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86" r:id="rId5"/>
    <p:sldId id="287" r:id="rId6"/>
    <p:sldId id="288" r:id="rId7"/>
    <p:sldId id="289" r:id="rId8"/>
    <p:sldId id="260" r:id="rId9"/>
    <p:sldId id="272" r:id="rId10"/>
    <p:sldId id="273" r:id="rId11"/>
    <p:sldId id="274" r:id="rId12"/>
    <p:sldId id="276" r:id="rId13"/>
    <p:sldId id="261" r:id="rId14"/>
    <p:sldId id="277" r:id="rId15"/>
    <p:sldId id="278" r:id="rId16"/>
    <p:sldId id="279" r:id="rId17"/>
    <p:sldId id="281" r:id="rId18"/>
    <p:sldId id="262" r:id="rId19"/>
    <p:sldId id="282" r:id="rId20"/>
    <p:sldId id="283" r:id="rId21"/>
    <p:sldId id="284" r:id="rId22"/>
    <p:sldId id="285" r:id="rId23"/>
    <p:sldId id="290" r:id="rId24"/>
  </p:sldIdLst>
  <p:sldSz cx="12192000" cy="6858000"/>
  <p:notesSz cx="6858000" cy="9144000"/>
  <p:embeddedFontLst>
    <p:embeddedFont>
      <p:font typeface="等线 Light" panose="02010600030101010101" pitchFamily="2" charset="-122"/>
      <p:regular r:id="rId26"/>
    </p:embeddedFont>
    <p:embeddedFont>
      <p:font typeface="方正舒体" panose="02010601030101010101" pitchFamily="2" charset="-122"/>
      <p:regular r:id="rId27"/>
    </p:embeddedFont>
    <p:embeddedFont>
      <p:font typeface="张海山锐谐体" panose="02000000000000000000" charset="-122"/>
      <p:regular r:id="rId28"/>
    </p:embeddedFont>
    <p:embeddedFont>
      <p:font typeface="等线" panose="02010600030101010101" pitchFamily="2" charset="-122"/>
      <p:regular r:id="rId29"/>
      <p:bold r:id="rId30"/>
    </p:embeddedFont>
    <p:embeddedFont>
      <p:font typeface="微软雅黑" panose="020B0503020204020204" pitchFamily="34" charset="-122"/>
      <p:regular r:id="rId31"/>
      <p:bold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964"/>
    <a:srgbClr val="B29F35"/>
    <a:srgbClr val="3CA74D"/>
    <a:srgbClr val="E35864"/>
    <a:srgbClr val="DC4391"/>
    <a:srgbClr val="528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55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8F9E0-41BF-4C27-A490-476D5435D8BD}" type="datetimeFigureOut">
              <a:rPr lang="zh-CN" altLang="en-US" smtClean="0"/>
              <a:pPr/>
              <a:t>2019/4/22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FCD48-AE9B-4465-BF32-B7EDB9DDCD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For more templates, please follow: </a:t>
            </a:r>
            <a:r>
              <a:rPr lang="en-US" altLang="zh-CN" dirty="0"/>
              <a:t>https://www.freeppt7.com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微软雅黑" pitchFamily="34" charset="-122"/>
                <a:ea typeface="微软简中圆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微软雅黑" pitchFamily="34" charset="-122"/>
                <a:ea typeface="微软简中圆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8FE3A8A6-545B-4768-8D50-82B98083A977}" type="datetimeFigureOut">
              <a:rPr lang="zh-CN" altLang="en-US" smtClean="0"/>
              <a:pPr/>
              <a:t>2019/4/22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65455C77-5D38-4FDD-AD1F-95B59719CA9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  <a:lvl2pPr>
              <a:defRPr>
                <a:latin typeface="微软雅黑" pitchFamily="34" charset="-122"/>
                <a:ea typeface="微软简中圆" pitchFamily="2" charset="-122"/>
              </a:defRPr>
            </a:lvl2pPr>
            <a:lvl3pPr>
              <a:defRPr>
                <a:latin typeface="微软雅黑" pitchFamily="34" charset="-122"/>
                <a:ea typeface="微软简中圆" pitchFamily="2" charset="-122"/>
              </a:defRPr>
            </a:lvl3pPr>
            <a:lvl4pPr>
              <a:defRPr>
                <a:latin typeface="微软雅黑" pitchFamily="34" charset="-122"/>
                <a:ea typeface="微软简中圆" pitchFamily="2" charset="-122"/>
              </a:defRPr>
            </a:lvl4pPr>
            <a:lvl5pPr>
              <a:defRPr>
                <a:latin typeface="微软雅黑" pitchFamily="34" charset="-122"/>
                <a:ea typeface="微软简中圆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8FE3A8A6-545B-4768-8D50-82B98083A977}" type="datetimeFigureOut">
              <a:rPr lang="zh-CN" altLang="en-US" smtClean="0"/>
              <a:pPr/>
              <a:t>2019/4/22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65455C77-5D38-4FDD-AD1F-95B59719CA9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  <a:lvl2pPr>
              <a:defRPr>
                <a:latin typeface="微软雅黑" pitchFamily="34" charset="-122"/>
                <a:ea typeface="微软简中圆" pitchFamily="2" charset="-122"/>
              </a:defRPr>
            </a:lvl2pPr>
            <a:lvl3pPr>
              <a:defRPr>
                <a:latin typeface="微软雅黑" pitchFamily="34" charset="-122"/>
                <a:ea typeface="微软简中圆" pitchFamily="2" charset="-122"/>
              </a:defRPr>
            </a:lvl3pPr>
            <a:lvl4pPr>
              <a:defRPr>
                <a:latin typeface="微软雅黑" pitchFamily="34" charset="-122"/>
                <a:ea typeface="微软简中圆" pitchFamily="2" charset="-122"/>
              </a:defRPr>
            </a:lvl4pPr>
            <a:lvl5pPr>
              <a:defRPr>
                <a:latin typeface="微软雅黑" pitchFamily="34" charset="-122"/>
                <a:ea typeface="微软简中圆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8FE3A8A6-545B-4768-8D50-82B98083A977}" type="datetimeFigureOut">
              <a:rPr lang="zh-CN" altLang="en-US" smtClean="0"/>
              <a:pPr/>
              <a:t>2019/4/22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65455C77-5D38-4FDD-AD1F-95B59719CA9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  <a:lvl2pPr>
              <a:defRPr>
                <a:latin typeface="微软雅黑" pitchFamily="34" charset="-122"/>
                <a:ea typeface="微软简中圆" pitchFamily="2" charset="-122"/>
              </a:defRPr>
            </a:lvl2pPr>
            <a:lvl3pPr>
              <a:defRPr>
                <a:latin typeface="微软雅黑" pitchFamily="34" charset="-122"/>
                <a:ea typeface="微软简中圆" pitchFamily="2" charset="-122"/>
              </a:defRPr>
            </a:lvl3pPr>
            <a:lvl4pPr>
              <a:defRPr>
                <a:latin typeface="微软雅黑" pitchFamily="34" charset="-122"/>
                <a:ea typeface="微软简中圆" pitchFamily="2" charset="-122"/>
              </a:defRPr>
            </a:lvl4pPr>
            <a:lvl5pPr>
              <a:defRPr>
                <a:latin typeface="微软雅黑" pitchFamily="34" charset="-122"/>
                <a:ea typeface="微软简中圆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8FE3A8A6-545B-4768-8D50-82B98083A977}" type="datetimeFigureOut">
              <a:rPr lang="zh-CN" altLang="en-US" smtClean="0"/>
              <a:pPr/>
              <a:t>2019/4/22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65455C77-5D38-4FDD-AD1F-95B59719CA9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微软雅黑" pitchFamily="34" charset="-122"/>
                <a:ea typeface="微软简中圆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简中圆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8FE3A8A6-545B-4768-8D50-82B98083A977}" type="datetimeFigureOut">
              <a:rPr lang="zh-CN" altLang="en-US" smtClean="0"/>
              <a:pPr/>
              <a:t>2019/4/22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65455C77-5D38-4FDD-AD1F-95B59719CA9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  <a:lvl2pPr>
              <a:defRPr>
                <a:latin typeface="微软雅黑" pitchFamily="34" charset="-122"/>
                <a:ea typeface="微软简中圆" pitchFamily="2" charset="-122"/>
              </a:defRPr>
            </a:lvl2pPr>
            <a:lvl3pPr>
              <a:defRPr>
                <a:latin typeface="微软雅黑" pitchFamily="34" charset="-122"/>
                <a:ea typeface="微软简中圆" pitchFamily="2" charset="-122"/>
              </a:defRPr>
            </a:lvl3pPr>
            <a:lvl4pPr>
              <a:defRPr>
                <a:latin typeface="微软雅黑" pitchFamily="34" charset="-122"/>
                <a:ea typeface="微软简中圆" pitchFamily="2" charset="-122"/>
              </a:defRPr>
            </a:lvl4pPr>
            <a:lvl5pPr>
              <a:defRPr>
                <a:latin typeface="微软雅黑" pitchFamily="34" charset="-122"/>
                <a:ea typeface="微软简中圆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  <a:lvl2pPr>
              <a:defRPr>
                <a:latin typeface="微软雅黑" pitchFamily="34" charset="-122"/>
                <a:ea typeface="微软简中圆" pitchFamily="2" charset="-122"/>
              </a:defRPr>
            </a:lvl2pPr>
            <a:lvl3pPr>
              <a:defRPr>
                <a:latin typeface="微软雅黑" pitchFamily="34" charset="-122"/>
                <a:ea typeface="微软简中圆" pitchFamily="2" charset="-122"/>
              </a:defRPr>
            </a:lvl3pPr>
            <a:lvl4pPr>
              <a:defRPr>
                <a:latin typeface="微软雅黑" pitchFamily="34" charset="-122"/>
                <a:ea typeface="微软简中圆" pitchFamily="2" charset="-122"/>
              </a:defRPr>
            </a:lvl4pPr>
            <a:lvl5pPr>
              <a:defRPr>
                <a:latin typeface="微软雅黑" pitchFamily="34" charset="-122"/>
                <a:ea typeface="微软简中圆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8FE3A8A6-545B-4768-8D50-82B98083A977}" type="datetimeFigureOut">
              <a:rPr lang="zh-CN" altLang="en-US" smtClean="0"/>
              <a:pPr/>
              <a:t>2019/4/22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65455C77-5D38-4FDD-AD1F-95B59719CA9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简中圆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  <a:lvl2pPr>
              <a:defRPr>
                <a:latin typeface="微软雅黑" pitchFamily="34" charset="-122"/>
                <a:ea typeface="微软简中圆" pitchFamily="2" charset="-122"/>
              </a:defRPr>
            </a:lvl2pPr>
            <a:lvl3pPr>
              <a:defRPr>
                <a:latin typeface="微软雅黑" pitchFamily="34" charset="-122"/>
                <a:ea typeface="微软简中圆" pitchFamily="2" charset="-122"/>
              </a:defRPr>
            </a:lvl3pPr>
            <a:lvl4pPr>
              <a:defRPr>
                <a:latin typeface="微软雅黑" pitchFamily="34" charset="-122"/>
                <a:ea typeface="微软简中圆" pitchFamily="2" charset="-122"/>
              </a:defRPr>
            </a:lvl4pPr>
            <a:lvl5pPr>
              <a:defRPr>
                <a:latin typeface="微软雅黑" pitchFamily="34" charset="-122"/>
                <a:ea typeface="微软简中圆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简中圆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  <a:lvl2pPr>
              <a:defRPr>
                <a:latin typeface="微软雅黑" pitchFamily="34" charset="-122"/>
                <a:ea typeface="微软简中圆" pitchFamily="2" charset="-122"/>
              </a:defRPr>
            </a:lvl2pPr>
            <a:lvl3pPr>
              <a:defRPr>
                <a:latin typeface="微软雅黑" pitchFamily="34" charset="-122"/>
                <a:ea typeface="微软简中圆" pitchFamily="2" charset="-122"/>
              </a:defRPr>
            </a:lvl3pPr>
            <a:lvl4pPr>
              <a:defRPr>
                <a:latin typeface="微软雅黑" pitchFamily="34" charset="-122"/>
                <a:ea typeface="微软简中圆" pitchFamily="2" charset="-122"/>
              </a:defRPr>
            </a:lvl4pPr>
            <a:lvl5pPr>
              <a:defRPr>
                <a:latin typeface="微软雅黑" pitchFamily="34" charset="-122"/>
                <a:ea typeface="微软简中圆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8FE3A8A6-545B-4768-8D50-82B98083A977}" type="datetimeFigureOut">
              <a:rPr lang="zh-CN" altLang="en-US" smtClean="0"/>
              <a:pPr/>
              <a:t>2019/4/22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65455C77-5D38-4FDD-AD1F-95B59719CA9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8FE3A8A6-545B-4768-8D50-82B98083A977}" type="datetimeFigureOut">
              <a:rPr lang="zh-CN" altLang="en-US" smtClean="0"/>
              <a:pPr/>
              <a:t>2019/4/22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65455C77-5D38-4FDD-AD1F-95B59719CA9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3"/>
          <p:cNvSpPr>
            <a:spLocks noChangeArrowheads="1"/>
          </p:cNvSpPr>
          <p:nvPr userDrawn="1"/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rgbClr val="F5F2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itchFamily="34" charset="-122"/>
              <a:ea typeface="微软简中圆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/>
          <p:cNvSpPr>
            <a:spLocks noChangeArrowheads="1"/>
          </p:cNvSpPr>
          <p:nvPr userDrawn="1"/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rgbClr val="F5F2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itchFamily="34" charset="-122"/>
              <a:ea typeface="微软简中圆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b="62278"/>
          <a:stretch>
            <a:fillRect/>
          </a:stretch>
        </p:blipFill>
        <p:spPr>
          <a:xfrm>
            <a:off x="-183953" y="5882913"/>
            <a:ext cx="12375953" cy="9750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/>
          <a:srcRect b="62278"/>
          <a:stretch>
            <a:fillRect/>
          </a:stretch>
        </p:blipFill>
        <p:spPr>
          <a:xfrm rot="10800000">
            <a:off x="3749237" y="2866"/>
            <a:ext cx="4165108" cy="3281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微软雅黑" pitchFamily="34" charset="-122"/>
                <a:ea typeface="微软简中圆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简中圆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微软雅黑" pitchFamily="34" charset="-122"/>
                <a:ea typeface="微软简中圆" pitchFamily="2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8FE3A8A6-545B-4768-8D50-82B98083A977}" type="datetimeFigureOut">
              <a:rPr lang="zh-CN" altLang="en-US" smtClean="0"/>
              <a:pPr/>
              <a:t>2019/4/22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65455C77-5D38-4FDD-AD1F-95B59719CA9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8FE3A8A6-545B-4768-8D50-82B98083A977}" type="datetimeFigureOut">
              <a:rPr lang="zh-CN" altLang="en-US" smtClean="0"/>
              <a:pPr/>
              <a:t>2019/4/22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简中圆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简中圆" pitchFamily="2" charset="-122"/>
              </a:defRPr>
            </a:lvl1pPr>
          </a:lstStyle>
          <a:p>
            <a:fld id="{65455C77-5D38-4FDD-AD1F-95B59719CA9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itchFamily="34" charset="-122"/>
          <a:ea typeface="微软简中圆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itchFamily="34" charset="-122"/>
          <a:ea typeface="微软简中圆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简中圆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itchFamily="34" charset="-122"/>
          <a:ea typeface="微软简中圆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itchFamily="34" charset="-122"/>
          <a:ea typeface="微软简中圆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itchFamily="34" charset="-122"/>
          <a:ea typeface="微软简中圆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/>
        </p:nvGrpSpPr>
        <p:grpSpPr>
          <a:xfrm rot="978179">
            <a:off x="-109705" y="2924800"/>
            <a:ext cx="12203113" cy="4913313"/>
            <a:chOff x="-3175" y="966788"/>
            <a:chExt cx="12203113" cy="4913313"/>
          </a:xfrm>
        </p:grpSpPr>
        <p:sp>
          <p:nvSpPr>
            <p:cNvPr id="7" name="Freeform 5"/>
            <p:cNvSpPr/>
            <p:nvPr/>
          </p:nvSpPr>
          <p:spPr bwMode="auto">
            <a:xfrm>
              <a:off x="10007600" y="2124076"/>
              <a:ext cx="465138" cy="466725"/>
            </a:xfrm>
            <a:custGeom>
              <a:avLst/>
              <a:gdLst>
                <a:gd name="T0" fmla="*/ 95 w 124"/>
                <a:gd name="T1" fmla="*/ 9 h 124"/>
                <a:gd name="T2" fmla="*/ 39 w 124"/>
                <a:gd name="T3" fmla="*/ 3 h 124"/>
                <a:gd name="T4" fmla="*/ 7 w 124"/>
                <a:gd name="T5" fmla="*/ 29 h 124"/>
                <a:gd name="T6" fmla="*/ 2 w 124"/>
                <a:gd name="T7" fmla="*/ 68 h 124"/>
                <a:gd name="T8" fmla="*/ 22 w 124"/>
                <a:gd name="T9" fmla="*/ 108 h 124"/>
                <a:gd name="T10" fmla="*/ 60 w 124"/>
                <a:gd name="T11" fmla="*/ 122 h 124"/>
                <a:gd name="T12" fmla="*/ 74 w 124"/>
                <a:gd name="T13" fmla="*/ 96 h 124"/>
                <a:gd name="T14" fmla="*/ 96 w 124"/>
                <a:gd name="T15" fmla="*/ 63 h 124"/>
                <a:gd name="T16" fmla="*/ 123 w 124"/>
                <a:gd name="T17" fmla="*/ 48 h 124"/>
                <a:gd name="T18" fmla="*/ 95 w 124"/>
                <a:gd name="T19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95" y="9"/>
                  </a:moveTo>
                  <a:cubicBezTo>
                    <a:pt x="79" y="0"/>
                    <a:pt x="57" y="0"/>
                    <a:pt x="39" y="3"/>
                  </a:cubicBezTo>
                  <a:cubicBezTo>
                    <a:pt x="26" y="5"/>
                    <a:pt x="6" y="13"/>
                    <a:pt x="7" y="29"/>
                  </a:cubicBezTo>
                  <a:cubicBezTo>
                    <a:pt x="0" y="39"/>
                    <a:pt x="1" y="60"/>
                    <a:pt x="2" y="68"/>
                  </a:cubicBezTo>
                  <a:cubicBezTo>
                    <a:pt x="4" y="84"/>
                    <a:pt x="9" y="98"/>
                    <a:pt x="22" y="108"/>
                  </a:cubicBezTo>
                  <a:cubicBezTo>
                    <a:pt x="33" y="116"/>
                    <a:pt x="46" y="124"/>
                    <a:pt x="60" y="122"/>
                  </a:cubicBezTo>
                  <a:cubicBezTo>
                    <a:pt x="72" y="120"/>
                    <a:pt x="75" y="107"/>
                    <a:pt x="74" y="96"/>
                  </a:cubicBezTo>
                  <a:cubicBezTo>
                    <a:pt x="94" y="101"/>
                    <a:pt x="104" y="80"/>
                    <a:pt x="96" y="63"/>
                  </a:cubicBezTo>
                  <a:cubicBezTo>
                    <a:pt x="108" y="67"/>
                    <a:pt x="124" y="64"/>
                    <a:pt x="123" y="48"/>
                  </a:cubicBezTo>
                  <a:cubicBezTo>
                    <a:pt x="121" y="33"/>
                    <a:pt x="108" y="17"/>
                    <a:pt x="95" y="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443413" y="2906713"/>
              <a:ext cx="484188" cy="469900"/>
            </a:xfrm>
            <a:custGeom>
              <a:avLst/>
              <a:gdLst>
                <a:gd name="T0" fmla="*/ 122 w 129"/>
                <a:gd name="T1" fmla="*/ 32 h 125"/>
                <a:gd name="T2" fmla="*/ 92 w 129"/>
                <a:gd name="T3" fmla="*/ 34 h 125"/>
                <a:gd name="T4" fmla="*/ 55 w 129"/>
                <a:gd name="T5" fmla="*/ 18 h 125"/>
                <a:gd name="T6" fmla="*/ 29 w 129"/>
                <a:gd name="T7" fmla="*/ 5 h 125"/>
                <a:gd name="T8" fmla="*/ 6 w 129"/>
                <a:gd name="T9" fmla="*/ 37 h 125"/>
                <a:gd name="T10" fmla="*/ 10 w 129"/>
                <a:gd name="T11" fmla="*/ 81 h 125"/>
                <a:gd name="T12" fmla="*/ 36 w 129"/>
                <a:gd name="T13" fmla="*/ 111 h 125"/>
                <a:gd name="T14" fmla="*/ 77 w 129"/>
                <a:gd name="T15" fmla="*/ 115 h 125"/>
                <a:gd name="T16" fmla="*/ 120 w 129"/>
                <a:gd name="T17" fmla="*/ 79 h 125"/>
                <a:gd name="T18" fmla="*/ 122 w 129"/>
                <a:gd name="T19" fmla="*/ 3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5">
                  <a:moveTo>
                    <a:pt x="122" y="32"/>
                  </a:moveTo>
                  <a:cubicBezTo>
                    <a:pt x="115" y="17"/>
                    <a:pt x="100" y="23"/>
                    <a:pt x="92" y="34"/>
                  </a:cubicBezTo>
                  <a:cubicBezTo>
                    <a:pt x="89" y="16"/>
                    <a:pt x="69" y="4"/>
                    <a:pt x="55" y="18"/>
                  </a:cubicBezTo>
                  <a:cubicBezTo>
                    <a:pt x="50" y="9"/>
                    <a:pt x="41" y="0"/>
                    <a:pt x="29" y="5"/>
                  </a:cubicBezTo>
                  <a:cubicBezTo>
                    <a:pt x="17" y="11"/>
                    <a:pt x="10" y="25"/>
                    <a:pt x="6" y="37"/>
                  </a:cubicBezTo>
                  <a:cubicBezTo>
                    <a:pt x="0" y="53"/>
                    <a:pt x="3" y="67"/>
                    <a:pt x="10" y="81"/>
                  </a:cubicBezTo>
                  <a:cubicBezTo>
                    <a:pt x="14" y="88"/>
                    <a:pt x="25" y="107"/>
                    <a:pt x="36" y="111"/>
                  </a:cubicBezTo>
                  <a:cubicBezTo>
                    <a:pt x="44" y="125"/>
                    <a:pt x="65" y="121"/>
                    <a:pt x="77" y="115"/>
                  </a:cubicBezTo>
                  <a:cubicBezTo>
                    <a:pt x="94" y="108"/>
                    <a:pt x="112" y="96"/>
                    <a:pt x="120" y="79"/>
                  </a:cubicBezTo>
                  <a:cubicBezTo>
                    <a:pt x="127" y="66"/>
                    <a:pt x="129" y="45"/>
                    <a:pt x="122" y="32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712788" y="5256213"/>
              <a:ext cx="360363" cy="414338"/>
            </a:xfrm>
            <a:custGeom>
              <a:avLst/>
              <a:gdLst>
                <a:gd name="T0" fmla="*/ 26 w 96"/>
                <a:gd name="T1" fmla="*/ 1 h 110"/>
                <a:gd name="T2" fmla="*/ 25 w 96"/>
                <a:gd name="T3" fmla="*/ 2 h 110"/>
                <a:gd name="T4" fmla="*/ 25 w 96"/>
                <a:gd name="T5" fmla="*/ 2 h 110"/>
                <a:gd name="T6" fmla="*/ 24 w 96"/>
                <a:gd name="T7" fmla="*/ 3 h 110"/>
                <a:gd name="T8" fmla="*/ 23 w 96"/>
                <a:gd name="T9" fmla="*/ 3 h 110"/>
                <a:gd name="T10" fmla="*/ 12 w 96"/>
                <a:gd name="T11" fmla="*/ 83 h 110"/>
                <a:gd name="T12" fmla="*/ 27 w 96"/>
                <a:gd name="T13" fmla="*/ 106 h 110"/>
                <a:gd name="T14" fmla="*/ 40 w 96"/>
                <a:gd name="T15" fmla="*/ 95 h 110"/>
                <a:gd name="T16" fmla="*/ 51 w 96"/>
                <a:gd name="T17" fmla="*/ 100 h 110"/>
                <a:gd name="T18" fmla="*/ 64 w 96"/>
                <a:gd name="T19" fmla="*/ 89 h 110"/>
                <a:gd name="T20" fmla="*/ 81 w 96"/>
                <a:gd name="T21" fmla="*/ 93 h 110"/>
                <a:gd name="T22" fmla="*/ 90 w 96"/>
                <a:gd name="T23" fmla="*/ 80 h 110"/>
                <a:gd name="T24" fmla="*/ 89 w 96"/>
                <a:gd name="T25" fmla="*/ 78 h 110"/>
                <a:gd name="T26" fmla="*/ 26 w 96"/>
                <a:gd name="T27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10">
                  <a:moveTo>
                    <a:pt x="26" y="1"/>
                  </a:moveTo>
                  <a:cubicBezTo>
                    <a:pt x="25" y="0"/>
                    <a:pt x="24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3"/>
                    <a:pt x="24" y="3"/>
                  </a:cubicBezTo>
                  <a:cubicBezTo>
                    <a:pt x="24" y="3"/>
                    <a:pt x="24" y="3"/>
                    <a:pt x="23" y="3"/>
                  </a:cubicBezTo>
                  <a:cubicBezTo>
                    <a:pt x="0" y="23"/>
                    <a:pt x="2" y="57"/>
                    <a:pt x="12" y="83"/>
                  </a:cubicBezTo>
                  <a:cubicBezTo>
                    <a:pt x="15" y="91"/>
                    <a:pt x="19" y="102"/>
                    <a:pt x="27" y="106"/>
                  </a:cubicBezTo>
                  <a:cubicBezTo>
                    <a:pt x="34" y="110"/>
                    <a:pt x="38" y="101"/>
                    <a:pt x="40" y="95"/>
                  </a:cubicBezTo>
                  <a:cubicBezTo>
                    <a:pt x="43" y="98"/>
                    <a:pt x="47" y="101"/>
                    <a:pt x="51" y="100"/>
                  </a:cubicBezTo>
                  <a:cubicBezTo>
                    <a:pt x="57" y="98"/>
                    <a:pt x="57" y="90"/>
                    <a:pt x="64" y="89"/>
                  </a:cubicBezTo>
                  <a:cubicBezTo>
                    <a:pt x="70" y="89"/>
                    <a:pt x="76" y="94"/>
                    <a:pt x="81" y="93"/>
                  </a:cubicBezTo>
                  <a:cubicBezTo>
                    <a:pt x="87" y="91"/>
                    <a:pt x="88" y="86"/>
                    <a:pt x="90" y="80"/>
                  </a:cubicBezTo>
                  <a:cubicBezTo>
                    <a:pt x="90" y="79"/>
                    <a:pt x="89" y="79"/>
                    <a:pt x="89" y="78"/>
                  </a:cubicBezTo>
                  <a:cubicBezTo>
                    <a:pt x="96" y="42"/>
                    <a:pt x="60" y="6"/>
                    <a:pt x="26" y="1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04913" y="5041901"/>
              <a:ext cx="258763" cy="244475"/>
            </a:xfrm>
            <a:custGeom>
              <a:avLst/>
              <a:gdLst>
                <a:gd name="T0" fmla="*/ 3 w 69"/>
                <a:gd name="T1" fmla="*/ 0 h 65"/>
                <a:gd name="T2" fmla="*/ 1 w 69"/>
                <a:gd name="T3" fmla="*/ 1 h 65"/>
                <a:gd name="T4" fmla="*/ 1 w 69"/>
                <a:gd name="T5" fmla="*/ 1 h 65"/>
                <a:gd name="T6" fmla="*/ 1 w 69"/>
                <a:gd name="T7" fmla="*/ 2 h 65"/>
                <a:gd name="T8" fmla="*/ 0 w 69"/>
                <a:gd name="T9" fmla="*/ 0 h 65"/>
                <a:gd name="T10" fmla="*/ 0 w 69"/>
                <a:gd name="T11" fmla="*/ 0 h 65"/>
                <a:gd name="T12" fmla="*/ 0 w 69"/>
                <a:gd name="T13" fmla="*/ 3 h 65"/>
                <a:gd name="T14" fmla="*/ 0 w 69"/>
                <a:gd name="T15" fmla="*/ 5 h 65"/>
                <a:gd name="T16" fmla="*/ 9 w 69"/>
                <a:gd name="T17" fmla="*/ 52 h 65"/>
                <a:gd name="T18" fmla="*/ 45 w 69"/>
                <a:gd name="T19" fmla="*/ 55 h 65"/>
                <a:gd name="T20" fmla="*/ 3 w 69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65">
                  <a:moveTo>
                    <a:pt x="3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21"/>
                    <a:pt x="1" y="38"/>
                    <a:pt x="9" y="52"/>
                  </a:cubicBezTo>
                  <a:cubicBezTo>
                    <a:pt x="17" y="65"/>
                    <a:pt x="35" y="64"/>
                    <a:pt x="45" y="55"/>
                  </a:cubicBezTo>
                  <a:cubicBezTo>
                    <a:pt x="69" y="33"/>
                    <a:pt x="23" y="1"/>
                    <a:pt x="3" y="0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1576050" y="1127126"/>
              <a:ext cx="615950" cy="579438"/>
            </a:xfrm>
            <a:custGeom>
              <a:avLst/>
              <a:gdLst>
                <a:gd name="T0" fmla="*/ 39 w 164"/>
                <a:gd name="T1" fmla="*/ 18 h 154"/>
                <a:gd name="T2" fmla="*/ 10 w 164"/>
                <a:gd name="T3" fmla="*/ 5 h 154"/>
                <a:gd name="T4" fmla="*/ 0 w 164"/>
                <a:gd name="T5" fmla="*/ 28 h 154"/>
                <a:gd name="T6" fmla="*/ 17 w 164"/>
                <a:gd name="T7" fmla="*/ 71 h 154"/>
                <a:gd name="T8" fmla="*/ 53 w 164"/>
                <a:gd name="T9" fmla="*/ 117 h 154"/>
                <a:gd name="T10" fmla="*/ 54 w 164"/>
                <a:gd name="T11" fmla="*/ 117 h 154"/>
                <a:gd name="T12" fmla="*/ 53 w 164"/>
                <a:gd name="T13" fmla="*/ 116 h 154"/>
                <a:gd name="T14" fmla="*/ 158 w 164"/>
                <a:gd name="T15" fmla="*/ 117 h 154"/>
                <a:gd name="T16" fmla="*/ 145 w 164"/>
                <a:gd name="T17" fmla="*/ 87 h 154"/>
                <a:gd name="T18" fmla="*/ 142 w 164"/>
                <a:gd name="T19" fmla="*/ 78 h 154"/>
                <a:gd name="T20" fmla="*/ 139 w 164"/>
                <a:gd name="T21" fmla="*/ 66 h 154"/>
                <a:gd name="T22" fmla="*/ 119 w 164"/>
                <a:gd name="T23" fmla="*/ 53 h 154"/>
                <a:gd name="T24" fmla="*/ 119 w 164"/>
                <a:gd name="T25" fmla="*/ 53 h 154"/>
                <a:gd name="T26" fmla="*/ 87 w 164"/>
                <a:gd name="T27" fmla="*/ 30 h 154"/>
                <a:gd name="T28" fmla="*/ 69 w 164"/>
                <a:gd name="T29" fmla="*/ 5 h 154"/>
                <a:gd name="T30" fmla="*/ 39 w 164"/>
                <a:gd name="T31" fmla="*/ 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154">
                  <a:moveTo>
                    <a:pt x="39" y="18"/>
                  </a:moveTo>
                  <a:cubicBezTo>
                    <a:pt x="31" y="11"/>
                    <a:pt x="21" y="2"/>
                    <a:pt x="10" y="5"/>
                  </a:cubicBezTo>
                  <a:cubicBezTo>
                    <a:pt x="1" y="8"/>
                    <a:pt x="0" y="21"/>
                    <a:pt x="0" y="28"/>
                  </a:cubicBezTo>
                  <a:cubicBezTo>
                    <a:pt x="1" y="44"/>
                    <a:pt x="8" y="58"/>
                    <a:pt x="17" y="71"/>
                  </a:cubicBezTo>
                  <a:cubicBezTo>
                    <a:pt x="28" y="86"/>
                    <a:pt x="45" y="99"/>
                    <a:pt x="53" y="117"/>
                  </a:cubicBezTo>
                  <a:cubicBezTo>
                    <a:pt x="53" y="118"/>
                    <a:pt x="54" y="117"/>
                    <a:pt x="54" y="117"/>
                  </a:cubicBezTo>
                  <a:cubicBezTo>
                    <a:pt x="54" y="116"/>
                    <a:pt x="54" y="116"/>
                    <a:pt x="53" y="116"/>
                  </a:cubicBezTo>
                  <a:cubicBezTo>
                    <a:pt x="78" y="136"/>
                    <a:pt x="138" y="154"/>
                    <a:pt x="158" y="117"/>
                  </a:cubicBezTo>
                  <a:cubicBezTo>
                    <a:pt x="164" y="104"/>
                    <a:pt x="156" y="93"/>
                    <a:pt x="145" y="87"/>
                  </a:cubicBezTo>
                  <a:cubicBezTo>
                    <a:pt x="140" y="84"/>
                    <a:pt x="142" y="83"/>
                    <a:pt x="142" y="78"/>
                  </a:cubicBezTo>
                  <a:cubicBezTo>
                    <a:pt x="143" y="74"/>
                    <a:pt x="141" y="69"/>
                    <a:pt x="139" y="66"/>
                  </a:cubicBezTo>
                  <a:cubicBezTo>
                    <a:pt x="135" y="59"/>
                    <a:pt x="127" y="53"/>
                    <a:pt x="119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40"/>
                    <a:pt x="100" y="24"/>
                    <a:pt x="87" y="30"/>
                  </a:cubicBezTo>
                  <a:cubicBezTo>
                    <a:pt x="88" y="19"/>
                    <a:pt x="81" y="9"/>
                    <a:pt x="69" y="5"/>
                  </a:cubicBezTo>
                  <a:cubicBezTo>
                    <a:pt x="57" y="0"/>
                    <a:pt x="45" y="7"/>
                    <a:pt x="39" y="18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8953500" y="2816226"/>
              <a:ext cx="415925" cy="733425"/>
            </a:xfrm>
            <a:custGeom>
              <a:avLst/>
              <a:gdLst>
                <a:gd name="T0" fmla="*/ 81 w 111"/>
                <a:gd name="T1" fmla="*/ 163 h 195"/>
                <a:gd name="T2" fmla="*/ 82 w 111"/>
                <a:gd name="T3" fmla="*/ 132 h 195"/>
                <a:gd name="T4" fmla="*/ 99 w 111"/>
                <a:gd name="T5" fmla="*/ 96 h 195"/>
                <a:gd name="T6" fmla="*/ 99 w 111"/>
                <a:gd name="T7" fmla="*/ 96 h 195"/>
                <a:gd name="T8" fmla="*/ 109 w 111"/>
                <a:gd name="T9" fmla="*/ 75 h 195"/>
                <a:gd name="T10" fmla="*/ 106 w 111"/>
                <a:gd name="T11" fmla="*/ 63 h 195"/>
                <a:gd name="T12" fmla="*/ 103 w 111"/>
                <a:gd name="T13" fmla="*/ 53 h 195"/>
                <a:gd name="T14" fmla="*/ 99 w 111"/>
                <a:gd name="T15" fmla="*/ 21 h 195"/>
                <a:gd name="T16" fmla="*/ 10 w 111"/>
                <a:gd name="T17" fmla="*/ 76 h 195"/>
                <a:gd name="T18" fmla="*/ 10 w 111"/>
                <a:gd name="T19" fmla="*/ 74 h 195"/>
                <a:gd name="T20" fmla="*/ 9 w 111"/>
                <a:gd name="T21" fmla="*/ 75 h 195"/>
                <a:gd name="T22" fmla="*/ 1 w 111"/>
                <a:gd name="T23" fmla="*/ 133 h 195"/>
                <a:gd name="T24" fmla="*/ 9 w 111"/>
                <a:gd name="T25" fmla="*/ 178 h 195"/>
                <a:gd name="T26" fmla="*/ 29 w 111"/>
                <a:gd name="T27" fmla="*/ 193 h 195"/>
                <a:gd name="T28" fmla="*/ 47 w 111"/>
                <a:gd name="T29" fmla="*/ 167 h 195"/>
                <a:gd name="T30" fmla="*/ 81 w 111"/>
                <a:gd name="T31" fmla="*/ 16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95">
                  <a:moveTo>
                    <a:pt x="81" y="163"/>
                  </a:moveTo>
                  <a:cubicBezTo>
                    <a:pt x="88" y="154"/>
                    <a:pt x="89" y="141"/>
                    <a:pt x="82" y="132"/>
                  </a:cubicBezTo>
                  <a:cubicBezTo>
                    <a:pt x="97" y="130"/>
                    <a:pt x="105" y="108"/>
                    <a:pt x="99" y="96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5" y="92"/>
                    <a:pt x="110" y="83"/>
                    <a:pt x="109" y="75"/>
                  </a:cubicBezTo>
                  <a:cubicBezTo>
                    <a:pt x="109" y="71"/>
                    <a:pt x="108" y="66"/>
                    <a:pt x="106" y="63"/>
                  </a:cubicBezTo>
                  <a:cubicBezTo>
                    <a:pt x="103" y="59"/>
                    <a:pt x="100" y="58"/>
                    <a:pt x="103" y="53"/>
                  </a:cubicBezTo>
                  <a:cubicBezTo>
                    <a:pt x="109" y="43"/>
                    <a:pt x="111" y="29"/>
                    <a:pt x="99" y="21"/>
                  </a:cubicBezTo>
                  <a:cubicBezTo>
                    <a:pt x="63" y="0"/>
                    <a:pt x="21" y="46"/>
                    <a:pt x="10" y="76"/>
                  </a:cubicBezTo>
                  <a:cubicBezTo>
                    <a:pt x="10" y="75"/>
                    <a:pt x="10" y="75"/>
                    <a:pt x="10" y="74"/>
                  </a:cubicBezTo>
                  <a:cubicBezTo>
                    <a:pt x="10" y="74"/>
                    <a:pt x="9" y="74"/>
                    <a:pt x="9" y="75"/>
                  </a:cubicBezTo>
                  <a:cubicBezTo>
                    <a:pt x="11" y="94"/>
                    <a:pt x="3" y="114"/>
                    <a:pt x="1" y="133"/>
                  </a:cubicBezTo>
                  <a:cubicBezTo>
                    <a:pt x="0" y="148"/>
                    <a:pt x="2" y="164"/>
                    <a:pt x="9" y="178"/>
                  </a:cubicBezTo>
                  <a:cubicBezTo>
                    <a:pt x="13" y="185"/>
                    <a:pt x="20" y="195"/>
                    <a:pt x="29" y="193"/>
                  </a:cubicBezTo>
                  <a:cubicBezTo>
                    <a:pt x="40" y="190"/>
                    <a:pt x="44" y="177"/>
                    <a:pt x="47" y="167"/>
                  </a:cubicBezTo>
                  <a:cubicBezTo>
                    <a:pt x="58" y="173"/>
                    <a:pt x="72" y="173"/>
                    <a:pt x="81" y="16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7140575" y="3560763"/>
              <a:ext cx="1006475" cy="838200"/>
            </a:xfrm>
            <a:custGeom>
              <a:avLst/>
              <a:gdLst>
                <a:gd name="T0" fmla="*/ 261 w 268"/>
                <a:gd name="T1" fmla="*/ 30 h 223"/>
                <a:gd name="T2" fmla="*/ 211 w 268"/>
                <a:gd name="T3" fmla="*/ 2 h 223"/>
                <a:gd name="T4" fmla="*/ 133 w 268"/>
                <a:gd name="T5" fmla="*/ 13 h 223"/>
                <a:gd name="T6" fmla="*/ 72 w 268"/>
                <a:gd name="T7" fmla="*/ 40 h 223"/>
                <a:gd name="T8" fmla="*/ 71 w 268"/>
                <a:gd name="T9" fmla="*/ 41 h 223"/>
                <a:gd name="T10" fmla="*/ 21 w 268"/>
                <a:gd name="T11" fmla="*/ 88 h 223"/>
                <a:gd name="T12" fmla="*/ 1 w 268"/>
                <a:gd name="T13" fmla="*/ 155 h 223"/>
                <a:gd name="T14" fmla="*/ 33 w 268"/>
                <a:gd name="T15" fmla="*/ 208 h 223"/>
                <a:gd name="T16" fmla="*/ 62 w 268"/>
                <a:gd name="T17" fmla="*/ 198 h 223"/>
                <a:gd name="T18" fmla="*/ 116 w 268"/>
                <a:gd name="T19" fmla="*/ 183 h 223"/>
                <a:gd name="T20" fmla="*/ 168 w 268"/>
                <a:gd name="T21" fmla="*/ 196 h 223"/>
                <a:gd name="T22" fmla="*/ 169 w 268"/>
                <a:gd name="T23" fmla="*/ 162 h 223"/>
                <a:gd name="T24" fmla="*/ 203 w 268"/>
                <a:gd name="T25" fmla="*/ 159 h 223"/>
                <a:gd name="T26" fmla="*/ 210 w 268"/>
                <a:gd name="T27" fmla="*/ 119 h 223"/>
                <a:gd name="T28" fmla="*/ 232 w 268"/>
                <a:gd name="T29" fmla="*/ 110 h 223"/>
                <a:gd name="T30" fmla="*/ 232 w 268"/>
                <a:gd name="T31" fmla="*/ 78 h 223"/>
                <a:gd name="T32" fmla="*/ 262 w 268"/>
                <a:gd name="T33" fmla="*/ 64 h 223"/>
                <a:gd name="T34" fmla="*/ 261 w 268"/>
                <a:gd name="T35" fmla="*/ 3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8" h="223">
                  <a:moveTo>
                    <a:pt x="261" y="30"/>
                  </a:moveTo>
                  <a:cubicBezTo>
                    <a:pt x="252" y="11"/>
                    <a:pt x="231" y="3"/>
                    <a:pt x="211" y="2"/>
                  </a:cubicBezTo>
                  <a:cubicBezTo>
                    <a:pt x="184" y="0"/>
                    <a:pt x="158" y="5"/>
                    <a:pt x="133" y="13"/>
                  </a:cubicBezTo>
                  <a:cubicBezTo>
                    <a:pt x="112" y="19"/>
                    <a:pt x="88" y="26"/>
                    <a:pt x="72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51" y="52"/>
                    <a:pt x="33" y="68"/>
                    <a:pt x="21" y="88"/>
                  </a:cubicBezTo>
                  <a:cubicBezTo>
                    <a:pt x="9" y="107"/>
                    <a:pt x="0" y="132"/>
                    <a:pt x="1" y="155"/>
                  </a:cubicBezTo>
                  <a:cubicBezTo>
                    <a:pt x="3" y="175"/>
                    <a:pt x="13" y="199"/>
                    <a:pt x="33" y="208"/>
                  </a:cubicBezTo>
                  <a:cubicBezTo>
                    <a:pt x="46" y="213"/>
                    <a:pt x="58" y="211"/>
                    <a:pt x="62" y="198"/>
                  </a:cubicBezTo>
                  <a:cubicBezTo>
                    <a:pt x="77" y="223"/>
                    <a:pt x="109" y="209"/>
                    <a:pt x="116" y="183"/>
                  </a:cubicBezTo>
                  <a:cubicBezTo>
                    <a:pt x="129" y="195"/>
                    <a:pt x="152" y="211"/>
                    <a:pt x="168" y="196"/>
                  </a:cubicBezTo>
                  <a:cubicBezTo>
                    <a:pt x="178" y="187"/>
                    <a:pt x="176" y="173"/>
                    <a:pt x="169" y="162"/>
                  </a:cubicBezTo>
                  <a:cubicBezTo>
                    <a:pt x="180" y="169"/>
                    <a:pt x="194" y="170"/>
                    <a:pt x="203" y="159"/>
                  </a:cubicBezTo>
                  <a:cubicBezTo>
                    <a:pt x="212" y="148"/>
                    <a:pt x="213" y="133"/>
                    <a:pt x="210" y="119"/>
                  </a:cubicBezTo>
                  <a:cubicBezTo>
                    <a:pt x="219" y="123"/>
                    <a:pt x="227" y="120"/>
                    <a:pt x="232" y="110"/>
                  </a:cubicBezTo>
                  <a:cubicBezTo>
                    <a:pt x="235" y="101"/>
                    <a:pt x="238" y="86"/>
                    <a:pt x="232" y="78"/>
                  </a:cubicBezTo>
                  <a:cubicBezTo>
                    <a:pt x="244" y="78"/>
                    <a:pt x="256" y="75"/>
                    <a:pt x="262" y="64"/>
                  </a:cubicBezTo>
                  <a:cubicBezTo>
                    <a:pt x="268" y="54"/>
                    <a:pt x="266" y="40"/>
                    <a:pt x="261" y="30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916238" y="5376863"/>
              <a:ext cx="319088" cy="312738"/>
            </a:xfrm>
            <a:custGeom>
              <a:avLst/>
              <a:gdLst>
                <a:gd name="T0" fmla="*/ 75 w 85"/>
                <a:gd name="T1" fmla="*/ 21 h 83"/>
                <a:gd name="T2" fmla="*/ 28 w 85"/>
                <a:gd name="T3" fmla="*/ 0 h 83"/>
                <a:gd name="T4" fmla="*/ 27 w 85"/>
                <a:gd name="T5" fmla="*/ 2 h 83"/>
                <a:gd name="T6" fmla="*/ 26 w 85"/>
                <a:gd name="T7" fmla="*/ 3 h 83"/>
                <a:gd name="T8" fmla="*/ 26 w 85"/>
                <a:gd name="T9" fmla="*/ 4 h 83"/>
                <a:gd name="T10" fmla="*/ 26 w 85"/>
                <a:gd name="T11" fmla="*/ 4 h 83"/>
                <a:gd name="T12" fmla="*/ 9 w 85"/>
                <a:gd name="T13" fmla="*/ 65 h 83"/>
                <a:gd name="T14" fmla="*/ 22 w 85"/>
                <a:gd name="T15" fmla="*/ 75 h 83"/>
                <a:gd name="T16" fmla="*/ 36 w 85"/>
                <a:gd name="T17" fmla="*/ 63 h 83"/>
                <a:gd name="T18" fmla="*/ 71 w 85"/>
                <a:gd name="T19" fmla="*/ 45 h 83"/>
                <a:gd name="T20" fmla="*/ 85 w 85"/>
                <a:gd name="T21" fmla="*/ 34 h 83"/>
                <a:gd name="T22" fmla="*/ 75 w 85"/>
                <a:gd name="T23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83">
                  <a:moveTo>
                    <a:pt x="75" y="21"/>
                  </a:moveTo>
                  <a:cubicBezTo>
                    <a:pt x="61" y="12"/>
                    <a:pt x="44" y="6"/>
                    <a:pt x="28" y="0"/>
                  </a:cubicBezTo>
                  <a:cubicBezTo>
                    <a:pt x="27" y="0"/>
                    <a:pt x="26" y="1"/>
                    <a:pt x="27" y="2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6" y="3"/>
                    <a:pt x="26" y="3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6" y="22"/>
                    <a:pt x="0" y="43"/>
                    <a:pt x="9" y="65"/>
                  </a:cubicBezTo>
                  <a:cubicBezTo>
                    <a:pt x="11" y="69"/>
                    <a:pt x="16" y="75"/>
                    <a:pt x="22" y="75"/>
                  </a:cubicBezTo>
                  <a:cubicBezTo>
                    <a:pt x="29" y="75"/>
                    <a:pt x="33" y="69"/>
                    <a:pt x="36" y="63"/>
                  </a:cubicBezTo>
                  <a:cubicBezTo>
                    <a:pt x="50" y="83"/>
                    <a:pt x="79" y="64"/>
                    <a:pt x="71" y="45"/>
                  </a:cubicBezTo>
                  <a:cubicBezTo>
                    <a:pt x="77" y="43"/>
                    <a:pt x="84" y="41"/>
                    <a:pt x="85" y="34"/>
                  </a:cubicBezTo>
                  <a:cubicBezTo>
                    <a:pt x="85" y="29"/>
                    <a:pt x="80" y="24"/>
                    <a:pt x="75" y="2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3241675" y="3756026"/>
              <a:ext cx="458788" cy="538163"/>
            </a:xfrm>
            <a:custGeom>
              <a:avLst/>
              <a:gdLst>
                <a:gd name="T0" fmla="*/ 81 w 122"/>
                <a:gd name="T1" fmla="*/ 121 h 143"/>
                <a:gd name="T2" fmla="*/ 31 w 122"/>
                <a:gd name="T3" fmla="*/ 136 h 143"/>
                <a:gd name="T4" fmla="*/ 5 w 122"/>
                <a:gd name="T5" fmla="*/ 103 h 143"/>
                <a:gd name="T6" fmla="*/ 7 w 122"/>
                <a:gd name="T7" fmla="*/ 52 h 143"/>
                <a:gd name="T8" fmla="*/ 7 w 122"/>
                <a:gd name="T9" fmla="*/ 51 h 143"/>
                <a:gd name="T10" fmla="*/ 22 w 122"/>
                <a:gd name="T11" fmla="*/ 23 h 143"/>
                <a:gd name="T12" fmla="*/ 40 w 122"/>
                <a:gd name="T13" fmla="*/ 5 h 143"/>
                <a:gd name="T14" fmla="*/ 57 w 122"/>
                <a:gd name="T15" fmla="*/ 25 h 143"/>
                <a:gd name="T16" fmla="*/ 61 w 122"/>
                <a:gd name="T17" fmla="*/ 24 h 143"/>
                <a:gd name="T18" fmla="*/ 60 w 122"/>
                <a:gd name="T19" fmla="*/ 23 h 143"/>
                <a:gd name="T20" fmla="*/ 60 w 122"/>
                <a:gd name="T21" fmla="*/ 23 h 143"/>
                <a:gd name="T22" fmla="*/ 64 w 122"/>
                <a:gd name="T23" fmla="*/ 14 h 143"/>
                <a:gd name="T24" fmla="*/ 73 w 122"/>
                <a:gd name="T25" fmla="*/ 7 h 143"/>
                <a:gd name="T26" fmla="*/ 90 w 122"/>
                <a:gd name="T27" fmla="*/ 22 h 143"/>
                <a:gd name="T28" fmla="*/ 93 w 122"/>
                <a:gd name="T29" fmla="*/ 24 h 143"/>
                <a:gd name="T30" fmla="*/ 93 w 122"/>
                <a:gd name="T31" fmla="*/ 23 h 143"/>
                <a:gd name="T32" fmla="*/ 95 w 122"/>
                <a:gd name="T33" fmla="*/ 21 h 143"/>
                <a:gd name="T34" fmla="*/ 107 w 122"/>
                <a:gd name="T35" fmla="*/ 14 h 143"/>
                <a:gd name="T36" fmla="*/ 117 w 122"/>
                <a:gd name="T37" fmla="*/ 23 h 143"/>
                <a:gd name="T38" fmla="*/ 121 w 122"/>
                <a:gd name="T39" fmla="*/ 48 h 143"/>
                <a:gd name="T40" fmla="*/ 116 w 122"/>
                <a:gd name="T41" fmla="*/ 71 h 143"/>
                <a:gd name="T42" fmla="*/ 116 w 122"/>
                <a:gd name="T43" fmla="*/ 71 h 143"/>
                <a:gd name="T44" fmla="*/ 81 w 122"/>
                <a:gd name="T45" fmla="*/ 12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143">
                  <a:moveTo>
                    <a:pt x="81" y="121"/>
                  </a:moveTo>
                  <a:cubicBezTo>
                    <a:pt x="67" y="132"/>
                    <a:pt x="49" y="143"/>
                    <a:pt x="31" y="136"/>
                  </a:cubicBezTo>
                  <a:cubicBezTo>
                    <a:pt x="17" y="132"/>
                    <a:pt x="9" y="116"/>
                    <a:pt x="5" y="103"/>
                  </a:cubicBezTo>
                  <a:cubicBezTo>
                    <a:pt x="0" y="85"/>
                    <a:pt x="4" y="69"/>
                    <a:pt x="7" y="52"/>
                  </a:cubicBezTo>
                  <a:cubicBezTo>
                    <a:pt x="7" y="52"/>
                    <a:pt x="7" y="52"/>
                    <a:pt x="7" y="51"/>
                  </a:cubicBezTo>
                  <a:cubicBezTo>
                    <a:pt x="11" y="41"/>
                    <a:pt x="16" y="32"/>
                    <a:pt x="22" y="23"/>
                  </a:cubicBezTo>
                  <a:cubicBezTo>
                    <a:pt x="27" y="16"/>
                    <a:pt x="32" y="9"/>
                    <a:pt x="40" y="5"/>
                  </a:cubicBezTo>
                  <a:cubicBezTo>
                    <a:pt x="51" y="0"/>
                    <a:pt x="55" y="18"/>
                    <a:pt x="57" y="25"/>
                  </a:cubicBezTo>
                  <a:cubicBezTo>
                    <a:pt x="57" y="28"/>
                    <a:pt x="61" y="27"/>
                    <a:pt x="61" y="24"/>
                  </a:cubicBezTo>
                  <a:cubicBezTo>
                    <a:pt x="61" y="24"/>
                    <a:pt x="61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3" y="20"/>
                    <a:pt x="63" y="17"/>
                    <a:pt x="64" y="14"/>
                  </a:cubicBezTo>
                  <a:cubicBezTo>
                    <a:pt x="66" y="11"/>
                    <a:pt x="69" y="8"/>
                    <a:pt x="73" y="7"/>
                  </a:cubicBezTo>
                  <a:cubicBezTo>
                    <a:pt x="83" y="2"/>
                    <a:pt x="88" y="14"/>
                    <a:pt x="90" y="22"/>
                  </a:cubicBezTo>
                  <a:cubicBezTo>
                    <a:pt x="90" y="23"/>
                    <a:pt x="92" y="24"/>
                    <a:pt x="93" y="24"/>
                  </a:cubicBezTo>
                  <a:cubicBezTo>
                    <a:pt x="93" y="24"/>
                    <a:pt x="93" y="23"/>
                    <a:pt x="93" y="23"/>
                  </a:cubicBezTo>
                  <a:cubicBezTo>
                    <a:pt x="94" y="23"/>
                    <a:pt x="95" y="22"/>
                    <a:pt x="95" y="21"/>
                  </a:cubicBezTo>
                  <a:cubicBezTo>
                    <a:pt x="97" y="17"/>
                    <a:pt x="101" y="12"/>
                    <a:pt x="107" y="14"/>
                  </a:cubicBezTo>
                  <a:cubicBezTo>
                    <a:pt x="111" y="15"/>
                    <a:pt x="114" y="20"/>
                    <a:pt x="117" y="23"/>
                  </a:cubicBezTo>
                  <a:cubicBezTo>
                    <a:pt x="122" y="30"/>
                    <a:pt x="122" y="40"/>
                    <a:pt x="121" y="48"/>
                  </a:cubicBezTo>
                  <a:cubicBezTo>
                    <a:pt x="120" y="56"/>
                    <a:pt x="118" y="63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0" y="95"/>
                    <a:pt x="99" y="108"/>
                    <a:pt x="81" y="12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06413" y="3602038"/>
              <a:ext cx="1103313" cy="733425"/>
            </a:xfrm>
            <a:custGeom>
              <a:avLst/>
              <a:gdLst>
                <a:gd name="T0" fmla="*/ 282 w 294"/>
                <a:gd name="T1" fmla="*/ 96 h 195"/>
                <a:gd name="T2" fmla="*/ 248 w 294"/>
                <a:gd name="T3" fmla="*/ 94 h 195"/>
                <a:gd name="T4" fmla="*/ 236 w 294"/>
                <a:gd name="T5" fmla="*/ 65 h 195"/>
                <a:gd name="T6" fmla="*/ 213 w 294"/>
                <a:gd name="T7" fmla="*/ 64 h 195"/>
                <a:gd name="T8" fmla="*/ 192 w 294"/>
                <a:gd name="T9" fmla="*/ 29 h 195"/>
                <a:gd name="T10" fmla="*/ 159 w 294"/>
                <a:gd name="T11" fmla="*/ 39 h 195"/>
                <a:gd name="T12" fmla="*/ 146 w 294"/>
                <a:gd name="T13" fmla="*/ 8 h 195"/>
                <a:gd name="T14" fmla="*/ 102 w 294"/>
                <a:gd name="T15" fmla="*/ 39 h 195"/>
                <a:gd name="T16" fmla="*/ 46 w 294"/>
                <a:gd name="T17" fmla="*/ 45 h 195"/>
                <a:gd name="T18" fmla="*/ 16 w 294"/>
                <a:gd name="T19" fmla="*/ 47 h 195"/>
                <a:gd name="T20" fmla="*/ 6 w 294"/>
                <a:gd name="T21" fmla="*/ 108 h 195"/>
                <a:gd name="T22" fmla="*/ 48 w 294"/>
                <a:gd name="T23" fmla="*/ 162 h 195"/>
                <a:gd name="T24" fmla="*/ 113 w 294"/>
                <a:gd name="T25" fmla="*/ 188 h 195"/>
                <a:gd name="T26" fmla="*/ 113 w 294"/>
                <a:gd name="T27" fmla="*/ 189 h 195"/>
                <a:gd name="T28" fmla="*/ 180 w 294"/>
                <a:gd name="T29" fmla="*/ 191 h 195"/>
                <a:gd name="T30" fmla="*/ 257 w 294"/>
                <a:gd name="T31" fmla="*/ 173 h 195"/>
                <a:gd name="T32" fmla="*/ 293 w 294"/>
                <a:gd name="T33" fmla="*/ 128 h 195"/>
                <a:gd name="T34" fmla="*/ 282 w 294"/>
                <a:gd name="T35" fmla="*/ 9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4" h="195">
                  <a:moveTo>
                    <a:pt x="282" y="96"/>
                  </a:moveTo>
                  <a:cubicBezTo>
                    <a:pt x="271" y="88"/>
                    <a:pt x="259" y="89"/>
                    <a:pt x="248" y="94"/>
                  </a:cubicBezTo>
                  <a:cubicBezTo>
                    <a:pt x="251" y="84"/>
                    <a:pt x="243" y="71"/>
                    <a:pt x="236" y="65"/>
                  </a:cubicBezTo>
                  <a:cubicBezTo>
                    <a:pt x="229" y="57"/>
                    <a:pt x="220" y="58"/>
                    <a:pt x="213" y="64"/>
                  </a:cubicBezTo>
                  <a:cubicBezTo>
                    <a:pt x="211" y="50"/>
                    <a:pt x="204" y="36"/>
                    <a:pt x="192" y="29"/>
                  </a:cubicBezTo>
                  <a:cubicBezTo>
                    <a:pt x="180" y="22"/>
                    <a:pt x="166" y="28"/>
                    <a:pt x="159" y="39"/>
                  </a:cubicBezTo>
                  <a:cubicBezTo>
                    <a:pt x="161" y="27"/>
                    <a:pt x="158" y="13"/>
                    <a:pt x="146" y="8"/>
                  </a:cubicBezTo>
                  <a:cubicBezTo>
                    <a:pt x="125" y="0"/>
                    <a:pt x="110" y="23"/>
                    <a:pt x="102" y="39"/>
                  </a:cubicBezTo>
                  <a:cubicBezTo>
                    <a:pt x="86" y="18"/>
                    <a:pt x="51" y="16"/>
                    <a:pt x="46" y="45"/>
                  </a:cubicBezTo>
                  <a:cubicBezTo>
                    <a:pt x="38" y="35"/>
                    <a:pt x="25" y="37"/>
                    <a:pt x="16" y="47"/>
                  </a:cubicBezTo>
                  <a:cubicBezTo>
                    <a:pt x="0" y="62"/>
                    <a:pt x="0" y="89"/>
                    <a:pt x="6" y="108"/>
                  </a:cubicBezTo>
                  <a:cubicBezTo>
                    <a:pt x="13" y="130"/>
                    <a:pt x="31" y="149"/>
                    <a:pt x="48" y="162"/>
                  </a:cubicBezTo>
                  <a:cubicBezTo>
                    <a:pt x="67" y="177"/>
                    <a:pt x="90" y="185"/>
                    <a:pt x="113" y="188"/>
                  </a:cubicBezTo>
                  <a:cubicBezTo>
                    <a:pt x="113" y="188"/>
                    <a:pt x="113" y="189"/>
                    <a:pt x="113" y="189"/>
                  </a:cubicBezTo>
                  <a:cubicBezTo>
                    <a:pt x="134" y="195"/>
                    <a:pt x="159" y="193"/>
                    <a:pt x="180" y="191"/>
                  </a:cubicBezTo>
                  <a:cubicBezTo>
                    <a:pt x="206" y="189"/>
                    <a:pt x="233" y="184"/>
                    <a:pt x="257" y="173"/>
                  </a:cubicBezTo>
                  <a:cubicBezTo>
                    <a:pt x="275" y="164"/>
                    <a:pt x="291" y="149"/>
                    <a:pt x="293" y="128"/>
                  </a:cubicBezTo>
                  <a:cubicBezTo>
                    <a:pt x="294" y="117"/>
                    <a:pt x="291" y="103"/>
                    <a:pt x="282" y="96"/>
                  </a:cubicBezTo>
                  <a:close/>
                </a:path>
              </a:pathLst>
            </a:custGeom>
            <a:solidFill>
              <a:srgbClr val="DC4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539750" y="3808413"/>
              <a:ext cx="990600" cy="527050"/>
            </a:xfrm>
            <a:custGeom>
              <a:avLst/>
              <a:gdLst>
                <a:gd name="T0" fmla="*/ 234 w 264"/>
                <a:gd name="T1" fmla="*/ 79 h 140"/>
                <a:gd name="T2" fmla="*/ 227 w 264"/>
                <a:gd name="T3" fmla="*/ 55 h 140"/>
                <a:gd name="T4" fmla="*/ 200 w 264"/>
                <a:gd name="T5" fmla="*/ 61 h 140"/>
                <a:gd name="T6" fmla="*/ 167 w 264"/>
                <a:gd name="T7" fmla="*/ 31 h 140"/>
                <a:gd name="T8" fmla="*/ 152 w 264"/>
                <a:gd name="T9" fmla="*/ 9 h 140"/>
                <a:gd name="T10" fmla="*/ 126 w 264"/>
                <a:gd name="T11" fmla="*/ 23 h 140"/>
                <a:gd name="T12" fmla="*/ 83 w 264"/>
                <a:gd name="T13" fmla="*/ 21 h 140"/>
                <a:gd name="T14" fmla="*/ 58 w 264"/>
                <a:gd name="T15" fmla="*/ 11 h 140"/>
                <a:gd name="T16" fmla="*/ 43 w 264"/>
                <a:gd name="T17" fmla="*/ 29 h 140"/>
                <a:gd name="T18" fmla="*/ 43 w 264"/>
                <a:gd name="T19" fmla="*/ 29 h 140"/>
                <a:gd name="T20" fmla="*/ 7 w 264"/>
                <a:gd name="T21" fmla="*/ 33 h 140"/>
                <a:gd name="T22" fmla="*/ 10 w 264"/>
                <a:gd name="T23" fmla="*/ 73 h 140"/>
                <a:gd name="T24" fmla="*/ 45 w 264"/>
                <a:gd name="T25" fmla="*/ 113 h 140"/>
                <a:gd name="T26" fmla="*/ 99 w 264"/>
                <a:gd name="T27" fmla="*/ 137 h 140"/>
                <a:gd name="T28" fmla="*/ 100 w 264"/>
                <a:gd name="T29" fmla="*/ 135 h 140"/>
                <a:gd name="T30" fmla="*/ 125 w 264"/>
                <a:gd name="T31" fmla="*/ 139 h 140"/>
                <a:gd name="T32" fmla="*/ 166 w 264"/>
                <a:gd name="T33" fmla="*/ 138 h 140"/>
                <a:gd name="T34" fmla="*/ 229 w 264"/>
                <a:gd name="T35" fmla="*/ 125 h 140"/>
                <a:gd name="T36" fmla="*/ 261 w 264"/>
                <a:gd name="T37" fmla="*/ 88 h 140"/>
                <a:gd name="T38" fmla="*/ 234 w 264"/>
                <a:gd name="T39" fmla="*/ 7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4" h="140">
                  <a:moveTo>
                    <a:pt x="234" y="79"/>
                  </a:moveTo>
                  <a:cubicBezTo>
                    <a:pt x="236" y="70"/>
                    <a:pt x="236" y="60"/>
                    <a:pt x="227" y="55"/>
                  </a:cubicBezTo>
                  <a:cubicBezTo>
                    <a:pt x="219" y="51"/>
                    <a:pt x="208" y="56"/>
                    <a:pt x="200" y="61"/>
                  </a:cubicBezTo>
                  <a:cubicBezTo>
                    <a:pt x="202" y="40"/>
                    <a:pt x="184" y="12"/>
                    <a:pt x="167" y="31"/>
                  </a:cubicBezTo>
                  <a:cubicBezTo>
                    <a:pt x="167" y="21"/>
                    <a:pt x="164" y="11"/>
                    <a:pt x="152" y="9"/>
                  </a:cubicBezTo>
                  <a:cubicBezTo>
                    <a:pt x="142" y="7"/>
                    <a:pt x="132" y="14"/>
                    <a:pt x="126" y="23"/>
                  </a:cubicBezTo>
                  <a:cubicBezTo>
                    <a:pt x="119" y="0"/>
                    <a:pt x="94" y="4"/>
                    <a:pt x="83" y="21"/>
                  </a:cubicBezTo>
                  <a:cubicBezTo>
                    <a:pt x="77" y="14"/>
                    <a:pt x="67" y="9"/>
                    <a:pt x="58" y="11"/>
                  </a:cubicBezTo>
                  <a:cubicBezTo>
                    <a:pt x="49" y="12"/>
                    <a:pt x="42" y="1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31" y="24"/>
                    <a:pt x="16" y="21"/>
                    <a:pt x="7" y="33"/>
                  </a:cubicBezTo>
                  <a:cubicBezTo>
                    <a:pt x="0" y="44"/>
                    <a:pt x="5" y="62"/>
                    <a:pt x="10" y="73"/>
                  </a:cubicBezTo>
                  <a:cubicBezTo>
                    <a:pt x="17" y="89"/>
                    <a:pt x="31" y="103"/>
                    <a:pt x="45" y="113"/>
                  </a:cubicBezTo>
                  <a:cubicBezTo>
                    <a:pt x="60" y="124"/>
                    <a:pt x="79" y="136"/>
                    <a:pt x="99" y="137"/>
                  </a:cubicBezTo>
                  <a:cubicBezTo>
                    <a:pt x="99" y="137"/>
                    <a:pt x="100" y="136"/>
                    <a:pt x="100" y="135"/>
                  </a:cubicBezTo>
                  <a:cubicBezTo>
                    <a:pt x="107" y="139"/>
                    <a:pt x="118" y="138"/>
                    <a:pt x="125" y="139"/>
                  </a:cubicBezTo>
                  <a:cubicBezTo>
                    <a:pt x="138" y="140"/>
                    <a:pt x="152" y="139"/>
                    <a:pt x="166" y="138"/>
                  </a:cubicBezTo>
                  <a:cubicBezTo>
                    <a:pt x="187" y="137"/>
                    <a:pt x="209" y="133"/>
                    <a:pt x="229" y="125"/>
                  </a:cubicBezTo>
                  <a:cubicBezTo>
                    <a:pt x="244" y="118"/>
                    <a:pt x="264" y="106"/>
                    <a:pt x="261" y="88"/>
                  </a:cubicBezTo>
                  <a:cubicBezTo>
                    <a:pt x="259" y="74"/>
                    <a:pt x="244" y="74"/>
                    <a:pt x="234" y="7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660400" y="3973513"/>
              <a:ext cx="682625" cy="354013"/>
            </a:xfrm>
            <a:custGeom>
              <a:avLst/>
              <a:gdLst>
                <a:gd name="T0" fmla="*/ 175 w 182"/>
                <a:gd name="T1" fmla="*/ 54 h 94"/>
                <a:gd name="T2" fmla="*/ 155 w 182"/>
                <a:gd name="T3" fmla="*/ 54 h 94"/>
                <a:gd name="T4" fmla="*/ 133 w 182"/>
                <a:gd name="T5" fmla="*/ 41 h 94"/>
                <a:gd name="T6" fmla="*/ 106 w 182"/>
                <a:gd name="T7" fmla="*/ 26 h 94"/>
                <a:gd name="T8" fmla="*/ 67 w 182"/>
                <a:gd name="T9" fmla="*/ 21 h 94"/>
                <a:gd name="T10" fmla="*/ 36 w 182"/>
                <a:gd name="T11" fmla="*/ 17 h 94"/>
                <a:gd name="T12" fmla="*/ 9 w 182"/>
                <a:gd name="T13" fmla="*/ 10 h 94"/>
                <a:gd name="T14" fmla="*/ 3 w 182"/>
                <a:gd name="T15" fmla="*/ 35 h 94"/>
                <a:gd name="T16" fmla="*/ 68 w 182"/>
                <a:gd name="T17" fmla="*/ 91 h 94"/>
                <a:gd name="T18" fmla="*/ 70 w 182"/>
                <a:gd name="T19" fmla="*/ 93 h 94"/>
                <a:gd name="T20" fmla="*/ 168 w 182"/>
                <a:gd name="T21" fmla="*/ 75 h 94"/>
                <a:gd name="T22" fmla="*/ 175 w 182"/>
                <a:gd name="T23" fmla="*/ 5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" h="94">
                  <a:moveTo>
                    <a:pt x="175" y="54"/>
                  </a:moveTo>
                  <a:cubicBezTo>
                    <a:pt x="169" y="50"/>
                    <a:pt x="161" y="51"/>
                    <a:pt x="155" y="54"/>
                  </a:cubicBezTo>
                  <a:cubicBezTo>
                    <a:pt x="158" y="42"/>
                    <a:pt x="144" y="34"/>
                    <a:pt x="133" y="41"/>
                  </a:cubicBezTo>
                  <a:cubicBezTo>
                    <a:pt x="137" y="27"/>
                    <a:pt x="118" y="15"/>
                    <a:pt x="106" y="26"/>
                  </a:cubicBezTo>
                  <a:cubicBezTo>
                    <a:pt x="105" y="4"/>
                    <a:pt x="79" y="5"/>
                    <a:pt x="67" y="21"/>
                  </a:cubicBezTo>
                  <a:cubicBezTo>
                    <a:pt x="59" y="10"/>
                    <a:pt x="41" y="0"/>
                    <a:pt x="36" y="17"/>
                  </a:cubicBezTo>
                  <a:cubicBezTo>
                    <a:pt x="29" y="12"/>
                    <a:pt x="18" y="6"/>
                    <a:pt x="9" y="10"/>
                  </a:cubicBezTo>
                  <a:cubicBezTo>
                    <a:pt x="0" y="15"/>
                    <a:pt x="0" y="25"/>
                    <a:pt x="3" y="35"/>
                  </a:cubicBezTo>
                  <a:cubicBezTo>
                    <a:pt x="13" y="63"/>
                    <a:pt x="42" y="79"/>
                    <a:pt x="68" y="91"/>
                  </a:cubicBezTo>
                  <a:cubicBezTo>
                    <a:pt x="68" y="92"/>
                    <a:pt x="68" y="93"/>
                    <a:pt x="70" y="93"/>
                  </a:cubicBezTo>
                  <a:cubicBezTo>
                    <a:pt x="102" y="92"/>
                    <a:pt x="139" y="94"/>
                    <a:pt x="168" y="75"/>
                  </a:cubicBezTo>
                  <a:cubicBezTo>
                    <a:pt x="173" y="72"/>
                    <a:pt x="182" y="60"/>
                    <a:pt x="175" y="54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660400" y="4117976"/>
              <a:ext cx="492125" cy="582613"/>
            </a:xfrm>
            <a:custGeom>
              <a:avLst/>
              <a:gdLst>
                <a:gd name="T0" fmla="*/ 125 w 131"/>
                <a:gd name="T1" fmla="*/ 24 h 155"/>
                <a:gd name="T2" fmla="*/ 109 w 131"/>
                <a:gd name="T3" fmla="*/ 24 h 155"/>
                <a:gd name="T4" fmla="*/ 99 w 131"/>
                <a:gd name="T5" fmla="*/ 11 h 155"/>
                <a:gd name="T6" fmla="*/ 84 w 131"/>
                <a:gd name="T7" fmla="*/ 17 h 155"/>
                <a:gd name="T8" fmla="*/ 70 w 131"/>
                <a:gd name="T9" fmla="*/ 4 h 155"/>
                <a:gd name="T10" fmla="*/ 56 w 131"/>
                <a:gd name="T11" fmla="*/ 10 h 155"/>
                <a:gd name="T12" fmla="*/ 56 w 131"/>
                <a:gd name="T13" fmla="*/ 10 h 155"/>
                <a:gd name="T14" fmla="*/ 24 w 131"/>
                <a:gd name="T15" fmla="*/ 10 h 155"/>
                <a:gd name="T16" fmla="*/ 23 w 131"/>
                <a:gd name="T17" fmla="*/ 11 h 155"/>
                <a:gd name="T18" fmla="*/ 68 w 131"/>
                <a:gd name="T19" fmla="*/ 54 h 155"/>
                <a:gd name="T20" fmla="*/ 10 w 131"/>
                <a:gd name="T21" fmla="*/ 141 h 155"/>
                <a:gd name="T22" fmla="*/ 0 w 131"/>
                <a:gd name="T23" fmla="*/ 153 h 155"/>
                <a:gd name="T24" fmla="*/ 4 w 131"/>
                <a:gd name="T25" fmla="*/ 155 h 155"/>
                <a:gd name="T26" fmla="*/ 21 w 131"/>
                <a:gd name="T27" fmla="*/ 133 h 155"/>
                <a:gd name="T28" fmla="*/ 71 w 131"/>
                <a:gd name="T29" fmla="*/ 55 h 155"/>
                <a:gd name="T30" fmla="*/ 129 w 131"/>
                <a:gd name="T31" fmla="*/ 38 h 155"/>
                <a:gd name="T32" fmla="*/ 125 w 131"/>
                <a:gd name="T33" fmla="*/ 2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55">
                  <a:moveTo>
                    <a:pt x="125" y="24"/>
                  </a:moveTo>
                  <a:cubicBezTo>
                    <a:pt x="120" y="20"/>
                    <a:pt x="114" y="21"/>
                    <a:pt x="109" y="24"/>
                  </a:cubicBezTo>
                  <a:cubicBezTo>
                    <a:pt x="108" y="19"/>
                    <a:pt x="104" y="13"/>
                    <a:pt x="99" y="11"/>
                  </a:cubicBezTo>
                  <a:cubicBezTo>
                    <a:pt x="93" y="10"/>
                    <a:pt x="88" y="13"/>
                    <a:pt x="84" y="17"/>
                  </a:cubicBezTo>
                  <a:cubicBezTo>
                    <a:pt x="82" y="11"/>
                    <a:pt x="76" y="6"/>
                    <a:pt x="70" y="4"/>
                  </a:cubicBezTo>
                  <a:cubicBezTo>
                    <a:pt x="64" y="1"/>
                    <a:pt x="59" y="5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48" y="3"/>
                    <a:pt x="31" y="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5" y="32"/>
                    <a:pt x="49" y="47"/>
                    <a:pt x="68" y="54"/>
                  </a:cubicBezTo>
                  <a:cubicBezTo>
                    <a:pt x="56" y="88"/>
                    <a:pt x="32" y="113"/>
                    <a:pt x="10" y="141"/>
                  </a:cubicBezTo>
                  <a:cubicBezTo>
                    <a:pt x="7" y="145"/>
                    <a:pt x="3" y="149"/>
                    <a:pt x="0" y="153"/>
                  </a:cubicBezTo>
                  <a:cubicBezTo>
                    <a:pt x="1" y="154"/>
                    <a:pt x="2" y="154"/>
                    <a:pt x="4" y="155"/>
                  </a:cubicBezTo>
                  <a:cubicBezTo>
                    <a:pt x="9" y="148"/>
                    <a:pt x="15" y="140"/>
                    <a:pt x="21" y="133"/>
                  </a:cubicBezTo>
                  <a:cubicBezTo>
                    <a:pt x="40" y="110"/>
                    <a:pt x="64" y="85"/>
                    <a:pt x="71" y="55"/>
                  </a:cubicBezTo>
                  <a:cubicBezTo>
                    <a:pt x="88" y="58"/>
                    <a:pt x="124" y="60"/>
                    <a:pt x="129" y="38"/>
                  </a:cubicBezTo>
                  <a:cubicBezTo>
                    <a:pt x="131" y="33"/>
                    <a:pt x="130" y="26"/>
                    <a:pt x="125" y="24"/>
                  </a:cubicBezTo>
                  <a:close/>
                </a:path>
              </a:pathLst>
            </a:custGeom>
            <a:solidFill>
              <a:srgbClr val="F2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476250" y="4756151"/>
              <a:ext cx="476250" cy="647700"/>
            </a:xfrm>
            <a:custGeom>
              <a:avLst/>
              <a:gdLst>
                <a:gd name="T0" fmla="*/ 90 w 127"/>
                <a:gd name="T1" fmla="*/ 133 h 172"/>
                <a:gd name="T2" fmla="*/ 81 w 127"/>
                <a:gd name="T3" fmla="*/ 95 h 172"/>
                <a:gd name="T4" fmla="*/ 62 w 127"/>
                <a:gd name="T5" fmla="*/ 50 h 172"/>
                <a:gd name="T6" fmla="*/ 1 w 127"/>
                <a:gd name="T7" fmla="*/ 0 h 172"/>
                <a:gd name="T8" fmla="*/ 1 w 127"/>
                <a:gd name="T9" fmla="*/ 2 h 172"/>
                <a:gd name="T10" fmla="*/ 61 w 127"/>
                <a:gd name="T11" fmla="*/ 57 h 172"/>
                <a:gd name="T12" fmla="*/ 78 w 127"/>
                <a:gd name="T13" fmla="*/ 99 h 172"/>
                <a:gd name="T14" fmla="*/ 87 w 127"/>
                <a:gd name="T15" fmla="*/ 134 h 172"/>
                <a:gd name="T16" fmla="*/ 69 w 127"/>
                <a:gd name="T17" fmla="*/ 169 h 172"/>
                <a:gd name="T18" fmla="*/ 73 w 127"/>
                <a:gd name="T19" fmla="*/ 171 h 172"/>
                <a:gd name="T20" fmla="*/ 84 w 127"/>
                <a:gd name="T21" fmla="*/ 161 h 172"/>
                <a:gd name="T22" fmla="*/ 93 w 127"/>
                <a:gd name="T23" fmla="*/ 168 h 172"/>
                <a:gd name="T24" fmla="*/ 97 w 127"/>
                <a:gd name="T25" fmla="*/ 167 h 172"/>
                <a:gd name="T26" fmla="*/ 99 w 127"/>
                <a:gd name="T27" fmla="*/ 160 h 172"/>
                <a:gd name="T28" fmla="*/ 105 w 127"/>
                <a:gd name="T29" fmla="*/ 165 h 172"/>
                <a:gd name="T30" fmla="*/ 109 w 127"/>
                <a:gd name="T31" fmla="*/ 163 h 172"/>
                <a:gd name="T32" fmla="*/ 110 w 127"/>
                <a:gd name="T33" fmla="*/ 156 h 172"/>
                <a:gd name="T34" fmla="*/ 127 w 127"/>
                <a:gd name="T35" fmla="*/ 153 h 172"/>
                <a:gd name="T36" fmla="*/ 90 w 127"/>
                <a:gd name="T37" fmla="*/ 13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172">
                  <a:moveTo>
                    <a:pt x="90" y="133"/>
                  </a:moveTo>
                  <a:cubicBezTo>
                    <a:pt x="90" y="120"/>
                    <a:pt x="84" y="107"/>
                    <a:pt x="81" y="95"/>
                  </a:cubicBezTo>
                  <a:cubicBezTo>
                    <a:pt x="76" y="80"/>
                    <a:pt x="70" y="65"/>
                    <a:pt x="62" y="50"/>
                  </a:cubicBezTo>
                  <a:cubicBezTo>
                    <a:pt x="50" y="28"/>
                    <a:pt x="29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30" y="8"/>
                    <a:pt x="48" y="31"/>
                    <a:pt x="61" y="57"/>
                  </a:cubicBezTo>
                  <a:cubicBezTo>
                    <a:pt x="68" y="70"/>
                    <a:pt x="73" y="84"/>
                    <a:pt x="78" y="99"/>
                  </a:cubicBezTo>
                  <a:cubicBezTo>
                    <a:pt x="81" y="110"/>
                    <a:pt x="83" y="123"/>
                    <a:pt x="87" y="134"/>
                  </a:cubicBezTo>
                  <a:cubicBezTo>
                    <a:pt x="75" y="142"/>
                    <a:pt x="68" y="156"/>
                    <a:pt x="69" y="169"/>
                  </a:cubicBezTo>
                  <a:cubicBezTo>
                    <a:pt x="69" y="171"/>
                    <a:pt x="71" y="172"/>
                    <a:pt x="73" y="171"/>
                  </a:cubicBezTo>
                  <a:cubicBezTo>
                    <a:pt x="76" y="167"/>
                    <a:pt x="80" y="165"/>
                    <a:pt x="84" y="161"/>
                  </a:cubicBezTo>
                  <a:cubicBezTo>
                    <a:pt x="87" y="163"/>
                    <a:pt x="91" y="165"/>
                    <a:pt x="93" y="168"/>
                  </a:cubicBezTo>
                  <a:cubicBezTo>
                    <a:pt x="94" y="170"/>
                    <a:pt x="96" y="168"/>
                    <a:pt x="97" y="167"/>
                  </a:cubicBezTo>
                  <a:cubicBezTo>
                    <a:pt x="98" y="165"/>
                    <a:pt x="98" y="163"/>
                    <a:pt x="99" y="160"/>
                  </a:cubicBezTo>
                  <a:cubicBezTo>
                    <a:pt x="101" y="162"/>
                    <a:pt x="103" y="163"/>
                    <a:pt x="105" y="165"/>
                  </a:cubicBezTo>
                  <a:cubicBezTo>
                    <a:pt x="107" y="166"/>
                    <a:pt x="109" y="165"/>
                    <a:pt x="109" y="163"/>
                  </a:cubicBezTo>
                  <a:cubicBezTo>
                    <a:pt x="109" y="161"/>
                    <a:pt x="110" y="158"/>
                    <a:pt x="110" y="156"/>
                  </a:cubicBezTo>
                  <a:cubicBezTo>
                    <a:pt x="116" y="161"/>
                    <a:pt x="127" y="164"/>
                    <a:pt x="127" y="153"/>
                  </a:cubicBezTo>
                  <a:cubicBezTo>
                    <a:pt x="127" y="136"/>
                    <a:pt x="102" y="131"/>
                    <a:pt x="90" y="13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855663" y="4602163"/>
              <a:ext cx="495300" cy="579438"/>
            </a:xfrm>
            <a:custGeom>
              <a:avLst/>
              <a:gdLst>
                <a:gd name="T0" fmla="*/ 96 w 132"/>
                <a:gd name="T1" fmla="*/ 115 h 154"/>
                <a:gd name="T2" fmla="*/ 95 w 132"/>
                <a:gd name="T3" fmla="*/ 115 h 154"/>
                <a:gd name="T4" fmla="*/ 82 w 132"/>
                <a:gd name="T5" fmla="*/ 83 h 154"/>
                <a:gd name="T6" fmla="*/ 62 w 132"/>
                <a:gd name="T7" fmla="*/ 42 h 154"/>
                <a:gd name="T8" fmla="*/ 1 w 132"/>
                <a:gd name="T9" fmla="*/ 1 h 154"/>
                <a:gd name="T10" fmla="*/ 1 w 132"/>
                <a:gd name="T11" fmla="*/ 3 h 154"/>
                <a:gd name="T12" fmla="*/ 63 w 132"/>
                <a:gd name="T13" fmla="*/ 50 h 154"/>
                <a:gd name="T14" fmla="*/ 81 w 132"/>
                <a:gd name="T15" fmla="*/ 88 h 154"/>
                <a:gd name="T16" fmla="*/ 91 w 132"/>
                <a:gd name="T17" fmla="*/ 116 h 154"/>
                <a:gd name="T18" fmla="*/ 98 w 132"/>
                <a:gd name="T19" fmla="*/ 147 h 154"/>
                <a:gd name="T20" fmla="*/ 107 w 132"/>
                <a:gd name="T21" fmla="*/ 153 h 154"/>
                <a:gd name="T22" fmla="*/ 119 w 132"/>
                <a:gd name="T23" fmla="*/ 147 h 154"/>
                <a:gd name="T24" fmla="*/ 96 w 132"/>
                <a:gd name="T25" fmla="*/ 1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54">
                  <a:moveTo>
                    <a:pt x="96" y="115"/>
                  </a:moveTo>
                  <a:cubicBezTo>
                    <a:pt x="95" y="115"/>
                    <a:pt x="95" y="115"/>
                    <a:pt x="95" y="115"/>
                  </a:cubicBezTo>
                  <a:cubicBezTo>
                    <a:pt x="92" y="104"/>
                    <a:pt x="87" y="93"/>
                    <a:pt x="82" y="83"/>
                  </a:cubicBezTo>
                  <a:cubicBezTo>
                    <a:pt x="77" y="69"/>
                    <a:pt x="70" y="55"/>
                    <a:pt x="62" y="42"/>
                  </a:cubicBezTo>
                  <a:cubicBezTo>
                    <a:pt x="49" y="20"/>
                    <a:pt x="28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0" y="5"/>
                    <a:pt x="49" y="26"/>
                    <a:pt x="63" y="50"/>
                  </a:cubicBezTo>
                  <a:cubicBezTo>
                    <a:pt x="70" y="62"/>
                    <a:pt x="76" y="75"/>
                    <a:pt x="81" y="88"/>
                  </a:cubicBezTo>
                  <a:cubicBezTo>
                    <a:pt x="84" y="97"/>
                    <a:pt x="87" y="107"/>
                    <a:pt x="91" y="116"/>
                  </a:cubicBezTo>
                  <a:cubicBezTo>
                    <a:pt x="92" y="127"/>
                    <a:pt x="92" y="138"/>
                    <a:pt x="98" y="147"/>
                  </a:cubicBezTo>
                  <a:cubicBezTo>
                    <a:pt x="100" y="149"/>
                    <a:pt x="104" y="154"/>
                    <a:pt x="107" y="153"/>
                  </a:cubicBezTo>
                  <a:cubicBezTo>
                    <a:pt x="111" y="152"/>
                    <a:pt x="116" y="151"/>
                    <a:pt x="119" y="147"/>
                  </a:cubicBezTo>
                  <a:cubicBezTo>
                    <a:pt x="132" y="136"/>
                    <a:pt x="103" y="119"/>
                    <a:pt x="96" y="115"/>
                  </a:cubicBezTo>
                  <a:close/>
                </a:path>
              </a:pathLst>
            </a:custGeom>
            <a:solidFill>
              <a:srgbClr val="1D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930275" y="4670426"/>
              <a:ext cx="169863" cy="549275"/>
            </a:xfrm>
            <a:custGeom>
              <a:avLst/>
              <a:gdLst>
                <a:gd name="T0" fmla="*/ 21 w 45"/>
                <a:gd name="T1" fmla="*/ 3 h 146"/>
                <a:gd name="T2" fmla="*/ 22 w 45"/>
                <a:gd name="T3" fmla="*/ 1 h 146"/>
                <a:gd name="T4" fmla="*/ 21 w 45"/>
                <a:gd name="T5" fmla="*/ 1 h 146"/>
                <a:gd name="T6" fmla="*/ 20 w 45"/>
                <a:gd name="T7" fmla="*/ 3 h 146"/>
                <a:gd name="T8" fmla="*/ 20 w 45"/>
                <a:gd name="T9" fmla="*/ 3 h 146"/>
                <a:gd name="T10" fmla="*/ 17 w 45"/>
                <a:gd name="T11" fmla="*/ 145 h 146"/>
                <a:gd name="T12" fmla="*/ 19 w 45"/>
                <a:gd name="T13" fmla="*/ 145 h 146"/>
                <a:gd name="T14" fmla="*/ 21 w 45"/>
                <a:gd name="T15" fmla="*/ 145 h 146"/>
                <a:gd name="T16" fmla="*/ 44 w 45"/>
                <a:gd name="T17" fmla="*/ 76 h 146"/>
                <a:gd name="T18" fmla="*/ 21 w 45"/>
                <a:gd name="T1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46">
                  <a:moveTo>
                    <a:pt x="21" y="3"/>
                  </a:moveTo>
                  <a:cubicBezTo>
                    <a:pt x="21" y="2"/>
                    <a:pt x="22" y="2"/>
                    <a:pt x="22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1" y="2"/>
                    <a:pt x="20" y="2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8" y="49"/>
                    <a:pt x="0" y="99"/>
                    <a:pt x="17" y="145"/>
                  </a:cubicBezTo>
                  <a:cubicBezTo>
                    <a:pt x="18" y="146"/>
                    <a:pt x="19" y="146"/>
                    <a:pt x="19" y="145"/>
                  </a:cubicBezTo>
                  <a:cubicBezTo>
                    <a:pt x="20" y="146"/>
                    <a:pt x="20" y="146"/>
                    <a:pt x="21" y="145"/>
                  </a:cubicBezTo>
                  <a:cubicBezTo>
                    <a:pt x="38" y="127"/>
                    <a:pt x="44" y="100"/>
                    <a:pt x="44" y="76"/>
                  </a:cubicBezTo>
                  <a:cubicBezTo>
                    <a:pt x="45" y="51"/>
                    <a:pt x="40" y="21"/>
                    <a:pt x="21" y="3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1295400" y="4519613"/>
              <a:ext cx="300038" cy="485775"/>
            </a:xfrm>
            <a:custGeom>
              <a:avLst/>
              <a:gdLst>
                <a:gd name="T0" fmla="*/ 53 w 80"/>
                <a:gd name="T1" fmla="*/ 49 h 129"/>
                <a:gd name="T2" fmla="*/ 0 w 80"/>
                <a:gd name="T3" fmla="*/ 0 h 129"/>
                <a:gd name="T4" fmla="*/ 0 w 80"/>
                <a:gd name="T5" fmla="*/ 0 h 129"/>
                <a:gd name="T6" fmla="*/ 52 w 80"/>
                <a:gd name="T7" fmla="*/ 56 h 129"/>
                <a:gd name="T8" fmla="*/ 76 w 80"/>
                <a:gd name="T9" fmla="*/ 127 h 129"/>
                <a:gd name="T10" fmla="*/ 80 w 80"/>
                <a:gd name="T11" fmla="*/ 126 h 129"/>
                <a:gd name="T12" fmla="*/ 53 w 80"/>
                <a:gd name="T13" fmla="*/ 4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29">
                  <a:moveTo>
                    <a:pt x="53" y="49"/>
                  </a:moveTo>
                  <a:cubicBezTo>
                    <a:pt x="42" y="28"/>
                    <a:pt x="26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9"/>
                    <a:pt x="41" y="33"/>
                    <a:pt x="52" y="56"/>
                  </a:cubicBezTo>
                  <a:cubicBezTo>
                    <a:pt x="63" y="78"/>
                    <a:pt x="70" y="103"/>
                    <a:pt x="76" y="127"/>
                  </a:cubicBezTo>
                  <a:cubicBezTo>
                    <a:pt x="77" y="129"/>
                    <a:pt x="80" y="128"/>
                    <a:pt x="80" y="126"/>
                  </a:cubicBezTo>
                  <a:cubicBezTo>
                    <a:pt x="73" y="99"/>
                    <a:pt x="65" y="73"/>
                    <a:pt x="53" y="49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1471613" y="4975226"/>
              <a:ext cx="300038" cy="300038"/>
            </a:xfrm>
            <a:custGeom>
              <a:avLst/>
              <a:gdLst>
                <a:gd name="T0" fmla="*/ 32 w 80"/>
                <a:gd name="T1" fmla="*/ 1 h 80"/>
                <a:gd name="T2" fmla="*/ 30 w 80"/>
                <a:gd name="T3" fmla="*/ 0 h 80"/>
                <a:gd name="T4" fmla="*/ 28 w 80"/>
                <a:gd name="T5" fmla="*/ 3 h 80"/>
                <a:gd name="T6" fmla="*/ 5 w 80"/>
                <a:gd name="T7" fmla="*/ 64 h 80"/>
                <a:gd name="T8" fmla="*/ 16 w 80"/>
                <a:gd name="T9" fmla="*/ 75 h 80"/>
                <a:gd name="T10" fmla="*/ 27 w 80"/>
                <a:gd name="T11" fmla="*/ 62 h 80"/>
                <a:gd name="T12" fmla="*/ 40 w 80"/>
                <a:gd name="T13" fmla="*/ 79 h 80"/>
                <a:gd name="T14" fmla="*/ 42 w 80"/>
                <a:gd name="T15" fmla="*/ 78 h 80"/>
                <a:gd name="T16" fmla="*/ 50 w 80"/>
                <a:gd name="T17" fmla="*/ 59 h 80"/>
                <a:gd name="T18" fmla="*/ 65 w 80"/>
                <a:gd name="T19" fmla="*/ 68 h 80"/>
                <a:gd name="T20" fmla="*/ 76 w 80"/>
                <a:gd name="T21" fmla="*/ 54 h 80"/>
                <a:gd name="T22" fmla="*/ 32 w 80"/>
                <a:gd name="T23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80">
                  <a:moveTo>
                    <a:pt x="32" y="1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9" y="0"/>
                    <a:pt x="28" y="1"/>
                    <a:pt x="28" y="3"/>
                  </a:cubicBezTo>
                  <a:cubicBezTo>
                    <a:pt x="15" y="20"/>
                    <a:pt x="0" y="42"/>
                    <a:pt x="5" y="64"/>
                  </a:cubicBezTo>
                  <a:cubicBezTo>
                    <a:pt x="7" y="70"/>
                    <a:pt x="10" y="74"/>
                    <a:pt x="16" y="75"/>
                  </a:cubicBezTo>
                  <a:cubicBezTo>
                    <a:pt x="22" y="75"/>
                    <a:pt x="25" y="68"/>
                    <a:pt x="27" y="62"/>
                  </a:cubicBezTo>
                  <a:cubicBezTo>
                    <a:pt x="29" y="69"/>
                    <a:pt x="33" y="75"/>
                    <a:pt x="40" y="79"/>
                  </a:cubicBezTo>
                  <a:cubicBezTo>
                    <a:pt x="41" y="80"/>
                    <a:pt x="42" y="79"/>
                    <a:pt x="42" y="78"/>
                  </a:cubicBezTo>
                  <a:cubicBezTo>
                    <a:pt x="47" y="72"/>
                    <a:pt x="49" y="66"/>
                    <a:pt x="50" y="59"/>
                  </a:cubicBezTo>
                  <a:cubicBezTo>
                    <a:pt x="54" y="64"/>
                    <a:pt x="58" y="68"/>
                    <a:pt x="65" y="68"/>
                  </a:cubicBezTo>
                  <a:cubicBezTo>
                    <a:pt x="71" y="68"/>
                    <a:pt x="75" y="60"/>
                    <a:pt x="76" y="54"/>
                  </a:cubicBezTo>
                  <a:cubicBezTo>
                    <a:pt x="80" y="28"/>
                    <a:pt x="52" y="10"/>
                    <a:pt x="32" y="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1774825" y="4598988"/>
              <a:ext cx="792163" cy="1281113"/>
            </a:xfrm>
            <a:custGeom>
              <a:avLst/>
              <a:gdLst>
                <a:gd name="T0" fmla="*/ 199 w 211"/>
                <a:gd name="T1" fmla="*/ 196 h 341"/>
                <a:gd name="T2" fmla="*/ 199 w 211"/>
                <a:gd name="T3" fmla="*/ 196 h 341"/>
                <a:gd name="T4" fmla="*/ 180 w 211"/>
                <a:gd name="T5" fmla="*/ 172 h 341"/>
                <a:gd name="T6" fmla="*/ 152 w 211"/>
                <a:gd name="T7" fmla="*/ 164 h 341"/>
                <a:gd name="T8" fmla="*/ 170 w 211"/>
                <a:gd name="T9" fmla="*/ 157 h 341"/>
                <a:gd name="T10" fmla="*/ 171 w 211"/>
                <a:gd name="T11" fmla="*/ 157 h 341"/>
                <a:gd name="T12" fmla="*/ 171 w 211"/>
                <a:gd name="T13" fmla="*/ 155 h 341"/>
                <a:gd name="T14" fmla="*/ 142 w 211"/>
                <a:gd name="T15" fmla="*/ 127 h 341"/>
                <a:gd name="T16" fmla="*/ 141 w 211"/>
                <a:gd name="T17" fmla="*/ 125 h 341"/>
                <a:gd name="T18" fmla="*/ 103 w 211"/>
                <a:gd name="T19" fmla="*/ 129 h 341"/>
                <a:gd name="T20" fmla="*/ 126 w 211"/>
                <a:gd name="T21" fmla="*/ 116 h 341"/>
                <a:gd name="T22" fmla="*/ 126 w 211"/>
                <a:gd name="T23" fmla="*/ 117 h 341"/>
                <a:gd name="T24" fmla="*/ 128 w 211"/>
                <a:gd name="T25" fmla="*/ 114 h 341"/>
                <a:gd name="T26" fmla="*/ 90 w 211"/>
                <a:gd name="T27" fmla="*/ 90 h 341"/>
                <a:gd name="T28" fmla="*/ 49 w 211"/>
                <a:gd name="T29" fmla="*/ 66 h 341"/>
                <a:gd name="T30" fmla="*/ 1 w 211"/>
                <a:gd name="T31" fmla="*/ 0 h 341"/>
                <a:gd name="T32" fmla="*/ 0 w 211"/>
                <a:gd name="T33" fmla="*/ 1 h 341"/>
                <a:gd name="T34" fmla="*/ 45 w 211"/>
                <a:gd name="T35" fmla="*/ 68 h 341"/>
                <a:gd name="T36" fmla="*/ 42 w 211"/>
                <a:gd name="T37" fmla="*/ 150 h 341"/>
                <a:gd name="T38" fmla="*/ 44 w 211"/>
                <a:gd name="T39" fmla="*/ 152 h 341"/>
                <a:gd name="T40" fmla="*/ 55 w 211"/>
                <a:gd name="T41" fmla="*/ 153 h 341"/>
                <a:gd name="T42" fmla="*/ 53 w 211"/>
                <a:gd name="T43" fmla="*/ 218 h 341"/>
                <a:gd name="T44" fmla="*/ 55 w 211"/>
                <a:gd name="T45" fmla="*/ 220 h 341"/>
                <a:gd name="T46" fmla="*/ 63 w 211"/>
                <a:gd name="T47" fmla="*/ 217 h 341"/>
                <a:gd name="T48" fmla="*/ 71 w 211"/>
                <a:gd name="T49" fmla="*/ 274 h 341"/>
                <a:gd name="T50" fmla="*/ 74 w 211"/>
                <a:gd name="T51" fmla="*/ 274 h 341"/>
                <a:gd name="T52" fmla="*/ 83 w 211"/>
                <a:gd name="T53" fmla="*/ 260 h 341"/>
                <a:gd name="T54" fmla="*/ 124 w 211"/>
                <a:gd name="T55" fmla="*/ 324 h 341"/>
                <a:gd name="T56" fmla="*/ 126 w 211"/>
                <a:gd name="T57" fmla="*/ 323 h 341"/>
                <a:gd name="T58" fmla="*/ 127 w 211"/>
                <a:gd name="T59" fmla="*/ 323 h 341"/>
                <a:gd name="T60" fmla="*/ 135 w 211"/>
                <a:gd name="T61" fmla="*/ 313 h 341"/>
                <a:gd name="T62" fmla="*/ 189 w 211"/>
                <a:gd name="T63" fmla="*/ 336 h 341"/>
                <a:gd name="T64" fmla="*/ 189 w 211"/>
                <a:gd name="T65" fmla="*/ 334 h 341"/>
                <a:gd name="T66" fmla="*/ 207 w 211"/>
                <a:gd name="T67" fmla="*/ 291 h 341"/>
                <a:gd name="T68" fmla="*/ 207 w 211"/>
                <a:gd name="T69" fmla="*/ 291 h 341"/>
                <a:gd name="T70" fmla="*/ 207 w 211"/>
                <a:gd name="T71" fmla="*/ 290 h 341"/>
                <a:gd name="T72" fmla="*/ 207 w 211"/>
                <a:gd name="T73" fmla="*/ 290 h 341"/>
                <a:gd name="T74" fmla="*/ 206 w 211"/>
                <a:gd name="T75" fmla="*/ 290 h 341"/>
                <a:gd name="T76" fmla="*/ 177 w 211"/>
                <a:gd name="T77" fmla="*/ 276 h 341"/>
                <a:gd name="T78" fmla="*/ 206 w 211"/>
                <a:gd name="T79" fmla="*/ 278 h 341"/>
                <a:gd name="T80" fmla="*/ 208 w 211"/>
                <a:gd name="T81" fmla="*/ 277 h 341"/>
                <a:gd name="T82" fmla="*/ 200 w 211"/>
                <a:gd name="T83" fmla="*/ 215 h 341"/>
                <a:gd name="T84" fmla="*/ 200 w 211"/>
                <a:gd name="T85" fmla="*/ 215 h 341"/>
                <a:gd name="T86" fmla="*/ 180 w 211"/>
                <a:gd name="T87" fmla="*/ 199 h 341"/>
                <a:gd name="T88" fmla="*/ 199 w 211"/>
                <a:gd name="T89" fmla="*/ 199 h 341"/>
                <a:gd name="T90" fmla="*/ 200 w 211"/>
                <a:gd name="T91" fmla="*/ 199 h 341"/>
                <a:gd name="T92" fmla="*/ 201 w 211"/>
                <a:gd name="T93" fmla="*/ 198 h 341"/>
                <a:gd name="T94" fmla="*/ 199 w 211"/>
                <a:gd name="T95" fmla="*/ 1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" h="341">
                  <a:moveTo>
                    <a:pt x="199" y="196"/>
                  </a:moveTo>
                  <a:cubicBezTo>
                    <a:pt x="199" y="196"/>
                    <a:pt x="199" y="196"/>
                    <a:pt x="199" y="196"/>
                  </a:cubicBezTo>
                  <a:cubicBezTo>
                    <a:pt x="193" y="188"/>
                    <a:pt x="188" y="178"/>
                    <a:pt x="180" y="172"/>
                  </a:cubicBezTo>
                  <a:cubicBezTo>
                    <a:pt x="172" y="166"/>
                    <a:pt x="162" y="165"/>
                    <a:pt x="152" y="164"/>
                  </a:cubicBezTo>
                  <a:cubicBezTo>
                    <a:pt x="158" y="162"/>
                    <a:pt x="164" y="159"/>
                    <a:pt x="170" y="157"/>
                  </a:cubicBezTo>
                  <a:cubicBezTo>
                    <a:pt x="170" y="157"/>
                    <a:pt x="171" y="157"/>
                    <a:pt x="171" y="157"/>
                  </a:cubicBezTo>
                  <a:cubicBezTo>
                    <a:pt x="171" y="156"/>
                    <a:pt x="172" y="156"/>
                    <a:pt x="171" y="155"/>
                  </a:cubicBezTo>
                  <a:cubicBezTo>
                    <a:pt x="164" y="144"/>
                    <a:pt x="154" y="133"/>
                    <a:pt x="142" y="127"/>
                  </a:cubicBezTo>
                  <a:cubicBezTo>
                    <a:pt x="142" y="127"/>
                    <a:pt x="143" y="126"/>
                    <a:pt x="141" y="125"/>
                  </a:cubicBezTo>
                  <a:cubicBezTo>
                    <a:pt x="129" y="124"/>
                    <a:pt x="115" y="126"/>
                    <a:pt x="103" y="129"/>
                  </a:cubicBezTo>
                  <a:cubicBezTo>
                    <a:pt x="109" y="123"/>
                    <a:pt x="118" y="121"/>
                    <a:pt x="126" y="116"/>
                  </a:cubicBezTo>
                  <a:cubicBezTo>
                    <a:pt x="126" y="116"/>
                    <a:pt x="126" y="116"/>
                    <a:pt x="126" y="117"/>
                  </a:cubicBezTo>
                  <a:cubicBezTo>
                    <a:pt x="127" y="117"/>
                    <a:pt x="129" y="115"/>
                    <a:pt x="128" y="114"/>
                  </a:cubicBezTo>
                  <a:cubicBezTo>
                    <a:pt x="116" y="106"/>
                    <a:pt x="103" y="99"/>
                    <a:pt x="90" y="90"/>
                  </a:cubicBezTo>
                  <a:cubicBezTo>
                    <a:pt x="77" y="81"/>
                    <a:pt x="64" y="72"/>
                    <a:pt x="49" y="66"/>
                  </a:cubicBezTo>
                  <a:cubicBezTo>
                    <a:pt x="40" y="43"/>
                    <a:pt x="27" y="5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6" y="14"/>
                    <a:pt x="34" y="43"/>
                    <a:pt x="45" y="68"/>
                  </a:cubicBezTo>
                  <a:cubicBezTo>
                    <a:pt x="56" y="94"/>
                    <a:pt x="48" y="123"/>
                    <a:pt x="42" y="150"/>
                  </a:cubicBezTo>
                  <a:cubicBezTo>
                    <a:pt x="42" y="151"/>
                    <a:pt x="43" y="152"/>
                    <a:pt x="44" y="152"/>
                  </a:cubicBezTo>
                  <a:cubicBezTo>
                    <a:pt x="48" y="152"/>
                    <a:pt x="52" y="153"/>
                    <a:pt x="55" y="153"/>
                  </a:cubicBezTo>
                  <a:cubicBezTo>
                    <a:pt x="43" y="173"/>
                    <a:pt x="46" y="196"/>
                    <a:pt x="53" y="218"/>
                  </a:cubicBezTo>
                  <a:cubicBezTo>
                    <a:pt x="53" y="219"/>
                    <a:pt x="54" y="220"/>
                    <a:pt x="55" y="220"/>
                  </a:cubicBezTo>
                  <a:cubicBezTo>
                    <a:pt x="58" y="219"/>
                    <a:pt x="60" y="218"/>
                    <a:pt x="63" y="217"/>
                  </a:cubicBezTo>
                  <a:cubicBezTo>
                    <a:pt x="49" y="233"/>
                    <a:pt x="59" y="260"/>
                    <a:pt x="71" y="274"/>
                  </a:cubicBezTo>
                  <a:cubicBezTo>
                    <a:pt x="72" y="275"/>
                    <a:pt x="73" y="275"/>
                    <a:pt x="74" y="274"/>
                  </a:cubicBezTo>
                  <a:cubicBezTo>
                    <a:pt x="76" y="269"/>
                    <a:pt x="80" y="265"/>
                    <a:pt x="83" y="260"/>
                  </a:cubicBezTo>
                  <a:cubicBezTo>
                    <a:pt x="82" y="290"/>
                    <a:pt x="99" y="310"/>
                    <a:pt x="124" y="324"/>
                  </a:cubicBezTo>
                  <a:cubicBezTo>
                    <a:pt x="125" y="325"/>
                    <a:pt x="126" y="324"/>
                    <a:pt x="126" y="323"/>
                  </a:cubicBezTo>
                  <a:cubicBezTo>
                    <a:pt x="126" y="323"/>
                    <a:pt x="127" y="323"/>
                    <a:pt x="127" y="323"/>
                  </a:cubicBezTo>
                  <a:cubicBezTo>
                    <a:pt x="130" y="320"/>
                    <a:pt x="133" y="317"/>
                    <a:pt x="135" y="313"/>
                  </a:cubicBezTo>
                  <a:cubicBezTo>
                    <a:pt x="141" y="337"/>
                    <a:pt x="168" y="341"/>
                    <a:pt x="189" y="336"/>
                  </a:cubicBezTo>
                  <a:cubicBezTo>
                    <a:pt x="190" y="336"/>
                    <a:pt x="190" y="335"/>
                    <a:pt x="189" y="334"/>
                  </a:cubicBezTo>
                  <a:cubicBezTo>
                    <a:pt x="200" y="323"/>
                    <a:pt x="207" y="306"/>
                    <a:pt x="207" y="291"/>
                  </a:cubicBezTo>
                  <a:cubicBezTo>
                    <a:pt x="207" y="291"/>
                    <a:pt x="207" y="291"/>
                    <a:pt x="207" y="291"/>
                  </a:cubicBezTo>
                  <a:cubicBezTo>
                    <a:pt x="207" y="291"/>
                    <a:pt x="207" y="290"/>
                    <a:pt x="207" y="290"/>
                  </a:cubicBezTo>
                  <a:cubicBezTo>
                    <a:pt x="207" y="290"/>
                    <a:pt x="207" y="290"/>
                    <a:pt x="207" y="290"/>
                  </a:cubicBezTo>
                  <a:cubicBezTo>
                    <a:pt x="207" y="290"/>
                    <a:pt x="207" y="290"/>
                    <a:pt x="206" y="290"/>
                  </a:cubicBezTo>
                  <a:cubicBezTo>
                    <a:pt x="198" y="282"/>
                    <a:pt x="188" y="279"/>
                    <a:pt x="177" y="276"/>
                  </a:cubicBezTo>
                  <a:cubicBezTo>
                    <a:pt x="187" y="275"/>
                    <a:pt x="196" y="275"/>
                    <a:pt x="206" y="278"/>
                  </a:cubicBezTo>
                  <a:cubicBezTo>
                    <a:pt x="206" y="278"/>
                    <a:pt x="208" y="278"/>
                    <a:pt x="208" y="277"/>
                  </a:cubicBezTo>
                  <a:cubicBezTo>
                    <a:pt x="211" y="257"/>
                    <a:pt x="210" y="233"/>
                    <a:pt x="200" y="215"/>
                  </a:cubicBezTo>
                  <a:cubicBezTo>
                    <a:pt x="200" y="215"/>
                    <a:pt x="200" y="215"/>
                    <a:pt x="200" y="215"/>
                  </a:cubicBezTo>
                  <a:cubicBezTo>
                    <a:pt x="197" y="207"/>
                    <a:pt x="188" y="202"/>
                    <a:pt x="180" y="199"/>
                  </a:cubicBezTo>
                  <a:cubicBezTo>
                    <a:pt x="186" y="197"/>
                    <a:pt x="192" y="197"/>
                    <a:pt x="199" y="199"/>
                  </a:cubicBezTo>
                  <a:cubicBezTo>
                    <a:pt x="199" y="200"/>
                    <a:pt x="200" y="199"/>
                    <a:pt x="200" y="199"/>
                  </a:cubicBezTo>
                  <a:cubicBezTo>
                    <a:pt x="201" y="199"/>
                    <a:pt x="201" y="199"/>
                    <a:pt x="201" y="198"/>
                  </a:cubicBezTo>
                  <a:cubicBezTo>
                    <a:pt x="201" y="197"/>
                    <a:pt x="201" y="196"/>
                    <a:pt x="199" y="196"/>
                  </a:cubicBezTo>
                  <a:close/>
                </a:path>
              </a:pathLst>
            </a:custGeom>
            <a:solidFill>
              <a:srgbClr val="156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50825" y="4764088"/>
              <a:ext cx="354013" cy="503238"/>
            </a:xfrm>
            <a:custGeom>
              <a:avLst/>
              <a:gdLst>
                <a:gd name="T0" fmla="*/ 93 w 94"/>
                <a:gd name="T1" fmla="*/ 130 h 134"/>
                <a:gd name="T2" fmla="*/ 1 w 94"/>
                <a:gd name="T3" fmla="*/ 23 h 134"/>
                <a:gd name="T4" fmla="*/ 0 w 94"/>
                <a:gd name="T5" fmla="*/ 24 h 134"/>
                <a:gd name="T6" fmla="*/ 0 w 94"/>
                <a:gd name="T7" fmla="*/ 25 h 134"/>
                <a:gd name="T8" fmla="*/ 90 w 94"/>
                <a:gd name="T9" fmla="*/ 132 h 134"/>
                <a:gd name="T10" fmla="*/ 90 w 94"/>
                <a:gd name="T11" fmla="*/ 132 h 134"/>
                <a:gd name="T12" fmla="*/ 93 w 94"/>
                <a:gd name="T13" fmla="*/ 132 h 134"/>
                <a:gd name="T14" fmla="*/ 93 w 94"/>
                <a:gd name="T15" fmla="*/ 131 h 134"/>
                <a:gd name="T16" fmla="*/ 93 w 94"/>
                <a:gd name="T17" fmla="*/ 1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34">
                  <a:moveTo>
                    <a:pt x="93" y="130"/>
                  </a:moveTo>
                  <a:cubicBezTo>
                    <a:pt x="84" y="92"/>
                    <a:pt x="55" y="0"/>
                    <a:pt x="1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2" y="72"/>
                    <a:pt x="47" y="111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1" y="134"/>
                    <a:pt x="94" y="134"/>
                    <a:pt x="93" y="132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3" y="130"/>
                    <a:pt x="93" y="130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1512888" y="3544888"/>
              <a:ext cx="1117600" cy="1004888"/>
            </a:xfrm>
            <a:custGeom>
              <a:avLst/>
              <a:gdLst>
                <a:gd name="T0" fmla="*/ 273 w 298"/>
                <a:gd name="T1" fmla="*/ 49 h 267"/>
                <a:gd name="T2" fmla="*/ 273 w 298"/>
                <a:gd name="T3" fmla="*/ 50 h 267"/>
                <a:gd name="T4" fmla="*/ 242 w 298"/>
                <a:gd name="T5" fmla="*/ 62 h 267"/>
                <a:gd name="T6" fmla="*/ 270 w 298"/>
                <a:gd name="T7" fmla="*/ 25 h 267"/>
                <a:gd name="T8" fmla="*/ 254 w 298"/>
                <a:gd name="T9" fmla="*/ 6 h 267"/>
                <a:gd name="T10" fmla="*/ 254 w 298"/>
                <a:gd name="T11" fmla="*/ 17 h 267"/>
                <a:gd name="T12" fmla="*/ 216 w 298"/>
                <a:gd name="T13" fmla="*/ 87 h 267"/>
                <a:gd name="T14" fmla="*/ 220 w 298"/>
                <a:gd name="T15" fmla="*/ 37 h 267"/>
                <a:gd name="T16" fmla="*/ 194 w 298"/>
                <a:gd name="T17" fmla="*/ 45 h 267"/>
                <a:gd name="T18" fmla="*/ 209 w 298"/>
                <a:gd name="T19" fmla="*/ 53 h 267"/>
                <a:gd name="T20" fmla="*/ 214 w 298"/>
                <a:gd name="T21" fmla="*/ 89 h 267"/>
                <a:gd name="T22" fmla="*/ 152 w 298"/>
                <a:gd name="T23" fmla="*/ 154 h 267"/>
                <a:gd name="T24" fmla="*/ 176 w 298"/>
                <a:gd name="T25" fmla="*/ 92 h 267"/>
                <a:gd name="T26" fmla="*/ 153 w 298"/>
                <a:gd name="T27" fmla="*/ 77 h 267"/>
                <a:gd name="T28" fmla="*/ 157 w 298"/>
                <a:gd name="T29" fmla="*/ 94 h 267"/>
                <a:gd name="T30" fmla="*/ 150 w 298"/>
                <a:gd name="T31" fmla="*/ 156 h 267"/>
                <a:gd name="T32" fmla="*/ 83 w 298"/>
                <a:gd name="T33" fmla="*/ 211 h 267"/>
                <a:gd name="T34" fmla="*/ 127 w 298"/>
                <a:gd name="T35" fmla="*/ 147 h 267"/>
                <a:gd name="T36" fmla="*/ 104 w 298"/>
                <a:gd name="T37" fmla="*/ 137 h 267"/>
                <a:gd name="T38" fmla="*/ 106 w 298"/>
                <a:gd name="T39" fmla="*/ 152 h 267"/>
                <a:gd name="T40" fmla="*/ 44 w 298"/>
                <a:gd name="T41" fmla="*/ 239 h 267"/>
                <a:gd name="T42" fmla="*/ 29 w 298"/>
                <a:gd name="T43" fmla="*/ 229 h 267"/>
                <a:gd name="T44" fmla="*/ 46 w 298"/>
                <a:gd name="T45" fmla="*/ 204 h 267"/>
                <a:gd name="T46" fmla="*/ 23 w 298"/>
                <a:gd name="T47" fmla="*/ 190 h 267"/>
                <a:gd name="T48" fmla="*/ 31 w 298"/>
                <a:gd name="T49" fmla="*/ 208 h 267"/>
                <a:gd name="T50" fmla="*/ 1 w 298"/>
                <a:gd name="T51" fmla="*/ 266 h 267"/>
                <a:gd name="T52" fmla="*/ 40 w 298"/>
                <a:gd name="T53" fmla="*/ 247 h 267"/>
                <a:gd name="T54" fmla="*/ 100 w 298"/>
                <a:gd name="T55" fmla="*/ 237 h 267"/>
                <a:gd name="T56" fmla="*/ 120 w 298"/>
                <a:gd name="T57" fmla="*/ 246 h 267"/>
                <a:gd name="T58" fmla="*/ 105 w 298"/>
                <a:gd name="T59" fmla="*/ 222 h 267"/>
                <a:gd name="T60" fmla="*/ 101 w 298"/>
                <a:gd name="T61" fmla="*/ 232 h 267"/>
                <a:gd name="T62" fmla="*/ 53 w 298"/>
                <a:gd name="T63" fmla="*/ 239 h 267"/>
                <a:gd name="T64" fmla="*/ 125 w 298"/>
                <a:gd name="T65" fmla="*/ 184 h 267"/>
                <a:gd name="T66" fmla="*/ 177 w 298"/>
                <a:gd name="T67" fmla="*/ 202 h 267"/>
                <a:gd name="T68" fmla="*/ 195 w 298"/>
                <a:gd name="T69" fmla="*/ 206 h 267"/>
                <a:gd name="T70" fmla="*/ 182 w 298"/>
                <a:gd name="T71" fmla="*/ 183 h 267"/>
                <a:gd name="T72" fmla="*/ 127 w 298"/>
                <a:gd name="T73" fmla="*/ 182 h 267"/>
                <a:gd name="T74" fmla="*/ 189 w 298"/>
                <a:gd name="T75" fmla="*/ 125 h 267"/>
                <a:gd name="T76" fmla="*/ 229 w 298"/>
                <a:gd name="T77" fmla="*/ 137 h 267"/>
                <a:gd name="T78" fmla="*/ 247 w 298"/>
                <a:gd name="T79" fmla="*/ 122 h 267"/>
                <a:gd name="T80" fmla="*/ 235 w 298"/>
                <a:gd name="T81" fmla="*/ 119 h 267"/>
                <a:gd name="T82" fmla="*/ 231 w 298"/>
                <a:gd name="T83" fmla="*/ 121 h 267"/>
                <a:gd name="T84" fmla="*/ 228 w 298"/>
                <a:gd name="T85" fmla="*/ 125 h 267"/>
                <a:gd name="T86" fmla="*/ 240 w 298"/>
                <a:gd name="T87" fmla="*/ 65 h 267"/>
                <a:gd name="T88" fmla="*/ 275 w 298"/>
                <a:gd name="T89" fmla="*/ 55 h 267"/>
                <a:gd name="T90" fmla="*/ 297 w 298"/>
                <a:gd name="T91" fmla="*/ 4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8" h="267">
                  <a:moveTo>
                    <a:pt x="282" y="35"/>
                  </a:moveTo>
                  <a:cubicBezTo>
                    <a:pt x="277" y="37"/>
                    <a:pt x="273" y="43"/>
                    <a:pt x="273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3" y="51"/>
                    <a:pt x="273" y="52"/>
                    <a:pt x="273" y="52"/>
                  </a:cubicBezTo>
                  <a:cubicBezTo>
                    <a:pt x="262" y="55"/>
                    <a:pt x="252" y="59"/>
                    <a:pt x="242" y="62"/>
                  </a:cubicBezTo>
                  <a:cubicBezTo>
                    <a:pt x="249" y="51"/>
                    <a:pt x="256" y="39"/>
                    <a:pt x="261" y="26"/>
                  </a:cubicBezTo>
                  <a:cubicBezTo>
                    <a:pt x="264" y="27"/>
                    <a:pt x="267" y="27"/>
                    <a:pt x="270" y="25"/>
                  </a:cubicBezTo>
                  <a:cubicBezTo>
                    <a:pt x="275" y="21"/>
                    <a:pt x="277" y="14"/>
                    <a:pt x="274" y="8"/>
                  </a:cubicBezTo>
                  <a:cubicBezTo>
                    <a:pt x="271" y="2"/>
                    <a:pt x="259" y="0"/>
                    <a:pt x="254" y="6"/>
                  </a:cubicBezTo>
                  <a:cubicBezTo>
                    <a:pt x="253" y="9"/>
                    <a:pt x="253" y="12"/>
                    <a:pt x="254" y="16"/>
                  </a:cubicBezTo>
                  <a:cubicBezTo>
                    <a:pt x="254" y="16"/>
                    <a:pt x="254" y="16"/>
                    <a:pt x="254" y="17"/>
                  </a:cubicBezTo>
                  <a:cubicBezTo>
                    <a:pt x="255" y="20"/>
                    <a:pt x="256" y="23"/>
                    <a:pt x="259" y="25"/>
                  </a:cubicBezTo>
                  <a:cubicBezTo>
                    <a:pt x="246" y="47"/>
                    <a:pt x="231" y="68"/>
                    <a:pt x="216" y="87"/>
                  </a:cubicBezTo>
                  <a:cubicBezTo>
                    <a:pt x="215" y="75"/>
                    <a:pt x="214" y="63"/>
                    <a:pt x="212" y="52"/>
                  </a:cubicBezTo>
                  <a:cubicBezTo>
                    <a:pt x="218" y="49"/>
                    <a:pt x="221" y="43"/>
                    <a:pt x="220" y="37"/>
                  </a:cubicBezTo>
                  <a:cubicBezTo>
                    <a:pt x="219" y="31"/>
                    <a:pt x="213" y="27"/>
                    <a:pt x="207" y="28"/>
                  </a:cubicBezTo>
                  <a:cubicBezTo>
                    <a:pt x="200" y="29"/>
                    <a:pt x="190" y="37"/>
                    <a:pt x="194" y="45"/>
                  </a:cubicBezTo>
                  <a:cubicBezTo>
                    <a:pt x="196" y="50"/>
                    <a:pt x="202" y="53"/>
                    <a:pt x="207" y="51"/>
                  </a:cubicBezTo>
                  <a:cubicBezTo>
                    <a:pt x="207" y="52"/>
                    <a:pt x="208" y="53"/>
                    <a:pt x="209" y="53"/>
                  </a:cubicBezTo>
                  <a:cubicBezTo>
                    <a:pt x="209" y="53"/>
                    <a:pt x="209" y="52"/>
                    <a:pt x="209" y="52"/>
                  </a:cubicBezTo>
                  <a:cubicBezTo>
                    <a:pt x="211" y="65"/>
                    <a:pt x="212" y="77"/>
                    <a:pt x="214" y="89"/>
                  </a:cubicBezTo>
                  <a:cubicBezTo>
                    <a:pt x="195" y="112"/>
                    <a:pt x="175" y="133"/>
                    <a:pt x="153" y="153"/>
                  </a:cubicBezTo>
                  <a:cubicBezTo>
                    <a:pt x="153" y="153"/>
                    <a:pt x="153" y="154"/>
                    <a:pt x="152" y="154"/>
                  </a:cubicBezTo>
                  <a:cubicBezTo>
                    <a:pt x="154" y="135"/>
                    <a:pt x="159" y="116"/>
                    <a:pt x="164" y="98"/>
                  </a:cubicBezTo>
                  <a:cubicBezTo>
                    <a:pt x="169" y="99"/>
                    <a:pt x="174" y="97"/>
                    <a:pt x="176" y="92"/>
                  </a:cubicBezTo>
                  <a:cubicBezTo>
                    <a:pt x="179" y="85"/>
                    <a:pt x="178" y="75"/>
                    <a:pt x="172" y="71"/>
                  </a:cubicBezTo>
                  <a:cubicBezTo>
                    <a:pt x="166" y="65"/>
                    <a:pt x="155" y="70"/>
                    <a:pt x="153" y="77"/>
                  </a:cubicBezTo>
                  <a:cubicBezTo>
                    <a:pt x="151" y="83"/>
                    <a:pt x="153" y="89"/>
                    <a:pt x="157" y="93"/>
                  </a:cubicBezTo>
                  <a:cubicBezTo>
                    <a:pt x="157" y="93"/>
                    <a:pt x="157" y="93"/>
                    <a:pt x="157" y="94"/>
                  </a:cubicBezTo>
                  <a:cubicBezTo>
                    <a:pt x="159" y="95"/>
                    <a:pt x="160" y="96"/>
                    <a:pt x="162" y="97"/>
                  </a:cubicBezTo>
                  <a:cubicBezTo>
                    <a:pt x="157" y="116"/>
                    <a:pt x="150" y="136"/>
                    <a:pt x="150" y="156"/>
                  </a:cubicBezTo>
                  <a:cubicBezTo>
                    <a:pt x="130" y="174"/>
                    <a:pt x="108" y="192"/>
                    <a:pt x="86" y="209"/>
                  </a:cubicBezTo>
                  <a:cubicBezTo>
                    <a:pt x="85" y="210"/>
                    <a:pt x="84" y="210"/>
                    <a:pt x="83" y="211"/>
                  </a:cubicBezTo>
                  <a:cubicBezTo>
                    <a:pt x="90" y="191"/>
                    <a:pt x="98" y="172"/>
                    <a:pt x="108" y="153"/>
                  </a:cubicBezTo>
                  <a:cubicBezTo>
                    <a:pt x="115" y="157"/>
                    <a:pt x="125" y="154"/>
                    <a:pt x="127" y="147"/>
                  </a:cubicBezTo>
                  <a:cubicBezTo>
                    <a:pt x="130" y="141"/>
                    <a:pt x="128" y="132"/>
                    <a:pt x="122" y="128"/>
                  </a:cubicBezTo>
                  <a:cubicBezTo>
                    <a:pt x="115" y="123"/>
                    <a:pt x="107" y="130"/>
                    <a:pt x="104" y="137"/>
                  </a:cubicBezTo>
                  <a:cubicBezTo>
                    <a:pt x="103" y="137"/>
                    <a:pt x="103" y="137"/>
                    <a:pt x="104" y="138"/>
                  </a:cubicBezTo>
                  <a:cubicBezTo>
                    <a:pt x="102" y="142"/>
                    <a:pt x="102" y="148"/>
                    <a:pt x="106" y="152"/>
                  </a:cubicBezTo>
                  <a:cubicBezTo>
                    <a:pt x="94" y="170"/>
                    <a:pt x="85" y="191"/>
                    <a:pt x="82" y="212"/>
                  </a:cubicBezTo>
                  <a:cubicBezTo>
                    <a:pt x="69" y="222"/>
                    <a:pt x="57" y="231"/>
                    <a:pt x="44" y="239"/>
                  </a:cubicBezTo>
                  <a:cubicBezTo>
                    <a:pt x="39" y="243"/>
                    <a:pt x="32" y="247"/>
                    <a:pt x="26" y="250"/>
                  </a:cubicBezTo>
                  <a:cubicBezTo>
                    <a:pt x="27" y="243"/>
                    <a:pt x="28" y="236"/>
                    <a:pt x="29" y="229"/>
                  </a:cubicBezTo>
                  <a:cubicBezTo>
                    <a:pt x="31" y="222"/>
                    <a:pt x="33" y="216"/>
                    <a:pt x="34" y="209"/>
                  </a:cubicBezTo>
                  <a:cubicBezTo>
                    <a:pt x="38" y="209"/>
                    <a:pt x="43" y="208"/>
                    <a:pt x="46" y="204"/>
                  </a:cubicBezTo>
                  <a:cubicBezTo>
                    <a:pt x="50" y="197"/>
                    <a:pt x="49" y="188"/>
                    <a:pt x="43" y="183"/>
                  </a:cubicBezTo>
                  <a:cubicBezTo>
                    <a:pt x="35" y="178"/>
                    <a:pt x="25" y="182"/>
                    <a:pt x="23" y="190"/>
                  </a:cubicBezTo>
                  <a:cubicBezTo>
                    <a:pt x="21" y="195"/>
                    <a:pt x="23" y="202"/>
                    <a:pt x="28" y="205"/>
                  </a:cubicBezTo>
                  <a:cubicBezTo>
                    <a:pt x="29" y="206"/>
                    <a:pt x="30" y="207"/>
                    <a:pt x="31" y="208"/>
                  </a:cubicBezTo>
                  <a:cubicBezTo>
                    <a:pt x="25" y="221"/>
                    <a:pt x="24" y="238"/>
                    <a:pt x="23" y="252"/>
                  </a:cubicBezTo>
                  <a:cubicBezTo>
                    <a:pt x="15" y="256"/>
                    <a:pt x="7" y="260"/>
                    <a:pt x="1" y="266"/>
                  </a:cubicBezTo>
                  <a:cubicBezTo>
                    <a:pt x="0" y="266"/>
                    <a:pt x="0" y="267"/>
                    <a:pt x="1" y="266"/>
                  </a:cubicBezTo>
                  <a:cubicBezTo>
                    <a:pt x="15" y="264"/>
                    <a:pt x="29" y="255"/>
                    <a:pt x="40" y="247"/>
                  </a:cubicBezTo>
                  <a:cubicBezTo>
                    <a:pt x="43" y="245"/>
                    <a:pt x="47" y="243"/>
                    <a:pt x="50" y="241"/>
                  </a:cubicBezTo>
                  <a:cubicBezTo>
                    <a:pt x="66" y="242"/>
                    <a:pt x="84" y="241"/>
                    <a:pt x="100" y="237"/>
                  </a:cubicBezTo>
                  <a:cubicBezTo>
                    <a:pt x="100" y="238"/>
                    <a:pt x="101" y="239"/>
                    <a:pt x="101" y="240"/>
                  </a:cubicBezTo>
                  <a:cubicBezTo>
                    <a:pt x="104" y="248"/>
                    <a:pt x="113" y="249"/>
                    <a:pt x="120" y="246"/>
                  </a:cubicBezTo>
                  <a:cubicBezTo>
                    <a:pt x="127" y="243"/>
                    <a:pt x="129" y="236"/>
                    <a:pt x="126" y="229"/>
                  </a:cubicBezTo>
                  <a:cubicBezTo>
                    <a:pt x="122" y="223"/>
                    <a:pt x="111" y="218"/>
                    <a:pt x="105" y="222"/>
                  </a:cubicBezTo>
                  <a:cubicBezTo>
                    <a:pt x="104" y="223"/>
                    <a:pt x="104" y="224"/>
                    <a:pt x="104" y="225"/>
                  </a:cubicBezTo>
                  <a:cubicBezTo>
                    <a:pt x="102" y="227"/>
                    <a:pt x="101" y="229"/>
                    <a:pt x="101" y="232"/>
                  </a:cubicBezTo>
                  <a:cubicBezTo>
                    <a:pt x="93" y="233"/>
                    <a:pt x="85" y="236"/>
                    <a:pt x="77" y="237"/>
                  </a:cubicBezTo>
                  <a:cubicBezTo>
                    <a:pt x="69" y="238"/>
                    <a:pt x="61" y="239"/>
                    <a:pt x="53" y="239"/>
                  </a:cubicBezTo>
                  <a:cubicBezTo>
                    <a:pt x="64" y="232"/>
                    <a:pt x="75" y="223"/>
                    <a:pt x="86" y="215"/>
                  </a:cubicBezTo>
                  <a:cubicBezTo>
                    <a:pt x="99" y="205"/>
                    <a:pt x="112" y="195"/>
                    <a:pt x="125" y="184"/>
                  </a:cubicBezTo>
                  <a:cubicBezTo>
                    <a:pt x="141" y="190"/>
                    <a:pt x="158" y="194"/>
                    <a:pt x="175" y="195"/>
                  </a:cubicBezTo>
                  <a:cubicBezTo>
                    <a:pt x="175" y="197"/>
                    <a:pt x="176" y="199"/>
                    <a:pt x="177" y="202"/>
                  </a:cubicBezTo>
                  <a:cubicBezTo>
                    <a:pt x="178" y="202"/>
                    <a:pt x="178" y="202"/>
                    <a:pt x="178" y="202"/>
                  </a:cubicBezTo>
                  <a:cubicBezTo>
                    <a:pt x="182" y="207"/>
                    <a:pt x="189" y="209"/>
                    <a:pt x="195" y="206"/>
                  </a:cubicBezTo>
                  <a:cubicBezTo>
                    <a:pt x="202" y="203"/>
                    <a:pt x="207" y="192"/>
                    <a:pt x="201" y="185"/>
                  </a:cubicBezTo>
                  <a:cubicBezTo>
                    <a:pt x="197" y="180"/>
                    <a:pt x="188" y="180"/>
                    <a:pt x="182" y="183"/>
                  </a:cubicBezTo>
                  <a:cubicBezTo>
                    <a:pt x="179" y="185"/>
                    <a:pt x="176" y="188"/>
                    <a:pt x="175" y="191"/>
                  </a:cubicBezTo>
                  <a:cubicBezTo>
                    <a:pt x="159" y="190"/>
                    <a:pt x="143" y="187"/>
                    <a:pt x="127" y="182"/>
                  </a:cubicBezTo>
                  <a:cubicBezTo>
                    <a:pt x="135" y="175"/>
                    <a:pt x="144" y="168"/>
                    <a:pt x="152" y="161"/>
                  </a:cubicBezTo>
                  <a:cubicBezTo>
                    <a:pt x="164" y="150"/>
                    <a:pt x="177" y="138"/>
                    <a:pt x="189" y="125"/>
                  </a:cubicBezTo>
                  <a:cubicBezTo>
                    <a:pt x="201" y="130"/>
                    <a:pt x="215" y="130"/>
                    <a:pt x="227" y="129"/>
                  </a:cubicBezTo>
                  <a:cubicBezTo>
                    <a:pt x="227" y="132"/>
                    <a:pt x="227" y="135"/>
                    <a:pt x="229" y="137"/>
                  </a:cubicBezTo>
                  <a:cubicBezTo>
                    <a:pt x="233" y="143"/>
                    <a:pt x="244" y="143"/>
                    <a:pt x="249" y="138"/>
                  </a:cubicBezTo>
                  <a:cubicBezTo>
                    <a:pt x="252" y="133"/>
                    <a:pt x="251" y="126"/>
                    <a:pt x="247" y="122"/>
                  </a:cubicBezTo>
                  <a:cubicBezTo>
                    <a:pt x="244" y="118"/>
                    <a:pt x="239" y="118"/>
                    <a:pt x="234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35" y="119"/>
                    <a:pt x="235" y="118"/>
                    <a:pt x="234" y="118"/>
                  </a:cubicBezTo>
                  <a:cubicBezTo>
                    <a:pt x="233" y="119"/>
                    <a:pt x="232" y="120"/>
                    <a:pt x="231" y="121"/>
                  </a:cubicBezTo>
                  <a:cubicBezTo>
                    <a:pt x="230" y="122"/>
                    <a:pt x="229" y="123"/>
                    <a:pt x="228" y="124"/>
                  </a:cubicBezTo>
                  <a:cubicBezTo>
                    <a:pt x="228" y="124"/>
                    <a:pt x="228" y="124"/>
                    <a:pt x="228" y="125"/>
                  </a:cubicBezTo>
                  <a:cubicBezTo>
                    <a:pt x="215" y="125"/>
                    <a:pt x="203" y="126"/>
                    <a:pt x="191" y="124"/>
                  </a:cubicBezTo>
                  <a:cubicBezTo>
                    <a:pt x="209" y="106"/>
                    <a:pt x="226" y="86"/>
                    <a:pt x="240" y="65"/>
                  </a:cubicBezTo>
                  <a:cubicBezTo>
                    <a:pt x="252" y="62"/>
                    <a:pt x="264" y="59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8" y="58"/>
                    <a:pt x="283" y="59"/>
                    <a:pt x="287" y="59"/>
                  </a:cubicBezTo>
                  <a:cubicBezTo>
                    <a:pt x="293" y="57"/>
                    <a:pt x="298" y="52"/>
                    <a:pt x="297" y="46"/>
                  </a:cubicBezTo>
                  <a:cubicBezTo>
                    <a:pt x="296" y="39"/>
                    <a:pt x="289" y="32"/>
                    <a:pt x="282" y="35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1931988" y="3819526"/>
              <a:ext cx="1227138" cy="917575"/>
            </a:xfrm>
            <a:custGeom>
              <a:avLst/>
              <a:gdLst>
                <a:gd name="T0" fmla="*/ 323 w 327"/>
                <a:gd name="T1" fmla="*/ 1 h 244"/>
                <a:gd name="T2" fmla="*/ 288 w 327"/>
                <a:gd name="T3" fmla="*/ 30 h 244"/>
                <a:gd name="T4" fmla="*/ 254 w 327"/>
                <a:gd name="T5" fmla="*/ 54 h 244"/>
                <a:gd name="T6" fmla="*/ 215 w 327"/>
                <a:gd name="T7" fmla="*/ 118 h 244"/>
                <a:gd name="T8" fmla="*/ 194 w 327"/>
                <a:gd name="T9" fmla="*/ 132 h 244"/>
                <a:gd name="T10" fmla="*/ 127 w 327"/>
                <a:gd name="T11" fmla="*/ 170 h 244"/>
                <a:gd name="T12" fmla="*/ 146 w 327"/>
                <a:gd name="T13" fmla="*/ 142 h 244"/>
                <a:gd name="T14" fmla="*/ 151 w 327"/>
                <a:gd name="T15" fmla="*/ 131 h 244"/>
                <a:gd name="T16" fmla="*/ 190 w 327"/>
                <a:gd name="T17" fmla="*/ 12 h 244"/>
                <a:gd name="T18" fmla="*/ 190 w 327"/>
                <a:gd name="T19" fmla="*/ 9 h 244"/>
                <a:gd name="T20" fmla="*/ 188 w 327"/>
                <a:gd name="T21" fmla="*/ 8 h 244"/>
                <a:gd name="T22" fmla="*/ 173 w 327"/>
                <a:gd name="T23" fmla="*/ 39 h 244"/>
                <a:gd name="T24" fmla="*/ 154 w 327"/>
                <a:gd name="T25" fmla="*/ 70 h 244"/>
                <a:gd name="T26" fmla="*/ 147 w 327"/>
                <a:gd name="T27" fmla="*/ 130 h 244"/>
                <a:gd name="T28" fmla="*/ 147 w 327"/>
                <a:gd name="T29" fmla="*/ 131 h 244"/>
                <a:gd name="T30" fmla="*/ 144 w 327"/>
                <a:gd name="T31" fmla="*/ 138 h 244"/>
                <a:gd name="T32" fmla="*/ 122 w 327"/>
                <a:gd name="T33" fmla="*/ 172 h 244"/>
                <a:gd name="T34" fmla="*/ 85 w 327"/>
                <a:gd name="T35" fmla="*/ 191 h 244"/>
                <a:gd name="T36" fmla="*/ 84 w 327"/>
                <a:gd name="T37" fmla="*/ 191 h 244"/>
                <a:gd name="T38" fmla="*/ 84 w 327"/>
                <a:gd name="T39" fmla="*/ 191 h 244"/>
                <a:gd name="T40" fmla="*/ 64 w 327"/>
                <a:gd name="T41" fmla="*/ 200 h 244"/>
                <a:gd name="T42" fmla="*/ 0 w 327"/>
                <a:gd name="T43" fmla="*/ 218 h 244"/>
                <a:gd name="T44" fmla="*/ 0 w 327"/>
                <a:gd name="T45" fmla="*/ 219 h 244"/>
                <a:gd name="T46" fmla="*/ 57 w 327"/>
                <a:gd name="T47" fmla="*/ 207 h 244"/>
                <a:gd name="T48" fmla="*/ 86 w 327"/>
                <a:gd name="T49" fmla="*/ 194 h 244"/>
                <a:gd name="T50" fmla="*/ 148 w 327"/>
                <a:gd name="T51" fmla="*/ 214 h 244"/>
                <a:gd name="T52" fmla="*/ 200 w 327"/>
                <a:gd name="T53" fmla="*/ 215 h 244"/>
                <a:gd name="T54" fmla="*/ 294 w 327"/>
                <a:gd name="T55" fmla="*/ 168 h 244"/>
                <a:gd name="T56" fmla="*/ 293 w 327"/>
                <a:gd name="T57" fmla="*/ 168 h 244"/>
                <a:gd name="T58" fmla="*/ 294 w 327"/>
                <a:gd name="T59" fmla="*/ 167 h 244"/>
                <a:gd name="T60" fmla="*/ 293 w 327"/>
                <a:gd name="T61" fmla="*/ 164 h 244"/>
                <a:gd name="T62" fmla="*/ 198 w 327"/>
                <a:gd name="T63" fmla="*/ 211 h 244"/>
                <a:gd name="T64" fmla="*/ 198 w 327"/>
                <a:gd name="T65" fmla="*/ 211 h 244"/>
                <a:gd name="T66" fmla="*/ 154 w 327"/>
                <a:gd name="T67" fmla="*/ 211 h 244"/>
                <a:gd name="T68" fmla="*/ 88 w 327"/>
                <a:gd name="T69" fmla="*/ 193 h 244"/>
                <a:gd name="T70" fmla="*/ 120 w 327"/>
                <a:gd name="T71" fmla="*/ 178 h 244"/>
                <a:gd name="T72" fmla="*/ 216 w 327"/>
                <a:gd name="T73" fmla="*/ 123 h 244"/>
                <a:gd name="T74" fmla="*/ 216 w 327"/>
                <a:gd name="T75" fmla="*/ 123 h 244"/>
                <a:gd name="T76" fmla="*/ 292 w 327"/>
                <a:gd name="T77" fmla="*/ 105 h 244"/>
                <a:gd name="T78" fmla="*/ 317 w 327"/>
                <a:gd name="T79" fmla="*/ 60 h 244"/>
                <a:gd name="T80" fmla="*/ 324 w 327"/>
                <a:gd name="T81" fmla="*/ 4 h 244"/>
                <a:gd name="T82" fmla="*/ 325 w 327"/>
                <a:gd name="T83" fmla="*/ 3 h 244"/>
                <a:gd name="T84" fmla="*/ 323 w 327"/>
                <a:gd name="T85" fmla="*/ 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7" h="244">
                  <a:moveTo>
                    <a:pt x="323" y="1"/>
                  </a:moveTo>
                  <a:cubicBezTo>
                    <a:pt x="312" y="11"/>
                    <a:pt x="301" y="21"/>
                    <a:pt x="288" y="30"/>
                  </a:cubicBezTo>
                  <a:cubicBezTo>
                    <a:pt x="276" y="38"/>
                    <a:pt x="265" y="45"/>
                    <a:pt x="254" y="54"/>
                  </a:cubicBezTo>
                  <a:cubicBezTo>
                    <a:pt x="234" y="71"/>
                    <a:pt x="222" y="94"/>
                    <a:pt x="215" y="118"/>
                  </a:cubicBezTo>
                  <a:cubicBezTo>
                    <a:pt x="208" y="123"/>
                    <a:pt x="201" y="128"/>
                    <a:pt x="194" y="132"/>
                  </a:cubicBezTo>
                  <a:cubicBezTo>
                    <a:pt x="173" y="146"/>
                    <a:pt x="150" y="158"/>
                    <a:pt x="127" y="170"/>
                  </a:cubicBezTo>
                  <a:cubicBezTo>
                    <a:pt x="135" y="162"/>
                    <a:pt x="141" y="151"/>
                    <a:pt x="146" y="142"/>
                  </a:cubicBezTo>
                  <a:cubicBezTo>
                    <a:pt x="148" y="138"/>
                    <a:pt x="150" y="135"/>
                    <a:pt x="151" y="131"/>
                  </a:cubicBezTo>
                  <a:cubicBezTo>
                    <a:pt x="207" y="124"/>
                    <a:pt x="193" y="52"/>
                    <a:pt x="190" y="12"/>
                  </a:cubicBezTo>
                  <a:cubicBezTo>
                    <a:pt x="190" y="11"/>
                    <a:pt x="190" y="10"/>
                    <a:pt x="190" y="9"/>
                  </a:cubicBezTo>
                  <a:cubicBezTo>
                    <a:pt x="191" y="8"/>
                    <a:pt x="188" y="7"/>
                    <a:pt x="188" y="8"/>
                  </a:cubicBezTo>
                  <a:cubicBezTo>
                    <a:pt x="183" y="19"/>
                    <a:pt x="179" y="29"/>
                    <a:pt x="173" y="39"/>
                  </a:cubicBezTo>
                  <a:cubicBezTo>
                    <a:pt x="167" y="50"/>
                    <a:pt x="160" y="60"/>
                    <a:pt x="154" y="70"/>
                  </a:cubicBezTo>
                  <a:cubicBezTo>
                    <a:pt x="144" y="88"/>
                    <a:pt x="138" y="111"/>
                    <a:pt x="147" y="130"/>
                  </a:cubicBezTo>
                  <a:cubicBezTo>
                    <a:pt x="147" y="130"/>
                    <a:pt x="147" y="130"/>
                    <a:pt x="147" y="131"/>
                  </a:cubicBezTo>
                  <a:cubicBezTo>
                    <a:pt x="146" y="133"/>
                    <a:pt x="145" y="135"/>
                    <a:pt x="144" y="138"/>
                  </a:cubicBezTo>
                  <a:cubicBezTo>
                    <a:pt x="138" y="150"/>
                    <a:pt x="131" y="161"/>
                    <a:pt x="122" y="172"/>
                  </a:cubicBezTo>
                  <a:cubicBezTo>
                    <a:pt x="110" y="179"/>
                    <a:pt x="97" y="185"/>
                    <a:pt x="85" y="191"/>
                  </a:cubicBezTo>
                  <a:cubicBezTo>
                    <a:pt x="85" y="191"/>
                    <a:pt x="85" y="191"/>
                    <a:pt x="84" y="191"/>
                  </a:cubicBezTo>
                  <a:cubicBezTo>
                    <a:pt x="84" y="190"/>
                    <a:pt x="84" y="191"/>
                    <a:pt x="84" y="191"/>
                  </a:cubicBezTo>
                  <a:cubicBezTo>
                    <a:pt x="77" y="194"/>
                    <a:pt x="71" y="197"/>
                    <a:pt x="64" y="200"/>
                  </a:cubicBezTo>
                  <a:cubicBezTo>
                    <a:pt x="44" y="210"/>
                    <a:pt x="23" y="218"/>
                    <a:pt x="0" y="218"/>
                  </a:cubicBezTo>
                  <a:cubicBezTo>
                    <a:pt x="0" y="218"/>
                    <a:pt x="0" y="219"/>
                    <a:pt x="0" y="219"/>
                  </a:cubicBezTo>
                  <a:cubicBezTo>
                    <a:pt x="19" y="224"/>
                    <a:pt x="41" y="215"/>
                    <a:pt x="57" y="207"/>
                  </a:cubicBezTo>
                  <a:cubicBezTo>
                    <a:pt x="67" y="203"/>
                    <a:pt x="77" y="199"/>
                    <a:pt x="86" y="194"/>
                  </a:cubicBezTo>
                  <a:cubicBezTo>
                    <a:pt x="102" y="209"/>
                    <a:pt x="129" y="212"/>
                    <a:pt x="148" y="214"/>
                  </a:cubicBezTo>
                  <a:cubicBezTo>
                    <a:pt x="165" y="215"/>
                    <a:pt x="183" y="217"/>
                    <a:pt x="200" y="215"/>
                  </a:cubicBezTo>
                  <a:cubicBezTo>
                    <a:pt x="231" y="244"/>
                    <a:pt x="294" y="208"/>
                    <a:pt x="294" y="168"/>
                  </a:cubicBezTo>
                  <a:cubicBezTo>
                    <a:pt x="294" y="168"/>
                    <a:pt x="293" y="168"/>
                    <a:pt x="293" y="168"/>
                  </a:cubicBezTo>
                  <a:cubicBezTo>
                    <a:pt x="294" y="168"/>
                    <a:pt x="294" y="167"/>
                    <a:pt x="294" y="167"/>
                  </a:cubicBezTo>
                  <a:cubicBezTo>
                    <a:pt x="296" y="166"/>
                    <a:pt x="295" y="164"/>
                    <a:pt x="293" y="164"/>
                  </a:cubicBezTo>
                  <a:cubicBezTo>
                    <a:pt x="261" y="177"/>
                    <a:pt x="213" y="173"/>
                    <a:pt x="198" y="211"/>
                  </a:cubicBezTo>
                  <a:cubicBezTo>
                    <a:pt x="198" y="211"/>
                    <a:pt x="198" y="211"/>
                    <a:pt x="198" y="211"/>
                  </a:cubicBezTo>
                  <a:cubicBezTo>
                    <a:pt x="183" y="212"/>
                    <a:pt x="168" y="212"/>
                    <a:pt x="154" y="211"/>
                  </a:cubicBezTo>
                  <a:cubicBezTo>
                    <a:pt x="132" y="209"/>
                    <a:pt x="106" y="206"/>
                    <a:pt x="88" y="193"/>
                  </a:cubicBezTo>
                  <a:cubicBezTo>
                    <a:pt x="99" y="188"/>
                    <a:pt x="109" y="183"/>
                    <a:pt x="120" y="178"/>
                  </a:cubicBezTo>
                  <a:cubicBezTo>
                    <a:pt x="152" y="162"/>
                    <a:pt x="186" y="144"/>
                    <a:pt x="216" y="123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39" y="139"/>
                    <a:pt x="274" y="121"/>
                    <a:pt x="292" y="105"/>
                  </a:cubicBezTo>
                  <a:cubicBezTo>
                    <a:pt x="305" y="93"/>
                    <a:pt x="312" y="76"/>
                    <a:pt x="317" y="60"/>
                  </a:cubicBezTo>
                  <a:cubicBezTo>
                    <a:pt x="322" y="43"/>
                    <a:pt x="327" y="22"/>
                    <a:pt x="324" y="4"/>
                  </a:cubicBezTo>
                  <a:cubicBezTo>
                    <a:pt x="324" y="4"/>
                    <a:pt x="325" y="3"/>
                    <a:pt x="325" y="3"/>
                  </a:cubicBezTo>
                  <a:cubicBezTo>
                    <a:pt x="326" y="1"/>
                    <a:pt x="324" y="0"/>
                    <a:pt x="323" y="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2589213" y="4824413"/>
              <a:ext cx="514350" cy="650875"/>
            </a:xfrm>
            <a:custGeom>
              <a:avLst/>
              <a:gdLst>
                <a:gd name="T0" fmla="*/ 135 w 137"/>
                <a:gd name="T1" fmla="*/ 152 h 173"/>
                <a:gd name="T2" fmla="*/ 126 w 137"/>
                <a:gd name="T3" fmla="*/ 148 h 173"/>
                <a:gd name="T4" fmla="*/ 114 w 137"/>
                <a:gd name="T5" fmla="*/ 145 h 173"/>
                <a:gd name="T6" fmla="*/ 113 w 137"/>
                <a:gd name="T7" fmla="*/ 145 h 173"/>
                <a:gd name="T8" fmla="*/ 75 w 137"/>
                <a:gd name="T9" fmla="*/ 62 h 173"/>
                <a:gd name="T10" fmla="*/ 40 w 137"/>
                <a:gd name="T11" fmla="*/ 19 h 173"/>
                <a:gd name="T12" fmla="*/ 1 w 137"/>
                <a:gd name="T13" fmla="*/ 1 h 173"/>
                <a:gd name="T14" fmla="*/ 1 w 137"/>
                <a:gd name="T15" fmla="*/ 2 h 173"/>
                <a:gd name="T16" fmla="*/ 40 w 137"/>
                <a:gd name="T17" fmla="*/ 25 h 173"/>
                <a:gd name="T18" fmla="*/ 74 w 137"/>
                <a:gd name="T19" fmla="*/ 69 h 173"/>
                <a:gd name="T20" fmla="*/ 109 w 137"/>
                <a:gd name="T21" fmla="*/ 146 h 173"/>
                <a:gd name="T22" fmla="*/ 101 w 137"/>
                <a:gd name="T23" fmla="*/ 166 h 173"/>
                <a:gd name="T24" fmla="*/ 102 w 137"/>
                <a:gd name="T25" fmla="*/ 168 h 173"/>
                <a:gd name="T26" fmla="*/ 124 w 137"/>
                <a:gd name="T27" fmla="*/ 170 h 173"/>
                <a:gd name="T28" fmla="*/ 135 w 137"/>
                <a:gd name="T29" fmla="*/ 154 h 173"/>
                <a:gd name="T30" fmla="*/ 135 w 137"/>
                <a:gd name="T31" fmla="*/ 15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" h="173">
                  <a:moveTo>
                    <a:pt x="135" y="152"/>
                  </a:moveTo>
                  <a:cubicBezTo>
                    <a:pt x="133" y="150"/>
                    <a:pt x="129" y="149"/>
                    <a:pt x="126" y="148"/>
                  </a:cubicBezTo>
                  <a:cubicBezTo>
                    <a:pt x="122" y="147"/>
                    <a:pt x="118" y="146"/>
                    <a:pt x="114" y="145"/>
                  </a:cubicBezTo>
                  <a:cubicBezTo>
                    <a:pt x="114" y="145"/>
                    <a:pt x="114" y="145"/>
                    <a:pt x="113" y="145"/>
                  </a:cubicBezTo>
                  <a:cubicBezTo>
                    <a:pt x="105" y="116"/>
                    <a:pt x="90" y="87"/>
                    <a:pt x="75" y="62"/>
                  </a:cubicBezTo>
                  <a:cubicBezTo>
                    <a:pt x="65" y="46"/>
                    <a:pt x="54" y="31"/>
                    <a:pt x="40" y="19"/>
                  </a:cubicBezTo>
                  <a:cubicBezTo>
                    <a:pt x="30" y="11"/>
                    <a:pt x="15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6" y="8"/>
                    <a:pt x="28" y="14"/>
                    <a:pt x="40" y="25"/>
                  </a:cubicBezTo>
                  <a:cubicBezTo>
                    <a:pt x="54" y="38"/>
                    <a:pt x="64" y="53"/>
                    <a:pt x="74" y="69"/>
                  </a:cubicBezTo>
                  <a:cubicBezTo>
                    <a:pt x="88" y="94"/>
                    <a:pt x="98" y="120"/>
                    <a:pt x="109" y="146"/>
                  </a:cubicBezTo>
                  <a:cubicBezTo>
                    <a:pt x="105" y="153"/>
                    <a:pt x="104" y="159"/>
                    <a:pt x="101" y="166"/>
                  </a:cubicBezTo>
                  <a:cubicBezTo>
                    <a:pt x="101" y="167"/>
                    <a:pt x="101" y="168"/>
                    <a:pt x="102" y="168"/>
                  </a:cubicBezTo>
                  <a:cubicBezTo>
                    <a:pt x="108" y="173"/>
                    <a:pt x="117" y="173"/>
                    <a:pt x="124" y="170"/>
                  </a:cubicBezTo>
                  <a:cubicBezTo>
                    <a:pt x="130" y="167"/>
                    <a:pt x="135" y="161"/>
                    <a:pt x="135" y="154"/>
                  </a:cubicBezTo>
                  <a:cubicBezTo>
                    <a:pt x="136" y="154"/>
                    <a:pt x="137" y="152"/>
                    <a:pt x="135" y="15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3070225" y="4860926"/>
              <a:ext cx="603250" cy="504825"/>
            </a:xfrm>
            <a:custGeom>
              <a:avLst/>
              <a:gdLst>
                <a:gd name="T0" fmla="*/ 147 w 161"/>
                <a:gd name="T1" fmla="*/ 63 h 134"/>
                <a:gd name="T2" fmla="*/ 135 w 161"/>
                <a:gd name="T3" fmla="*/ 69 h 134"/>
                <a:gd name="T4" fmla="*/ 91 w 161"/>
                <a:gd name="T5" fmla="*/ 66 h 134"/>
                <a:gd name="T6" fmla="*/ 91 w 161"/>
                <a:gd name="T7" fmla="*/ 66 h 134"/>
                <a:gd name="T8" fmla="*/ 52 w 161"/>
                <a:gd name="T9" fmla="*/ 31 h 134"/>
                <a:gd name="T10" fmla="*/ 95 w 161"/>
                <a:gd name="T11" fmla="*/ 29 h 134"/>
                <a:gd name="T12" fmla="*/ 97 w 161"/>
                <a:gd name="T13" fmla="*/ 37 h 134"/>
                <a:gd name="T14" fmla="*/ 117 w 161"/>
                <a:gd name="T15" fmla="*/ 37 h 134"/>
                <a:gd name="T16" fmla="*/ 115 w 161"/>
                <a:gd name="T17" fmla="*/ 16 h 134"/>
                <a:gd name="T18" fmla="*/ 96 w 161"/>
                <a:gd name="T19" fmla="*/ 18 h 134"/>
                <a:gd name="T20" fmla="*/ 97 w 161"/>
                <a:gd name="T21" fmla="*/ 19 h 134"/>
                <a:gd name="T22" fmla="*/ 95 w 161"/>
                <a:gd name="T23" fmla="*/ 24 h 134"/>
                <a:gd name="T24" fmla="*/ 74 w 161"/>
                <a:gd name="T25" fmla="*/ 28 h 134"/>
                <a:gd name="T26" fmla="*/ 46 w 161"/>
                <a:gd name="T27" fmla="*/ 27 h 134"/>
                <a:gd name="T28" fmla="*/ 1 w 161"/>
                <a:gd name="T29" fmla="*/ 0 h 134"/>
                <a:gd name="T30" fmla="*/ 0 w 161"/>
                <a:gd name="T31" fmla="*/ 1 h 134"/>
                <a:gd name="T32" fmla="*/ 22 w 161"/>
                <a:gd name="T33" fmla="*/ 16 h 134"/>
                <a:gd name="T34" fmla="*/ 21 w 161"/>
                <a:gd name="T35" fmla="*/ 74 h 134"/>
                <a:gd name="T36" fmla="*/ 9 w 161"/>
                <a:gd name="T37" fmla="*/ 79 h 134"/>
                <a:gd name="T38" fmla="*/ 15 w 161"/>
                <a:gd name="T39" fmla="*/ 95 h 134"/>
                <a:gd name="T40" fmla="*/ 28 w 161"/>
                <a:gd name="T41" fmla="*/ 91 h 134"/>
                <a:gd name="T42" fmla="*/ 25 w 161"/>
                <a:gd name="T43" fmla="*/ 75 h 134"/>
                <a:gd name="T44" fmla="*/ 25 w 161"/>
                <a:gd name="T45" fmla="*/ 17 h 134"/>
                <a:gd name="T46" fmla="*/ 68 w 161"/>
                <a:gd name="T47" fmla="*/ 48 h 134"/>
                <a:gd name="T48" fmla="*/ 66 w 161"/>
                <a:gd name="T49" fmla="*/ 100 h 134"/>
                <a:gd name="T50" fmla="*/ 64 w 161"/>
                <a:gd name="T51" fmla="*/ 100 h 134"/>
                <a:gd name="T52" fmla="*/ 62 w 161"/>
                <a:gd name="T53" fmla="*/ 101 h 134"/>
                <a:gd name="T54" fmla="*/ 51 w 161"/>
                <a:gd name="T55" fmla="*/ 108 h 134"/>
                <a:gd name="T56" fmla="*/ 60 w 161"/>
                <a:gd name="T57" fmla="*/ 122 h 134"/>
                <a:gd name="T58" fmla="*/ 74 w 161"/>
                <a:gd name="T59" fmla="*/ 115 h 134"/>
                <a:gd name="T60" fmla="*/ 70 w 161"/>
                <a:gd name="T61" fmla="*/ 102 h 134"/>
                <a:gd name="T62" fmla="*/ 71 w 161"/>
                <a:gd name="T63" fmla="*/ 51 h 134"/>
                <a:gd name="T64" fmla="*/ 105 w 161"/>
                <a:gd name="T65" fmla="*/ 88 h 134"/>
                <a:gd name="T66" fmla="*/ 102 w 161"/>
                <a:gd name="T67" fmla="*/ 111 h 134"/>
                <a:gd name="T68" fmla="*/ 101 w 161"/>
                <a:gd name="T69" fmla="*/ 111 h 134"/>
                <a:gd name="T70" fmla="*/ 92 w 161"/>
                <a:gd name="T71" fmla="*/ 123 h 134"/>
                <a:gd name="T72" fmla="*/ 102 w 161"/>
                <a:gd name="T73" fmla="*/ 133 h 134"/>
                <a:gd name="T74" fmla="*/ 110 w 161"/>
                <a:gd name="T75" fmla="*/ 123 h 134"/>
                <a:gd name="T76" fmla="*/ 105 w 161"/>
                <a:gd name="T77" fmla="*/ 113 h 134"/>
                <a:gd name="T78" fmla="*/ 107 w 161"/>
                <a:gd name="T79" fmla="*/ 90 h 134"/>
                <a:gd name="T80" fmla="*/ 123 w 161"/>
                <a:gd name="T81" fmla="*/ 113 h 134"/>
                <a:gd name="T82" fmla="*/ 126 w 161"/>
                <a:gd name="T83" fmla="*/ 124 h 134"/>
                <a:gd name="T84" fmla="*/ 140 w 161"/>
                <a:gd name="T85" fmla="*/ 123 h 134"/>
                <a:gd name="T86" fmla="*/ 140 w 161"/>
                <a:gd name="T87" fmla="*/ 110 h 134"/>
                <a:gd name="T88" fmla="*/ 125 w 161"/>
                <a:gd name="T89" fmla="*/ 109 h 134"/>
                <a:gd name="T90" fmla="*/ 95 w 161"/>
                <a:gd name="T91" fmla="*/ 69 h 134"/>
                <a:gd name="T92" fmla="*/ 134 w 161"/>
                <a:gd name="T93" fmla="*/ 74 h 134"/>
                <a:gd name="T94" fmla="*/ 133 w 161"/>
                <a:gd name="T95" fmla="*/ 76 h 134"/>
                <a:gd name="T96" fmla="*/ 134 w 161"/>
                <a:gd name="T97" fmla="*/ 76 h 134"/>
                <a:gd name="T98" fmla="*/ 145 w 161"/>
                <a:gd name="T99" fmla="*/ 88 h 134"/>
                <a:gd name="T100" fmla="*/ 160 w 161"/>
                <a:gd name="T101" fmla="*/ 74 h 134"/>
                <a:gd name="T102" fmla="*/ 147 w 161"/>
                <a:gd name="T103" fmla="*/ 6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1" h="134">
                  <a:moveTo>
                    <a:pt x="147" y="63"/>
                  </a:moveTo>
                  <a:cubicBezTo>
                    <a:pt x="142" y="63"/>
                    <a:pt x="137" y="65"/>
                    <a:pt x="135" y="69"/>
                  </a:cubicBezTo>
                  <a:cubicBezTo>
                    <a:pt x="120" y="70"/>
                    <a:pt x="106" y="71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79" y="53"/>
                    <a:pt x="66" y="41"/>
                    <a:pt x="52" y="31"/>
                  </a:cubicBezTo>
                  <a:cubicBezTo>
                    <a:pt x="65" y="34"/>
                    <a:pt x="82" y="33"/>
                    <a:pt x="95" y="29"/>
                  </a:cubicBezTo>
                  <a:cubicBezTo>
                    <a:pt x="95" y="32"/>
                    <a:pt x="96" y="35"/>
                    <a:pt x="97" y="37"/>
                  </a:cubicBezTo>
                  <a:cubicBezTo>
                    <a:pt x="101" y="44"/>
                    <a:pt x="112" y="44"/>
                    <a:pt x="117" y="37"/>
                  </a:cubicBezTo>
                  <a:cubicBezTo>
                    <a:pt x="121" y="31"/>
                    <a:pt x="119" y="22"/>
                    <a:pt x="115" y="16"/>
                  </a:cubicBezTo>
                  <a:cubicBezTo>
                    <a:pt x="110" y="9"/>
                    <a:pt x="101" y="11"/>
                    <a:pt x="96" y="18"/>
                  </a:cubicBezTo>
                  <a:cubicBezTo>
                    <a:pt x="96" y="18"/>
                    <a:pt x="96" y="19"/>
                    <a:pt x="97" y="19"/>
                  </a:cubicBezTo>
                  <a:cubicBezTo>
                    <a:pt x="96" y="21"/>
                    <a:pt x="95" y="22"/>
                    <a:pt x="95" y="24"/>
                  </a:cubicBezTo>
                  <a:cubicBezTo>
                    <a:pt x="88" y="25"/>
                    <a:pt x="81" y="28"/>
                    <a:pt x="74" y="28"/>
                  </a:cubicBezTo>
                  <a:cubicBezTo>
                    <a:pt x="65" y="30"/>
                    <a:pt x="56" y="29"/>
                    <a:pt x="46" y="27"/>
                  </a:cubicBezTo>
                  <a:cubicBezTo>
                    <a:pt x="32" y="16"/>
                    <a:pt x="17" y="7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8" y="6"/>
                    <a:pt x="15" y="11"/>
                    <a:pt x="22" y="16"/>
                  </a:cubicBezTo>
                  <a:cubicBezTo>
                    <a:pt x="28" y="36"/>
                    <a:pt x="24" y="54"/>
                    <a:pt x="21" y="74"/>
                  </a:cubicBezTo>
                  <a:cubicBezTo>
                    <a:pt x="17" y="72"/>
                    <a:pt x="11" y="74"/>
                    <a:pt x="9" y="79"/>
                  </a:cubicBezTo>
                  <a:cubicBezTo>
                    <a:pt x="6" y="85"/>
                    <a:pt x="8" y="93"/>
                    <a:pt x="15" y="95"/>
                  </a:cubicBezTo>
                  <a:cubicBezTo>
                    <a:pt x="19" y="97"/>
                    <a:pt x="25" y="95"/>
                    <a:pt x="28" y="91"/>
                  </a:cubicBezTo>
                  <a:cubicBezTo>
                    <a:pt x="32" y="87"/>
                    <a:pt x="30" y="79"/>
                    <a:pt x="25" y="75"/>
                  </a:cubicBezTo>
                  <a:cubicBezTo>
                    <a:pt x="30" y="57"/>
                    <a:pt x="31" y="34"/>
                    <a:pt x="25" y="17"/>
                  </a:cubicBezTo>
                  <a:cubicBezTo>
                    <a:pt x="39" y="27"/>
                    <a:pt x="54" y="37"/>
                    <a:pt x="68" y="48"/>
                  </a:cubicBezTo>
                  <a:cubicBezTo>
                    <a:pt x="74" y="66"/>
                    <a:pt x="70" y="83"/>
                    <a:pt x="66" y="100"/>
                  </a:cubicBezTo>
                  <a:cubicBezTo>
                    <a:pt x="65" y="100"/>
                    <a:pt x="65" y="100"/>
                    <a:pt x="64" y="100"/>
                  </a:cubicBezTo>
                  <a:cubicBezTo>
                    <a:pt x="63" y="99"/>
                    <a:pt x="63" y="100"/>
                    <a:pt x="62" y="101"/>
                  </a:cubicBezTo>
                  <a:cubicBezTo>
                    <a:pt x="58" y="101"/>
                    <a:pt x="53" y="104"/>
                    <a:pt x="51" y="108"/>
                  </a:cubicBezTo>
                  <a:cubicBezTo>
                    <a:pt x="48" y="114"/>
                    <a:pt x="54" y="121"/>
                    <a:pt x="60" y="122"/>
                  </a:cubicBezTo>
                  <a:cubicBezTo>
                    <a:pt x="66" y="124"/>
                    <a:pt x="72" y="120"/>
                    <a:pt x="74" y="115"/>
                  </a:cubicBezTo>
                  <a:cubicBezTo>
                    <a:pt x="76" y="110"/>
                    <a:pt x="73" y="105"/>
                    <a:pt x="70" y="102"/>
                  </a:cubicBezTo>
                  <a:cubicBezTo>
                    <a:pt x="75" y="86"/>
                    <a:pt x="77" y="67"/>
                    <a:pt x="71" y="51"/>
                  </a:cubicBezTo>
                  <a:cubicBezTo>
                    <a:pt x="84" y="62"/>
                    <a:pt x="95" y="75"/>
                    <a:pt x="105" y="88"/>
                  </a:cubicBezTo>
                  <a:cubicBezTo>
                    <a:pt x="104" y="96"/>
                    <a:pt x="103" y="103"/>
                    <a:pt x="102" y="111"/>
                  </a:cubicBezTo>
                  <a:cubicBezTo>
                    <a:pt x="102" y="111"/>
                    <a:pt x="101" y="111"/>
                    <a:pt x="101" y="111"/>
                  </a:cubicBezTo>
                  <a:cubicBezTo>
                    <a:pt x="96" y="112"/>
                    <a:pt x="91" y="117"/>
                    <a:pt x="92" y="123"/>
                  </a:cubicBezTo>
                  <a:cubicBezTo>
                    <a:pt x="93" y="127"/>
                    <a:pt x="97" y="134"/>
                    <a:pt x="102" y="133"/>
                  </a:cubicBezTo>
                  <a:cubicBezTo>
                    <a:pt x="107" y="132"/>
                    <a:pt x="109" y="127"/>
                    <a:pt x="110" y="123"/>
                  </a:cubicBezTo>
                  <a:cubicBezTo>
                    <a:pt x="111" y="119"/>
                    <a:pt x="109" y="115"/>
                    <a:pt x="105" y="113"/>
                  </a:cubicBezTo>
                  <a:cubicBezTo>
                    <a:pt x="107" y="105"/>
                    <a:pt x="107" y="98"/>
                    <a:pt x="107" y="90"/>
                  </a:cubicBezTo>
                  <a:cubicBezTo>
                    <a:pt x="112" y="98"/>
                    <a:pt x="118" y="105"/>
                    <a:pt x="123" y="113"/>
                  </a:cubicBezTo>
                  <a:cubicBezTo>
                    <a:pt x="121" y="116"/>
                    <a:pt x="122" y="121"/>
                    <a:pt x="126" y="124"/>
                  </a:cubicBezTo>
                  <a:cubicBezTo>
                    <a:pt x="131" y="127"/>
                    <a:pt x="137" y="128"/>
                    <a:pt x="140" y="123"/>
                  </a:cubicBezTo>
                  <a:cubicBezTo>
                    <a:pt x="142" y="119"/>
                    <a:pt x="142" y="114"/>
                    <a:pt x="140" y="110"/>
                  </a:cubicBezTo>
                  <a:cubicBezTo>
                    <a:pt x="137" y="105"/>
                    <a:pt x="130" y="107"/>
                    <a:pt x="125" y="109"/>
                  </a:cubicBezTo>
                  <a:cubicBezTo>
                    <a:pt x="116" y="95"/>
                    <a:pt x="106" y="82"/>
                    <a:pt x="95" y="69"/>
                  </a:cubicBezTo>
                  <a:cubicBezTo>
                    <a:pt x="106" y="74"/>
                    <a:pt x="121" y="76"/>
                    <a:pt x="134" y="74"/>
                  </a:cubicBezTo>
                  <a:cubicBezTo>
                    <a:pt x="134" y="75"/>
                    <a:pt x="133" y="75"/>
                    <a:pt x="133" y="76"/>
                  </a:cubicBezTo>
                  <a:cubicBezTo>
                    <a:pt x="133" y="76"/>
                    <a:pt x="134" y="76"/>
                    <a:pt x="134" y="76"/>
                  </a:cubicBezTo>
                  <a:cubicBezTo>
                    <a:pt x="134" y="82"/>
                    <a:pt x="138" y="87"/>
                    <a:pt x="145" y="88"/>
                  </a:cubicBezTo>
                  <a:cubicBezTo>
                    <a:pt x="151" y="88"/>
                    <a:pt x="161" y="82"/>
                    <a:pt x="160" y="74"/>
                  </a:cubicBezTo>
                  <a:cubicBezTo>
                    <a:pt x="159" y="68"/>
                    <a:pt x="153" y="64"/>
                    <a:pt x="147" y="63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2963863" y="4022726"/>
              <a:ext cx="698500" cy="846138"/>
            </a:xfrm>
            <a:custGeom>
              <a:avLst/>
              <a:gdLst>
                <a:gd name="T0" fmla="*/ 184 w 186"/>
                <a:gd name="T1" fmla="*/ 13 h 225"/>
                <a:gd name="T2" fmla="*/ 137 w 186"/>
                <a:gd name="T3" fmla="*/ 27 h 225"/>
                <a:gd name="T4" fmla="*/ 110 w 186"/>
                <a:gd name="T5" fmla="*/ 57 h 225"/>
                <a:gd name="T6" fmla="*/ 79 w 186"/>
                <a:gd name="T7" fmla="*/ 0 h 225"/>
                <a:gd name="T8" fmla="*/ 77 w 186"/>
                <a:gd name="T9" fmla="*/ 2 h 225"/>
                <a:gd name="T10" fmla="*/ 105 w 186"/>
                <a:gd name="T11" fmla="*/ 75 h 225"/>
                <a:gd name="T12" fmla="*/ 105 w 186"/>
                <a:gd name="T13" fmla="*/ 76 h 225"/>
                <a:gd name="T14" fmla="*/ 105 w 186"/>
                <a:gd name="T15" fmla="*/ 78 h 225"/>
                <a:gd name="T16" fmla="*/ 88 w 186"/>
                <a:gd name="T17" fmla="*/ 117 h 225"/>
                <a:gd name="T18" fmla="*/ 66 w 186"/>
                <a:gd name="T19" fmla="*/ 157 h 225"/>
                <a:gd name="T20" fmla="*/ 1 w 186"/>
                <a:gd name="T21" fmla="*/ 224 h 225"/>
                <a:gd name="T22" fmla="*/ 1 w 186"/>
                <a:gd name="T23" fmla="*/ 225 h 225"/>
                <a:gd name="T24" fmla="*/ 67 w 186"/>
                <a:gd name="T25" fmla="*/ 165 h 225"/>
                <a:gd name="T26" fmla="*/ 91 w 186"/>
                <a:gd name="T27" fmla="*/ 122 h 225"/>
                <a:gd name="T28" fmla="*/ 108 w 186"/>
                <a:gd name="T29" fmla="*/ 78 h 225"/>
                <a:gd name="T30" fmla="*/ 108 w 186"/>
                <a:gd name="T31" fmla="*/ 77 h 225"/>
                <a:gd name="T32" fmla="*/ 108 w 186"/>
                <a:gd name="T33" fmla="*/ 77 h 225"/>
                <a:gd name="T34" fmla="*/ 109 w 186"/>
                <a:gd name="T35" fmla="*/ 75 h 225"/>
                <a:gd name="T36" fmla="*/ 159 w 186"/>
                <a:gd name="T37" fmla="*/ 58 h 225"/>
                <a:gd name="T38" fmla="*/ 186 w 186"/>
                <a:gd name="T39" fmla="*/ 13 h 225"/>
                <a:gd name="T40" fmla="*/ 184 w 186"/>
                <a:gd name="T41" fmla="*/ 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6" h="225">
                  <a:moveTo>
                    <a:pt x="184" y="13"/>
                  </a:moveTo>
                  <a:cubicBezTo>
                    <a:pt x="168" y="9"/>
                    <a:pt x="150" y="19"/>
                    <a:pt x="137" y="27"/>
                  </a:cubicBezTo>
                  <a:cubicBezTo>
                    <a:pt x="126" y="35"/>
                    <a:pt x="117" y="45"/>
                    <a:pt x="110" y="57"/>
                  </a:cubicBezTo>
                  <a:cubicBezTo>
                    <a:pt x="108" y="35"/>
                    <a:pt x="97" y="10"/>
                    <a:pt x="79" y="0"/>
                  </a:cubicBezTo>
                  <a:cubicBezTo>
                    <a:pt x="78" y="0"/>
                    <a:pt x="77" y="0"/>
                    <a:pt x="77" y="2"/>
                  </a:cubicBezTo>
                  <a:cubicBezTo>
                    <a:pt x="69" y="26"/>
                    <a:pt x="80" y="64"/>
                    <a:pt x="105" y="75"/>
                  </a:cubicBezTo>
                  <a:cubicBezTo>
                    <a:pt x="105" y="75"/>
                    <a:pt x="105" y="76"/>
                    <a:pt x="105" y="76"/>
                  </a:cubicBezTo>
                  <a:cubicBezTo>
                    <a:pt x="104" y="77"/>
                    <a:pt x="105" y="77"/>
                    <a:pt x="105" y="78"/>
                  </a:cubicBezTo>
                  <a:cubicBezTo>
                    <a:pt x="99" y="90"/>
                    <a:pt x="94" y="104"/>
                    <a:pt x="88" y="117"/>
                  </a:cubicBezTo>
                  <a:cubicBezTo>
                    <a:pt x="82" y="131"/>
                    <a:pt x="74" y="144"/>
                    <a:pt x="66" y="157"/>
                  </a:cubicBezTo>
                  <a:cubicBezTo>
                    <a:pt x="49" y="185"/>
                    <a:pt x="28" y="206"/>
                    <a:pt x="1" y="224"/>
                  </a:cubicBezTo>
                  <a:cubicBezTo>
                    <a:pt x="0" y="224"/>
                    <a:pt x="1" y="225"/>
                    <a:pt x="1" y="225"/>
                  </a:cubicBezTo>
                  <a:cubicBezTo>
                    <a:pt x="29" y="215"/>
                    <a:pt x="51" y="189"/>
                    <a:pt x="67" y="165"/>
                  </a:cubicBezTo>
                  <a:cubicBezTo>
                    <a:pt x="76" y="151"/>
                    <a:pt x="83" y="136"/>
                    <a:pt x="91" y="122"/>
                  </a:cubicBezTo>
                  <a:cubicBezTo>
                    <a:pt x="97" y="108"/>
                    <a:pt x="104" y="93"/>
                    <a:pt x="108" y="78"/>
                  </a:cubicBezTo>
                  <a:cubicBezTo>
                    <a:pt x="108" y="78"/>
                    <a:pt x="108" y="78"/>
                    <a:pt x="108" y="77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8" y="76"/>
                    <a:pt x="109" y="76"/>
                    <a:pt x="109" y="75"/>
                  </a:cubicBezTo>
                  <a:cubicBezTo>
                    <a:pt x="127" y="76"/>
                    <a:pt x="144" y="70"/>
                    <a:pt x="159" y="58"/>
                  </a:cubicBezTo>
                  <a:cubicBezTo>
                    <a:pt x="172" y="48"/>
                    <a:pt x="185" y="30"/>
                    <a:pt x="186" y="13"/>
                  </a:cubicBezTo>
                  <a:cubicBezTo>
                    <a:pt x="186" y="12"/>
                    <a:pt x="185" y="12"/>
                    <a:pt x="184" y="13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3719513" y="3140076"/>
              <a:ext cx="719138" cy="1470025"/>
            </a:xfrm>
            <a:custGeom>
              <a:avLst/>
              <a:gdLst>
                <a:gd name="T0" fmla="*/ 169 w 192"/>
                <a:gd name="T1" fmla="*/ 132 h 391"/>
                <a:gd name="T2" fmla="*/ 106 w 192"/>
                <a:gd name="T3" fmla="*/ 159 h 391"/>
                <a:gd name="T4" fmla="*/ 76 w 192"/>
                <a:gd name="T5" fmla="*/ 199 h 391"/>
                <a:gd name="T6" fmla="*/ 68 w 192"/>
                <a:gd name="T7" fmla="*/ 215 h 391"/>
                <a:gd name="T8" fmla="*/ 70 w 192"/>
                <a:gd name="T9" fmla="*/ 177 h 391"/>
                <a:gd name="T10" fmla="*/ 70 w 192"/>
                <a:gd name="T11" fmla="*/ 176 h 391"/>
                <a:gd name="T12" fmla="*/ 70 w 192"/>
                <a:gd name="T13" fmla="*/ 176 h 391"/>
                <a:gd name="T14" fmla="*/ 71 w 192"/>
                <a:gd name="T15" fmla="*/ 175 h 391"/>
                <a:gd name="T16" fmla="*/ 121 w 192"/>
                <a:gd name="T17" fmla="*/ 53 h 391"/>
                <a:gd name="T18" fmla="*/ 103 w 192"/>
                <a:gd name="T19" fmla="*/ 11 h 391"/>
                <a:gd name="T20" fmla="*/ 60 w 192"/>
                <a:gd name="T21" fmla="*/ 10 h 391"/>
                <a:gd name="T22" fmla="*/ 27 w 192"/>
                <a:gd name="T23" fmla="*/ 92 h 391"/>
                <a:gd name="T24" fmla="*/ 68 w 192"/>
                <a:gd name="T25" fmla="*/ 176 h 391"/>
                <a:gd name="T26" fmla="*/ 67 w 192"/>
                <a:gd name="T27" fmla="*/ 176 h 391"/>
                <a:gd name="T28" fmla="*/ 62 w 192"/>
                <a:gd name="T29" fmla="*/ 229 h 391"/>
                <a:gd name="T30" fmla="*/ 53 w 192"/>
                <a:gd name="T31" fmla="*/ 287 h 391"/>
                <a:gd name="T32" fmla="*/ 0 w 192"/>
                <a:gd name="T33" fmla="*/ 390 h 391"/>
                <a:gd name="T34" fmla="*/ 1 w 192"/>
                <a:gd name="T35" fmla="*/ 391 h 391"/>
                <a:gd name="T36" fmla="*/ 56 w 192"/>
                <a:gd name="T37" fmla="*/ 294 h 391"/>
                <a:gd name="T38" fmla="*/ 66 w 192"/>
                <a:gd name="T39" fmla="*/ 236 h 391"/>
                <a:gd name="T40" fmla="*/ 66 w 192"/>
                <a:gd name="T41" fmla="*/ 228 h 391"/>
                <a:gd name="T42" fmla="*/ 159 w 192"/>
                <a:gd name="T43" fmla="*/ 208 h 391"/>
                <a:gd name="T44" fmla="*/ 169 w 192"/>
                <a:gd name="T45" fmla="*/ 13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391">
                  <a:moveTo>
                    <a:pt x="169" y="132"/>
                  </a:moveTo>
                  <a:cubicBezTo>
                    <a:pt x="149" y="115"/>
                    <a:pt x="119" y="146"/>
                    <a:pt x="106" y="159"/>
                  </a:cubicBezTo>
                  <a:cubicBezTo>
                    <a:pt x="95" y="171"/>
                    <a:pt x="85" y="185"/>
                    <a:pt x="76" y="199"/>
                  </a:cubicBezTo>
                  <a:cubicBezTo>
                    <a:pt x="73" y="204"/>
                    <a:pt x="70" y="209"/>
                    <a:pt x="68" y="215"/>
                  </a:cubicBezTo>
                  <a:cubicBezTo>
                    <a:pt x="69" y="202"/>
                    <a:pt x="70" y="189"/>
                    <a:pt x="70" y="177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70" y="176"/>
                    <a:pt x="71" y="176"/>
                    <a:pt x="71" y="175"/>
                  </a:cubicBezTo>
                  <a:cubicBezTo>
                    <a:pt x="100" y="140"/>
                    <a:pt x="125" y="100"/>
                    <a:pt x="121" y="53"/>
                  </a:cubicBezTo>
                  <a:cubicBezTo>
                    <a:pt x="120" y="38"/>
                    <a:pt x="115" y="21"/>
                    <a:pt x="103" y="11"/>
                  </a:cubicBezTo>
                  <a:cubicBezTo>
                    <a:pt x="91" y="0"/>
                    <a:pt x="73" y="3"/>
                    <a:pt x="60" y="10"/>
                  </a:cubicBezTo>
                  <a:cubicBezTo>
                    <a:pt x="30" y="25"/>
                    <a:pt x="24" y="62"/>
                    <a:pt x="27" y="92"/>
                  </a:cubicBezTo>
                  <a:cubicBezTo>
                    <a:pt x="30" y="121"/>
                    <a:pt x="43" y="157"/>
                    <a:pt x="68" y="176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64" y="194"/>
                    <a:pt x="63" y="212"/>
                    <a:pt x="62" y="229"/>
                  </a:cubicBezTo>
                  <a:cubicBezTo>
                    <a:pt x="60" y="249"/>
                    <a:pt x="57" y="268"/>
                    <a:pt x="53" y="287"/>
                  </a:cubicBezTo>
                  <a:cubicBezTo>
                    <a:pt x="44" y="326"/>
                    <a:pt x="26" y="359"/>
                    <a:pt x="0" y="390"/>
                  </a:cubicBezTo>
                  <a:cubicBezTo>
                    <a:pt x="0" y="391"/>
                    <a:pt x="1" y="391"/>
                    <a:pt x="1" y="391"/>
                  </a:cubicBezTo>
                  <a:cubicBezTo>
                    <a:pt x="30" y="366"/>
                    <a:pt x="46" y="330"/>
                    <a:pt x="56" y="294"/>
                  </a:cubicBezTo>
                  <a:cubicBezTo>
                    <a:pt x="60" y="275"/>
                    <a:pt x="63" y="255"/>
                    <a:pt x="66" y="236"/>
                  </a:cubicBezTo>
                  <a:cubicBezTo>
                    <a:pt x="66" y="233"/>
                    <a:pt x="66" y="231"/>
                    <a:pt x="66" y="228"/>
                  </a:cubicBezTo>
                  <a:cubicBezTo>
                    <a:pt x="97" y="239"/>
                    <a:pt x="134" y="228"/>
                    <a:pt x="159" y="208"/>
                  </a:cubicBezTo>
                  <a:cubicBezTo>
                    <a:pt x="179" y="191"/>
                    <a:pt x="192" y="153"/>
                    <a:pt x="169" y="13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3857625" y="4703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4202113" y="4527551"/>
              <a:ext cx="450850" cy="703263"/>
            </a:xfrm>
            <a:custGeom>
              <a:avLst/>
              <a:gdLst>
                <a:gd name="T0" fmla="*/ 96 w 120"/>
                <a:gd name="T1" fmla="*/ 39 h 187"/>
                <a:gd name="T2" fmla="*/ 98 w 120"/>
                <a:gd name="T3" fmla="*/ 8 h 187"/>
                <a:gd name="T4" fmla="*/ 73 w 120"/>
                <a:gd name="T5" fmla="*/ 7 h 187"/>
                <a:gd name="T6" fmla="*/ 39 w 120"/>
                <a:gd name="T7" fmla="*/ 37 h 187"/>
                <a:gd name="T8" fmla="*/ 8 w 120"/>
                <a:gd name="T9" fmla="*/ 87 h 187"/>
                <a:gd name="T10" fmla="*/ 9 w 120"/>
                <a:gd name="T11" fmla="*/ 88 h 187"/>
                <a:gd name="T12" fmla="*/ 10 w 120"/>
                <a:gd name="T13" fmla="*/ 87 h 187"/>
                <a:gd name="T14" fmla="*/ 45 w 120"/>
                <a:gd name="T15" fmla="*/ 185 h 187"/>
                <a:gd name="T16" fmla="*/ 68 w 120"/>
                <a:gd name="T17" fmla="*/ 163 h 187"/>
                <a:gd name="T18" fmla="*/ 76 w 120"/>
                <a:gd name="T19" fmla="*/ 157 h 187"/>
                <a:gd name="T20" fmla="*/ 86 w 120"/>
                <a:gd name="T21" fmla="*/ 150 h 187"/>
                <a:gd name="T22" fmla="*/ 92 w 120"/>
                <a:gd name="T23" fmla="*/ 127 h 187"/>
                <a:gd name="T24" fmla="*/ 92 w 120"/>
                <a:gd name="T25" fmla="*/ 127 h 187"/>
                <a:gd name="T26" fmla="*/ 101 w 120"/>
                <a:gd name="T27" fmla="*/ 89 h 187"/>
                <a:gd name="T28" fmla="*/ 119 w 120"/>
                <a:gd name="T29" fmla="*/ 63 h 187"/>
                <a:gd name="T30" fmla="*/ 96 w 120"/>
                <a:gd name="T31" fmla="*/ 3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87">
                  <a:moveTo>
                    <a:pt x="96" y="39"/>
                  </a:moveTo>
                  <a:cubicBezTo>
                    <a:pt x="100" y="30"/>
                    <a:pt x="105" y="17"/>
                    <a:pt x="98" y="8"/>
                  </a:cubicBezTo>
                  <a:cubicBezTo>
                    <a:pt x="93" y="0"/>
                    <a:pt x="80" y="4"/>
                    <a:pt x="73" y="7"/>
                  </a:cubicBezTo>
                  <a:cubicBezTo>
                    <a:pt x="59" y="13"/>
                    <a:pt x="48" y="24"/>
                    <a:pt x="39" y="37"/>
                  </a:cubicBezTo>
                  <a:cubicBezTo>
                    <a:pt x="28" y="53"/>
                    <a:pt x="22" y="73"/>
                    <a:pt x="8" y="87"/>
                  </a:cubicBezTo>
                  <a:cubicBezTo>
                    <a:pt x="8" y="88"/>
                    <a:pt x="9" y="88"/>
                    <a:pt x="9" y="88"/>
                  </a:cubicBezTo>
                  <a:cubicBezTo>
                    <a:pt x="9" y="88"/>
                    <a:pt x="10" y="87"/>
                    <a:pt x="10" y="87"/>
                  </a:cubicBezTo>
                  <a:cubicBezTo>
                    <a:pt x="0" y="117"/>
                    <a:pt x="3" y="180"/>
                    <a:pt x="45" y="185"/>
                  </a:cubicBezTo>
                  <a:cubicBezTo>
                    <a:pt x="59" y="187"/>
                    <a:pt x="66" y="175"/>
                    <a:pt x="68" y="163"/>
                  </a:cubicBezTo>
                  <a:cubicBezTo>
                    <a:pt x="69" y="157"/>
                    <a:pt x="71" y="159"/>
                    <a:pt x="76" y="157"/>
                  </a:cubicBezTo>
                  <a:cubicBezTo>
                    <a:pt x="80" y="156"/>
                    <a:pt x="84" y="153"/>
                    <a:pt x="86" y="150"/>
                  </a:cubicBezTo>
                  <a:cubicBezTo>
                    <a:pt x="92" y="144"/>
                    <a:pt x="94" y="134"/>
                    <a:pt x="92" y="127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104" y="121"/>
                    <a:pt x="112" y="99"/>
                    <a:pt x="101" y="89"/>
                  </a:cubicBezTo>
                  <a:cubicBezTo>
                    <a:pt x="113" y="86"/>
                    <a:pt x="120" y="75"/>
                    <a:pt x="119" y="63"/>
                  </a:cubicBezTo>
                  <a:cubicBezTo>
                    <a:pt x="119" y="50"/>
                    <a:pt x="108" y="41"/>
                    <a:pt x="96" y="3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3613150" y="4659313"/>
              <a:ext cx="811213" cy="431800"/>
            </a:xfrm>
            <a:custGeom>
              <a:avLst/>
              <a:gdLst>
                <a:gd name="T0" fmla="*/ 194 w 216"/>
                <a:gd name="T1" fmla="*/ 7 h 115"/>
                <a:gd name="T2" fmla="*/ 175 w 216"/>
                <a:gd name="T3" fmla="*/ 25 h 115"/>
                <a:gd name="T4" fmla="*/ 163 w 216"/>
                <a:gd name="T5" fmla="*/ 46 h 115"/>
                <a:gd name="T6" fmla="*/ 89 w 216"/>
                <a:gd name="T7" fmla="*/ 15 h 115"/>
                <a:gd name="T8" fmla="*/ 2 w 216"/>
                <a:gd name="T9" fmla="*/ 5 h 115"/>
                <a:gd name="T10" fmla="*/ 1 w 216"/>
                <a:gd name="T11" fmla="*/ 6 h 115"/>
                <a:gd name="T12" fmla="*/ 33 w 216"/>
                <a:gd name="T13" fmla="*/ 13 h 115"/>
                <a:gd name="T14" fmla="*/ 78 w 216"/>
                <a:gd name="T15" fmla="*/ 17 h 115"/>
                <a:gd name="T16" fmla="*/ 123 w 216"/>
                <a:gd name="T17" fmla="*/ 30 h 115"/>
                <a:gd name="T18" fmla="*/ 161 w 216"/>
                <a:gd name="T19" fmla="*/ 50 h 115"/>
                <a:gd name="T20" fmla="*/ 161 w 216"/>
                <a:gd name="T21" fmla="*/ 50 h 115"/>
                <a:gd name="T22" fmla="*/ 162 w 216"/>
                <a:gd name="T23" fmla="*/ 52 h 115"/>
                <a:gd name="T24" fmla="*/ 176 w 216"/>
                <a:gd name="T25" fmla="*/ 107 h 115"/>
                <a:gd name="T26" fmla="*/ 196 w 216"/>
                <a:gd name="T27" fmla="*/ 83 h 115"/>
                <a:gd name="T28" fmla="*/ 213 w 216"/>
                <a:gd name="T29" fmla="*/ 64 h 115"/>
                <a:gd name="T30" fmla="*/ 205 w 216"/>
                <a:gd name="T31" fmla="*/ 40 h 115"/>
                <a:gd name="T32" fmla="*/ 194 w 216"/>
                <a:gd name="T33" fmla="*/ 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" h="115">
                  <a:moveTo>
                    <a:pt x="194" y="7"/>
                  </a:moveTo>
                  <a:cubicBezTo>
                    <a:pt x="186" y="9"/>
                    <a:pt x="179" y="18"/>
                    <a:pt x="175" y="25"/>
                  </a:cubicBezTo>
                  <a:cubicBezTo>
                    <a:pt x="170" y="31"/>
                    <a:pt x="166" y="38"/>
                    <a:pt x="163" y="46"/>
                  </a:cubicBezTo>
                  <a:cubicBezTo>
                    <a:pt x="142" y="30"/>
                    <a:pt x="114" y="21"/>
                    <a:pt x="89" y="15"/>
                  </a:cubicBezTo>
                  <a:cubicBezTo>
                    <a:pt x="60" y="9"/>
                    <a:pt x="30" y="11"/>
                    <a:pt x="2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11" y="11"/>
                    <a:pt x="22" y="12"/>
                    <a:pt x="33" y="13"/>
                  </a:cubicBezTo>
                  <a:cubicBezTo>
                    <a:pt x="48" y="14"/>
                    <a:pt x="63" y="15"/>
                    <a:pt x="78" y="17"/>
                  </a:cubicBezTo>
                  <a:cubicBezTo>
                    <a:pt x="93" y="20"/>
                    <a:pt x="108" y="24"/>
                    <a:pt x="123" y="30"/>
                  </a:cubicBezTo>
                  <a:cubicBezTo>
                    <a:pt x="136" y="35"/>
                    <a:pt x="148" y="43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1"/>
                    <a:pt x="162" y="52"/>
                  </a:cubicBezTo>
                  <a:cubicBezTo>
                    <a:pt x="159" y="71"/>
                    <a:pt x="157" y="96"/>
                    <a:pt x="176" y="107"/>
                  </a:cubicBezTo>
                  <a:cubicBezTo>
                    <a:pt x="192" y="115"/>
                    <a:pt x="200" y="96"/>
                    <a:pt x="196" y="83"/>
                  </a:cubicBezTo>
                  <a:cubicBezTo>
                    <a:pt x="205" y="80"/>
                    <a:pt x="210" y="73"/>
                    <a:pt x="213" y="64"/>
                  </a:cubicBezTo>
                  <a:cubicBezTo>
                    <a:pt x="216" y="56"/>
                    <a:pt x="214" y="44"/>
                    <a:pt x="205" y="40"/>
                  </a:cubicBezTo>
                  <a:cubicBezTo>
                    <a:pt x="213" y="28"/>
                    <a:pt x="216" y="0"/>
                    <a:pt x="194" y="7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3802063" y="4700588"/>
              <a:ext cx="187325" cy="465138"/>
            </a:xfrm>
            <a:custGeom>
              <a:avLst/>
              <a:gdLst>
                <a:gd name="T0" fmla="*/ 18 w 50"/>
                <a:gd name="T1" fmla="*/ 2 h 124"/>
                <a:gd name="T2" fmla="*/ 16 w 50"/>
                <a:gd name="T3" fmla="*/ 0 h 124"/>
                <a:gd name="T4" fmla="*/ 15 w 50"/>
                <a:gd name="T5" fmla="*/ 3 h 124"/>
                <a:gd name="T6" fmla="*/ 3 w 50"/>
                <a:gd name="T7" fmla="*/ 65 h 124"/>
                <a:gd name="T8" fmla="*/ 32 w 50"/>
                <a:gd name="T9" fmla="*/ 123 h 124"/>
                <a:gd name="T10" fmla="*/ 34 w 50"/>
                <a:gd name="T11" fmla="*/ 121 h 124"/>
                <a:gd name="T12" fmla="*/ 48 w 50"/>
                <a:gd name="T13" fmla="*/ 58 h 124"/>
                <a:gd name="T14" fmla="*/ 18 w 50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24">
                  <a:moveTo>
                    <a:pt x="18" y="2"/>
                  </a:moveTo>
                  <a:cubicBezTo>
                    <a:pt x="18" y="1"/>
                    <a:pt x="17" y="0"/>
                    <a:pt x="16" y="0"/>
                  </a:cubicBezTo>
                  <a:cubicBezTo>
                    <a:pt x="15" y="1"/>
                    <a:pt x="15" y="2"/>
                    <a:pt x="15" y="3"/>
                  </a:cubicBezTo>
                  <a:cubicBezTo>
                    <a:pt x="1" y="20"/>
                    <a:pt x="0" y="44"/>
                    <a:pt x="3" y="65"/>
                  </a:cubicBezTo>
                  <a:cubicBezTo>
                    <a:pt x="6" y="85"/>
                    <a:pt x="15" y="110"/>
                    <a:pt x="32" y="123"/>
                  </a:cubicBezTo>
                  <a:cubicBezTo>
                    <a:pt x="33" y="124"/>
                    <a:pt x="35" y="123"/>
                    <a:pt x="34" y="121"/>
                  </a:cubicBezTo>
                  <a:cubicBezTo>
                    <a:pt x="48" y="104"/>
                    <a:pt x="50" y="79"/>
                    <a:pt x="48" y="58"/>
                  </a:cubicBezTo>
                  <a:cubicBezTo>
                    <a:pt x="46" y="39"/>
                    <a:pt x="36" y="12"/>
                    <a:pt x="18" y="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3967163" y="4398963"/>
              <a:ext cx="344488" cy="349250"/>
            </a:xfrm>
            <a:custGeom>
              <a:avLst/>
              <a:gdLst>
                <a:gd name="T0" fmla="*/ 89 w 92"/>
                <a:gd name="T1" fmla="*/ 2 h 93"/>
                <a:gd name="T2" fmla="*/ 87 w 92"/>
                <a:gd name="T3" fmla="*/ 0 h 93"/>
                <a:gd name="T4" fmla="*/ 0 w 92"/>
                <a:gd name="T5" fmla="*/ 85 h 93"/>
                <a:gd name="T6" fmla="*/ 0 w 92"/>
                <a:gd name="T7" fmla="*/ 86 h 93"/>
                <a:gd name="T8" fmla="*/ 0 w 92"/>
                <a:gd name="T9" fmla="*/ 87 h 93"/>
                <a:gd name="T10" fmla="*/ 1 w 92"/>
                <a:gd name="T11" fmla="*/ 87 h 93"/>
                <a:gd name="T12" fmla="*/ 1 w 92"/>
                <a:gd name="T13" fmla="*/ 86 h 93"/>
                <a:gd name="T14" fmla="*/ 56 w 92"/>
                <a:gd name="T15" fmla="*/ 62 h 93"/>
                <a:gd name="T16" fmla="*/ 92 w 92"/>
                <a:gd name="T17" fmla="*/ 4 h 93"/>
                <a:gd name="T18" fmla="*/ 89 w 92"/>
                <a:gd name="T19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89" y="2"/>
                  </a:moveTo>
                  <a:cubicBezTo>
                    <a:pt x="88" y="1"/>
                    <a:pt x="88" y="0"/>
                    <a:pt x="87" y="0"/>
                  </a:cubicBezTo>
                  <a:cubicBezTo>
                    <a:pt x="46" y="11"/>
                    <a:pt x="5" y="41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1" y="87"/>
                    <a:pt x="1" y="87"/>
                  </a:cubicBezTo>
                  <a:cubicBezTo>
                    <a:pt x="1" y="87"/>
                    <a:pt x="1" y="86"/>
                    <a:pt x="1" y="86"/>
                  </a:cubicBezTo>
                  <a:cubicBezTo>
                    <a:pt x="21" y="93"/>
                    <a:pt x="43" y="75"/>
                    <a:pt x="56" y="62"/>
                  </a:cubicBezTo>
                  <a:cubicBezTo>
                    <a:pt x="72" y="47"/>
                    <a:pt x="86" y="26"/>
                    <a:pt x="92" y="4"/>
                  </a:cubicBezTo>
                  <a:cubicBezTo>
                    <a:pt x="92" y="2"/>
                    <a:pt x="90" y="1"/>
                    <a:pt x="89" y="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4498975" y="3173413"/>
              <a:ext cx="277813" cy="514350"/>
            </a:xfrm>
            <a:custGeom>
              <a:avLst/>
              <a:gdLst>
                <a:gd name="T0" fmla="*/ 66 w 74"/>
                <a:gd name="T1" fmla="*/ 14 h 137"/>
                <a:gd name="T2" fmla="*/ 52 w 74"/>
                <a:gd name="T3" fmla="*/ 19 h 137"/>
                <a:gd name="T4" fmla="*/ 50 w 74"/>
                <a:gd name="T5" fmla="*/ 4 h 137"/>
                <a:gd name="T6" fmla="*/ 46 w 74"/>
                <a:gd name="T7" fmla="*/ 2 h 137"/>
                <a:gd name="T8" fmla="*/ 29 w 74"/>
                <a:gd name="T9" fmla="*/ 16 h 137"/>
                <a:gd name="T10" fmla="*/ 8 w 74"/>
                <a:gd name="T11" fmla="*/ 11 h 137"/>
                <a:gd name="T12" fmla="*/ 21 w 74"/>
                <a:gd name="T13" fmla="*/ 45 h 137"/>
                <a:gd name="T14" fmla="*/ 22 w 74"/>
                <a:gd name="T15" fmla="*/ 48 h 137"/>
                <a:gd name="T16" fmla="*/ 16 w 74"/>
                <a:gd name="T17" fmla="*/ 87 h 137"/>
                <a:gd name="T18" fmla="*/ 16 w 74"/>
                <a:gd name="T19" fmla="*/ 135 h 137"/>
                <a:gd name="T20" fmla="*/ 18 w 74"/>
                <a:gd name="T21" fmla="*/ 135 h 137"/>
                <a:gd name="T22" fmla="*/ 20 w 74"/>
                <a:gd name="T23" fmla="*/ 90 h 137"/>
                <a:gd name="T24" fmla="*/ 25 w 74"/>
                <a:gd name="T25" fmla="*/ 49 h 137"/>
                <a:gd name="T26" fmla="*/ 72 w 74"/>
                <a:gd name="T27" fmla="*/ 28 h 137"/>
                <a:gd name="T28" fmla="*/ 66 w 74"/>
                <a:gd name="T2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137">
                  <a:moveTo>
                    <a:pt x="66" y="14"/>
                  </a:moveTo>
                  <a:cubicBezTo>
                    <a:pt x="60" y="13"/>
                    <a:pt x="56" y="15"/>
                    <a:pt x="52" y="19"/>
                  </a:cubicBezTo>
                  <a:cubicBezTo>
                    <a:pt x="52" y="14"/>
                    <a:pt x="51" y="9"/>
                    <a:pt x="50" y="4"/>
                  </a:cubicBezTo>
                  <a:cubicBezTo>
                    <a:pt x="49" y="2"/>
                    <a:pt x="48" y="2"/>
                    <a:pt x="46" y="2"/>
                  </a:cubicBezTo>
                  <a:cubicBezTo>
                    <a:pt x="38" y="4"/>
                    <a:pt x="32" y="9"/>
                    <a:pt x="29" y="16"/>
                  </a:cubicBezTo>
                  <a:cubicBezTo>
                    <a:pt x="24" y="8"/>
                    <a:pt x="14" y="0"/>
                    <a:pt x="8" y="11"/>
                  </a:cubicBezTo>
                  <a:cubicBezTo>
                    <a:pt x="0" y="24"/>
                    <a:pt x="9" y="40"/>
                    <a:pt x="21" y="45"/>
                  </a:cubicBezTo>
                  <a:cubicBezTo>
                    <a:pt x="21" y="46"/>
                    <a:pt x="22" y="47"/>
                    <a:pt x="22" y="48"/>
                  </a:cubicBezTo>
                  <a:cubicBezTo>
                    <a:pt x="19" y="60"/>
                    <a:pt x="18" y="74"/>
                    <a:pt x="16" y="87"/>
                  </a:cubicBezTo>
                  <a:cubicBezTo>
                    <a:pt x="15" y="103"/>
                    <a:pt x="14" y="119"/>
                    <a:pt x="16" y="135"/>
                  </a:cubicBezTo>
                  <a:cubicBezTo>
                    <a:pt x="16" y="137"/>
                    <a:pt x="18" y="137"/>
                    <a:pt x="18" y="135"/>
                  </a:cubicBezTo>
                  <a:cubicBezTo>
                    <a:pt x="18" y="120"/>
                    <a:pt x="18" y="105"/>
                    <a:pt x="20" y="90"/>
                  </a:cubicBezTo>
                  <a:cubicBezTo>
                    <a:pt x="21" y="77"/>
                    <a:pt x="24" y="63"/>
                    <a:pt x="25" y="49"/>
                  </a:cubicBezTo>
                  <a:cubicBezTo>
                    <a:pt x="43" y="58"/>
                    <a:pt x="67" y="48"/>
                    <a:pt x="72" y="28"/>
                  </a:cubicBezTo>
                  <a:cubicBezTo>
                    <a:pt x="74" y="23"/>
                    <a:pt x="72" y="16"/>
                    <a:pt x="66" y="14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5403850" y="3297238"/>
              <a:ext cx="1122363" cy="1090613"/>
            </a:xfrm>
            <a:custGeom>
              <a:avLst/>
              <a:gdLst>
                <a:gd name="T0" fmla="*/ 233 w 299"/>
                <a:gd name="T1" fmla="*/ 66 h 290"/>
                <a:gd name="T2" fmla="*/ 145 w 299"/>
                <a:gd name="T3" fmla="*/ 100 h 290"/>
                <a:gd name="T4" fmla="*/ 140 w 299"/>
                <a:gd name="T5" fmla="*/ 94 h 290"/>
                <a:gd name="T6" fmla="*/ 100 w 299"/>
                <a:gd name="T7" fmla="*/ 52 h 290"/>
                <a:gd name="T8" fmla="*/ 1 w 299"/>
                <a:gd name="T9" fmla="*/ 0 h 290"/>
                <a:gd name="T10" fmla="*/ 1 w 299"/>
                <a:gd name="T11" fmla="*/ 1 h 290"/>
                <a:gd name="T12" fmla="*/ 101 w 299"/>
                <a:gd name="T13" fmla="*/ 59 h 290"/>
                <a:gd name="T14" fmla="*/ 140 w 299"/>
                <a:gd name="T15" fmla="*/ 102 h 290"/>
                <a:gd name="T16" fmla="*/ 174 w 299"/>
                <a:gd name="T17" fmla="*/ 143 h 290"/>
                <a:gd name="T18" fmla="*/ 175 w 299"/>
                <a:gd name="T19" fmla="*/ 144 h 290"/>
                <a:gd name="T20" fmla="*/ 187 w 299"/>
                <a:gd name="T21" fmla="*/ 236 h 290"/>
                <a:gd name="T22" fmla="*/ 259 w 299"/>
                <a:gd name="T23" fmla="*/ 286 h 290"/>
                <a:gd name="T24" fmla="*/ 295 w 299"/>
                <a:gd name="T25" fmla="*/ 262 h 290"/>
                <a:gd name="T26" fmla="*/ 286 w 299"/>
                <a:gd name="T27" fmla="*/ 217 h 290"/>
                <a:gd name="T28" fmla="*/ 178 w 299"/>
                <a:gd name="T29" fmla="*/ 142 h 290"/>
                <a:gd name="T30" fmla="*/ 176 w 299"/>
                <a:gd name="T31" fmla="*/ 142 h 290"/>
                <a:gd name="T32" fmla="*/ 176 w 299"/>
                <a:gd name="T33" fmla="*/ 142 h 290"/>
                <a:gd name="T34" fmla="*/ 176 w 299"/>
                <a:gd name="T35" fmla="*/ 142 h 290"/>
                <a:gd name="T36" fmla="*/ 153 w 299"/>
                <a:gd name="T37" fmla="*/ 110 h 290"/>
                <a:gd name="T38" fmla="*/ 169 w 299"/>
                <a:gd name="T39" fmla="*/ 119 h 290"/>
                <a:gd name="T40" fmla="*/ 216 w 299"/>
                <a:gd name="T41" fmla="*/ 136 h 290"/>
                <a:gd name="T42" fmla="*/ 283 w 299"/>
                <a:gd name="T43" fmla="*/ 124 h 290"/>
                <a:gd name="T44" fmla="*/ 233 w 299"/>
                <a:gd name="T45" fmla="*/ 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9" h="290">
                  <a:moveTo>
                    <a:pt x="233" y="66"/>
                  </a:moveTo>
                  <a:cubicBezTo>
                    <a:pt x="202" y="63"/>
                    <a:pt x="164" y="75"/>
                    <a:pt x="145" y="100"/>
                  </a:cubicBezTo>
                  <a:cubicBezTo>
                    <a:pt x="143" y="98"/>
                    <a:pt x="141" y="96"/>
                    <a:pt x="140" y="94"/>
                  </a:cubicBezTo>
                  <a:cubicBezTo>
                    <a:pt x="127" y="79"/>
                    <a:pt x="114" y="65"/>
                    <a:pt x="100" y="52"/>
                  </a:cubicBezTo>
                  <a:cubicBezTo>
                    <a:pt x="72" y="27"/>
                    <a:pt x="39" y="5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39" y="13"/>
                    <a:pt x="72" y="31"/>
                    <a:pt x="101" y="59"/>
                  </a:cubicBezTo>
                  <a:cubicBezTo>
                    <a:pt x="115" y="73"/>
                    <a:pt x="128" y="87"/>
                    <a:pt x="140" y="102"/>
                  </a:cubicBezTo>
                  <a:cubicBezTo>
                    <a:pt x="151" y="116"/>
                    <a:pt x="162" y="131"/>
                    <a:pt x="174" y="143"/>
                  </a:cubicBezTo>
                  <a:cubicBezTo>
                    <a:pt x="174" y="143"/>
                    <a:pt x="175" y="144"/>
                    <a:pt x="175" y="144"/>
                  </a:cubicBezTo>
                  <a:cubicBezTo>
                    <a:pt x="164" y="172"/>
                    <a:pt x="174" y="209"/>
                    <a:pt x="187" y="236"/>
                  </a:cubicBezTo>
                  <a:cubicBezTo>
                    <a:pt x="200" y="263"/>
                    <a:pt x="226" y="290"/>
                    <a:pt x="259" y="286"/>
                  </a:cubicBezTo>
                  <a:cubicBezTo>
                    <a:pt x="274" y="284"/>
                    <a:pt x="291" y="278"/>
                    <a:pt x="295" y="262"/>
                  </a:cubicBezTo>
                  <a:cubicBezTo>
                    <a:pt x="299" y="246"/>
                    <a:pt x="294" y="230"/>
                    <a:pt x="286" y="217"/>
                  </a:cubicBezTo>
                  <a:cubicBezTo>
                    <a:pt x="264" y="175"/>
                    <a:pt x="221" y="155"/>
                    <a:pt x="178" y="142"/>
                  </a:cubicBezTo>
                  <a:cubicBezTo>
                    <a:pt x="177" y="141"/>
                    <a:pt x="177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69" y="131"/>
                    <a:pt x="161" y="120"/>
                    <a:pt x="153" y="110"/>
                  </a:cubicBezTo>
                  <a:cubicBezTo>
                    <a:pt x="158" y="114"/>
                    <a:pt x="164" y="117"/>
                    <a:pt x="169" y="119"/>
                  </a:cubicBezTo>
                  <a:cubicBezTo>
                    <a:pt x="184" y="127"/>
                    <a:pt x="200" y="133"/>
                    <a:pt x="216" y="136"/>
                  </a:cubicBezTo>
                  <a:cubicBezTo>
                    <a:pt x="234" y="141"/>
                    <a:pt x="277" y="149"/>
                    <a:pt x="283" y="124"/>
                  </a:cubicBezTo>
                  <a:cubicBezTo>
                    <a:pt x="291" y="93"/>
                    <a:pt x="259" y="69"/>
                    <a:pt x="233" y="66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6653213" y="3605213"/>
              <a:ext cx="465138" cy="466725"/>
            </a:xfrm>
            <a:custGeom>
              <a:avLst/>
              <a:gdLst>
                <a:gd name="T0" fmla="*/ 95 w 124"/>
                <a:gd name="T1" fmla="*/ 10 h 124"/>
                <a:gd name="T2" fmla="*/ 39 w 124"/>
                <a:gd name="T3" fmla="*/ 3 h 124"/>
                <a:gd name="T4" fmla="*/ 6 w 124"/>
                <a:gd name="T5" fmla="*/ 30 h 124"/>
                <a:gd name="T6" fmla="*/ 2 w 124"/>
                <a:gd name="T7" fmla="*/ 69 h 124"/>
                <a:gd name="T8" fmla="*/ 22 w 124"/>
                <a:gd name="T9" fmla="*/ 108 h 124"/>
                <a:gd name="T10" fmla="*/ 60 w 124"/>
                <a:gd name="T11" fmla="*/ 122 h 124"/>
                <a:gd name="T12" fmla="*/ 74 w 124"/>
                <a:gd name="T13" fmla="*/ 97 h 124"/>
                <a:gd name="T14" fmla="*/ 96 w 124"/>
                <a:gd name="T15" fmla="*/ 63 h 124"/>
                <a:gd name="T16" fmla="*/ 123 w 124"/>
                <a:gd name="T17" fmla="*/ 48 h 124"/>
                <a:gd name="T18" fmla="*/ 95 w 124"/>
                <a:gd name="T19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95" y="10"/>
                  </a:moveTo>
                  <a:cubicBezTo>
                    <a:pt x="79" y="1"/>
                    <a:pt x="57" y="0"/>
                    <a:pt x="39" y="3"/>
                  </a:cubicBezTo>
                  <a:cubicBezTo>
                    <a:pt x="26" y="6"/>
                    <a:pt x="6" y="13"/>
                    <a:pt x="6" y="30"/>
                  </a:cubicBezTo>
                  <a:cubicBezTo>
                    <a:pt x="0" y="40"/>
                    <a:pt x="1" y="61"/>
                    <a:pt x="2" y="69"/>
                  </a:cubicBezTo>
                  <a:cubicBezTo>
                    <a:pt x="4" y="85"/>
                    <a:pt x="9" y="98"/>
                    <a:pt x="22" y="108"/>
                  </a:cubicBezTo>
                  <a:cubicBezTo>
                    <a:pt x="33" y="116"/>
                    <a:pt x="46" y="124"/>
                    <a:pt x="60" y="122"/>
                  </a:cubicBezTo>
                  <a:cubicBezTo>
                    <a:pt x="72" y="120"/>
                    <a:pt x="75" y="108"/>
                    <a:pt x="74" y="97"/>
                  </a:cubicBezTo>
                  <a:cubicBezTo>
                    <a:pt x="94" y="101"/>
                    <a:pt x="104" y="80"/>
                    <a:pt x="96" y="63"/>
                  </a:cubicBezTo>
                  <a:cubicBezTo>
                    <a:pt x="108" y="68"/>
                    <a:pt x="124" y="65"/>
                    <a:pt x="123" y="48"/>
                  </a:cubicBezTo>
                  <a:cubicBezTo>
                    <a:pt x="121" y="33"/>
                    <a:pt x="108" y="17"/>
                    <a:pt x="95" y="10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7299325" y="2341563"/>
              <a:ext cx="919163" cy="1189038"/>
            </a:xfrm>
            <a:custGeom>
              <a:avLst/>
              <a:gdLst>
                <a:gd name="T0" fmla="*/ 220 w 245"/>
                <a:gd name="T1" fmla="*/ 46 h 316"/>
                <a:gd name="T2" fmla="*/ 220 w 245"/>
                <a:gd name="T3" fmla="*/ 47 h 316"/>
                <a:gd name="T4" fmla="*/ 193 w 245"/>
                <a:gd name="T5" fmla="*/ 66 h 316"/>
                <a:gd name="T6" fmla="*/ 212 w 245"/>
                <a:gd name="T7" fmla="*/ 23 h 316"/>
                <a:gd name="T8" fmla="*/ 193 w 245"/>
                <a:gd name="T9" fmla="*/ 8 h 316"/>
                <a:gd name="T10" fmla="*/ 195 w 245"/>
                <a:gd name="T11" fmla="*/ 19 h 316"/>
                <a:gd name="T12" fmla="*/ 172 w 245"/>
                <a:gd name="T13" fmla="*/ 96 h 316"/>
                <a:gd name="T14" fmla="*/ 167 w 245"/>
                <a:gd name="T15" fmla="*/ 46 h 316"/>
                <a:gd name="T16" fmla="*/ 142 w 245"/>
                <a:gd name="T17" fmla="*/ 59 h 316"/>
                <a:gd name="T18" fmla="*/ 159 w 245"/>
                <a:gd name="T19" fmla="*/ 63 h 316"/>
                <a:gd name="T20" fmla="*/ 171 w 245"/>
                <a:gd name="T21" fmla="*/ 98 h 316"/>
                <a:gd name="T22" fmla="*/ 125 w 245"/>
                <a:gd name="T23" fmla="*/ 174 h 316"/>
                <a:gd name="T24" fmla="*/ 135 w 245"/>
                <a:gd name="T25" fmla="*/ 108 h 316"/>
                <a:gd name="T26" fmla="*/ 109 w 245"/>
                <a:gd name="T27" fmla="*/ 99 h 316"/>
                <a:gd name="T28" fmla="*/ 117 w 245"/>
                <a:gd name="T29" fmla="*/ 114 h 316"/>
                <a:gd name="T30" fmla="*/ 123 w 245"/>
                <a:gd name="T31" fmla="*/ 176 h 316"/>
                <a:gd name="T32" fmla="*/ 69 w 245"/>
                <a:gd name="T33" fmla="*/ 245 h 316"/>
                <a:gd name="T34" fmla="*/ 99 w 245"/>
                <a:gd name="T35" fmla="*/ 173 h 316"/>
                <a:gd name="T36" fmla="*/ 73 w 245"/>
                <a:gd name="T37" fmla="*/ 168 h 316"/>
                <a:gd name="T38" fmla="*/ 78 w 245"/>
                <a:gd name="T39" fmla="*/ 182 h 316"/>
                <a:gd name="T40" fmla="*/ 37 w 245"/>
                <a:gd name="T41" fmla="*/ 280 h 316"/>
                <a:gd name="T42" fmla="*/ 20 w 245"/>
                <a:gd name="T43" fmla="*/ 274 h 316"/>
                <a:gd name="T44" fmla="*/ 31 w 245"/>
                <a:gd name="T45" fmla="*/ 245 h 316"/>
                <a:gd name="T46" fmla="*/ 5 w 245"/>
                <a:gd name="T47" fmla="*/ 237 h 316"/>
                <a:gd name="T48" fmla="*/ 17 w 245"/>
                <a:gd name="T49" fmla="*/ 252 h 316"/>
                <a:gd name="T50" fmla="*/ 0 w 245"/>
                <a:gd name="T51" fmla="*/ 315 h 316"/>
                <a:gd name="T52" fmla="*/ 35 w 245"/>
                <a:gd name="T53" fmla="*/ 289 h 316"/>
                <a:gd name="T54" fmla="*/ 91 w 245"/>
                <a:gd name="T55" fmla="*/ 266 h 316"/>
                <a:gd name="T56" fmla="*/ 112 w 245"/>
                <a:gd name="T57" fmla="*/ 271 h 316"/>
                <a:gd name="T58" fmla="*/ 92 w 245"/>
                <a:gd name="T59" fmla="*/ 251 h 316"/>
                <a:gd name="T60" fmla="*/ 90 w 245"/>
                <a:gd name="T61" fmla="*/ 261 h 316"/>
                <a:gd name="T62" fmla="*/ 45 w 245"/>
                <a:gd name="T63" fmla="*/ 279 h 316"/>
                <a:gd name="T64" fmla="*/ 104 w 245"/>
                <a:gd name="T65" fmla="*/ 209 h 316"/>
                <a:gd name="T66" fmla="*/ 159 w 245"/>
                <a:gd name="T67" fmla="*/ 216 h 316"/>
                <a:gd name="T68" fmla="*/ 177 w 245"/>
                <a:gd name="T69" fmla="*/ 216 h 316"/>
                <a:gd name="T70" fmla="*/ 160 w 245"/>
                <a:gd name="T71" fmla="*/ 196 h 316"/>
                <a:gd name="T72" fmla="*/ 106 w 245"/>
                <a:gd name="T73" fmla="*/ 207 h 316"/>
                <a:gd name="T74" fmla="*/ 155 w 245"/>
                <a:gd name="T75" fmla="*/ 139 h 316"/>
                <a:gd name="T76" fmla="*/ 196 w 245"/>
                <a:gd name="T77" fmla="*/ 142 h 316"/>
                <a:gd name="T78" fmla="*/ 210 w 245"/>
                <a:gd name="T79" fmla="*/ 123 h 316"/>
                <a:gd name="T80" fmla="*/ 198 w 245"/>
                <a:gd name="T81" fmla="*/ 123 h 316"/>
                <a:gd name="T82" fmla="*/ 195 w 245"/>
                <a:gd name="T83" fmla="*/ 126 h 316"/>
                <a:gd name="T84" fmla="*/ 193 w 245"/>
                <a:gd name="T85" fmla="*/ 130 h 316"/>
                <a:gd name="T86" fmla="*/ 192 w 245"/>
                <a:gd name="T87" fmla="*/ 68 h 316"/>
                <a:gd name="T88" fmla="*/ 224 w 245"/>
                <a:gd name="T89" fmla="*/ 52 h 316"/>
                <a:gd name="T90" fmla="*/ 243 w 245"/>
                <a:gd name="T91" fmla="*/ 3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5" h="316">
                  <a:moveTo>
                    <a:pt x="226" y="31"/>
                  </a:moveTo>
                  <a:cubicBezTo>
                    <a:pt x="222" y="34"/>
                    <a:pt x="220" y="41"/>
                    <a:pt x="220" y="46"/>
                  </a:cubicBezTo>
                  <a:cubicBezTo>
                    <a:pt x="220" y="46"/>
                    <a:pt x="220" y="47"/>
                    <a:pt x="220" y="47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1" y="48"/>
                    <a:pt x="221" y="49"/>
                    <a:pt x="221" y="50"/>
                  </a:cubicBezTo>
                  <a:cubicBezTo>
                    <a:pt x="211" y="54"/>
                    <a:pt x="202" y="60"/>
                    <a:pt x="193" y="66"/>
                  </a:cubicBezTo>
                  <a:cubicBezTo>
                    <a:pt x="198" y="53"/>
                    <a:pt x="202" y="40"/>
                    <a:pt x="204" y="26"/>
                  </a:cubicBezTo>
                  <a:cubicBezTo>
                    <a:pt x="207" y="27"/>
                    <a:pt x="210" y="26"/>
                    <a:pt x="212" y="23"/>
                  </a:cubicBezTo>
                  <a:cubicBezTo>
                    <a:pt x="217" y="19"/>
                    <a:pt x="217" y="11"/>
                    <a:pt x="213" y="6"/>
                  </a:cubicBezTo>
                  <a:cubicBezTo>
                    <a:pt x="208" y="0"/>
                    <a:pt x="196" y="1"/>
                    <a:pt x="193" y="8"/>
                  </a:cubicBezTo>
                  <a:cubicBezTo>
                    <a:pt x="192" y="11"/>
                    <a:pt x="193" y="15"/>
                    <a:pt x="195" y="18"/>
                  </a:cubicBezTo>
                  <a:cubicBezTo>
                    <a:pt x="195" y="18"/>
                    <a:pt x="195" y="18"/>
                    <a:pt x="195" y="19"/>
                  </a:cubicBezTo>
                  <a:cubicBezTo>
                    <a:pt x="196" y="22"/>
                    <a:pt x="199" y="24"/>
                    <a:pt x="202" y="26"/>
                  </a:cubicBezTo>
                  <a:cubicBezTo>
                    <a:pt x="194" y="50"/>
                    <a:pt x="184" y="73"/>
                    <a:pt x="172" y="96"/>
                  </a:cubicBezTo>
                  <a:cubicBezTo>
                    <a:pt x="170" y="84"/>
                    <a:pt x="166" y="73"/>
                    <a:pt x="162" y="62"/>
                  </a:cubicBezTo>
                  <a:cubicBezTo>
                    <a:pt x="166" y="58"/>
                    <a:pt x="169" y="52"/>
                    <a:pt x="167" y="46"/>
                  </a:cubicBezTo>
                  <a:cubicBezTo>
                    <a:pt x="164" y="40"/>
                    <a:pt x="157" y="37"/>
                    <a:pt x="151" y="40"/>
                  </a:cubicBezTo>
                  <a:cubicBezTo>
                    <a:pt x="145" y="42"/>
                    <a:pt x="137" y="52"/>
                    <a:pt x="142" y="59"/>
                  </a:cubicBezTo>
                  <a:cubicBezTo>
                    <a:pt x="146" y="63"/>
                    <a:pt x="152" y="65"/>
                    <a:pt x="157" y="62"/>
                  </a:cubicBezTo>
                  <a:cubicBezTo>
                    <a:pt x="157" y="63"/>
                    <a:pt x="158" y="64"/>
                    <a:pt x="159" y="63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64" y="75"/>
                    <a:pt x="167" y="86"/>
                    <a:pt x="171" y="98"/>
                  </a:cubicBezTo>
                  <a:cubicBezTo>
                    <a:pt x="158" y="124"/>
                    <a:pt x="142" y="149"/>
                    <a:pt x="125" y="173"/>
                  </a:cubicBezTo>
                  <a:cubicBezTo>
                    <a:pt x="125" y="174"/>
                    <a:pt x="125" y="174"/>
                    <a:pt x="125" y="174"/>
                  </a:cubicBezTo>
                  <a:cubicBezTo>
                    <a:pt x="122" y="155"/>
                    <a:pt x="123" y="136"/>
                    <a:pt x="124" y="117"/>
                  </a:cubicBezTo>
                  <a:cubicBezTo>
                    <a:pt x="129" y="117"/>
                    <a:pt x="134" y="114"/>
                    <a:pt x="135" y="108"/>
                  </a:cubicBezTo>
                  <a:cubicBezTo>
                    <a:pt x="137" y="101"/>
                    <a:pt x="133" y="92"/>
                    <a:pt x="127" y="89"/>
                  </a:cubicBezTo>
                  <a:cubicBezTo>
                    <a:pt x="119" y="85"/>
                    <a:pt x="110" y="91"/>
                    <a:pt x="109" y="99"/>
                  </a:cubicBezTo>
                  <a:cubicBezTo>
                    <a:pt x="108" y="105"/>
                    <a:pt x="112" y="110"/>
                    <a:pt x="116" y="113"/>
                  </a:cubicBezTo>
                  <a:cubicBezTo>
                    <a:pt x="116" y="114"/>
                    <a:pt x="117" y="114"/>
                    <a:pt x="117" y="114"/>
                  </a:cubicBezTo>
                  <a:cubicBezTo>
                    <a:pt x="118" y="115"/>
                    <a:pt x="120" y="116"/>
                    <a:pt x="122" y="117"/>
                  </a:cubicBezTo>
                  <a:cubicBezTo>
                    <a:pt x="121" y="136"/>
                    <a:pt x="119" y="157"/>
                    <a:pt x="123" y="176"/>
                  </a:cubicBezTo>
                  <a:cubicBezTo>
                    <a:pt x="107" y="199"/>
                    <a:pt x="90" y="221"/>
                    <a:pt x="71" y="242"/>
                  </a:cubicBezTo>
                  <a:cubicBezTo>
                    <a:pt x="71" y="243"/>
                    <a:pt x="70" y="244"/>
                    <a:pt x="69" y="245"/>
                  </a:cubicBezTo>
                  <a:cubicBezTo>
                    <a:pt x="71" y="223"/>
                    <a:pt x="75" y="204"/>
                    <a:pt x="81" y="183"/>
                  </a:cubicBezTo>
                  <a:cubicBezTo>
                    <a:pt x="89" y="185"/>
                    <a:pt x="98" y="180"/>
                    <a:pt x="99" y="173"/>
                  </a:cubicBezTo>
                  <a:cubicBezTo>
                    <a:pt x="100" y="166"/>
                    <a:pt x="96" y="158"/>
                    <a:pt x="90" y="155"/>
                  </a:cubicBezTo>
                  <a:cubicBezTo>
                    <a:pt x="82" y="152"/>
                    <a:pt x="75" y="160"/>
                    <a:pt x="73" y="168"/>
                  </a:cubicBezTo>
                  <a:cubicBezTo>
                    <a:pt x="73" y="168"/>
                    <a:pt x="73" y="168"/>
                    <a:pt x="73" y="169"/>
                  </a:cubicBezTo>
                  <a:cubicBezTo>
                    <a:pt x="73" y="174"/>
                    <a:pt x="74" y="179"/>
                    <a:pt x="78" y="182"/>
                  </a:cubicBezTo>
                  <a:cubicBezTo>
                    <a:pt x="71" y="202"/>
                    <a:pt x="67" y="225"/>
                    <a:pt x="68" y="246"/>
                  </a:cubicBezTo>
                  <a:cubicBezTo>
                    <a:pt x="58" y="258"/>
                    <a:pt x="48" y="269"/>
                    <a:pt x="37" y="280"/>
                  </a:cubicBezTo>
                  <a:cubicBezTo>
                    <a:pt x="32" y="285"/>
                    <a:pt x="27" y="290"/>
                    <a:pt x="21" y="295"/>
                  </a:cubicBezTo>
                  <a:cubicBezTo>
                    <a:pt x="21" y="288"/>
                    <a:pt x="21" y="281"/>
                    <a:pt x="20" y="274"/>
                  </a:cubicBezTo>
                  <a:cubicBezTo>
                    <a:pt x="20" y="267"/>
                    <a:pt x="21" y="260"/>
                    <a:pt x="21" y="253"/>
                  </a:cubicBezTo>
                  <a:cubicBezTo>
                    <a:pt x="25" y="252"/>
                    <a:pt x="29" y="250"/>
                    <a:pt x="31" y="245"/>
                  </a:cubicBezTo>
                  <a:cubicBezTo>
                    <a:pt x="34" y="238"/>
                    <a:pt x="31" y="229"/>
                    <a:pt x="23" y="226"/>
                  </a:cubicBezTo>
                  <a:cubicBezTo>
                    <a:pt x="15" y="222"/>
                    <a:pt x="6" y="228"/>
                    <a:pt x="5" y="237"/>
                  </a:cubicBezTo>
                  <a:cubicBezTo>
                    <a:pt x="5" y="242"/>
                    <a:pt x="9" y="249"/>
                    <a:pt x="13" y="250"/>
                  </a:cubicBezTo>
                  <a:cubicBezTo>
                    <a:pt x="15" y="251"/>
                    <a:pt x="16" y="252"/>
                    <a:pt x="17" y="252"/>
                  </a:cubicBezTo>
                  <a:cubicBezTo>
                    <a:pt x="14" y="266"/>
                    <a:pt x="17" y="283"/>
                    <a:pt x="18" y="297"/>
                  </a:cubicBezTo>
                  <a:cubicBezTo>
                    <a:pt x="12" y="303"/>
                    <a:pt x="5" y="309"/>
                    <a:pt x="0" y="315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13" y="311"/>
                    <a:pt x="25" y="299"/>
                    <a:pt x="35" y="289"/>
                  </a:cubicBezTo>
                  <a:cubicBezTo>
                    <a:pt x="37" y="286"/>
                    <a:pt x="40" y="284"/>
                    <a:pt x="43" y="281"/>
                  </a:cubicBezTo>
                  <a:cubicBezTo>
                    <a:pt x="58" y="279"/>
                    <a:pt x="77" y="274"/>
                    <a:pt x="91" y="266"/>
                  </a:cubicBezTo>
                  <a:cubicBezTo>
                    <a:pt x="91" y="267"/>
                    <a:pt x="92" y="268"/>
                    <a:pt x="92" y="269"/>
                  </a:cubicBezTo>
                  <a:cubicBezTo>
                    <a:pt x="97" y="277"/>
                    <a:pt x="106" y="276"/>
                    <a:pt x="112" y="271"/>
                  </a:cubicBezTo>
                  <a:cubicBezTo>
                    <a:pt x="119" y="266"/>
                    <a:pt x="119" y="259"/>
                    <a:pt x="114" y="253"/>
                  </a:cubicBezTo>
                  <a:cubicBezTo>
                    <a:pt x="110" y="248"/>
                    <a:pt x="98" y="245"/>
                    <a:pt x="92" y="251"/>
                  </a:cubicBezTo>
                  <a:cubicBezTo>
                    <a:pt x="92" y="252"/>
                    <a:pt x="92" y="253"/>
                    <a:pt x="93" y="253"/>
                  </a:cubicBezTo>
                  <a:cubicBezTo>
                    <a:pt x="91" y="256"/>
                    <a:pt x="90" y="258"/>
                    <a:pt x="90" y="261"/>
                  </a:cubicBezTo>
                  <a:cubicBezTo>
                    <a:pt x="83" y="265"/>
                    <a:pt x="76" y="268"/>
                    <a:pt x="68" y="271"/>
                  </a:cubicBezTo>
                  <a:cubicBezTo>
                    <a:pt x="61" y="274"/>
                    <a:pt x="53" y="276"/>
                    <a:pt x="45" y="279"/>
                  </a:cubicBezTo>
                  <a:cubicBezTo>
                    <a:pt x="54" y="269"/>
                    <a:pt x="63" y="258"/>
                    <a:pt x="72" y="248"/>
                  </a:cubicBezTo>
                  <a:cubicBezTo>
                    <a:pt x="83" y="235"/>
                    <a:pt x="94" y="222"/>
                    <a:pt x="104" y="209"/>
                  </a:cubicBezTo>
                  <a:cubicBezTo>
                    <a:pt x="121" y="212"/>
                    <a:pt x="138" y="213"/>
                    <a:pt x="155" y="209"/>
                  </a:cubicBezTo>
                  <a:cubicBezTo>
                    <a:pt x="156" y="212"/>
                    <a:pt x="157" y="214"/>
                    <a:pt x="159" y="216"/>
                  </a:cubicBezTo>
                  <a:cubicBezTo>
                    <a:pt x="159" y="216"/>
                    <a:pt x="160" y="216"/>
                    <a:pt x="160" y="216"/>
                  </a:cubicBezTo>
                  <a:cubicBezTo>
                    <a:pt x="164" y="220"/>
                    <a:pt x="172" y="220"/>
                    <a:pt x="177" y="216"/>
                  </a:cubicBezTo>
                  <a:cubicBezTo>
                    <a:pt x="183" y="212"/>
                    <a:pt x="186" y="200"/>
                    <a:pt x="179" y="195"/>
                  </a:cubicBezTo>
                  <a:cubicBezTo>
                    <a:pt x="174" y="191"/>
                    <a:pt x="165" y="193"/>
                    <a:pt x="160" y="196"/>
                  </a:cubicBezTo>
                  <a:cubicBezTo>
                    <a:pt x="157" y="199"/>
                    <a:pt x="155" y="202"/>
                    <a:pt x="155" y="206"/>
                  </a:cubicBezTo>
                  <a:cubicBezTo>
                    <a:pt x="139" y="209"/>
                    <a:pt x="123" y="208"/>
                    <a:pt x="106" y="207"/>
                  </a:cubicBezTo>
                  <a:cubicBezTo>
                    <a:pt x="112" y="198"/>
                    <a:pt x="119" y="190"/>
                    <a:pt x="125" y="181"/>
                  </a:cubicBezTo>
                  <a:cubicBezTo>
                    <a:pt x="135" y="168"/>
                    <a:pt x="145" y="153"/>
                    <a:pt x="155" y="139"/>
                  </a:cubicBezTo>
                  <a:cubicBezTo>
                    <a:pt x="167" y="140"/>
                    <a:pt x="181" y="138"/>
                    <a:pt x="193" y="134"/>
                  </a:cubicBezTo>
                  <a:cubicBezTo>
                    <a:pt x="193" y="137"/>
                    <a:pt x="194" y="140"/>
                    <a:pt x="196" y="142"/>
                  </a:cubicBezTo>
                  <a:cubicBezTo>
                    <a:pt x="201" y="147"/>
                    <a:pt x="212" y="145"/>
                    <a:pt x="215" y="138"/>
                  </a:cubicBezTo>
                  <a:cubicBezTo>
                    <a:pt x="218" y="133"/>
                    <a:pt x="215" y="126"/>
                    <a:pt x="210" y="123"/>
                  </a:cubicBezTo>
                  <a:cubicBezTo>
                    <a:pt x="206" y="120"/>
                    <a:pt x="201" y="121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2"/>
                    <a:pt x="198" y="122"/>
                    <a:pt x="197" y="122"/>
                  </a:cubicBezTo>
                  <a:cubicBezTo>
                    <a:pt x="196" y="123"/>
                    <a:pt x="195" y="124"/>
                    <a:pt x="195" y="126"/>
                  </a:cubicBezTo>
                  <a:cubicBezTo>
                    <a:pt x="194" y="127"/>
                    <a:pt x="193" y="128"/>
                    <a:pt x="193" y="129"/>
                  </a:cubicBezTo>
                  <a:cubicBezTo>
                    <a:pt x="192" y="129"/>
                    <a:pt x="193" y="130"/>
                    <a:pt x="193" y="130"/>
                  </a:cubicBezTo>
                  <a:cubicBezTo>
                    <a:pt x="180" y="133"/>
                    <a:pt x="169" y="136"/>
                    <a:pt x="156" y="137"/>
                  </a:cubicBezTo>
                  <a:cubicBezTo>
                    <a:pt x="170" y="115"/>
                    <a:pt x="182" y="92"/>
                    <a:pt x="192" y="68"/>
                  </a:cubicBezTo>
                  <a:cubicBezTo>
                    <a:pt x="203" y="63"/>
                    <a:pt x="214" y="58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7" y="54"/>
                    <a:pt x="233" y="54"/>
                    <a:pt x="236" y="53"/>
                  </a:cubicBezTo>
                  <a:cubicBezTo>
                    <a:pt x="242" y="50"/>
                    <a:pt x="245" y="45"/>
                    <a:pt x="243" y="38"/>
                  </a:cubicBezTo>
                  <a:cubicBezTo>
                    <a:pt x="241" y="32"/>
                    <a:pt x="232" y="26"/>
                    <a:pt x="226" y="3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6130925" y="2522538"/>
              <a:ext cx="1223963" cy="917575"/>
            </a:xfrm>
            <a:custGeom>
              <a:avLst/>
              <a:gdLst>
                <a:gd name="T0" fmla="*/ 323 w 326"/>
                <a:gd name="T1" fmla="*/ 1 h 244"/>
                <a:gd name="T2" fmla="*/ 288 w 326"/>
                <a:gd name="T3" fmla="*/ 30 h 244"/>
                <a:gd name="T4" fmla="*/ 254 w 326"/>
                <a:gd name="T5" fmla="*/ 55 h 244"/>
                <a:gd name="T6" fmla="*/ 215 w 326"/>
                <a:gd name="T7" fmla="*/ 118 h 244"/>
                <a:gd name="T8" fmla="*/ 194 w 326"/>
                <a:gd name="T9" fmla="*/ 132 h 244"/>
                <a:gd name="T10" fmla="*/ 127 w 326"/>
                <a:gd name="T11" fmla="*/ 170 h 244"/>
                <a:gd name="T12" fmla="*/ 146 w 326"/>
                <a:gd name="T13" fmla="*/ 142 h 244"/>
                <a:gd name="T14" fmla="*/ 151 w 326"/>
                <a:gd name="T15" fmla="*/ 131 h 244"/>
                <a:gd name="T16" fmla="*/ 190 w 326"/>
                <a:gd name="T17" fmla="*/ 12 h 244"/>
                <a:gd name="T18" fmla="*/ 190 w 326"/>
                <a:gd name="T19" fmla="*/ 10 h 244"/>
                <a:gd name="T20" fmla="*/ 188 w 326"/>
                <a:gd name="T21" fmla="*/ 9 h 244"/>
                <a:gd name="T22" fmla="*/ 173 w 326"/>
                <a:gd name="T23" fmla="*/ 39 h 244"/>
                <a:gd name="T24" fmla="*/ 154 w 326"/>
                <a:gd name="T25" fmla="*/ 71 h 244"/>
                <a:gd name="T26" fmla="*/ 147 w 326"/>
                <a:gd name="T27" fmla="*/ 131 h 244"/>
                <a:gd name="T28" fmla="*/ 147 w 326"/>
                <a:gd name="T29" fmla="*/ 131 h 244"/>
                <a:gd name="T30" fmla="*/ 144 w 326"/>
                <a:gd name="T31" fmla="*/ 138 h 244"/>
                <a:gd name="T32" fmla="*/ 122 w 326"/>
                <a:gd name="T33" fmla="*/ 173 h 244"/>
                <a:gd name="T34" fmla="*/ 85 w 326"/>
                <a:gd name="T35" fmla="*/ 191 h 244"/>
                <a:gd name="T36" fmla="*/ 84 w 326"/>
                <a:gd name="T37" fmla="*/ 191 h 244"/>
                <a:gd name="T38" fmla="*/ 84 w 326"/>
                <a:gd name="T39" fmla="*/ 191 h 244"/>
                <a:gd name="T40" fmla="*/ 64 w 326"/>
                <a:gd name="T41" fmla="*/ 201 h 244"/>
                <a:gd name="T42" fmla="*/ 0 w 326"/>
                <a:gd name="T43" fmla="*/ 218 h 244"/>
                <a:gd name="T44" fmla="*/ 0 w 326"/>
                <a:gd name="T45" fmla="*/ 219 h 244"/>
                <a:gd name="T46" fmla="*/ 57 w 326"/>
                <a:gd name="T47" fmla="*/ 208 h 244"/>
                <a:gd name="T48" fmla="*/ 86 w 326"/>
                <a:gd name="T49" fmla="*/ 194 h 244"/>
                <a:gd name="T50" fmla="*/ 148 w 326"/>
                <a:gd name="T51" fmla="*/ 214 h 244"/>
                <a:gd name="T52" fmla="*/ 200 w 326"/>
                <a:gd name="T53" fmla="*/ 215 h 244"/>
                <a:gd name="T54" fmla="*/ 293 w 326"/>
                <a:gd name="T55" fmla="*/ 169 h 244"/>
                <a:gd name="T56" fmla="*/ 293 w 326"/>
                <a:gd name="T57" fmla="*/ 168 h 244"/>
                <a:gd name="T58" fmla="*/ 294 w 326"/>
                <a:gd name="T59" fmla="*/ 168 h 244"/>
                <a:gd name="T60" fmla="*/ 293 w 326"/>
                <a:gd name="T61" fmla="*/ 165 h 244"/>
                <a:gd name="T62" fmla="*/ 198 w 326"/>
                <a:gd name="T63" fmla="*/ 211 h 244"/>
                <a:gd name="T64" fmla="*/ 198 w 326"/>
                <a:gd name="T65" fmla="*/ 212 h 244"/>
                <a:gd name="T66" fmla="*/ 154 w 326"/>
                <a:gd name="T67" fmla="*/ 211 h 244"/>
                <a:gd name="T68" fmla="*/ 88 w 326"/>
                <a:gd name="T69" fmla="*/ 194 h 244"/>
                <a:gd name="T70" fmla="*/ 119 w 326"/>
                <a:gd name="T71" fmla="*/ 178 h 244"/>
                <a:gd name="T72" fmla="*/ 216 w 326"/>
                <a:gd name="T73" fmla="*/ 123 h 244"/>
                <a:gd name="T74" fmla="*/ 216 w 326"/>
                <a:gd name="T75" fmla="*/ 123 h 244"/>
                <a:gd name="T76" fmla="*/ 292 w 326"/>
                <a:gd name="T77" fmla="*/ 105 h 244"/>
                <a:gd name="T78" fmla="*/ 317 w 326"/>
                <a:gd name="T79" fmla="*/ 60 h 244"/>
                <a:gd name="T80" fmla="*/ 324 w 326"/>
                <a:gd name="T81" fmla="*/ 5 h 244"/>
                <a:gd name="T82" fmla="*/ 325 w 326"/>
                <a:gd name="T83" fmla="*/ 3 h 244"/>
                <a:gd name="T84" fmla="*/ 323 w 326"/>
                <a:gd name="T85" fmla="*/ 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6" h="244">
                  <a:moveTo>
                    <a:pt x="323" y="1"/>
                  </a:moveTo>
                  <a:cubicBezTo>
                    <a:pt x="312" y="12"/>
                    <a:pt x="301" y="21"/>
                    <a:pt x="288" y="30"/>
                  </a:cubicBezTo>
                  <a:cubicBezTo>
                    <a:pt x="276" y="38"/>
                    <a:pt x="264" y="46"/>
                    <a:pt x="254" y="55"/>
                  </a:cubicBezTo>
                  <a:cubicBezTo>
                    <a:pt x="234" y="71"/>
                    <a:pt x="222" y="94"/>
                    <a:pt x="215" y="118"/>
                  </a:cubicBezTo>
                  <a:cubicBezTo>
                    <a:pt x="208" y="123"/>
                    <a:pt x="201" y="128"/>
                    <a:pt x="194" y="132"/>
                  </a:cubicBezTo>
                  <a:cubicBezTo>
                    <a:pt x="173" y="146"/>
                    <a:pt x="150" y="159"/>
                    <a:pt x="127" y="170"/>
                  </a:cubicBezTo>
                  <a:cubicBezTo>
                    <a:pt x="135" y="163"/>
                    <a:pt x="141" y="152"/>
                    <a:pt x="146" y="142"/>
                  </a:cubicBezTo>
                  <a:cubicBezTo>
                    <a:pt x="148" y="139"/>
                    <a:pt x="149" y="135"/>
                    <a:pt x="151" y="131"/>
                  </a:cubicBezTo>
                  <a:cubicBezTo>
                    <a:pt x="207" y="124"/>
                    <a:pt x="193" y="53"/>
                    <a:pt x="190" y="12"/>
                  </a:cubicBezTo>
                  <a:cubicBezTo>
                    <a:pt x="190" y="12"/>
                    <a:pt x="190" y="11"/>
                    <a:pt x="190" y="10"/>
                  </a:cubicBezTo>
                  <a:cubicBezTo>
                    <a:pt x="190" y="8"/>
                    <a:pt x="188" y="7"/>
                    <a:pt x="188" y="9"/>
                  </a:cubicBezTo>
                  <a:cubicBezTo>
                    <a:pt x="183" y="19"/>
                    <a:pt x="179" y="29"/>
                    <a:pt x="173" y="39"/>
                  </a:cubicBezTo>
                  <a:cubicBezTo>
                    <a:pt x="167" y="50"/>
                    <a:pt x="160" y="60"/>
                    <a:pt x="154" y="71"/>
                  </a:cubicBezTo>
                  <a:cubicBezTo>
                    <a:pt x="144" y="89"/>
                    <a:pt x="138" y="111"/>
                    <a:pt x="147" y="131"/>
                  </a:cubicBezTo>
                  <a:cubicBezTo>
                    <a:pt x="147" y="131"/>
                    <a:pt x="147" y="131"/>
                    <a:pt x="147" y="131"/>
                  </a:cubicBezTo>
                  <a:cubicBezTo>
                    <a:pt x="146" y="133"/>
                    <a:pt x="145" y="136"/>
                    <a:pt x="144" y="138"/>
                  </a:cubicBezTo>
                  <a:cubicBezTo>
                    <a:pt x="138" y="151"/>
                    <a:pt x="131" y="162"/>
                    <a:pt x="122" y="173"/>
                  </a:cubicBezTo>
                  <a:cubicBezTo>
                    <a:pt x="110" y="179"/>
                    <a:pt x="97" y="185"/>
                    <a:pt x="85" y="191"/>
                  </a:cubicBezTo>
                  <a:cubicBezTo>
                    <a:pt x="85" y="191"/>
                    <a:pt x="84" y="191"/>
                    <a:pt x="84" y="191"/>
                  </a:cubicBezTo>
                  <a:cubicBezTo>
                    <a:pt x="84" y="191"/>
                    <a:pt x="84" y="191"/>
                    <a:pt x="84" y="191"/>
                  </a:cubicBezTo>
                  <a:cubicBezTo>
                    <a:pt x="77" y="195"/>
                    <a:pt x="71" y="198"/>
                    <a:pt x="64" y="201"/>
                  </a:cubicBezTo>
                  <a:cubicBezTo>
                    <a:pt x="44" y="210"/>
                    <a:pt x="23" y="218"/>
                    <a:pt x="0" y="218"/>
                  </a:cubicBezTo>
                  <a:cubicBezTo>
                    <a:pt x="0" y="218"/>
                    <a:pt x="0" y="219"/>
                    <a:pt x="0" y="219"/>
                  </a:cubicBezTo>
                  <a:cubicBezTo>
                    <a:pt x="19" y="224"/>
                    <a:pt x="40" y="215"/>
                    <a:pt x="57" y="208"/>
                  </a:cubicBezTo>
                  <a:cubicBezTo>
                    <a:pt x="67" y="204"/>
                    <a:pt x="77" y="199"/>
                    <a:pt x="86" y="194"/>
                  </a:cubicBezTo>
                  <a:cubicBezTo>
                    <a:pt x="102" y="209"/>
                    <a:pt x="129" y="212"/>
                    <a:pt x="148" y="214"/>
                  </a:cubicBezTo>
                  <a:cubicBezTo>
                    <a:pt x="165" y="216"/>
                    <a:pt x="183" y="217"/>
                    <a:pt x="200" y="215"/>
                  </a:cubicBezTo>
                  <a:cubicBezTo>
                    <a:pt x="231" y="244"/>
                    <a:pt x="294" y="208"/>
                    <a:pt x="293" y="169"/>
                  </a:cubicBezTo>
                  <a:cubicBezTo>
                    <a:pt x="293" y="168"/>
                    <a:pt x="293" y="168"/>
                    <a:pt x="293" y="168"/>
                  </a:cubicBezTo>
                  <a:cubicBezTo>
                    <a:pt x="294" y="168"/>
                    <a:pt x="294" y="168"/>
                    <a:pt x="294" y="168"/>
                  </a:cubicBezTo>
                  <a:cubicBezTo>
                    <a:pt x="296" y="167"/>
                    <a:pt x="295" y="164"/>
                    <a:pt x="293" y="165"/>
                  </a:cubicBezTo>
                  <a:cubicBezTo>
                    <a:pt x="261" y="177"/>
                    <a:pt x="213" y="173"/>
                    <a:pt x="198" y="211"/>
                  </a:cubicBezTo>
                  <a:cubicBezTo>
                    <a:pt x="198" y="211"/>
                    <a:pt x="198" y="211"/>
                    <a:pt x="198" y="212"/>
                  </a:cubicBezTo>
                  <a:cubicBezTo>
                    <a:pt x="183" y="213"/>
                    <a:pt x="168" y="212"/>
                    <a:pt x="154" y="211"/>
                  </a:cubicBezTo>
                  <a:cubicBezTo>
                    <a:pt x="132" y="210"/>
                    <a:pt x="106" y="206"/>
                    <a:pt x="88" y="194"/>
                  </a:cubicBezTo>
                  <a:cubicBezTo>
                    <a:pt x="99" y="189"/>
                    <a:pt x="109" y="183"/>
                    <a:pt x="119" y="178"/>
                  </a:cubicBezTo>
                  <a:cubicBezTo>
                    <a:pt x="152" y="162"/>
                    <a:pt x="186" y="145"/>
                    <a:pt x="216" y="123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39" y="140"/>
                    <a:pt x="274" y="121"/>
                    <a:pt x="292" y="105"/>
                  </a:cubicBezTo>
                  <a:cubicBezTo>
                    <a:pt x="305" y="93"/>
                    <a:pt x="312" y="76"/>
                    <a:pt x="317" y="60"/>
                  </a:cubicBezTo>
                  <a:cubicBezTo>
                    <a:pt x="322" y="43"/>
                    <a:pt x="326" y="22"/>
                    <a:pt x="324" y="5"/>
                  </a:cubicBezTo>
                  <a:cubicBezTo>
                    <a:pt x="324" y="4"/>
                    <a:pt x="324" y="4"/>
                    <a:pt x="325" y="3"/>
                  </a:cubicBezTo>
                  <a:cubicBezTo>
                    <a:pt x="326" y="2"/>
                    <a:pt x="324" y="0"/>
                    <a:pt x="323" y="1"/>
                  </a:cubicBezTo>
                  <a:close/>
                </a:path>
              </a:pathLst>
            </a:custGeom>
            <a:solidFill>
              <a:srgbClr val="528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8113713" y="1782763"/>
              <a:ext cx="1012825" cy="530225"/>
            </a:xfrm>
            <a:custGeom>
              <a:avLst/>
              <a:gdLst>
                <a:gd name="T0" fmla="*/ 236 w 270"/>
                <a:gd name="T1" fmla="*/ 59 h 141"/>
                <a:gd name="T2" fmla="*/ 225 w 270"/>
                <a:gd name="T3" fmla="*/ 38 h 141"/>
                <a:gd name="T4" fmla="*/ 200 w 270"/>
                <a:gd name="T5" fmla="*/ 47 h 141"/>
                <a:gd name="T6" fmla="*/ 162 w 270"/>
                <a:gd name="T7" fmla="*/ 23 h 141"/>
                <a:gd name="T8" fmla="*/ 144 w 270"/>
                <a:gd name="T9" fmla="*/ 3 h 141"/>
                <a:gd name="T10" fmla="*/ 121 w 270"/>
                <a:gd name="T11" fmla="*/ 21 h 141"/>
                <a:gd name="T12" fmla="*/ 78 w 270"/>
                <a:gd name="T13" fmla="*/ 27 h 141"/>
                <a:gd name="T14" fmla="*/ 52 w 270"/>
                <a:gd name="T15" fmla="*/ 21 h 141"/>
                <a:gd name="T16" fmla="*/ 40 w 270"/>
                <a:gd name="T17" fmla="*/ 41 h 141"/>
                <a:gd name="T18" fmla="*/ 40 w 270"/>
                <a:gd name="T19" fmla="*/ 41 h 141"/>
                <a:gd name="T20" fmla="*/ 5 w 270"/>
                <a:gd name="T21" fmla="*/ 51 h 141"/>
                <a:gd name="T22" fmla="*/ 14 w 270"/>
                <a:gd name="T23" fmla="*/ 90 h 141"/>
                <a:gd name="T24" fmla="*/ 55 w 270"/>
                <a:gd name="T25" fmla="*/ 124 h 141"/>
                <a:gd name="T26" fmla="*/ 112 w 270"/>
                <a:gd name="T27" fmla="*/ 138 h 141"/>
                <a:gd name="T28" fmla="*/ 113 w 270"/>
                <a:gd name="T29" fmla="*/ 137 h 141"/>
                <a:gd name="T30" fmla="*/ 138 w 270"/>
                <a:gd name="T31" fmla="*/ 136 h 141"/>
                <a:gd name="T32" fmla="*/ 179 w 270"/>
                <a:gd name="T33" fmla="*/ 129 h 141"/>
                <a:gd name="T34" fmla="*/ 239 w 270"/>
                <a:gd name="T35" fmla="*/ 105 h 141"/>
                <a:gd name="T36" fmla="*/ 265 w 270"/>
                <a:gd name="T37" fmla="*/ 64 h 141"/>
                <a:gd name="T38" fmla="*/ 236 w 270"/>
                <a:gd name="T39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0" h="141">
                  <a:moveTo>
                    <a:pt x="236" y="59"/>
                  </a:moveTo>
                  <a:cubicBezTo>
                    <a:pt x="237" y="50"/>
                    <a:pt x="235" y="40"/>
                    <a:pt x="225" y="38"/>
                  </a:cubicBezTo>
                  <a:cubicBezTo>
                    <a:pt x="217" y="35"/>
                    <a:pt x="207" y="41"/>
                    <a:pt x="200" y="47"/>
                  </a:cubicBezTo>
                  <a:cubicBezTo>
                    <a:pt x="199" y="27"/>
                    <a:pt x="176" y="2"/>
                    <a:pt x="162" y="23"/>
                  </a:cubicBezTo>
                  <a:cubicBezTo>
                    <a:pt x="161" y="13"/>
                    <a:pt x="156" y="4"/>
                    <a:pt x="144" y="3"/>
                  </a:cubicBezTo>
                  <a:cubicBezTo>
                    <a:pt x="134" y="3"/>
                    <a:pt x="125" y="12"/>
                    <a:pt x="121" y="21"/>
                  </a:cubicBezTo>
                  <a:cubicBezTo>
                    <a:pt x="110" y="0"/>
                    <a:pt x="86" y="8"/>
                    <a:pt x="78" y="27"/>
                  </a:cubicBezTo>
                  <a:cubicBezTo>
                    <a:pt x="71" y="21"/>
                    <a:pt x="61" y="17"/>
                    <a:pt x="52" y="21"/>
                  </a:cubicBezTo>
                  <a:cubicBezTo>
                    <a:pt x="43" y="24"/>
                    <a:pt x="37" y="32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7" y="38"/>
                    <a:pt x="12" y="38"/>
                    <a:pt x="5" y="51"/>
                  </a:cubicBezTo>
                  <a:cubicBezTo>
                    <a:pt x="0" y="63"/>
                    <a:pt x="8" y="79"/>
                    <a:pt x="14" y="90"/>
                  </a:cubicBezTo>
                  <a:cubicBezTo>
                    <a:pt x="24" y="105"/>
                    <a:pt x="40" y="116"/>
                    <a:pt x="55" y="124"/>
                  </a:cubicBezTo>
                  <a:cubicBezTo>
                    <a:pt x="72" y="132"/>
                    <a:pt x="93" y="141"/>
                    <a:pt x="112" y="138"/>
                  </a:cubicBezTo>
                  <a:cubicBezTo>
                    <a:pt x="113" y="138"/>
                    <a:pt x="113" y="137"/>
                    <a:pt x="113" y="137"/>
                  </a:cubicBezTo>
                  <a:cubicBezTo>
                    <a:pt x="120" y="139"/>
                    <a:pt x="131" y="137"/>
                    <a:pt x="138" y="136"/>
                  </a:cubicBezTo>
                  <a:cubicBezTo>
                    <a:pt x="152" y="135"/>
                    <a:pt x="165" y="132"/>
                    <a:pt x="179" y="129"/>
                  </a:cubicBezTo>
                  <a:cubicBezTo>
                    <a:pt x="200" y="124"/>
                    <a:pt x="221" y="117"/>
                    <a:pt x="239" y="105"/>
                  </a:cubicBezTo>
                  <a:cubicBezTo>
                    <a:pt x="253" y="97"/>
                    <a:pt x="270" y="82"/>
                    <a:pt x="265" y="64"/>
                  </a:cubicBezTo>
                  <a:cubicBezTo>
                    <a:pt x="261" y="51"/>
                    <a:pt x="245" y="53"/>
                    <a:pt x="236" y="59"/>
                  </a:cubicBezTo>
                  <a:close/>
                </a:path>
              </a:pathLst>
            </a:custGeom>
            <a:solidFill>
              <a:srgbClr val="B2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8229600" y="1970088"/>
              <a:ext cx="701675" cy="354013"/>
            </a:xfrm>
            <a:custGeom>
              <a:avLst/>
              <a:gdLst>
                <a:gd name="T0" fmla="*/ 179 w 187"/>
                <a:gd name="T1" fmla="*/ 38 h 94"/>
                <a:gd name="T2" fmla="*/ 159 w 187"/>
                <a:gd name="T3" fmla="*/ 41 h 94"/>
                <a:gd name="T4" fmla="*/ 136 w 187"/>
                <a:gd name="T5" fmla="*/ 31 h 94"/>
                <a:gd name="T6" fmla="*/ 107 w 187"/>
                <a:gd name="T7" fmla="*/ 21 h 94"/>
                <a:gd name="T8" fmla="*/ 68 w 187"/>
                <a:gd name="T9" fmla="*/ 23 h 94"/>
                <a:gd name="T10" fmla="*/ 36 w 187"/>
                <a:gd name="T11" fmla="*/ 24 h 94"/>
                <a:gd name="T12" fmla="*/ 9 w 187"/>
                <a:gd name="T13" fmla="*/ 21 h 94"/>
                <a:gd name="T14" fmla="*/ 6 w 187"/>
                <a:gd name="T15" fmla="*/ 46 h 94"/>
                <a:gd name="T16" fmla="*/ 79 w 187"/>
                <a:gd name="T17" fmla="*/ 92 h 94"/>
                <a:gd name="T18" fmla="*/ 82 w 187"/>
                <a:gd name="T19" fmla="*/ 93 h 94"/>
                <a:gd name="T20" fmla="*/ 176 w 187"/>
                <a:gd name="T21" fmla="*/ 60 h 94"/>
                <a:gd name="T22" fmla="*/ 179 w 187"/>
                <a:gd name="T23" fmla="*/ 3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94">
                  <a:moveTo>
                    <a:pt x="179" y="38"/>
                  </a:moveTo>
                  <a:cubicBezTo>
                    <a:pt x="172" y="34"/>
                    <a:pt x="165" y="37"/>
                    <a:pt x="159" y="41"/>
                  </a:cubicBezTo>
                  <a:cubicBezTo>
                    <a:pt x="160" y="29"/>
                    <a:pt x="145" y="23"/>
                    <a:pt x="136" y="31"/>
                  </a:cubicBezTo>
                  <a:cubicBezTo>
                    <a:pt x="137" y="17"/>
                    <a:pt x="117" y="9"/>
                    <a:pt x="107" y="21"/>
                  </a:cubicBezTo>
                  <a:cubicBezTo>
                    <a:pt x="102" y="0"/>
                    <a:pt x="77" y="4"/>
                    <a:pt x="68" y="23"/>
                  </a:cubicBezTo>
                  <a:cubicBezTo>
                    <a:pt x="57" y="13"/>
                    <a:pt x="38" y="6"/>
                    <a:pt x="36" y="24"/>
                  </a:cubicBezTo>
                  <a:cubicBezTo>
                    <a:pt x="28" y="20"/>
                    <a:pt x="16" y="16"/>
                    <a:pt x="9" y="21"/>
                  </a:cubicBezTo>
                  <a:cubicBezTo>
                    <a:pt x="0" y="28"/>
                    <a:pt x="1" y="38"/>
                    <a:pt x="6" y="46"/>
                  </a:cubicBezTo>
                  <a:cubicBezTo>
                    <a:pt x="21" y="73"/>
                    <a:pt x="52" y="84"/>
                    <a:pt x="79" y="92"/>
                  </a:cubicBezTo>
                  <a:cubicBezTo>
                    <a:pt x="79" y="93"/>
                    <a:pt x="80" y="94"/>
                    <a:pt x="82" y="93"/>
                  </a:cubicBezTo>
                  <a:cubicBezTo>
                    <a:pt x="114" y="87"/>
                    <a:pt x="150" y="83"/>
                    <a:pt x="176" y="60"/>
                  </a:cubicBezTo>
                  <a:cubicBezTo>
                    <a:pt x="180" y="56"/>
                    <a:pt x="187" y="43"/>
                    <a:pt x="179" y="38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5973763" y="2316163"/>
              <a:ext cx="630238" cy="563563"/>
            </a:xfrm>
            <a:custGeom>
              <a:avLst/>
              <a:gdLst>
                <a:gd name="T0" fmla="*/ 39 w 168"/>
                <a:gd name="T1" fmla="*/ 19 h 150"/>
                <a:gd name="T2" fmla="*/ 10 w 168"/>
                <a:gd name="T3" fmla="*/ 7 h 150"/>
                <a:gd name="T4" fmla="*/ 1 w 168"/>
                <a:gd name="T5" fmla="*/ 31 h 150"/>
                <a:gd name="T6" fmla="*/ 19 w 168"/>
                <a:gd name="T7" fmla="*/ 72 h 150"/>
                <a:gd name="T8" fmla="*/ 58 w 168"/>
                <a:gd name="T9" fmla="*/ 117 h 150"/>
                <a:gd name="T10" fmla="*/ 58 w 168"/>
                <a:gd name="T11" fmla="*/ 117 h 150"/>
                <a:gd name="T12" fmla="*/ 58 w 168"/>
                <a:gd name="T13" fmla="*/ 116 h 150"/>
                <a:gd name="T14" fmla="*/ 162 w 168"/>
                <a:gd name="T15" fmla="*/ 112 h 150"/>
                <a:gd name="T16" fmla="*/ 148 w 168"/>
                <a:gd name="T17" fmla="*/ 83 h 150"/>
                <a:gd name="T18" fmla="*/ 145 w 168"/>
                <a:gd name="T19" fmla="*/ 74 h 150"/>
                <a:gd name="T20" fmla="*/ 141 w 168"/>
                <a:gd name="T21" fmla="*/ 62 h 150"/>
                <a:gd name="T22" fmla="*/ 121 w 168"/>
                <a:gd name="T23" fmla="*/ 50 h 150"/>
                <a:gd name="T24" fmla="*/ 121 w 168"/>
                <a:gd name="T25" fmla="*/ 50 h 150"/>
                <a:gd name="T26" fmla="*/ 87 w 168"/>
                <a:gd name="T27" fmla="*/ 29 h 150"/>
                <a:gd name="T28" fmla="*/ 69 w 168"/>
                <a:gd name="T29" fmla="*/ 4 h 150"/>
                <a:gd name="T30" fmla="*/ 39 w 168"/>
                <a:gd name="T31" fmla="*/ 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150">
                  <a:moveTo>
                    <a:pt x="39" y="19"/>
                  </a:moveTo>
                  <a:cubicBezTo>
                    <a:pt x="31" y="12"/>
                    <a:pt x="20" y="4"/>
                    <a:pt x="10" y="7"/>
                  </a:cubicBezTo>
                  <a:cubicBezTo>
                    <a:pt x="1" y="11"/>
                    <a:pt x="0" y="23"/>
                    <a:pt x="1" y="31"/>
                  </a:cubicBezTo>
                  <a:cubicBezTo>
                    <a:pt x="2" y="46"/>
                    <a:pt x="10" y="60"/>
                    <a:pt x="19" y="72"/>
                  </a:cubicBezTo>
                  <a:cubicBezTo>
                    <a:pt x="31" y="88"/>
                    <a:pt x="49" y="100"/>
                    <a:pt x="58" y="117"/>
                  </a:cubicBezTo>
                  <a:cubicBezTo>
                    <a:pt x="58" y="118"/>
                    <a:pt x="59" y="117"/>
                    <a:pt x="58" y="117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84" y="135"/>
                    <a:pt x="144" y="150"/>
                    <a:pt x="162" y="112"/>
                  </a:cubicBezTo>
                  <a:cubicBezTo>
                    <a:pt x="168" y="100"/>
                    <a:pt x="159" y="89"/>
                    <a:pt x="148" y="83"/>
                  </a:cubicBezTo>
                  <a:cubicBezTo>
                    <a:pt x="143" y="81"/>
                    <a:pt x="145" y="79"/>
                    <a:pt x="145" y="74"/>
                  </a:cubicBezTo>
                  <a:cubicBezTo>
                    <a:pt x="145" y="70"/>
                    <a:pt x="143" y="66"/>
                    <a:pt x="141" y="62"/>
                  </a:cubicBezTo>
                  <a:cubicBezTo>
                    <a:pt x="137" y="55"/>
                    <a:pt x="129" y="50"/>
                    <a:pt x="121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19" y="37"/>
                    <a:pt x="100" y="22"/>
                    <a:pt x="87" y="29"/>
                  </a:cubicBezTo>
                  <a:cubicBezTo>
                    <a:pt x="88" y="18"/>
                    <a:pt x="80" y="8"/>
                    <a:pt x="69" y="4"/>
                  </a:cubicBezTo>
                  <a:cubicBezTo>
                    <a:pt x="56" y="0"/>
                    <a:pt x="44" y="8"/>
                    <a:pt x="39" y="1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5838825" y="2519363"/>
              <a:ext cx="611188" cy="777875"/>
            </a:xfrm>
            <a:custGeom>
              <a:avLst/>
              <a:gdLst>
                <a:gd name="T0" fmla="*/ 60 w 163"/>
                <a:gd name="T1" fmla="*/ 23 h 207"/>
                <a:gd name="T2" fmla="*/ 72 w 163"/>
                <a:gd name="T3" fmla="*/ 47 h 207"/>
                <a:gd name="T4" fmla="*/ 88 w 163"/>
                <a:gd name="T5" fmla="*/ 65 h 207"/>
                <a:gd name="T6" fmla="*/ 37 w 163"/>
                <a:gd name="T7" fmla="*/ 126 h 207"/>
                <a:gd name="T8" fmla="*/ 0 w 163"/>
                <a:gd name="T9" fmla="*/ 206 h 207"/>
                <a:gd name="T10" fmla="*/ 1 w 163"/>
                <a:gd name="T11" fmla="*/ 207 h 207"/>
                <a:gd name="T12" fmla="*/ 17 w 163"/>
                <a:gd name="T13" fmla="*/ 179 h 207"/>
                <a:gd name="T14" fmla="*/ 35 w 163"/>
                <a:gd name="T15" fmla="*/ 137 h 207"/>
                <a:gd name="T16" fmla="*/ 61 w 163"/>
                <a:gd name="T17" fmla="*/ 98 h 207"/>
                <a:gd name="T18" fmla="*/ 91 w 163"/>
                <a:gd name="T19" fmla="*/ 68 h 207"/>
                <a:gd name="T20" fmla="*/ 91 w 163"/>
                <a:gd name="T21" fmla="*/ 68 h 207"/>
                <a:gd name="T22" fmla="*/ 93 w 163"/>
                <a:gd name="T23" fmla="*/ 68 h 207"/>
                <a:gd name="T24" fmla="*/ 150 w 163"/>
                <a:gd name="T25" fmla="*/ 70 h 207"/>
                <a:gd name="T26" fmla="*/ 134 w 163"/>
                <a:gd name="T27" fmla="*/ 44 h 207"/>
                <a:gd name="T28" fmla="*/ 121 w 163"/>
                <a:gd name="T29" fmla="*/ 22 h 207"/>
                <a:gd name="T30" fmla="*/ 96 w 163"/>
                <a:gd name="T31" fmla="*/ 22 h 207"/>
                <a:gd name="T32" fmla="*/ 60 w 163"/>
                <a:gd name="T33" fmla="*/ 2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07">
                  <a:moveTo>
                    <a:pt x="60" y="23"/>
                  </a:moveTo>
                  <a:cubicBezTo>
                    <a:pt x="60" y="31"/>
                    <a:pt x="67" y="40"/>
                    <a:pt x="72" y="47"/>
                  </a:cubicBezTo>
                  <a:cubicBezTo>
                    <a:pt x="77" y="53"/>
                    <a:pt x="82" y="60"/>
                    <a:pt x="88" y="65"/>
                  </a:cubicBezTo>
                  <a:cubicBezTo>
                    <a:pt x="67" y="80"/>
                    <a:pt x="50" y="103"/>
                    <a:pt x="37" y="126"/>
                  </a:cubicBezTo>
                  <a:cubicBezTo>
                    <a:pt x="22" y="151"/>
                    <a:pt x="14" y="180"/>
                    <a:pt x="0" y="206"/>
                  </a:cubicBezTo>
                  <a:cubicBezTo>
                    <a:pt x="0" y="207"/>
                    <a:pt x="1" y="207"/>
                    <a:pt x="1" y="207"/>
                  </a:cubicBezTo>
                  <a:cubicBezTo>
                    <a:pt x="9" y="199"/>
                    <a:pt x="13" y="188"/>
                    <a:pt x="17" y="179"/>
                  </a:cubicBezTo>
                  <a:cubicBezTo>
                    <a:pt x="23" y="165"/>
                    <a:pt x="28" y="150"/>
                    <a:pt x="35" y="137"/>
                  </a:cubicBezTo>
                  <a:cubicBezTo>
                    <a:pt x="42" y="123"/>
                    <a:pt x="51" y="110"/>
                    <a:pt x="61" y="98"/>
                  </a:cubicBezTo>
                  <a:cubicBezTo>
                    <a:pt x="70" y="87"/>
                    <a:pt x="81" y="7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2" y="68"/>
                    <a:pt x="93" y="68"/>
                    <a:pt x="93" y="68"/>
                  </a:cubicBezTo>
                  <a:cubicBezTo>
                    <a:pt x="111" y="76"/>
                    <a:pt x="134" y="85"/>
                    <a:pt x="150" y="70"/>
                  </a:cubicBezTo>
                  <a:cubicBezTo>
                    <a:pt x="163" y="58"/>
                    <a:pt x="147" y="44"/>
                    <a:pt x="134" y="44"/>
                  </a:cubicBezTo>
                  <a:cubicBezTo>
                    <a:pt x="134" y="35"/>
                    <a:pt x="128" y="28"/>
                    <a:pt x="121" y="22"/>
                  </a:cubicBezTo>
                  <a:cubicBezTo>
                    <a:pt x="114" y="17"/>
                    <a:pt x="102" y="15"/>
                    <a:pt x="96" y="22"/>
                  </a:cubicBezTo>
                  <a:cubicBezTo>
                    <a:pt x="87" y="12"/>
                    <a:pt x="61" y="0"/>
                    <a:pt x="60" y="2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5775325" y="2549526"/>
              <a:ext cx="258763" cy="428625"/>
            </a:xfrm>
            <a:custGeom>
              <a:avLst/>
              <a:gdLst>
                <a:gd name="T0" fmla="*/ 4 w 69"/>
                <a:gd name="T1" fmla="*/ 3 h 114"/>
                <a:gd name="T2" fmla="*/ 2 w 69"/>
                <a:gd name="T3" fmla="*/ 5 h 114"/>
                <a:gd name="T4" fmla="*/ 56 w 69"/>
                <a:gd name="T5" fmla="*/ 113 h 114"/>
                <a:gd name="T6" fmla="*/ 57 w 69"/>
                <a:gd name="T7" fmla="*/ 113 h 114"/>
                <a:gd name="T8" fmla="*/ 57 w 69"/>
                <a:gd name="T9" fmla="*/ 114 h 114"/>
                <a:gd name="T10" fmla="*/ 58 w 69"/>
                <a:gd name="T11" fmla="*/ 113 h 114"/>
                <a:gd name="T12" fmla="*/ 58 w 69"/>
                <a:gd name="T13" fmla="*/ 112 h 114"/>
                <a:gd name="T14" fmla="*/ 52 w 69"/>
                <a:gd name="T15" fmla="*/ 53 h 114"/>
                <a:gd name="T16" fmla="*/ 7 w 69"/>
                <a:gd name="T17" fmla="*/ 1 h 114"/>
                <a:gd name="T18" fmla="*/ 4 w 69"/>
                <a:gd name="T19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14">
                  <a:moveTo>
                    <a:pt x="4" y="3"/>
                  </a:moveTo>
                  <a:cubicBezTo>
                    <a:pt x="3" y="3"/>
                    <a:pt x="2" y="4"/>
                    <a:pt x="2" y="5"/>
                  </a:cubicBezTo>
                  <a:cubicBezTo>
                    <a:pt x="0" y="47"/>
                    <a:pt x="15" y="95"/>
                    <a:pt x="56" y="113"/>
                  </a:cubicBezTo>
                  <a:cubicBezTo>
                    <a:pt x="56" y="113"/>
                    <a:pt x="56" y="113"/>
                    <a:pt x="57" y="113"/>
                  </a:cubicBezTo>
                  <a:cubicBezTo>
                    <a:pt x="57" y="113"/>
                    <a:pt x="57" y="114"/>
                    <a:pt x="57" y="114"/>
                  </a:cubicBezTo>
                  <a:cubicBezTo>
                    <a:pt x="58" y="114"/>
                    <a:pt x="59" y="113"/>
                    <a:pt x="58" y="113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69" y="96"/>
                    <a:pt x="59" y="69"/>
                    <a:pt x="52" y="53"/>
                  </a:cubicBezTo>
                  <a:cubicBezTo>
                    <a:pt x="42" y="33"/>
                    <a:pt x="26" y="13"/>
                    <a:pt x="7" y="1"/>
                  </a:cubicBezTo>
                  <a:cubicBezTo>
                    <a:pt x="5" y="0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5921375" y="2986088"/>
              <a:ext cx="465138" cy="209550"/>
            </a:xfrm>
            <a:custGeom>
              <a:avLst/>
              <a:gdLst>
                <a:gd name="T0" fmla="*/ 121 w 124"/>
                <a:gd name="T1" fmla="*/ 15 h 56"/>
                <a:gd name="T2" fmla="*/ 120 w 124"/>
                <a:gd name="T3" fmla="*/ 12 h 56"/>
                <a:gd name="T4" fmla="*/ 1 w 124"/>
                <a:gd name="T5" fmla="*/ 39 h 56"/>
                <a:gd name="T6" fmla="*/ 1 w 124"/>
                <a:gd name="T7" fmla="*/ 39 h 56"/>
                <a:gd name="T8" fmla="*/ 0 w 124"/>
                <a:gd name="T9" fmla="*/ 39 h 56"/>
                <a:gd name="T10" fmla="*/ 1 w 124"/>
                <a:gd name="T11" fmla="*/ 40 h 56"/>
                <a:gd name="T12" fmla="*/ 2 w 124"/>
                <a:gd name="T13" fmla="*/ 40 h 56"/>
                <a:gd name="T14" fmla="*/ 61 w 124"/>
                <a:gd name="T15" fmla="*/ 49 h 56"/>
                <a:gd name="T16" fmla="*/ 122 w 124"/>
                <a:gd name="T17" fmla="*/ 18 h 56"/>
                <a:gd name="T18" fmla="*/ 121 w 124"/>
                <a:gd name="T1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56">
                  <a:moveTo>
                    <a:pt x="121" y="15"/>
                  </a:moveTo>
                  <a:cubicBezTo>
                    <a:pt x="121" y="14"/>
                    <a:pt x="121" y="13"/>
                    <a:pt x="120" y="12"/>
                  </a:cubicBezTo>
                  <a:cubicBezTo>
                    <a:pt x="80" y="0"/>
                    <a:pt x="29" y="3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0" y="39"/>
                  </a:cubicBezTo>
                  <a:cubicBezTo>
                    <a:pt x="0" y="40"/>
                    <a:pt x="1" y="41"/>
                    <a:pt x="1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5" y="56"/>
                    <a:pt x="43" y="52"/>
                    <a:pt x="61" y="49"/>
                  </a:cubicBezTo>
                  <a:cubicBezTo>
                    <a:pt x="83" y="44"/>
                    <a:pt x="106" y="34"/>
                    <a:pt x="122" y="18"/>
                  </a:cubicBezTo>
                  <a:cubicBezTo>
                    <a:pt x="124" y="17"/>
                    <a:pt x="122" y="15"/>
                    <a:pt x="121" y="15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5027613" y="2590801"/>
              <a:ext cx="533400" cy="769938"/>
            </a:xfrm>
            <a:custGeom>
              <a:avLst/>
              <a:gdLst>
                <a:gd name="T0" fmla="*/ 47 w 142"/>
                <a:gd name="T1" fmla="*/ 22 h 205"/>
                <a:gd name="T2" fmla="*/ 57 w 142"/>
                <a:gd name="T3" fmla="*/ 33 h 205"/>
                <a:gd name="T4" fmla="*/ 69 w 142"/>
                <a:gd name="T5" fmla="*/ 82 h 205"/>
                <a:gd name="T6" fmla="*/ 69 w 142"/>
                <a:gd name="T7" fmla="*/ 82 h 205"/>
                <a:gd name="T8" fmla="*/ 44 w 142"/>
                <a:gd name="T9" fmla="*/ 138 h 205"/>
                <a:gd name="T10" fmla="*/ 27 w 142"/>
                <a:gd name="T11" fmla="*/ 92 h 205"/>
                <a:gd name="T12" fmla="*/ 35 w 142"/>
                <a:gd name="T13" fmla="*/ 86 h 205"/>
                <a:gd name="T14" fmla="*/ 29 w 142"/>
                <a:gd name="T15" fmla="*/ 65 h 205"/>
                <a:gd name="T16" fmla="*/ 6 w 142"/>
                <a:gd name="T17" fmla="*/ 74 h 205"/>
                <a:gd name="T18" fmla="*/ 14 w 142"/>
                <a:gd name="T19" fmla="*/ 94 h 205"/>
                <a:gd name="T20" fmla="*/ 16 w 142"/>
                <a:gd name="T21" fmla="*/ 93 h 205"/>
                <a:gd name="T22" fmla="*/ 22 w 142"/>
                <a:gd name="T23" fmla="*/ 93 h 205"/>
                <a:gd name="T24" fmla="*/ 34 w 142"/>
                <a:gd name="T25" fmla="*/ 114 h 205"/>
                <a:gd name="T26" fmla="*/ 42 w 142"/>
                <a:gd name="T27" fmla="*/ 145 h 205"/>
                <a:gd name="T28" fmla="*/ 29 w 142"/>
                <a:gd name="T29" fmla="*/ 204 h 205"/>
                <a:gd name="T30" fmla="*/ 30 w 142"/>
                <a:gd name="T31" fmla="*/ 205 h 205"/>
                <a:gd name="T32" fmla="*/ 38 w 142"/>
                <a:gd name="T33" fmla="*/ 176 h 205"/>
                <a:gd name="T34" fmla="*/ 102 w 142"/>
                <a:gd name="T35" fmla="*/ 156 h 205"/>
                <a:gd name="T36" fmla="*/ 112 w 142"/>
                <a:gd name="T37" fmla="*/ 168 h 205"/>
                <a:gd name="T38" fmla="*/ 128 w 142"/>
                <a:gd name="T39" fmla="*/ 156 h 205"/>
                <a:gd name="T40" fmla="*/ 119 w 142"/>
                <a:gd name="T41" fmla="*/ 143 h 205"/>
                <a:gd name="T42" fmla="*/ 103 w 142"/>
                <a:gd name="T43" fmla="*/ 151 h 205"/>
                <a:gd name="T44" fmla="*/ 39 w 142"/>
                <a:gd name="T45" fmla="*/ 173 h 205"/>
                <a:gd name="T46" fmla="*/ 58 w 142"/>
                <a:gd name="T47" fmla="*/ 114 h 205"/>
                <a:gd name="T48" fmla="*/ 116 w 142"/>
                <a:gd name="T49" fmla="*/ 98 h 205"/>
                <a:gd name="T50" fmla="*/ 116 w 142"/>
                <a:gd name="T51" fmla="*/ 100 h 205"/>
                <a:gd name="T52" fmla="*/ 118 w 142"/>
                <a:gd name="T53" fmla="*/ 102 h 205"/>
                <a:gd name="T54" fmla="*/ 129 w 142"/>
                <a:gd name="T55" fmla="*/ 112 h 205"/>
                <a:gd name="T56" fmla="*/ 142 w 142"/>
                <a:gd name="T57" fmla="*/ 97 h 205"/>
                <a:gd name="T58" fmla="*/ 129 w 142"/>
                <a:gd name="T59" fmla="*/ 84 h 205"/>
                <a:gd name="T60" fmla="*/ 117 w 142"/>
                <a:gd name="T61" fmla="*/ 93 h 205"/>
                <a:gd name="T62" fmla="*/ 60 w 142"/>
                <a:gd name="T63" fmla="*/ 110 h 205"/>
                <a:gd name="T64" fmla="*/ 89 w 142"/>
                <a:gd name="T65" fmla="*/ 60 h 205"/>
                <a:gd name="T66" fmla="*/ 115 w 142"/>
                <a:gd name="T67" fmla="*/ 55 h 205"/>
                <a:gd name="T68" fmla="*/ 115 w 142"/>
                <a:gd name="T69" fmla="*/ 56 h 205"/>
                <a:gd name="T70" fmla="*/ 131 w 142"/>
                <a:gd name="T71" fmla="*/ 61 h 205"/>
                <a:gd name="T72" fmla="*/ 139 w 142"/>
                <a:gd name="T73" fmla="*/ 47 h 205"/>
                <a:gd name="T74" fmla="*/ 125 w 142"/>
                <a:gd name="T75" fmla="*/ 42 h 205"/>
                <a:gd name="T76" fmla="*/ 115 w 142"/>
                <a:gd name="T77" fmla="*/ 51 h 205"/>
                <a:gd name="T78" fmla="*/ 91 w 142"/>
                <a:gd name="T79" fmla="*/ 57 h 205"/>
                <a:gd name="T80" fmla="*/ 109 w 142"/>
                <a:gd name="T81" fmla="*/ 31 h 205"/>
                <a:gd name="T82" fmla="*/ 120 w 142"/>
                <a:gd name="T83" fmla="*/ 24 h 205"/>
                <a:gd name="T84" fmla="*/ 114 w 142"/>
                <a:gd name="T85" fmla="*/ 9 h 205"/>
                <a:gd name="T86" fmla="*/ 101 w 142"/>
                <a:gd name="T87" fmla="*/ 13 h 205"/>
                <a:gd name="T88" fmla="*/ 104 w 142"/>
                <a:gd name="T89" fmla="*/ 30 h 205"/>
                <a:gd name="T90" fmla="*/ 72 w 142"/>
                <a:gd name="T91" fmla="*/ 77 h 205"/>
                <a:gd name="T92" fmla="*/ 63 w 142"/>
                <a:gd name="T93" fmla="*/ 33 h 205"/>
                <a:gd name="T94" fmla="*/ 65 w 142"/>
                <a:gd name="T95" fmla="*/ 33 h 205"/>
                <a:gd name="T96" fmla="*/ 66 w 142"/>
                <a:gd name="T97" fmla="*/ 32 h 205"/>
                <a:gd name="T98" fmla="*/ 74 w 142"/>
                <a:gd name="T99" fmla="*/ 16 h 205"/>
                <a:gd name="T100" fmla="*/ 54 w 142"/>
                <a:gd name="T101" fmla="*/ 4 h 205"/>
                <a:gd name="T102" fmla="*/ 47 w 142"/>
                <a:gd name="T103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205">
                  <a:moveTo>
                    <a:pt x="47" y="22"/>
                  </a:moveTo>
                  <a:cubicBezTo>
                    <a:pt x="48" y="28"/>
                    <a:pt x="52" y="32"/>
                    <a:pt x="57" y="33"/>
                  </a:cubicBezTo>
                  <a:cubicBezTo>
                    <a:pt x="63" y="49"/>
                    <a:pt x="69" y="64"/>
                    <a:pt x="69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59" y="100"/>
                    <a:pt x="51" y="119"/>
                    <a:pt x="44" y="138"/>
                  </a:cubicBezTo>
                  <a:cubicBezTo>
                    <a:pt x="44" y="122"/>
                    <a:pt x="36" y="104"/>
                    <a:pt x="27" y="92"/>
                  </a:cubicBezTo>
                  <a:cubicBezTo>
                    <a:pt x="30" y="90"/>
                    <a:pt x="33" y="89"/>
                    <a:pt x="35" y="86"/>
                  </a:cubicBezTo>
                  <a:cubicBezTo>
                    <a:pt x="42" y="79"/>
                    <a:pt x="37" y="67"/>
                    <a:pt x="29" y="65"/>
                  </a:cubicBezTo>
                  <a:cubicBezTo>
                    <a:pt x="21" y="62"/>
                    <a:pt x="11" y="67"/>
                    <a:pt x="6" y="74"/>
                  </a:cubicBezTo>
                  <a:cubicBezTo>
                    <a:pt x="0" y="82"/>
                    <a:pt x="5" y="91"/>
                    <a:pt x="14" y="94"/>
                  </a:cubicBezTo>
                  <a:cubicBezTo>
                    <a:pt x="15" y="94"/>
                    <a:pt x="16" y="93"/>
                    <a:pt x="16" y="93"/>
                  </a:cubicBezTo>
                  <a:cubicBezTo>
                    <a:pt x="18" y="93"/>
                    <a:pt x="20" y="93"/>
                    <a:pt x="22" y="93"/>
                  </a:cubicBezTo>
                  <a:cubicBezTo>
                    <a:pt x="26" y="100"/>
                    <a:pt x="31" y="107"/>
                    <a:pt x="34" y="114"/>
                  </a:cubicBezTo>
                  <a:cubicBezTo>
                    <a:pt x="39" y="124"/>
                    <a:pt x="41" y="135"/>
                    <a:pt x="42" y="145"/>
                  </a:cubicBezTo>
                  <a:cubicBezTo>
                    <a:pt x="36" y="165"/>
                    <a:pt x="31" y="185"/>
                    <a:pt x="29" y="204"/>
                  </a:cubicBezTo>
                  <a:cubicBezTo>
                    <a:pt x="29" y="205"/>
                    <a:pt x="30" y="205"/>
                    <a:pt x="30" y="205"/>
                  </a:cubicBezTo>
                  <a:cubicBezTo>
                    <a:pt x="33" y="195"/>
                    <a:pt x="36" y="185"/>
                    <a:pt x="38" y="176"/>
                  </a:cubicBezTo>
                  <a:cubicBezTo>
                    <a:pt x="58" y="162"/>
                    <a:pt x="80" y="161"/>
                    <a:pt x="102" y="156"/>
                  </a:cubicBezTo>
                  <a:cubicBezTo>
                    <a:pt x="102" y="162"/>
                    <a:pt x="106" y="167"/>
                    <a:pt x="112" y="168"/>
                  </a:cubicBezTo>
                  <a:cubicBezTo>
                    <a:pt x="119" y="169"/>
                    <a:pt x="128" y="164"/>
                    <a:pt x="128" y="156"/>
                  </a:cubicBezTo>
                  <a:cubicBezTo>
                    <a:pt x="128" y="150"/>
                    <a:pt x="124" y="144"/>
                    <a:pt x="119" y="143"/>
                  </a:cubicBezTo>
                  <a:cubicBezTo>
                    <a:pt x="113" y="141"/>
                    <a:pt x="105" y="145"/>
                    <a:pt x="103" y="151"/>
                  </a:cubicBezTo>
                  <a:cubicBezTo>
                    <a:pt x="81" y="153"/>
                    <a:pt x="55" y="159"/>
                    <a:pt x="39" y="173"/>
                  </a:cubicBezTo>
                  <a:cubicBezTo>
                    <a:pt x="44" y="153"/>
                    <a:pt x="50" y="133"/>
                    <a:pt x="58" y="114"/>
                  </a:cubicBezTo>
                  <a:cubicBezTo>
                    <a:pt x="76" y="101"/>
                    <a:pt x="95" y="100"/>
                    <a:pt x="116" y="98"/>
                  </a:cubicBezTo>
                  <a:cubicBezTo>
                    <a:pt x="116" y="99"/>
                    <a:pt x="116" y="99"/>
                    <a:pt x="116" y="100"/>
                  </a:cubicBezTo>
                  <a:cubicBezTo>
                    <a:pt x="116" y="101"/>
                    <a:pt x="117" y="102"/>
                    <a:pt x="118" y="102"/>
                  </a:cubicBezTo>
                  <a:cubicBezTo>
                    <a:pt x="120" y="106"/>
                    <a:pt x="124" y="110"/>
                    <a:pt x="129" y="112"/>
                  </a:cubicBezTo>
                  <a:cubicBezTo>
                    <a:pt x="137" y="113"/>
                    <a:pt x="142" y="104"/>
                    <a:pt x="142" y="97"/>
                  </a:cubicBezTo>
                  <a:cubicBezTo>
                    <a:pt x="142" y="90"/>
                    <a:pt x="136" y="84"/>
                    <a:pt x="129" y="84"/>
                  </a:cubicBezTo>
                  <a:cubicBezTo>
                    <a:pt x="123" y="84"/>
                    <a:pt x="119" y="88"/>
                    <a:pt x="117" y="93"/>
                  </a:cubicBezTo>
                  <a:cubicBezTo>
                    <a:pt x="97" y="93"/>
                    <a:pt x="75" y="98"/>
                    <a:pt x="60" y="110"/>
                  </a:cubicBezTo>
                  <a:cubicBezTo>
                    <a:pt x="68" y="92"/>
                    <a:pt x="78" y="76"/>
                    <a:pt x="89" y="60"/>
                  </a:cubicBezTo>
                  <a:cubicBezTo>
                    <a:pt x="97" y="57"/>
                    <a:pt x="106" y="56"/>
                    <a:pt x="115" y="55"/>
                  </a:cubicBezTo>
                  <a:cubicBezTo>
                    <a:pt x="115" y="55"/>
                    <a:pt x="115" y="55"/>
                    <a:pt x="115" y="56"/>
                  </a:cubicBezTo>
                  <a:cubicBezTo>
                    <a:pt x="118" y="61"/>
                    <a:pt x="125" y="64"/>
                    <a:pt x="131" y="61"/>
                  </a:cubicBezTo>
                  <a:cubicBezTo>
                    <a:pt x="135" y="59"/>
                    <a:pt x="142" y="52"/>
                    <a:pt x="139" y="47"/>
                  </a:cubicBezTo>
                  <a:cubicBezTo>
                    <a:pt x="136" y="42"/>
                    <a:pt x="130" y="41"/>
                    <a:pt x="125" y="42"/>
                  </a:cubicBezTo>
                  <a:cubicBezTo>
                    <a:pt x="121" y="42"/>
                    <a:pt x="117" y="46"/>
                    <a:pt x="115" y="51"/>
                  </a:cubicBezTo>
                  <a:cubicBezTo>
                    <a:pt x="107" y="51"/>
                    <a:pt x="98" y="54"/>
                    <a:pt x="91" y="57"/>
                  </a:cubicBezTo>
                  <a:cubicBezTo>
                    <a:pt x="97" y="48"/>
                    <a:pt x="103" y="39"/>
                    <a:pt x="109" y="31"/>
                  </a:cubicBezTo>
                  <a:cubicBezTo>
                    <a:pt x="114" y="32"/>
                    <a:pt x="118" y="29"/>
                    <a:pt x="120" y="24"/>
                  </a:cubicBezTo>
                  <a:cubicBezTo>
                    <a:pt x="122" y="18"/>
                    <a:pt x="121" y="11"/>
                    <a:pt x="114" y="9"/>
                  </a:cubicBezTo>
                  <a:cubicBezTo>
                    <a:pt x="110" y="8"/>
                    <a:pt x="104" y="9"/>
                    <a:pt x="101" y="13"/>
                  </a:cubicBezTo>
                  <a:cubicBezTo>
                    <a:pt x="96" y="19"/>
                    <a:pt x="100" y="26"/>
                    <a:pt x="104" y="30"/>
                  </a:cubicBezTo>
                  <a:cubicBezTo>
                    <a:pt x="92" y="45"/>
                    <a:pt x="81" y="61"/>
                    <a:pt x="72" y="77"/>
                  </a:cubicBezTo>
                  <a:cubicBezTo>
                    <a:pt x="73" y="63"/>
                    <a:pt x="70" y="46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72" y="30"/>
                    <a:pt x="76" y="23"/>
                    <a:pt x="74" y="16"/>
                  </a:cubicBezTo>
                  <a:cubicBezTo>
                    <a:pt x="72" y="9"/>
                    <a:pt x="62" y="0"/>
                    <a:pt x="54" y="4"/>
                  </a:cubicBezTo>
                  <a:cubicBezTo>
                    <a:pt x="48" y="7"/>
                    <a:pt x="45" y="16"/>
                    <a:pt x="47" y="2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4102100" y="3681413"/>
              <a:ext cx="1470025" cy="849313"/>
            </a:xfrm>
            <a:custGeom>
              <a:avLst/>
              <a:gdLst>
                <a:gd name="T0" fmla="*/ 390 w 392"/>
                <a:gd name="T1" fmla="*/ 154 h 226"/>
                <a:gd name="T2" fmla="*/ 388 w 392"/>
                <a:gd name="T3" fmla="*/ 154 h 226"/>
                <a:gd name="T4" fmla="*/ 352 w 392"/>
                <a:gd name="T5" fmla="*/ 111 h 226"/>
                <a:gd name="T6" fmla="*/ 307 w 392"/>
                <a:gd name="T7" fmla="*/ 87 h 226"/>
                <a:gd name="T8" fmla="*/ 234 w 392"/>
                <a:gd name="T9" fmla="*/ 114 h 226"/>
                <a:gd name="T10" fmla="*/ 233 w 392"/>
                <a:gd name="T11" fmla="*/ 114 h 226"/>
                <a:gd name="T12" fmla="*/ 123 w 392"/>
                <a:gd name="T13" fmla="*/ 121 h 226"/>
                <a:gd name="T14" fmla="*/ 88 w 392"/>
                <a:gd name="T15" fmla="*/ 125 h 226"/>
                <a:gd name="T16" fmla="*/ 133 w 392"/>
                <a:gd name="T17" fmla="*/ 75 h 226"/>
                <a:gd name="T18" fmla="*/ 170 w 392"/>
                <a:gd name="T19" fmla="*/ 50 h 226"/>
                <a:gd name="T20" fmla="*/ 170 w 392"/>
                <a:gd name="T21" fmla="*/ 51 h 226"/>
                <a:gd name="T22" fmla="*/ 275 w 392"/>
                <a:gd name="T23" fmla="*/ 37 h 226"/>
                <a:gd name="T24" fmla="*/ 274 w 392"/>
                <a:gd name="T25" fmla="*/ 34 h 226"/>
                <a:gd name="T26" fmla="*/ 273 w 392"/>
                <a:gd name="T27" fmla="*/ 34 h 226"/>
                <a:gd name="T28" fmla="*/ 273 w 392"/>
                <a:gd name="T29" fmla="*/ 33 h 226"/>
                <a:gd name="T30" fmla="*/ 169 w 392"/>
                <a:gd name="T31" fmla="*/ 46 h 226"/>
                <a:gd name="T32" fmla="*/ 127 w 392"/>
                <a:gd name="T33" fmla="*/ 75 h 226"/>
                <a:gd name="T34" fmla="*/ 86 w 392"/>
                <a:gd name="T35" fmla="*/ 126 h 226"/>
                <a:gd name="T36" fmla="*/ 54 w 392"/>
                <a:gd name="T37" fmla="*/ 131 h 226"/>
                <a:gd name="T38" fmla="*/ 0 w 392"/>
                <a:gd name="T39" fmla="*/ 152 h 226"/>
                <a:gd name="T40" fmla="*/ 1 w 392"/>
                <a:gd name="T41" fmla="*/ 153 h 226"/>
                <a:gd name="T42" fmla="*/ 64 w 392"/>
                <a:gd name="T43" fmla="*/ 133 h 226"/>
                <a:gd name="T44" fmla="*/ 85 w 392"/>
                <a:gd name="T45" fmla="*/ 130 h 226"/>
                <a:gd name="T46" fmla="*/ 86 w 392"/>
                <a:gd name="T47" fmla="*/ 130 h 226"/>
                <a:gd name="T48" fmla="*/ 86 w 392"/>
                <a:gd name="T49" fmla="*/ 130 h 226"/>
                <a:gd name="T50" fmla="*/ 128 w 392"/>
                <a:gd name="T51" fmla="*/ 124 h 226"/>
                <a:gd name="T52" fmla="*/ 165 w 392"/>
                <a:gd name="T53" fmla="*/ 141 h 226"/>
                <a:gd name="T54" fmla="*/ 172 w 392"/>
                <a:gd name="T55" fmla="*/ 145 h 226"/>
                <a:gd name="T56" fmla="*/ 172 w 392"/>
                <a:gd name="T57" fmla="*/ 146 h 226"/>
                <a:gd name="T58" fmla="*/ 211 w 392"/>
                <a:gd name="T59" fmla="*/ 192 h 226"/>
                <a:gd name="T60" fmla="*/ 244 w 392"/>
                <a:gd name="T61" fmla="*/ 208 h 226"/>
                <a:gd name="T62" fmla="*/ 273 w 392"/>
                <a:gd name="T63" fmla="*/ 225 h 226"/>
                <a:gd name="T64" fmla="*/ 274 w 392"/>
                <a:gd name="T65" fmla="*/ 223 h 226"/>
                <a:gd name="T66" fmla="*/ 272 w 392"/>
                <a:gd name="T67" fmla="*/ 221 h 226"/>
                <a:gd name="T68" fmla="*/ 175 w 392"/>
                <a:gd name="T69" fmla="*/ 143 h 226"/>
                <a:gd name="T70" fmla="*/ 164 w 392"/>
                <a:gd name="T71" fmla="*/ 137 h 226"/>
                <a:gd name="T72" fmla="*/ 133 w 392"/>
                <a:gd name="T73" fmla="*/ 123 h 226"/>
                <a:gd name="T74" fmla="*/ 210 w 392"/>
                <a:gd name="T75" fmla="*/ 118 h 226"/>
                <a:gd name="T76" fmla="*/ 235 w 392"/>
                <a:gd name="T77" fmla="*/ 119 h 226"/>
                <a:gd name="T78" fmla="*/ 302 w 392"/>
                <a:gd name="T79" fmla="*/ 150 h 226"/>
                <a:gd name="T80" fmla="*/ 345 w 392"/>
                <a:gd name="T81" fmla="*/ 152 h 226"/>
                <a:gd name="T82" fmla="*/ 390 w 392"/>
                <a:gd name="T83" fmla="*/ 157 h 226"/>
                <a:gd name="T84" fmla="*/ 390 w 392"/>
                <a:gd name="T85" fmla="*/ 15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" h="226">
                  <a:moveTo>
                    <a:pt x="390" y="154"/>
                  </a:moveTo>
                  <a:cubicBezTo>
                    <a:pt x="390" y="154"/>
                    <a:pt x="389" y="154"/>
                    <a:pt x="388" y="154"/>
                  </a:cubicBezTo>
                  <a:cubicBezTo>
                    <a:pt x="381" y="137"/>
                    <a:pt x="366" y="122"/>
                    <a:pt x="352" y="111"/>
                  </a:cubicBezTo>
                  <a:cubicBezTo>
                    <a:pt x="339" y="101"/>
                    <a:pt x="324" y="90"/>
                    <a:pt x="307" y="87"/>
                  </a:cubicBezTo>
                  <a:cubicBezTo>
                    <a:pt x="283" y="84"/>
                    <a:pt x="244" y="87"/>
                    <a:pt x="234" y="114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196" y="113"/>
                    <a:pt x="158" y="116"/>
                    <a:pt x="123" y="121"/>
                  </a:cubicBezTo>
                  <a:cubicBezTo>
                    <a:pt x="111" y="123"/>
                    <a:pt x="99" y="124"/>
                    <a:pt x="88" y="125"/>
                  </a:cubicBezTo>
                  <a:cubicBezTo>
                    <a:pt x="96" y="105"/>
                    <a:pt x="116" y="88"/>
                    <a:pt x="133" y="75"/>
                  </a:cubicBezTo>
                  <a:cubicBezTo>
                    <a:pt x="145" y="66"/>
                    <a:pt x="157" y="57"/>
                    <a:pt x="170" y="50"/>
                  </a:cubicBezTo>
                  <a:cubicBezTo>
                    <a:pt x="170" y="50"/>
                    <a:pt x="170" y="51"/>
                    <a:pt x="170" y="51"/>
                  </a:cubicBezTo>
                  <a:cubicBezTo>
                    <a:pt x="203" y="74"/>
                    <a:pt x="241" y="44"/>
                    <a:pt x="275" y="37"/>
                  </a:cubicBezTo>
                  <a:cubicBezTo>
                    <a:pt x="277" y="37"/>
                    <a:pt x="276" y="34"/>
                    <a:pt x="274" y="34"/>
                  </a:cubicBezTo>
                  <a:cubicBezTo>
                    <a:pt x="274" y="34"/>
                    <a:pt x="274" y="34"/>
                    <a:pt x="273" y="34"/>
                  </a:cubicBezTo>
                  <a:cubicBezTo>
                    <a:pt x="273" y="34"/>
                    <a:pt x="273" y="34"/>
                    <a:pt x="273" y="33"/>
                  </a:cubicBezTo>
                  <a:cubicBezTo>
                    <a:pt x="252" y="0"/>
                    <a:pt x="179" y="5"/>
                    <a:pt x="169" y="46"/>
                  </a:cubicBezTo>
                  <a:cubicBezTo>
                    <a:pt x="154" y="54"/>
                    <a:pt x="140" y="65"/>
                    <a:pt x="127" y="75"/>
                  </a:cubicBezTo>
                  <a:cubicBezTo>
                    <a:pt x="112" y="88"/>
                    <a:pt x="91" y="105"/>
                    <a:pt x="86" y="126"/>
                  </a:cubicBezTo>
                  <a:cubicBezTo>
                    <a:pt x="75" y="127"/>
                    <a:pt x="65" y="129"/>
                    <a:pt x="54" y="131"/>
                  </a:cubicBezTo>
                  <a:cubicBezTo>
                    <a:pt x="36" y="134"/>
                    <a:pt x="13" y="138"/>
                    <a:pt x="0" y="152"/>
                  </a:cubicBezTo>
                  <a:cubicBezTo>
                    <a:pt x="0" y="153"/>
                    <a:pt x="1" y="154"/>
                    <a:pt x="1" y="153"/>
                  </a:cubicBezTo>
                  <a:cubicBezTo>
                    <a:pt x="20" y="141"/>
                    <a:pt x="41" y="136"/>
                    <a:pt x="64" y="133"/>
                  </a:cubicBezTo>
                  <a:cubicBezTo>
                    <a:pt x="71" y="132"/>
                    <a:pt x="78" y="131"/>
                    <a:pt x="85" y="130"/>
                  </a:cubicBezTo>
                  <a:cubicBezTo>
                    <a:pt x="85" y="130"/>
                    <a:pt x="86" y="130"/>
                    <a:pt x="86" y="130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100" y="128"/>
                    <a:pt x="114" y="126"/>
                    <a:pt x="128" y="124"/>
                  </a:cubicBezTo>
                  <a:cubicBezTo>
                    <a:pt x="141" y="129"/>
                    <a:pt x="153" y="134"/>
                    <a:pt x="165" y="141"/>
                  </a:cubicBezTo>
                  <a:cubicBezTo>
                    <a:pt x="167" y="143"/>
                    <a:pt x="170" y="144"/>
                    <a:pt x="172" y="145"/>
                  </a:cubicBezTo>
                  <a:cubicBezTo>
                    <a:pt x="172" y="145"/>
                    <a:pt x="172" y="146"/>
                    <a:pt x="172" y="146"/>
                  </a:cubicBezTo>
                  <a:cubicBezTo>
                    <a:pt x="175" y="167"/>
                    <a:pt x="192" y="182"/>
                    <a:pt x="211" y="192"/>
                  </a:cubicBezTo>
                  <a:cubicBezTo>
                    <a:pt x="221" y="198"/>
                    <a:pt x="233" y="202"/>
                    <a:pt x="244" y="208"/>
                  </a:cubicBezTo>
                  <a:cubicBezTo>
                    <a:pt x="254" y="213"/>
                    <a:pt x="263" y="219"/>
                    <a:pt x="273" y="225"/>
                  </a:cubicBezTo>
                  <a:cubicBezTo>
                    <a:pt x="274" y="226"/>
                    <a:pt x="275" y="224"/>
                    <a:pt x="274" y="223"/>
                  </a:cubicBezTo>
                  <a:cubicBezTo>
                    <a:pt x="274" y="222"/>
                    <a:pt x="273" y="222"/>
                    <a:pt x="272" y="221"/>
                  </a:cubicBezTo>
                  <a:cubicBezTo>
                    <a:pt x="253" y="186"/>
                    <a:pt x="225" y="118"/>
                    <a:pt x="175" y="143"/>
                  </a:cubicBezTo>
                  <a:cubicBezTo>
                    <a:pt x="171" y="141"/>
                    <a:pt x="168" y="139"/>
                    <a:pt x="164" y="137"/>
                  </a:cubicBezTo>
                  <a:cubicBezTo>
                    <a:pt x="155" y="131"/>
                    <a:pt x="144" y="125"/>
                    <a:pt x="133" y="123"/>
                  </a:cubicBezTo>
                  <a:cubicBezTo>
                    <a:pt x="159" y="121"/>
                    <a:pt x="184" y="118"/>
                    <a:pt x="210" y="118"/>
                  </a:cubicBezTo>
                  <a:cubicBezTo>
                    <a:pt x="218" y="118"/>
                    <a:pt x="227" y="119"/>
                    <a:pt x="235" y="119"/>
                  </a:cubicBezTo>
                  <a:cubicBezTo>
                    <a:pt x="255" y="135"/>
                    <a:pt x="277" y="147"/>
                    <a:pt x="302" y="150"/>
                  </a:cubicBezTo>
                  <a:cubicBezTo>
                    <a:pt x="317" y="152"/>
                    <a:pt x="331" y="152"/>
                    <a:pt x="345" y="152"/>
                  </a:cubicBezTo>
                  <a:cubicBezTo>
                    <a:pt x="360" y="152"/>
                    <a:pt x="375" y="154"/>
                    <a:pt x="390" y="157"/>
                  </a:cubicBezTo>
                  <a:cubicBezTo>
                    <a:pt x="391" y="157"/>
                    <a:pt x="392" y="155"/>
                    <a:pt x="390" y="154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4945063" y="3395663"/>
              <a:ext cx="508000" cy="300038"/>
            </a:xfrm>
            <a:custGeom>
              <a:avLst/>
              <a:gdLst>
                <a:gd name="T0" fmla="*/ 70 w 135"/>
                <a:gd name="T1" fmla="*/ 25 h 80"/>
                <a:gd name="T2" fmla="*/ 0 w 135"/>
                <a:gd name="T3" fmla="*/ 11 h 80"/>
                <a:gd name="T4" fmla="*/ 0 w 135"/>
                <a:gd name="T5" fmla="*/ 11 h 80"/>
                <a:gd name="T6" fmla="*/ 73 w 135"/>
                <a:gd name="T7" fmla="*/ 31 h 80"/>
                <a:gd name="T8" fmla="*/ 131 w 135"/>
                <a:gd name="T9" fmla="*/ 78 h 80"/>
                <a:gd name="T10" fmla="*/ 134 w 135"/>
                <a:gd name="T11" fmla="*/ 76 h 80"/>
                <a:gd name="T12" fmla="*/ 70 w 135"/>
                <a:gd name="T13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80">
                  <a:moveTo>
                    <a:pt x="70" y="25"/>
                  </a:moveTo>
                  <a:cubicBezTo>
                    <a:pt x="50" y="13"/>
                    <a:pt x="23" y="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6" y="5"/>
                    <a:pt x="51" y="17"/>
                    <a:pt x="73" y="31"/>
                  </a:cubicBezTo>
                  <a:cubicBezTo>
                    <a:pt x="94" y="44"/>
                    <a:pt x="113" y="61"/>
                    <a:pt x="131" y="78"/>
                  </a:cubicBezTo>
                  <a:cubicBezTo>
                    <a:pt x="133" y="80"/>
                    <a:pt x="135" y="77"/>
                    <a:pt x="134" y="76"/>
                  </a:cubicBezTo>
                  <a:cubicBezTo>
                    <a:pt x="114" y="57"/>
                    <a:pt x="93" y="39"/>
                    <a:pt x="70" y="25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5422900" y="3665538"/>
              <a:ext cx="277813" cy="290513"/>
            </a:xfrm>
            <a:custGeom>
              <a:avLst/>
              <a:gdLst>
                <a:gd name="T0" fmla="*/ 5 w 74"/>
                <a:gd name="T1" fmla="*/ 3 h 77"/>
                <a:gd name="T2" fmla="*/ 3 w 74"/>
                <a:gd name="T3" fmla="*/ 3 h 77"/>
                <a:gd name="T4" fmla="*/ 3 w 74"/>
                <a:gd name="T5" fmla="*/ 6 h 77"/>
                <a:gd name="T6" fmla="*/ 16 w 74"/>
                <a:gd name="T7" fmla="*/ 71 h 77"/>
                <a:gd name="T8" fmla="*/ 30 w 74"/>
                <a:gd name="T9" fmla="*/ 74 h 77"/>
                <a:gd name="T10" fmla="*/ 33 w 74"/>
                <a:gd name="T11" fmla="*/ 57 h 77"/>
                <a:gd name="T12" fmla="*/ 53 w 74"/>
                <a:gd name="T13" fmla="*/ 65 h 77"/>
                <a:gd name="T14" fmla="*/ 55 w 74"/>
                <a:gd name="T15" fmla="*/ 63 h 77"/>
                <a:gd name="T16" fmla="*/ 51 w 74"/>
                <a:gd name="T17" fmla="*/ 43 h 77"/>
                <a:gd name="T18" fmla="*/ 68 w 74"/>
                <a:gd name="T19" fmla="*/ 43 h 77"/>
                <a:gd name="T20" fmla="*/ 70 w 74"/>
                <a:gd name="T21" fmla="*/ 25 h 77"/>
                <a:gd name="T22" fmla="*/ 5 w 74"/>
                <a:gd name="T23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77">
                  <a:moveTo>
                    <a:pt x="5" y="3"/>
                  </a:moveTo>
                  <a:cubicBezTo>
                    <a:pt x="4" y="2"/>
                    <a:pt x="3" y="2"/>
                    <a:pt x="3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0" y="28"/>
                    <a:pt x="0" y="55"/>
                    <a:pt x="16" y="71"/>
                  </a:cubicBezTo>
                  <a:cubicBezTo>
                    <a:pt x="20" y="75"/>
                    <a:pt x="26" y="77"/>
                    <a:pt x="30" y="74"/>
                  </a:cubicBezTo>
                  <a:cubicBezTo>
                    <a:pt x="35" y="71"/>
                    <a:pt x="35" y="63"/>
                    <a:pt x="33" y="57"/>
                  </a:cubicBezTo>
                  <a:cubicBezTo>
                    <a:pt x="39" y="62"/>
                    <a:pt x="45" y="65"/>
                    <a:pt x="53" y="65"/>
                  </a:cubicBezTo>
                  <a:cubicBezTo>
                    <a:pt x="54" y="65"/>
                    <a:pt x="55" y="64"/>
                    <a:pt x="55" y="63"/>
                  </a:cubicBezTo>
                  <a:cubicBezTo>
                    <a:pt x="55" y="56"/>
                    <a:pt x="54" y="49"/>
                    <a:pt x="51" y="43"/>
                  </a:cubicBezTo>
                  <a:cubicBezTo>
                    <a:pt x="57" y="45"/>
                    <a:pt x="63" y="46"/>
                    <a:pt x="68" y="43"/>
                  </a:cubicBezTo>
                  <a:cubicBezTo>
                    <a:pt x="74" y="39"/>
                    <a:pt x="72" y="30"/>
                    <a:pt x="70" y="25"/>
                  </a:cubicBezTo>
                  <a:cubicBezTo>
                    <a:pt x="61" y="1"/>
                    <a:pt x="26" y="0"/>
                    <a:pt x="5" y="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10037763" y="1901826"/>
              <a:ext cx="1125538" cy="1090613"/>
            </a:xfrm>
            <a:custGeom>
              <a:avLst/>
              <a:gdLst>
                <a:gd name="T0" fmla="*/ 233 w 300"/>
                <a:gd name="T1" fmla="*/ 66 h 290"/>
                <a:gd name="T2" fmla="*/ 145 w 300"/>
                <a:gd name="T3" fmla="*/ 100 h 290"/>
                <a:gd name="T4" fmla="*/ 140 w 300"/>
                <a:gd name="T5" fmla="*/ 94 h 290"/>
                <a:gd name="T6" fmla="*/ 100 w 300"/>
                <a:gd name="T7" fmla="*/ 51 h 290"/>
                <a:gd name="T8" fmla="*/ 2 w 300"/>
                <a:gd name="T9" fmla="*/ 0 h 290"/>
                <a:gd name="T10" fmla="*/ 1 w 300"/>
                <a:gd name="T11" fmla="*/ 1 h 290"/>
                <a:gd name="T12" fmla="*/ 102 w 300"/>
                <a:gd name="T13" fmla="*/ 59 h 290"/>
                <a:gd name="T14" fmla="*/ 141 w 300"/>
                <a:gd name="T15" fmla="*/ 102 h 290"/>
                <a:gd name="T16" fmla="*/ 175 w 300"/>
                <a:gd name="T17" fmla="*/ 143 h 290"/>
                <a:gd name="T18" fmla="*/ 175 w 300"/>
                <a:gd name="T19" fmla="*/ 143 h 290"/>
                <a:gd name="T20" fmla="*/ 187 w 300"/>
                <a:gd name="T21" fmla="*/ 235 h 290"/>
                <a:gd name="T22" fmla="*/ 260 w 300"/>
                <a:gd name="T23" fmla="*/ 286 h 290"/>
                <a:gd name="T24" fmla="*/ 296 w 300"/>
                <a:gd name="T25" fmla="*/ 262 h 290"/>
                <a:gd name="T26" fmla="*/ 287 w 300"/>
                <a:gd name="T27" fmla="*/ 217 h 290"/>
                <a:gd name="T28" fmla="*/ 179 w 300"/>
                <a:gd name="T29" fmla="*/ 142 h 290"/>
                <a:gd name="T30" fmla="*/ 177 w 300"/>
                <a:gd name="T31" fmla="*/ 142 h 290"/>
                <a:gd name="T32" fmla="*/ 177 w 300"/>
                <a:gd name="T33" fmla="*/ 142 h 290"/>
                <a:gd name="T34" fmla="*/ 177 w 300"/>
                <a:gd name="T35" fmla="*/ 141 h 290"/>
                <a:gd name="T36" fmla="*/ 154 w 300"/>
                <a:gd name="T37" fmla="*/ 110 h 290"/>
                <a:gd name="T38" fmla="*/ 170 w 300"/>
                <a:gd name="T39" fmla="*/ 119 h 290"/>
                <a:gd name="T40" fmla="*/ 217 w 300"/>
                <a:gd name="T41" fmla="*/ 136 h 290"/>
                <a:gd name="T42" fmla="*/ 284 w 300"/>
                <a:gd name="T43" fmla="*/ 124 h 290"/>
                <a:gd name="T44" fmla="*/ 233 w 300"/>
                <a:gd name="T45" fmla="*/ 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0" h="290">
                  <a:moveTo>
                    <a:pt x="233" y="66"/>
                  </a:moveTo>
                  <a:cubicBezTo>
                    <a:pt x="202" y="63"/>
                    <a:pt x="165" y="75"/>
                    <a:pt x="145" y="100"/>
                  </a:cubicBezTo>
                  <a:cubicBezTo>
                    <a:pt x="144" y="98"/>
                    <a:pt x="142" y="96"/>
                    <a:pt x="140" y="94"/>
                  </a:cubicBezTo>
                  <a:cubicBezTo>
                    <a:pt x="128" y="79"/>
                    <a:pt x="115" y="65"/>
                    <a:pt x="100" y="51"/>
                  </a:cubicBezTo>
                  <a:cubicBezTo>
                    <a:pt x="73" y="27"/>
                    <a:pt x="39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40" y="13"/>
                    <a:pt x="73" y="31"/>
                    <a:pt x="102" y="59"/>
                  </a:cubicBezTo>
                  <a:cubicBezTo>
                    <a:pt x="116" y="72"/>
                    <a:pt x="129" y="87"/>
                    <a:pt x="141" y="102"/>
                  </a:cubicBezTo>
                  <a:cubicBezTo>
                    <a:pt x="152" y="116"/>
                    <a:pt x="162" y="130"/>
                    <a:pt x="175" y="143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165" y="172"/>
                    <a:pt x="174" y="209"/>
                    <a:pt x="187" y="235"/>
                  </a:cubicBezTo>
                  <a:cubicBezTo>
                    <a:pt x="201" y="263"/>
                    <a:pt x="226" y="290"/>
                    <a:pt x="260" y="286"/>
                  </a:cubicBezTo>
                  <a:cubicBezTo>
                    <a:pt x="275" y="284"/>
                    <a:pt x="291" y="278"/>
                    <a:pt x="296" y="262"/>
                  </a:cubicBezTo>
                  <a:cubicBezTo>
                    <a:pt x="300" y="246"/>
                    <a:pt x="294" y="230"/>
                    <a:pt x="287" y="217"/>
                  </a:cubicBezTo>
                  <a:cubicBezTo>
                    <a:pt x="264" y="175"/>
                    <a:pt x="222" y="155"/>
                    <a:pt x="179" y="142"/>
                  </a:cubicBezTo>
                  <a:cubicBezTo>
                    <a:pt x="178" y="141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1"/>
                  </a:cubicBezTo>
                  <a:cubicBezTo>
                    <a:pt x="170" y="131"/>
                    <a:pt x="162" y="120"/>
                    <a:pt x="154" y="110"/>
                  </a:cubicBezTo>
                  <a:cubicBezTo>
                    <a:pt x="159" y="114"/>
                    <a:pt x="164" y="117"/>
                    <a:pt x="170" y="119"/>
                  </a:cubicBezTo>
                  <a:cubicBezTo>
                    <a:pt x="185" y="127"/>
                    <a:pt x="201" y="132"/>
                    <a:pt x="217" y="136"/>
                  </a:cubicBezTo>
                  <a:cubicBezTo>
                    <a:pt x="234" y="140"/>
                    <a:pt x="277" y="149"/>
                    <a:pt x="284" y="124"/>
                  </a:cubicBezTo>
                  <a:cubicBezTo>
                    <a:pt x="292" y="93"/>
                    <a:pt x="260" y="69"/>
                    <a:pt x="233" y="66"/>
                  </a:cubicBezTo>
                  <a:close/>
                </a:path>
              </a:pathLst>
            </a:custGeom>
            <a:solidFill>
              <a:srgbClr val="528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9820275" y="1936751"/>
              <a:ext cx="423863" cy="439738"/>
            </a:xfrm>
            <a:custGeom>
              <a:avLst/>
              <a:gdLst>
                <a:gd name="T0" fmla="*/ 106 w 113"/>
                <a:gd name="T1" fmla="*/ 61 h 117"/>
                <a:gd name="T2" fmla="*/ 55 w 113"/>
                <a:gd name="T3" fmla="*/ 69 h 117"/>
                <a:gd name="T4" fmla="*/ 28 w 113"/>
                <a:gd name="T5" fmla="*/ 38 h 117"/>
                <a:gd name="T6" fmla="*/ 2 w 113"/>
                <a:gd name="T7" fmla="*/ 2 h 117"/>
                <a:gd name="T8" fmla="*/ 0 w 113"/>
                <a:gd name="T9" fmla="*/ 3 h 117"/>
                <a:gd name="T10" fmla="*/ 28 w 113"/>
                <a:gd name="T11" fmla="*/ 43 h 117"/>
                <a:gd name="T12" fmla="*/ 54 w 113"/>
                <a:gd name="T13" fmla="*/ 72 h 117"/>
                <a:gd name="T14" fmla="*/ 55 w 113"/>
                <a:gd name="T15" fmla="*/ 75 h 117"/>
                <a:gd name="T16" fmla="*/ 62 w 113"/>
                <a:gd name="T17" fmla="*/ 111 h 117"/>
                <a:gd name="T18" fmla="*/ 77 w 113"/>
                <a:gd name="T19" fmla="*/ 95 h 117"/>
                <a:gd name="T20" fmla="*/ 99 w 113"/>
                <a:gd name="T21" fmla="*/ 97 h 117"/>
                <a:gd name="T22" fmla="*/ 101 w 113"/>
                <a:gd name="T23" fmla="*/ 94 h 117"/>
                <a:gd name="T24" fmla="*/ 95 w 113"/>
                <a:gd name="T25" fmla="*/ 80 h 117"/>
                <a:gd name="T26" fmla="*/ 109 w 113"/>
                <a:gd name="T27" fmla="*/ 76 h 117"/>
                <a:gd name="T28" fmla="*/ 106 w 113"/>
                <a:gd name="T29" fmla="*/ 6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7">
                  <a:moveTo>
                    <a:pt x="106" y="61"/>
                  </a:moveTo>
                  <a:cubicBezTo>
                    <a:pt x="91" y="47"/>
                    <a:pt x="65" y="52"/>
                    <a:pt x="55" y="69"/>
                  </a:cubicBezTo>
                  <a:cubicBezTo>
                    <a:pt x="47" y="59"/>
                    <a:pt x="37" y="49"/>
                    <a:pt x="28" y="38"/>
                  </a:cubicBezTo>
                  <a:cubicBezTo>
                    <a:pt x="19" y="26"/>
                    <a:pt x="11" y="14"/>
                    <a:pt x="2" y="2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7" y="17"/>
                    <a:pt x="17" y="30"/>
                    <a:pt x="28" y="43"/>
                  </a:cubicBezTo>
                  <a:cubicBezTo>
                    <a:pt x="36" y="53"/>
                    <a:pt x="44" y="63"/>
                    <a:pt x="54" y="72"/>
                  </a:cubicBezTo>
                  <a:cubicBezTo>
                    <a:pt x="54" y="73"/>
                    <a:pt x="54" y="74"/>
                    <a:pt x="55" y="75"/>
                  </a:cubicBezTo>
                  <a:cubicBezTo>
                    <a:pt x="47" y="86"/>
                    <a:pt x="49" y="104"/>
                    <a:pt x="62" y="111"/>
                  </a:cubicBezTo>
                  <a:cubicBezTo>
                    <a:pt x="74" y="117"/>
                    <a:pt x="77" y="104"/>
                    <a:pt x="77" y="95"/>
                  </a:cubicBezTo>
                  <a:cubicBezTo>
                    <a:pt x="84" y="99"/>
                    <a:pt x="91" y="100"/>
                    <a:pt x="99" y="97"/>
                  </a:cubicBezTo>
                  <a:cubicBezTo>
                    <a:pt x="100" y="97"/>
                    <a:pt x="101" y="95"/>
                    <a:pt x="101" y="94"/>
                  </a:cubicBezTo>
                  <a:cubicBezTo>
                    <a:pt x="99" y="89"/>
                    <a:pt x="97" y="84"/>
                    <a:pt x="95" y="80"/>
                  </a:cubicBezTo>
                  <a:cubicBezTo>
                    <a:pt x="100" y="81"/>
                    <a:pt x="105" y="80"/>
                    <a:pt x="109" y="76"/>
                  </a:cubicBezTo>
                  <a:cubicBezTo>
                    <a:pt x="113" y="72"/>
                    <a:pt x="111" y="64"/>
                    <a:pt x="106" y="61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8972550" y="2360613"/>
              <a:ext cx="1128713" cy="974725"/>
            </a:xfrm>
            <a:custGeom>
              <a:avLst/>
              <a:gdLst>
                <a:gd name="T0" fmla="*/ 297 w 301"/>
                <a:gd name="T1" fmla="*/ 256 h 259"/>
                <a:gd name="T2" fmla="*/ 296 w 301"/>
                <a:gd name="T3" fmla="*/ 254 h 259"/>
                <a:gd name="T4" fmla="*/ 296 w 301"/>
                <a:gd name="T5" fmla="*/ 198 h 259"/>
                <a:gd name="T6" fmla="*/ 276 w 301"/>
                <a:gd name="T7" fmla="*/ 151 h 259"/>
                <a:gd name="T8" fmla="*/ 203 w 301"/>
                <a:gd name="T9" fmla="*/ 124 h 259"/>
                <a:gd name="T10" fmla="*/ 203 w 301"/>
                <a:gd name="T11" fmla="*/ 124 h 259"/>
                <a:gd name="T12" fmla="*/ 114 w 301"/>
                <a:gd name="T13" fmla="*/ 58 h 259"/>
                <a:gd name="T14" fmla="*/ 84 w 301"/>
                <a:gd name="T15" fmla="*/ 39 h 259"/>
                <a:gd name="T16" fmla="*/ 152 w 301"/>
                <a:gd name="T17" fmla="*/ 29 h 259"/>
                <a:gd name="T18" fmla="*/ 196 w 301"/>
                <a:gd name="T19" fmla="*/ 34 h 259"/>
                <a:gd name="T20" fmla="*/ 196 w 301"/>
                <a:gd name="T21" fmla="*/ 35 h 259"/>
                <a:gd name="T22" fmla="*/ 284 w 301"/>
                <a:gd name="T23" fmla="*/ 92 h 259"/>
                <a:gd name="T24" fmla="*/ 286 w 301"/>
                <a:gd name="T25" fmla="*/ 89 h 259"/>
                <a:gd name="T26" fmla="*/ 285 w 301"/>
                <a:gd name="T27" fmla="*/ 89 h 259"/>
                <a:gd name="T28" fmla="*/ 286 w 301"/>
                <a:gd name="T29" fmla="*/ 88 h 259"/>
                <a:gd name="T30" fmla="*/ 198 w 301"/>
                <a:gd name="T31" fmla="*/ 31 h 259"/>
                <a:gd name="T32" fmla="*/ 147 w 301"/>
                <a:gd name="T33" fmla="*/ 26 h 259"/>
                <a:gd name="T34" fmla="*/ 83 w 301"/>
                <a:gd name="T35" fmla="*/ 38 h 259"/>
                <a:gd name="T36" fmla="*/ 55 w 301"/>
                <a:gd name="T37" fmla="*/ 21 h 259"/>
                <a:gd name="T38" fmla="*/ 0 w 301"/>
                <a:gd name="T39" fmla="*/ 3 h 259"/>
                <a:gd name="T40" fmla="*/ 0 w 301"/>
                <a:gd name="T41" fmla="*/ 4 h 259"/>
                <a:gd name="T42" fmla="*/ 61 w 301"/>
                <a:gd name="T43" fmla="*/ 29 h 259"/>
                <a:gd name="T44" fmla="*/ 80 w 301"/>
                <a:gd name="T45" fmla="*/ 40 h 259"/>
                <a:gd name="T46" fmla="*/ 81 w 301"/>
                <a:gd name="T47" fmla="*/ 41 h 259"/>
                <a:gd name="T48" fmla="*/ 81 w 301"/>
                <a:gd name="T49" fmla="*/ 41 h 259"/>
                <a:gd name="T50" fmla="*/ 116 w 301"/>
                <a:gd name="T51" fmla="*/ 64 h 259"/>
                <a:gd name="T52" fmla="*/ 134 w 301"/>
                <a:gd name="T53" fmla="*/ 101 h 259"/>
                <a:gd name="T54" fmla="*/ 136 w 301"/>
                <a:gd name="T55" fmla="*/ 108 h 259"/>
                <a:gd name="T56" fmla="*/ 135 w 301"/>
                <a:gd name="T57" fmla="*/ 108 h 259"/>
                <a:gd name="T58" fmla="*/ 135 w 301"/>
                <a:gd name="T59" fmla="*/ 169 h 259"/>
                <a:gd name="T60" fmla="*/ 150 w 301"/>
                <a:gd name="T61" fmla="*/ 202 h 259"/>
                <a:gd name="T62" fmla="*/ 162 w 301"/>
                <a:gd name="T63" fmla="*/ 234 h 259"/>
                <a:gd name="T64" fmla="*/ 164 w 301"/>
                <a:gd name="T65" fmla="*/ 233 h 259"/>
                <a:gd name="T66" fmla="*/ 164 w 301"/>
                <a:gd name="T67" fmla="*/ 231 h 259"/>
                <a:gd name="T68" fmla="*/ 140 w 301"/>
                <a:gd name="T69" fmla="*/ 109 h 259"/>
                <a:gd name="T70" fmla="*/ 136 w 301"/>
                <a:gd name="T71" fmla="*/ 97 h 259"/>
                <a:gd name="T72" fmla="*/ 121 w 301"/>
                <a:gd name="T73" fmla="*/ 67 h 259"/>
                <a:gd name="T74" fmla="*/ 182 w 301"/>
                <a:gd name="T75" fmla="*/ 112 h 259"/>
                <a:gd name="T76" fmla="*/ 201 w 301"/>
                <a:gd name="T77" fmla="*/ 129 h 259"/>
                <a:gd name="T78" fmla="*/ 232 w 301"/>
                <a:gd name="T79" fmla="*/ 196 h 259"/>
                <a:gd name="T80" fmla="*/ 264 w 301"/>
                <a:gd name="T81" fmla="*/ 225 h 259"/>
                <a:gd name="T82" fmla="*/ 295 w 301"/>
                <a:gd name="T83" fmla="*/ 258 h 259"/>
                <a:gd name="T84" fmla="*/ 297 w 301"/>
                <a:gd name="T85" fmla="*/ 25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259">
                  <a:moveTo>
                    <a:pt x="297" y="256"/>
                  </a:moveTo>
                  <a:cubicBezTo>
                    <a:pt x="297" y="255"/>
                    <a:pt x="296" y="255"/>
                    <a:pt x="296" y="254"/>
                  </a:cubicBezTo>
                  <a:cubicBezTo>
                    <a:pt x="301" y="237"/>
                    <a:pt x="299" y="216"/>
                    <a:pt x="296" y="198"/>
                  </a:cubicBezTo>
                  <a:cubicBezTo>
                    <a:pt x="293" y="182"/>
                    <a:pt x="288" y="164"/>
                    <a:pt x="276" y="151"/>
                  </a:cubicBezTo>
                  <a:cubicBezTo>
                    <a:pt x="261" y="133"/>
                    <a:pt x="228" y="110"/>
                    <a:pt x="203" y="124"/>
                  </a:cubicBezTo>
                  <a:cubicBezTo>
                    <a:pt x="203" y="124"/>
                    <a:pt x="203" y="124"/>
                    <a:pt x="203" y="124"/>
                  </a:cubicBezTo>
                  <a:cubicBezTo>
                    <a:pt x="176" y="99"/>
                    <a:pt x="144" y="77"/>
                    <a:pt x="114" y="58"/>
                  </a:cubicBezTo>
                  <a:cubicBezTo>
                    <a:pt x="104" y="51"/>
                    <a:pt x="94" y="45"/>
                    <a:pt x="84" y="39"/>
                  </a:cubicBezTo>
                  <a:cubicBezTo>
                    <a:pt x="104" y="28"/>
                    <a:pt x="130" y="28"/>
                    <a:pt x="152" y="29"/>
                  </a:cubicBezTo>
                  <a:cubicBezTo>
                    <a:pt x="166" y="30"/>
                    <a:pt x="181" y="31"/>
                    <a:pt x="196" y="34"/>
                  </a:cubicBezTo>
                  <a:cubicBezTo>
                    <a:pt x="196" y="34"/>
                    <a:pt x="195" y="34"/>
                    <a:pt x="196" y="35"/>
                  </a:cubicBezTo>
                  <a:cubicBezTo>
                    <a:pt x="206" y="74"/>
                    <a:pt x="254" y="75"/>
                    <a:pt x="284" y="92"/>
                  </a:cubicBezTo>
                  <a:cubicBezTo>
                    <a:pt x="286" y="93"/>
                    <a:pt x="287" y="90"/>
                    <a:pt x="286" y="89"/>
                  </a:cubicBezTo>
                  <a:cubicBezTo>
                    <a:pt x="286" y="89"/>
                    <a:pt x="285" y="89"/>
                    <a:pt x="285" y="89"/>
                  </a:cubicBezTo>
                  <a:cubicBezTo>
                    <a:pt x="285" y="88"/>
                    <a:pt x="285" y="88"/>
                    <a:pt x="286" y="88"/>
                  </a:cubicBezTo>
                  <a:cubicBezTo>
                    <a:pt x="291" y="49"/>
                    <a:pt x="232" y="6"/>
                    <a:pt x="198" y="31"/>
                  </a:cubicBezTo>
                  <a:cubicBezTo>
                    <a:pt x="181" y="27"/>
                    <a:pt x="163" y="26"/>
                    <a:pt x="147" y="26"/>
                  </a:cubicBezTo>
                  <a:cubicBezTo>
                    <a:pt x="127" y="25"/>
                    <a:pt x="100" y="25"/>
                    <a:pt x="83" y="38"/>
                  </a:cubicBezTo>
                  <a:cubicBezTo>
                    <a:pt x="74" y="32"/>
                    <a:pt x="65" y="26"/>
                    <a:pt x="55" y="21"/>
                  </a:cubicBezTo>
                  <a:cubicBezTo>
                    <a:pt x="40" y="12"/>
                    <a:pt x="19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3" y="7"/>
                    <a:pt x="42" y="17"/>
                    <a:pt x="61" y="29"/>
                  </a:cubicBezTo>
                  <a:cubicBezTo>
                    <a:pt x="68" y="33"/>
                    <a:pt x="74" y="37"/>
                    <a:pt x="80" y="40"/>
                  </a:cubicBezTo>
                  <a:cubicBezTo>
                    <a:pt x="80" y="41"/>
                    <a:pt x="80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93" y="48"/>
                    <a:pt x="104" y="56"/>
                    <a:pt x="116" y="64"/>
                  </a:cubicBezTo>
                  <a:cubicBezTo>
                    <a:pt x="123" y="76"/>
                    <a:pt x="129" y="87"/>
                    <a:pt x="134" y="101"/>
                  </a:cubicBezTo>
                  <a:cubicBezTo>
                    <a:pt x="134" y="103"/>
                    <a:pt x="135" y="106"/>
                    <a:pt x="136" y="108"/>
                  </a:cubicBezTo>
                  <a:cubicBezTo>
                    <a:pt x="136" y="108"/>
                    <a:pt x="136" y="108"/>
                    <a:pt x="135" y="108"/>
                  </a:cubicBezTo>
                  <a:cubicBezTo>
                    <a:pt x="124" y="127"/>
                    <a:pt x="128" y="150"/>
                    <a:pt x="135" y="169"/>
                  </a:cubicBezTo>
                  <a:cubicBezTo>
                    <a:pt x="140" y="180"/>
                    <a:pt x="146" y="191"/>
                    <a:pt x="150" y="202"/>
                  </a:cubicBezTo>
                  <a:cubicBezTo>
                    <a:pt x="155" y="213"/>
                    <a:pt x="158" y="223"/>
                    <a:pt x="162" y="234"/>
                  </a:cubicBezTo>
                  <a:cubicBezTo>
                    <a:pt x="162" y="236"/>
                    <a:pt x="164" y="235"/>
                    <a:pt x="164" y="233"/>
                  </a:cubicBezTo>
                  <a:cubicBezTo>
                    <a:pt x="164" y="233"/>
                    <a:pt x="164" y="232"/>
                    <a:pt x="164" y="231"/>
                  </a:cubicBezTo>
                  <a:cubicBezTo>
                    <a:pt x="172" y="191"/>
                    <a:pt x="195" y="122"/>
                    <a:pt x="140" y="109"/>
                  </a:cubicBezTo>
                  <a:cubicBezTo>
                    <a:pt x="139" y="104"/>
                    <a:pt x="137" y="100"/>
                    <a:pt x="136" y="97"/>
                  </a:cubicBezTo>
                  <a:cubicBezTo>
                    <a:pt x="132" y="87"/>
                    <a:pt x="128" y="75"/>
                    <a:pt x="121" y="67"/>
                  </a:cubicBezTo>
                  <a:cubicBezTo>
                    <a:pt x="142" y="81"/>
                    <a:pt x="163" y="96"/>
                    <a:pt x="182" y="112"/>
                  </a:cubicBezTo>
                  <a:cubicBezTo>
                    <a:pt x="189" y="117"/>
                    <a:pt x="195" y="123"/>
                    <a:pt x="201" y="129"/>
                  </a:cubicBezTo>
                  <a:cubicBezTo>
                    <a:pt x="206" y="154"/>
                    <a:pt x="215" y="178"/>
                    <a:pt x="232" y="196"/>
                  </a:cubicBezTo>
                  <a:cubicBezTo>
                    <a:pt x="242" y="207"/>
                    <a:pt x="253" y="216"/>
                    <a:pt x="264" y="225"/>
                  </a:cubicBezTo>
                  <a:cubicBezTo>
                    <a:pt x="275" y="235"/>
                    <a:pt x="285" y="246"/>
                    <a:pt x="295" y="258"/>
                  </a:cubicBezTo>
                  <a:cubicBezTo>
                    <a:pt x="296" y="259"/>
                    <a:pt x="298" y="258"/>
                    <a:pt x="297" y="256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8416925" y="2846388"/>
              <a:ext cx="817563" cy="527050"/>
            </a:xfrm>
            <a:custGeom>
              <a:avLst/>
              <a:gdLst>
                <a:gd name="T0" fmla="*/ 181 w 218"/>
                <a:gd name="T1" fmla="*/ 102 h 140"/>
                <a:gd name="T2" fmla="*/ 202 w 218"/>
                <a:gd name="T3" fmla="*/ 88 h 140"/>
                <a:gd name="T4" fmla="*/ 201 w 218"/>
                <a:gd name="T5" fmla="*/ 63 h 140"/>
                <a:gd name="T6" fmla="*/ 200 w 218"/>
                <a:gd name="T7" fmla="*/ 32 h 140"/>
                <a:gd name="T8" fmla="*/ 154 w 218"/>
                <a:gd name="T9" fmla="*/ 66 h 140"/>
                <a:gd name="T10" fmla="*/ 153 w 218"/>
                <a:gd name="T11" fmla="*/ 67 h 140"/>
                <a:gd name="T12" fmla="*/ 153 w 218"/>
                <a:gd name="T13" fmla="*/ 67 h 140"/>
                <a:gd name="T14" fmla="*/ 110 w 218"/>
                <a:gd name="T15" fmla="*/ 58 h 140"/>
                <a:gd name="T16" fmla="*/ 67 w 218"/>
                <a:gd name="T17" fmla="*/ 40 h 140"/>
                <a:gd name="T18" fmla="*/ 29 w 218"/>
                <a:gd name="T19" fmla="*/ 15 h 140"/>
                <a:gd name="T20" fmla="*/ 1 w 218"/>
                <a:gd name="T21" fmla="*/ 0 h 140"/>
                <a:gd name="T22" fmla="*/ 0 w 218"/>
                <a:gd name="T23" fmla="*/ 1 h 140"/>
                <a:gd name="T24" fmla="*/ 75 w 218"/>
                <a:gd name="T25" fmla="*/ 48 h 140"/>
                <a:gd name="T26" fmla="*/ 152 w 218"/>
                <a:gd name="T27" fmla="*/ 71 h 140"/>
                <a:gd name="T28" fmla="*/ 148 w 218"/>
                <a:gd name="T29" fmla="*/ 95 h 140"/>
                <a:gd name="T30" fmla="*/ 151 w 218"/>
                <a:gd name="T31" fmla="*/ 121 h 140"/>
                <a:gd name="T32" fmla="*/ 181 w 218"/>
                <a:gd name="T33" fmla="*/ 10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" h="140">
                  <a:moveTo>
                    <a:pt x="181" y="102"/>
                  </a:moveTo>
                  <a:cubicBezTo>
                    <a:pt x="190" y="105"/>
                    <a:pt x="199" y="96"/>
                    <a:pt x="202" y="88"/>
                  </a:cubicBezTo>
                  <a:cubicBezTo>
                    <a:pt x="206" y="80"/>
                    <a:pt x="206" y="71"/>
                    <a:pt x="201" y="63"/>
                  </a:cubicBezTo>
                  <a:cubicBezTo>
                    <a:pt x="212" y="56"/>
                    <a:pt x="218" y="35"/>
                    <a:pt x="200" y="32"/>
                  </a:cubicBezTo>
                  <a:cubicBezTo>
                    <a:pt x="179" y="28"/>
                    <a:pt x="164" y="49"/>
                    <a:pt x="154" y="66"/>
                  </a:cubicBezTo>
                  <a:cubicBezTo>
                    <a:pt x="154" y="66"/>
                    <a:pt x="153" y="66"/>
                    <a:pt x="153" y="67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39" y="64"/>
                    <a:pt x="124" y="62"/>
                    <a:pt x="110" y="58"/>
                  </a:cubicBezTo>
                  <a:cubicBezTo>
                    <a:pt x="95" y="54"/>
                    <a:pt x="81" y="48"/>
                    <a:pt x="67" y="40"/>
                  </a:cubicBezTo>
                  <a:cubicBezTo>
                    <a:pt x="54" y="32"/>
                    <a:pt x="42" y="24"/>
                    <a:pt x="29" y="15"/>
                  </a:cubicBezTo>
                  <a:cubicBezTo>
                    <a:pt x="21" y="9"/>
                    <a:pt x="11" y="3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6" y="15"/>
                    <a:pt x="48" y="35"/>
                    <a:pt x="75" y="48"/>
                  </a:cubicBezTo>
                  <a:cubicBezTo>
                    <a:pt x="98" y="60"/>
                    <a:pt x="125" y="70"/>
                    <a:pt x="152" y="71"/>
                  </a:cubicBezTo>
                  <a:cubicBezTo>
                    <a:pt x="149" y="79"/>
                    <a:pt x="148" y="87"/>
                    <a:pt x="148" y="95"/>
                  </a:cubicBezTo>
                  <a:cubicBezTo>
                    <a:pt x="147" y="103"/>
                    <a:pt x="147" y="114"/>
                    <a:pt x="151" y="121"/>
                  </a:cubicBezTo>
                  <a:cubicBezTo>
                    <a:pt x="164" y="140"/>
                    <a:pt x="179" y="116"/>
                    <a:pt x="181" y="102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8623300" y="2662238"/>
              <a:ext cx="341313" cy="338138"/>
            </a:xfrm>
            <a:custGeom>
              <a:avLst/>
              <a:gdLst>
                <a:gd name="T0" fmla="*/ 89 w 91"/>
                <a:gd name="T1" fmla="*/ 0 h 90"/>
                <a:gd name="T2" fmla="*/ 30 w 91"/>
                <a:gd name="T3" fmla="*/ 27 h 90"/>
                <a:gd name="T4" fmla="*/ 0 w 91"/>
                <a:gd name="T5" fmla="*/ 84 h 90"/>
                <a:gd name="T6" fmla="*/ 0 w 91"/>
                <a:gd name="T7" fmla="*/ 84 h 90"/>
                <a:gd name="T8" fmla="*/ 1 w 91"/>
                <a:gd name="T9" fmla="*/ 86 h 90"/>
                <a:gd name="T10" fmla="*/ 1 w 91"/>
                <a:gd name="T11" fmla="*/ 86 h 90"/>
                <a:gd name="T12" fmla="*/ 2 w 91"/>
                <a:gd name="T13" fmla="*/ 86 h 90"/>
                <a:gd name="T14" fmla="*/ 2 w 91"/>
                <a:gd name="T15" fmla="*/ 86 h 90"/>
                <a:gd name="T16" fmla="*/ 61 w 91"/>
                <a:gd name="T17" fmla="*/ 61 h 90"/>
                <a:gd name="T18" fmla="*/ 89 w 91"/>
                <a:gd name="T19" fmla="*/ 3 h 90"/>
                <a:gd name="T20" fmla="*/ 89 w 91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90">
                  <a:moveTo>
                    <a:pt x="89" y="0"/>
                  </a:moveTo>
                  <a:cubicBezTo>
                    <a:pt x="67" y="0"/>
                    <a:pt x="45" y="14"/>
                    <a:pt x="30" y="27"/>
                  </a:cubicBezTo>
                  <a:cubicBezTo>
                    <a:pt x="14" y="42"/>
                    <a:pt x="0" y="6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2" y="90"/>
                    <a:pt x="47" y="74"/>
                    <a:pt x="61" y="61"/>
                  </a:cubicBezTo>
                  <a:cubicBezTo>
                    <a:pt x="76" y="46"/>
                    <a:pt x="90" y="25"/>
                    <a:pt x="89" y="3"/>
                  </a:cubicBezTo>
                  <a:cubicBezTo>
                    <a:pt x="91" y="3"/>
                    <a:pt x="91" y="0"/>
                    <a:pt x="89" y="0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8623300" y="3030538"/>
              <a:ext cx="209550" cy="466725"/>
            </a:xfrm>
            <a:custGeom>
              <a:avLst/>
              <a:gdLst>
                <a:gd name="T0" fmla="*/ 45 w 56"/>
                <a:gd name="T1" fmla="*/ 123 h 124"/>
                <a:gd name="T2" fmla="*/ 54 w 56"/>
                <a:gd name="T3" fmla="*/ 55 h 124"/>
                <a:gd name="T4" fmla="*/ 26 w 56"/>
                <a:gd name="T5" fmla="*/ 2 h 124"/>
                <a:gd name="T6" fmla="*/ 26 w 56"/>
                <a:gd name="T7" fmla="*/ 1 h 124"/>
                <a:gd name="T8" fmla="*/ 25 w 56"/>
                <a:gd name="T9" fmla="*/ 1 h 124"/>
                <a:gd name="T10" fmla="*/ 25 w 56"/>
                <a:gd name="T11" fmla="*/ 1 h 124"/>
                <a:gd name="T12" fmla="*/ 25 w 56"/>
                <a:gd name="T13" fmla="*/ 2 h 124"/>
                <a:gd name="T14" fmla="*/ 38 w 56"/>
                <a:gd name="T15" fmla="*/ 122 h 124"/>
                <a:gd name="T16" fmla="*/ 41 w 56"/>
                <a:gd name="T17" fmla="*/ 122 h 124"/>
                <a:gd name="T18" fmla="*/ 45 w 56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124">
                  <a:moveTo>
                    <a:pt x="45" y="123"/>
                  </a:moveTo>
                  <a:cubicBezTo>
                    <a:pt x="55" y="102"/>
                    <a:pt x="56" y="77"/>
                    <a:pt x="54" y="55"/>
                  </a:cubicBezTo>
                  <a:cubicBezTo>
                    <a:pt x="51" y="37"/>
                    <a:pt x="45" y="9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7" y="1"/>
                    <a:pt x="26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0" y="39"/>
                    <a:pt x="14" y="88"/>
                    <a:pt x="38" y="122"/>
                  </a:cubicBezTo>
                  <a:cubicBezTo>
                    <a:pt x="39" y="123"/>
                    <a:pt x="40" y="123"/>
                    <a:pt x="41" y="122"/>
                  </a:cubicBezTo>
                  <a:cubicBezTo>
                    <a:pt x="42" y="124"/>
                    <a:pt x="44" y="124"/>
                    <a:pt x="45" y="123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11231563" y="2071688"/>
              <a:ext cx="544513" cy="733425"/>
            </a:xfrm>
            <a:custGeom>
              <a:avLst/>
              <a:gdLst>
                <a:gd name="T0" fmla="*/ 68 w 145"/>
                <a:gd name="T1" fmla="*/ 192 h 195"/>
                <a:gd name="T2" fmla="*/ 85 w 145"/>
                <a:gd name="T3" fmla="*/ 177 h 195"/>
                <a:gd name="T4" fmla="*/ 74 w 145"/>
                <a:gd name="T5" fmla="*/ 163 h 195"/>
                <a:gd name="T6" fmla="*/ 73 w 145"/>
                <a:gd name="T7" fmla="*/ 162 h 195"/>
                <a:gd name="T8" fmla="*/ 71 w 145"/>
                <a:gd name="T9" fmla="*/ 162 h 195"/>
                <a:gd name="T10" fmla="*/ 71 w 145"/>
                <a:gd name="T11" fmla="*/ 117 h 195"/>
                <a:gd name="T12" fmla="*/ 112 w 145"/>
                <a:gd name="T13" fmla="*/ 157 h 195"/>
                <a:gd name="T14" fmla="*/ 112 w 145"/>
                <a:gd name="T15" fmla="*/ 174 h 195"/>
                <a:gd name="T16" fmla="*/ 126 w 145"/>
                <a:gd name="T17" fmla="*/ 176 h 195"/>
                <a:gd name="T18" fmla="*/ 129 w 145"/>
                <a:gd name="T19" fmla="*/ 160 h 195"/>
                <a:gd name="T20" fmla="*/ 117 w 145"/>
                <a:gd name="T21" fmla="*/ 155 h 195"/>
                <a:gd name="T22" fmla="*/ 94 w 145"/>
                <a:gd name="T23" fmla="*/ 134 h 195"/>
                <a:gd name="T24" fmla="*/ 119 w 145"/>
                <a:gd name="T25" fmla="*/ 135 h 195"/>
                <a:gd name="T26" fmla="*/ 131 w 145"/>
                <a:gd name="T27" fmla="*/ 142 h 195"/>
                <a:gd name="T28" fmla="*/ 143 w 145"/>
                <a:gd name="T29" fmla="*/ 134 h 195"/>
                <a:gd name="T30" fmla="*/ 132 w 145"/>
                <a:gd name="T31" fmla="*/ 121 h 195"/>
                <a:gd name="T32" fmla="*/ 118 w 145"/>
                <a:gd name="T33" fmla="*/ 130 h 195"/>
                <a:gd name="T34" fmla="*/ 118 w 145"/>
                <a:gd name="T35" fmla="*/ 131 h 195"/>
                <a:gd name="T36" fmla="*/ 91 w 145"/>
                <a:gd name="T37" fmla="*/ 131 h 195"/>
                <a:gd name="T38" fmla="*/ 53 w 145"/>
                <a:gd name="T39" fmla="*/ 87 h 195"/>
                <a:gd name="T40" fmla="*/ 112 w 145"/>
                <a:gd name="T41" fmla="*/ 93 h 195"/>
                <a:gd name="T42" fmla="*/ 126 w 145"/>
                <a:gd name="T43" fmla="*/ 99 h 195"/>
                <a:gd name="T44" fmla="*/ 136 w 145"/>
                <a:gd name="T45" fmla="*/ 84 h 195"/>
                <a:gd name="T46" fmla="*/ 120 w 145"/>
                <a:gd name="T47" fmla="*/ 72 h 195"/>
                <a:gd name="T48" fmla="*/ 111 w 145"/>
                <a:gd name="T49" fmla="*/ 84 h 195"/>
                <a:gd name="T50" fmla="*/ 110 w 145"/>
                <a:gd name="T51" fmla="*/ 86 h 195"/>
                <a:gd name="T52" fmla="*/ 110 w 145"/>
                <a:gd name="T53" fmla="*/ 88 h 195"/>
                <a:gd name="T54" fmla="*/ 50 w 145"/>
                <a:gd name="T55" fmla="*/ 84 h 195"/>
                <a:gd name="T56" fmla="*/ 20 w 145"/>
                <a:gd name="T57" fmla="*/ 30 h 195"/>
                <a:gd name="T58" fmla="*/ 87 w 145"/>
                <a:gd name="T59" fmla="*/ 39 h 195"/>
                <a:gd name="T60" fmla="*/ 104 w 145"/>
                <a:gd name="T61" fmla="*/ 44 h 195"/>
                <a:gd name="T62" fmla="*/ 111 w 145"/>
                <a:gd name="T63" fmla="*/ 29 h 195"/>
                <a:gd name="T64" fmla="*/ 93 w 145"/>
                <a:gd name="T65" fmla="*/ 20 h 195"/>
                <a:gd name="T66" fmla="*/ 85 w 145"/>
                <a:gd name="T67" fmla="*/ 34 h 195"/>
                <a:gd name="T68" fmla="*/ 19 w 145"/>
                <a:gd name="T69" fmla="*/ 27 h 195"/>
                <a:gd name="T70" fmla="*/ 5 w 145"/>
                <a:gd name="T71" fmla="*/ 1 h 195"/>
                <a:gd name="T72" fmla="*/ 4 w 145"/>
                <a:gd name="T73" fmla="*/ 1 h 195"/>
                <a:gd name="T74" fmla="*/ 28 w 145"/>
                <a:gd name="T75" fmla="*/ 56 h 195"/>
                <a:gd name="T76" fmla="*/ 27 w 145"/>
                <a:gd name="T77" fmla="*/ 88 h 195"/>
                <a:gd name="T78" fmla="*/ 19 w 145"/>
                <a:gd name="T79" fmla="*/ 112 h 195"/>
                <a:gd name="T80" fmla="*/ 13 w 145"/>
                <a:gd name="T81" fmla="*/ 113 h 195"/>
                <a:gd name="T82" fmla="*/ 11 w 145"/>
                <a:gd name="T83" fmla="*/ 113 h 195"/>
                <a:gd name="T84" fmla="*/ 7 w 145"/>
                <a:gd name="T85" fmla="*/ 134 h 195"/>
                <a:gd name="T86" fmla="*/ 31 w 145"/>
                <a:gd name="T87" fmla="*/ 138 h 195"/>
                <a:gd name="T88" fmla="*/ 33 w 145"/>
                <a:gd name="T89" fmla="*/ 115 h 195"/>
                <a:gd name="T90" fmla="*/ 25 w 145"/>
                <a:gd name="T91" fmla="*/ 112 h 195"/>
                <a:gd name="T92" fmla="*/ 32 w 145"/>
                <a:gd name="T93" fmla="*/ 63 h 195"/>
                <a:gd name="T94" fmla="*/ 67 w 145"/>
                <a:gd name="T95" fmla="*/ 113 h 195"/>
                <a:gd name="T96" fmla="*/ 67 w 145"/>
                <a:gd name="T97" fmla="*/ 113 h 195"/>
                <a:gd name="T98" fmla="*/ 66 w 145"/>
                <a:gd name="T99" fmla="*/ 163 h 195"/>
                <a:gd name="T100" fmla="*/ 57 w 145"/>
                <a:gd name="T101" fmla="*/ 176 h 195"/>
                <a:gd name="T102" fmla="*/ 68 w 145"/>
                <a:gd name="T103" fmla="*/ 1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5" h="195">
                  <a:moveTo>
                    <a:pt x="68" y="192"/>
                  </a:moveTo>
                  <a:cubicBezTo>
                    <a:pt x="77" y="195"/>
                    <a:pt x="85" y="184"/>
                    <a:pt x="85" y="177"/>
                  </a:cubicBezTo>
                  <a:cubicBezTo>
                    <a:pt x="86" y="169"/>
                    <a:pt x="81" y="164"/>
                    <a:pt x="74" y="163"/>
                  </a:cubicBezTo>
                  <a:cubicBezTo>
                    <a:pt x="74" y="163"/>
                    <a:pt x="74" y="162"/>
                    <a:pt x="73" y="162"/>
                  </a:cubicBezTo>
                  <a:cubicBezTo>
                    <a:pt x="73" y="162"/>
                    <a:pt x="72" y="162"/>
                    <a:pt x="71" y="162"/>
                  </a:cubicBezTo>
                  <a:cubicBezTo>
                    <a:pt x="75" y="148"/>
                    <a:pt x="75" y="131"/>
                    <a:pt x="71" y="117"/>
                  </a:cubicBezTo>
                  <a:cubicBezTo>
                    <a:pt x="84" y="132"/>
                    <a:pt x="98" y="145"/>
                    <a:pt x="112" y="157"/>
                  </a:cubicBezTo>
                  <a:cubicBezTo>
                    <a:pt x="109" y="162"/>
                    <a:pt x="107" y="170"/>
                    <a:pt x="112" y="174"/>
                  </a:cubicBezTo>
                  <a:cubicBezTo>
                    <a:pt x="116" y="178"/>
                    <a:pt x="122" y="178"/>
                    <a:pt x="126" y="176"/>
                  </a:cubicBezTo>
                  <a:cubicBezTo>
                    <a:pt x="133" y="173"/>
                    <a:pt x="132" y="166"/>
                    <a:pt x="129" y="160"/>
                  </a:cubicBezTo>
                  <a:cubicBezTo>
                    <a:pt x="126" y="155"/>
                    <a:pt x="121" y="154"/>
                    <a:pt x="117" y="155"/>
                  </a:cubicBezTo>
                  <a:cubicBezTo>
                    <a:pt x="109" y="148"/>
                    <a:pt x="101" y="141"/>
                    <a:pt x="94" y="134"/>
                  </a:cubicBezTo>
                  <a:cubicBezTo>
                    <a:pt x="102" y="135"/>
                    <a:pt x="111" y="136"/>
                    <a:pt x="119" y="135"/>
                  </a:cubicBezTo>
                  <a:cubicBezTo>
                    <a:pt x="121" y="139"/>
                    <a:pt x="126" y="142"/>
                    <a:pt x="131" y="142"/>
                  </a:cubicBezTo>
                  <a:cubicBezTo>
                    <a:pt x="135" y="142"/>
                    <a:pt x="141" y="139"/>
                    <a:pt x="143" y="134"/>
                  </a:cubicBezTo>
                  <a:cubicBezTo>
                    <a:pt x="145" y="128"/>
                    <a:pt x="137" y="123"/>
                    <a:pt x="132" y="121"/>
                  </a:cubicBezTo>
                  <a:cubicBezTo>
                    <a:pt x="126" y="119"/>
                    <a:pt x="119" y="124"/>
                    <a:pt x="118" y="130"/>
                  </a:cubicBezTo>
                  <a:cubicBezTo>
                    <a:pt x="117" y="130"/>
                    <a:pt x="118" y="130"/>
                    <a:pt x="118" y="131"/>
                  </a:cubicBezTo>
                  <a:cubicBezTo>
                    <a:pt x="109" y="131"/>
                    <a:pt x="100" y="132"/>
                    <a:pt x="91" y="131"/>
                  </a:cubicBezTo>
                  <a:cubicBezTo>
                    <a:pt x="77" y="118"/>
                    <a:pt x="64" y="103"/>
                    <a:pt x="53" y="87"/>
                  </a:cubicBezTo>
                  <a:cubicBezTo>
                    <a:pt x="70" y="96"/>
                    <a:pt x="93" y="96"/>
                    <a:pt x="112" y="93"/>
                  </a:cubicBezTo>
                  <a:cubicBezTo>
                    <a:pt x="115" y="98"/>
                    <a:pt x="120" y="101"/>
                    <a:pt x="126" y="99"/>
                  </a:cubicBezTo>
                  <a:cubicBezTo>
                    <a:pt x="132" y="98"/>
                    <a:pt x="138" y="91"/>
                    <a:pt x="136" y="84"/>
                  </a:cubicBezTo>
                  <a:cubicBezTo>
                    <a:pt x="135" y="78"/>
                    <a:pt x="128" y="69"/>
                    <a:pt x="120" y="72"/>
                  </a:cubicBezTo>
                  <a:cubicBezTo>
                    <a:pt x="116" y="74"/>
                    <a:pt x="112" y="79"/>
                    <a:pt x="111" y="84"/>
                  </a:cubicBezTo>
                  <a:cubicBezTo>
                    <a:pt x="110" y="84"/>
                    <a:pt x="109" y="85"/>
                    <a:pt x="110" y="86"/>
                  </a:cubicBezTo>
                  <a:cubicBezTo>
                    <a:pt x="110" y="87"/>
                    <a:pt x="110" y="88"/>
                    <a:pt x="110" y="88"/>
                  </a:cubicBezTo>
                  <a:cubicBezTo>
                    <a:pt x="90" y="91"/>
                    <a:pt x="70" y="93"/>
                    <a:pt x="50" y="84"/>
                  </a:cubicBezTo>
                  <a:cubicBezTo>
                    <a:pt x="39" y="66"/>
                    <a:pt x="29" y="48"/>
                    <a:pt x="20" y="30"/>
                  </a:cubicBezTo>
                  <a:cubicBezTo>
                    <a:pt x="39" y="40"/>
                    <a:pt x="65" y="41"/>
                    <a:pt x="87" y="39"/>
                  </a:cubicBezTo>
                  <a:cubicBezTo>
                    <a:pt x="90" y="44"/>
                    <a:pt x="99" y="47"/>
                    <a:pt x="104" y="44"/>
                  </a:cubicBezTo>
                  <a:cubicBezTo>
                    <a:pt x="110" y="41"/>
                    <a:pt x="112" y="34"/>
                    <a:pt x="111" y="29"/>
                  </a:cubicBezTo>
                  <a:cubicBezTo>
                    <a:pt x="109" y="21"/>
                    <a:pt x="100" y="18"/>
                    <a:pt x="93" y="20"/>
                  </a:cubicBezTo>
                  <a:cubicBezTo>
                    <a:pt x="87" y="22"/>
                    <a:pt x="84" y="28"/>
                    <a:pt x="85" y="34"/>
                  </a:cubicBezTo>
                  <a:cubicBezTo>
                    <a:pt x="63" y="34"/>
                    <a:pt x="41" y="37"/>
                    <a:pt x="19" y="27"/>
                  </a:cubicBezTo>
                  <a:cubicBezTo>
                    <a:pt x="14" y="18"/>
                    <a:pt x="10" y="10"/>
                    <a:pt x="5" y="1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0" y="20"/>
                    <a:pt x="18" y="39"/>
                    <a:pt x="28" y="56"/>
                  </a:cubicBezTo>
                  <a:cubicBezTo>
                    <a:pt x="29" y="67"/>
                    <a:pt x="29" y="78"/>
                    <a:pt x="27" y="88"/>
                  </a:cubicBezTo>
                  <a:cubicBezTo>
                    <a:pt x="25" y="96"/>
                    <a:pt x="22" y="104"/>
                    <a:pt x="19" y="112"/>
                  </a:cubicBezTo>
                  <a:cubicBezTo>
                    <a:pt x="17" y="112"/>
                    <a:pt x="15" y="112"/>
                    <a:pt x="13" y="113"/>
                  </a:cubicBezTo>
                  <a:cubicBezTo>
                    <a:pt x="13" y="112"/>
                    <a:pt x="12" y="112"/>
                    <a:pt x="11" y="113"/>
                  </a:cubicBezTo>
                  <a:cubicBezTo>
                    <a:pt x="3" y="117"/>
                    <a:pt x="0" y="127"/>
                    <a:pt x="7" y="134"/>
                  </a:cubicBezTo>
                  <a:cubicBezTo>
                    <a:pt x="13" y="139"/>
                    <a:pt x="24" y="142"/>
                    <a:pt x="31" y="138"/>
                  </a:cubicBezTo>
                  <a:cubicBezTo>
                    <a:pt x="39" y="134"/>
                    <a:pt x="42" y="121"/>
                    <a:pt x="33" y="115"/>
                  </a:cubicBezTo>
                  <a:cubicBezTo>
                    <a:pt x="31" y="114"/>
                    <a:pt x="28" y="113"/>
                    <a:pt x="25" y="112"/>
                  </a:cubicBezTo>
                  <a:cubicBezTo>
                    <a:pt x="31" y="98"/>
                    <a:pt x="35" y="79"/>
                    <a:pt x="32" y="63"/>
                  </a:cubicBezTo>
                  <a:cubicBezTo>
                    <a:pt x="42" y="81"/>
                    <a:pt x="54" y="97"/>
                    <a:pt x="67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71" y="131"/>
                    <a:pt x="68" y="146"/>
                    <a:pt x="66" y="163"/>
                  </a:cubicBezTo>
                  <a:cubicBezTo>
                    <a:pt x="61" y="166"/>
                    <a:pt x="57" y="170"/>
                    <a:pt x="57" y="176"/>
                  </a:cubicBezTo>
                  <a:cubicBezTo>
                    <a:pt x="57" y="183"/>
                    <a:pt x="62" y="191"/>
                    <a:pt x="68" y="19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10417175" y="1244601"/>
              <a:ext cx="288925" cy="307975"/>
            </a:xfrm>
            <a:custGeom>
              <a:avLst/>
              <a:gdLst>
                <a:gd name="T0" fmla="*/ 74 w 77"/>
                <a:gd name="T1" fmla="*/ 55 h 82"/>
                <a:gd name="T2" fmla="*/ 61 w 77"/>
                <a:gd name="T3" fmla="*/ 43 h 82"/>
                <a:gd name="T4" fmla="*/ 37 w 77"/>
                <a:gd name="T5" fmla="*/ 12 h 82"/>
                <a:gd name="T6" fmla="*/ 24 w 77"/>
                <a:gd name="T7" fmla="*/ 0 h 82"/>
                <a:gd name="T8" fmla="*/ 13 w 77"/>
                <a:gd name="T9" fmla="*/ 11 h 82"/>
                <a:gd name="T10" fmla="*/ 0 w 77"/>
                <a:gd name="T11" fmla="*/ 60 h 82"/>
                <a:gd name="T12" fmla="*/ 0 w 77"/>
                <a:gd name="T13" fmla="*/ 61 h 82"/>
                <a:gd name="T14" fmla="*/ 0 w 77"/>
                <a:gd name="T15" fmla="*/ 61 h 82"/>
                <a:gd name="T16" fmla="*/ 1 w 77"/>
                <a:gd name="T17" fmla="*/ 63 h 82"/>
                <a:gd name="T18" fmla="*/ 2 w 77"/>
                <a:gd name="T19" fmla="*/ 63 h 82"/>
                <a:gd name="T20" fmla="*/ 3 w 77"/>
                <a:gd name="T21" fmla="*/ 63 h 82"/>
                <a:gd name="T22" fmla="*/ 3 w 77"/>
                <a:gd name="T23" fmla="*/ 63 h 82"/>
                <a:gd name="T24" fmla="*/ 4 w 77"/>
                <a:gd name="T25" fmla="*/ 63 h 82"/>
                <a:gd name="T26" fmla="*/ 66 w 77"/>
                <a:gd name="T27" fmla="*/ 70 h 82"/>
                <a:gd name="T28" fmla="*/ 74 w 77"/>
                <a:gd name="T29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82">
                  <a:moveTo>
                    <a:pt x="74" y="55"/>
                  </a:moveTo>
                  <a:cubicBezTo>
                    <a:pt x="73" y="48"/>
                    <a:pt x="67" y="45"/>
                    <a:pt x="61" y="43"/>
                  </a:cubicBezTo>
                  <a:cubicBezTo>
                    <a:pt x="77" y="26"/>
                    <a:pt x="54" y="1"/>
                    <a:pt x="37" y="12"/>
                  </a:cubicBezTo>
                  <a:cubicBezTo>
                    <a:pt x="34" y="6"/>
                    <a:pt x="30" y="0"/>
                    <a:pt x="24" y="0"/>
                  </a:cubicBezTo>
                  <a:cubicBezTo>
                    <a:pt x="18" y="0"/>
                    <a:pt x="15" y="7"/>
                    <a:pt x="13" y="11"/>
                  </a:cubicBezTo>
                  <a:cubicBezTo>
                    <a:pt x="5" y="27"/>
                    <a:pt x="3" y="44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1" y="63"/>
                  </a:cubicBezTo>
                  <a:cubicBezTo>
                    <a:pt x="1" y="63"/>
                    <a:pt x="1" y="63"/>
                    <a:pt x="2" y="63"/>
                  </a:cubicBezTo>
                  <a:cubicBezTo>
                    <a:pt x="2" y="63"/>
                    <a:pt x="2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4" y="63"/>
                  </a:cubicBezTo>
                  <a:cubicBezTo>
                    <a:pt x="23" y="70"/>
                    <a:pt x="46" y="82"/>
                    <a:pt x="66" y="70"/>
                  </a:cubicBezTo>
                  <a:cubicBezTo>
                    <a:pt x="70" y="67"/>
                    <a:pt x="75" y="61"/>
                    <a:pt x="74" y="55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9906000" y="1379538"/>
              <a:ext cx="615950" cy="557213"/>
            </a:xfrm>
            <a:custGeom>
              <a:avLst/>
              <a:gdLst>
                <a:gd name="T0" fmla="*/ 141 w 164"/>
                <a:gd name="T1" fmla="*/ 1 h 148"/>
                <a:gd name="T2" fmla="*/ 138 w 164"/>
                <a:gd name="T3" fmla="*/ 10 h 148"/>
                <a:gd name="T4" fmla="*/ 136 w 164"/>
                <a:gd name="T5" fmla="*/ 23 h 148"/>
                <a:gd name="T6" fmla="*/ 136 w 164"/>
                <a:gd name="T7" fmla="*/ 23 h 148"/>
                <a:gd name="T8" fmla="*/ 57 w 164"/>
                <a:gd name="T9" fmla="*/ 68 h 148"/>
                <a:gd name="T10" fmla="*/ 17 w 164"/>
                <a:gd name="T11" fmla="*/ 107 h 148"/>
                <a:gd name="T12" fmla="*/ 2 w 164"/>
                <a:gd name="T13" fmla="*/ 147 h 148"/>
                <a:gd name="T14" fmla="*/ 3 w 164"/>
                <a:gd name="T15" fmla="*/ 147 h 148"/>
                <a:gd name="T16" fmla="*/ 23 w 164"/>
                <a:gd name="T17" fmla="*/ 106 h 148"/>
                <a:gd name="T18" fmla="*/ 64 w 164"/>
                <a:gd name="T19" fmla="*/ 69 h 148"/>
                <a:gd name="T20" fmla="*/ 138 w 164"/>
                <a:gd name="T21" fmla="*/ 28 h 148"/>
                <a:gd name="T22" fmla="*/ 158 w 164"/>
                <a:gd name="T23" fmla="*/ 34 h 148"/>
                <a:gd name="T24" fmla="*/ 161 w 164"/>
                <a:gd name="T25" fmla="*/ 33 h 148"/>
                <a:gd name="T26" fmla="*/ 160 w 164"/>
                <a:gd name="T27" fmla="*/ 11 h 148"/>
                <a:gd name="T28" fmla="*/ 144 w 164"/>
                <a:gd name="T29" fmla="*/ 1 h 148"/>
                <a:gd name="T30" fmla="*/ 141 w 164"/>
                <a:gd name="T31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148">
                  <a:moveTo>
                    <a:pt x="141" y="1"/>
                  </a:moveTo>
                  <a:cubicBezTo>
                    <a:pt x="140" y="4"/>
                    <a:pt x="139" y="7"/>
                    <a:pt x="138" y="10"/>
                  </a:cubicBezTo>
                  <a:cubicBezTo>
                    <a:pt x="137" y="14"/>
                    <a:pt x="137" y="18"/>
                    <a:pt x="136" y="23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08" y="34"/>
                    <a:pt x="80" y="51"/>
                    <a:pt x="57" y="68"/>
                  </a:cubicBezTo>
                  <a:cubicBezTo>
                    <a:pt x="42" y="79"/>
                    <a:pt x="28" y="92"/>
                    <a:pt x="17" y="107"/>
                  </a:cubicBezTo>
                  <a:cubicBezTo>
                    <a:pt x="9" y="117"/>
                    <a:pt x="0" y="133"/>
                    <a:pt x="2" y="147"/>
                  </a:cubicBezTo>
                  <a:cubicBezTo>
                    <a:pt x="2" y="147"/>
                    <a:pt x="3" y="148"/>
                    <a:pt x="3" y="147"/>
                  </a:cubicBezTo>
                  <a:cubicBezTo>
                    <a:pt x="8" y="131"/>
                    <a:pt x="12" y="119"/>
                    <a:pt x="23" y="106"/>
                  </a:cubicBezTo>
                  <a:cubicBezTo>
                    <a:pt x="35" y="91"/>
                    <a:pt x="49" y="80"/>
                    <a:pt x="64" y="69"/>
                  </a:cubicBezTo>
                  <a:cubicBezTo>
                    <a:pt x="87" y="52"/>
                    <a:pt x="113" y="40"/>
                    <a:pt x="138" y="28"/>
                  </a:cubicBezTo>
                  <a:cubicBezTo>
                    <a:pt x="145" y="31"/>
                    <a:pt x="152" y="32"/>
                    <a:pt x="158" y="34"/>
                  </a:cubicBezTo>
                  <a:cubicBezTo>
                    <a:pt x="159" y="34"/>
                    <a:pt x="160" y="34"/>
                    <a:pt x="161" y="33"/>
                  </a:cubicBezTo>
                  <a:cubicBezTo>
                    <a:pt x="164" y="26"/>
                    <a:pt x="164" y="18"/>
                    <a:pt x="160" y="11"/>
                  </a:cubicBezTo>
                  <a:cubicBezTo>
                    <a:pt x="157" y="5"/>
                    <a:pt x="150" y="0"/>
                    <a:pt x="144" y="1"/>
                  </a:cubicBezTo>
                  <a:cubicBezTo>
                    <a:pt x="143" y="0"/>
                    <a:pt x="142" y="0"/>
                    <a:pt x="141" y="1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2" name="Freeform 60"/>
            <p:cNvSpPr/>
            <p:nvPr/>
          </p:nvSpPr>
          <p:spPr bwMode="auto">
            <a:xfrm>
              <a:off x="9220200" y="1439863"/>
              <a:ext cx="525463" cy="684213"/>
            </a:xfrm>
            <a:custGeom>
              <a:avLst/>
              <a:gdLst>
                <a:gd name="T0" fmla="*/ 137 w 140"/>
                <a:gd name="T1" fmla="*/ 32 h 182"/>
                <a:gd name="T2" fmla="*/ 117 w 140"/>
                <a:gd name="T3" fmla="*/ 30 h 182"/>
                <a:gd name="T4" fmla="*/ 114 w 140"/>
                <a:gd name="T5" fmla="*/ 45 h 182"/>
                <a:gd name="T6" fmla="*/ 114 w 140"/>
                <a:gd name="T7" fmla="*/ 46 h 182"/>
                <a:gd name="T8" fmla="*/ 115 w 140"/>
                <a:gd name="T9" fmla="*/ 47 h 182"/>
                <a:gd name="T10" fmla="*/ 85 w 140"/>
                <a:gd name="T11" fmla="*/ 72 h 182"/>
                <a:gd name="T12" fmla="*/ 89 w 140"/>
                <a:gd name="T13" fmla="*/ 23 h 182"/>
                <a:gd name="T14" fmla="*/ 101 w 140"/>
                <a:gd name="T15" fmla="*/ 13 h 182"/>
                <a:gd name="T16" fmla="*/ 94 w 140"/>
                <a:gd name="T17" fmla="*/ 3 h 182"/>
                <a:gd name="T18" fmla="*/ 82 w 140"/>
                <a:gd name="T19" fmla="*/ 10 h 182"/>
                <a:gd name="T20" fmla="*/ 85 w 140"/>
                <a:gd name="T21" fmla="*/ 21 h 182"/>
                <a:gd name="T22" fmla="*/ 84 w 140"/>
                <a:gd name="T23" fmla="*/ 48 h 182"/>
                <a:gd name="T24" fmla="*/ 70 w 140"/>
                <a:gd name="T25" fmla="*/ 31 h 182"/>
                <a:gd name="T26" fmla="*/ 69 w 140"/>
                <a:gd name="T27" fmla="*/ 19 h 182"/>
                <a:gd name="T28" fmla="*/ 57 w 140"/>
                <a:gd name="T29" fmla="*/ 15 h 182"/>
                <a:gd name="T30" fmla="*/ 54 w 140"/>
                <a:gd name="T31" fmla="*/ 29 h 182"/>
                <a:gd name="T32" fmla="*/ 68 w 140"/>
                <a:gd name="T33" fmla="*/ 34 h 182"/>
                <a:gd name="T34" fmla="*/ 68 w 140"/>
                <a:gd name="T35" fmla="*/ 34 h 182"/>
                <a:gd name="T36" fmla="*/ 84 w 140"/>
                <a:gd name="T37" fmla="*/ 51 h 182"/>
                <a:gd name="T38" fmla="*/ 76 w 140"/>
                <a:gd name="T39" fmla="*/ 101 h 182"/>
                <a:gd name="T40" fmla="*/ 46 w 140"/>
                <a:gd name="T41" fmla="*/ 59 h 182"/>
                <a:gd name="T42" fmla="*/ 43 w 140"/>
                <a:gd name="T43" fmla="*/ 46 h 182"/>
                <a:gd name="T44" fmla="*/ 27 w 140"/>
                <a:gd name="T45" fmla="*/ 47 h 182"/>
                <a:gd name="T46" fmla="*/ 28 w 140"/>
                <a:gd name="T47" fmla="*/ 64 h 182"/>
                <a:gd name="T48" fmla="*/ 41 w 140"/>
                <a:gd name="T49" fmla="*/ 64 h 182"/>
                <a:gd name="T50" fmla="*/ 44 w 140"/>
                <a:gd name="T51" fmla="*/ 64 h 182"/>
                <a:gd name="T52" fmla="*/ 44 w 140"/>
                <a:gd name="T53" fmla="*/ 62 h 182"/>
                <a:gd name="T54" fmla="*/ 74 w 140"/>
                <a:gd name="T55" fmla="*/ 105 h 182"/>
                <a:gd name="T56" fmla="*/ 56 w 140"/>
                <a:gd name="T57" fmla="*/ 155 h 182"/>
                <a:gd name="T58" fmla="*/ 24 w 140"/>
                <a:gd name="T59" fmla="*/ 105 h 182"/>
                <a:gd name="T60" fmla="*/ 18 w 140"/>
                <a:gd name="T61" fmla="*/ 91 h 182"/>
                <a:gd name="T62" fmla="*/ 4 w 140"/>
                <a:gd name="T63" fmla="*/ 95 h 182"/>
                <a:gd name="T64" fmla="*/ 9 w 140"/>
                <a:gd name="T65" fmla="*/ 112 h 182"/>
                <a:gd name="T66" fmla="*/ 22 w 140"/>
                <a:gd name="T67" fmla="*/ 109 h 182"/>
                <a:gd name="T68" fmla="*/ 55 w 140"/>
                <a:gd name="T69" fmla="*/ 157 h 182"/>
                <a:gd name="T70" fmla="*/ 44 w 140"/>
                <a:gd name="T71" fmla="*/ 181 h 182"/>
                <a:gd name="T72" fmla="*/ 45 w 140"/>
                <a:gd name="T73" fmla="*/ 182 h 182"/>
                <a:gd name="T74" fmla="*/ 69 w 140"/>
                <a:gd name="T75" fmla="*/ 135 h 182"/>
                <a:gd name="T76" fmla="*/ 91 w 140"/>
                <a:gd name="T77" fmla="*/ 118 h 182"/>
                <a:gd name="T78" fmla="*/ 110 w 140"/>
                <a:gd name="T79" fmla="*/ 110 h 182"/>
                <a:gd name="T80" fmla="*/ 115 w 140"/>
                <a:gd name="T81" fmla="*/ 113 h 182"/>
                <a:gd name="T82" fmla="*/ 115 w 140"/>
                <a:gd name="T83" fmla="*/ 115 h 182"/>
                <a:gd name="T84" fmla="*/ 132 w 140"/>
                <a:gd name="T85" fmla="*/ 106 h 182"/>
                <a:gd name="T86" fmla="*/ 122 w 140"/>
                <a:gd name="T87" fmla="*/ 87 h 182"/>
                <a:gd name="T88" fmla="*/ 105 w 140"/>
                <a:gd name="T89" fmla="*/ 99 h 182"/>
                <a:gd name="T90" fmla="*/ 108 w 140"/>
                <a:gd name="T91" fmla="*/ 106 h 182"/>
                <a:gd name="T92" fmla="*/ 71 w 140"/>
                <a:gd name="T93" fmla="*/ 128 h 182"/>
                <a:gd name="T94" fmla="*/ 85 w 140"/>
                <a:gd name="T95" fmla="*/ 77 h 182"/>
                <a:gd name="T96" fmla="*/ 85 w 140"/>
                <a:gd name="T97" fmla="*/ 77 h 182"/>
                <a:gd name="T98" fmla="*/ 119 w 140"/>
                <a:gd name="T99" fmla="*/ 50 h 182"/>
                <a:gd name="T100" fmla="*/ 132 w 140"/>
                <a:gd name="T101" fmla="*/ 49 h 182"/>
                <a:gd name="T102" fmla="*/ 137 w 140"/>
                <a:gd name="T103" fmla="*/ 3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82">
                  <a:moveTo>
                    <a:pt x="137" y="32"/>
                  </a:moveTo>
                  <a:cubicBezTo>
                    <a:pt x="134" y="26"/>
                    <a:pt x="122" y="26"/>
                    <a:pt x="117" y="30"/>
                  </a:cubicBezTo>
                  <a:cubicBezTo>
                    <a:pt x="112" y="34"/>
                    <a:pt x="111" y="40"/>
                    <a:pt x="114" y="45"/>
                  </a:cubicBezTo>
                  <a:cubicBezTo>
                    <a:pt x="114" y="45"/>
                    <a:pt x="114" y="46"/>
                    <a:pt x="114" y="46"/>
                  </a:cubicBezTo>
                  <a:cubicBezTo>
                    <a:pt x="115" y="46"/>
                    <a:pt x="115" y="47"/>
                    <a:pt x="115" y="47"/>
                  </a:cubicBezTo>
                  <a:cubicBezTo>
                    <a:pt x="104" y="53"/>
                    <a:pt x="92" y="62"/>
                    <a:pt x="85" y="72"/>
                  </a:cubicBezTo>
                  <a:cubicBezTo>
                    <a:pt x="88" y="56"/>
                    <a:pt x="89" y="39"/>
                    <a:pt x="89" y="23"/>
                  </a:cubicBezTo>
                  <a:cubicBezTo>
                    <a:pt x="94" y="22"/>
                    <a:pt x="101" y="19"/>
                    <a:pt x="101" y="13"/>
                  </a:cubicBezTo>
                  <a:cubicBezTo>
                    <a:pt x="101" y="9"/>
                    <a:pt x="98" y="5"/>
                    <a:pt x="94" y="3"/>
                  </a:cubicBezTo>
                  <a:cubicBezTo>
                    <a:pt x="88" y="0"/>
                    <a:pt x="84" y="4"/>
                    <a:pt x="82" y="10"/>
                  </a:cubicBezTo>
                  <a:cubicBezTo>
                    <a:pt x="80" y="14"/>
                    <a:pt x="82" y="19"/>
                    <a:pt x="85" y="21"/>
                  </a:cubicBezTo>
                  <a:cubicBezTo>
                    <a:pt x="85" y="30"/>
                    <a:pt x="85" y="39"/>
                    <a:pt x="84" y="48"/>
                  </a:cubicBezTo>
                  <a:cubicBezTo>
                    <a:pt x="80" y="42"/>
                    <a:pt x="76" y="36"/>
                    <a:pt x="70" y="31"/>
                  </a:cubicBezTo>
                  <a:cubicBezTo>
                    <a:pt x="72" y="27"/>
                    <a:pt x="71" y="22"/>
                    <a:pt x="69" y="19"/>
                  </a:cubicBezTo>
                  <a:cubicBezTo>
                    <a:pt x="66" y="16"/>
                    <a:pt x="61" y="14"/>
                    <a:pt x="57" y="15"/>
                  </a:cubicBezTo>
                  <a:cubicBezTo>
                    <a:pt x="52" y="17"/>
                    <a:pt x="52" y="25"/>
                    <a:pt x="54" y="29"/>
                  </a:cubicBezTo>
                  <a:cubicBezTo>
                    <a:pt x="56" y="35"/>
                    <a:pt x="63" y="36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74" y="39"/>
                    <a:pt x="79" y="45"/>
                    <a:pt x="84" y="51"/>
                  </a:cubicBezTo>
                  <a:cubicBezTo>
                    <a:pt x="82" y="68"/>
                    <a:pt x="80" y="85"/>
                    <a:pt x="76" y="101"/>
                  </a:cubicBezTo>
                  <a:cubicBezTo>
                    <a:pt x="72" y="84"/>
                    <a:pt x="60" y="70"/>
                    <a:pt x="46" y="59"/>
                  </a:cubicBezTo>
                  <a:cubicBezTo>
                    <a:pt x="48" y="54"/>
                    <a:pt x="47" y="49"/>
                    <a:pt x="43" y="46"/>
                  </a:cubicBezTo>
                  <a:cubicBezTo>
                    <a:pt x="38" y="42"/>
                    <a:pt x="31" y="43"/>
                    <a:pt x="27" y="47"/>
                  </a:cubicBezTo>
                  <a:cubicBezTo>
                    <a:pt x="24" y="52"/>
                    <a:pt x="22" y="61"/>
                    <a:pt x="28" y="64"/>
                  </a:cubicBezTo>
                  <a:cubicBezTo>
                    <a:pt x="32" y="66"/>
                    <a:pt x="37" y="66"/>
                    <a:pt x="41" y="64"/>
                  </a:cubicBezTo>
                  <a:cubicBezTo>
                    <a:pt x="42" y="64"/>
                    <a:pt x="43" y="65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57" y="75"/>
                    <a:pt x="70" y="86"/>
                    <a:pt x="74" y="105"/>
                  </a:cubicBezTo>
                  <a:cubicBezTo>
                    <a:pt x="69" y="122"/>
                    <a:pt x="63" y="138"/>
                    <a:pt x="56" y="155"/>
                  </a:cubicBezTo>
                  <a:cubicBezTo>
                    <a:pt x="52" y="137"/>
                    <a:pt x="38" y="118"/>
                    <a:pt x="24" y="105"/>
                  </a:cubicBezTo>
                  <a:cubicBezTo>
                    <a:pt x="26" y="100"/>
                    <a:pt x="23" y="93"/>
                    <a:pt x="18" y="91"/>
                  </a:cubicBezTo>
                  <a:cubicBezTo>
                    <a:pt x="13" y="89"/>
                    <a:pt x="7" y="91"/>
                    <a:pt x="4" y="95"/>
                  </a:cubicBezTo>
                  <a:cubicBezTo>
                    <a:pt x="0" y="101"/>
                    <a:pt x="3" y="108"/>
                    <a:pt x="9" y="112"/>
                  </a:cubicBezTo>
                  <a:cubicBezTo>
                    <a:pt x="13" y="115"/>
                    <a:pt x="19" y="113"/>
                    <a:pt x="22" y="109"/>
                  </a:cubicBezTo>
                  <a:cubicBezTo>
                    <a:pt x="34" y="124"/>
                    <a:pt x="49" y="137"/>
                    <a:pt x="55" y="157"/>
                  </a:cubicBezTo>
                  <a:cubicBezTo>
                    <a:pt x="51" y="165"/>
                    <a:pt x="47" y="173"/>
                    <a:pt x="44" y="181"/>
                  </a:cubicBezTo>
                  <a:cubicBezTo>
                    <a:pt x="44" y="182"/>
                    <a:pt x="45" y="182"/>
                    <a:pt x="45" y="182"/>
                  </a:cubicBezTo>
                  <a:cubicBezTo>
                    <a:pt x="54" y="167"/>
                    <a:pt x="62" y="151"/>
                    <a:pt x="69" y="135"/>
                  </a:cubicBezTo>
                  <a:cubicBezTo>
                    <a:pt x="75" y="128"/>
                    <a:pt x="82" y="122"/>
                    <a:pt x="91" y="118"/>
                  </a:cubicBezTo>
                  <a:cubicBezTo>
                    <a:pt x="97" y="115"/>
                    <a:pt x="104" y="113"/>
                    <a:pt x="110" y="110"/>
                  </a:cubicBezTo>
                  <a:cubicBezTo>
                    <a:pt x="112" y="111"/>
                    <a:pt x="113" y="113"/>
                    <a:pt x="115" y="113"/>
                  </a:cubicBezTo>
                  <a:cubicBezTo>
                    <a:pt x="115" y="114"/>
                    <a:pt x="115" y="115"/>
                    <a:pt x="115" y="115"/>
                  </a:cubicBezTo>
                  <a:cubicBezTo>
                    <a:pt x="123" y="118"/>
                    <a:pt x="131" y="114"/>
                    <a:pt x="132" y="106"/>
                  </a:cubicBezTo>
                  <a:cubicBezTo>
                    <a:pt x="132" y="99"/>
                    <a:pt x="128" y="90"/>
                    <a:pt x="122" y="87"/>
                  </a:cubicBezTo>
                  <a:cubicBezTo>
                    <a:pt x="114" y="84"/>
                    <a:pt x="104" y="90"/>
                    <a:pt x="105" y="99"/>
                  </a:cubicBezTo>
                  <a:cubicBezTo>
                    <a:pt x="105" y="101"/>
                    <a:pt x="106" y="104"/>
                    <a:pt x="108" y="106"/>
                  </a:cubicBezTo>
                  <a:cubicBezTo>
                    <a:pt x="95" y="110"/>
                    <a:pt x="80" y="118"/>
                    <a:pt x="71" y="128"/>
                  </a:cubicBezTo>
                  <a:cubicBezTo>
                    <a:pt x="77" y="112"/>
                    <a:pt x="82" y="95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94" y="65"/>
                    <a:pt x="106" y="58"/>
                    <a:pt x="119" y="50"/>
                  </a:cubicBezTo>
                  <a:cubicBezTo>
                    <a:pt x="123" y="52"/>
                    <a:pt x="129" y="52"/>
                    <a:pt x="132" y="49"/>
                  </a:cubicBezTo>
                  <a:cubicBezTo>
                    <a:pt x="137" y="45"/>
                    <a:pt x="140" y="38"/>
                    <a:pt x="137" y="32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7159625" y="3571876"/>
              <a:ext cx="871538" cy="658813"/>
            </a:xfrm>
            <a:custGeom>
              <a:avLst/>
              <a:gdLst>
                <a:gd name="T0" fmla="*/ 229 w 232"/>
                <a:gd name="T1" fmla="*/ 23 h 175"/>
                <a:gd name="T2" fmla="*/ 185 w 232"/>
                <a:gd name="T3" fmla="*/ 0 h 175"/>
                <a:gd name="T4" fmla="*/ 121 w 232"/>
                <a:gd name="T5" fmla="*/ 11 h 175"/>
                <a:gd name="T6" fmla="*/ 83 w 232"/>
                <a:gd name="T7" fmla="*/ 26 h 175"/>
                <a:gd name="T8" fmla="*/ 61 w 232"/>
                <a:gd name="T9" fmla="*/ 38 h 175"/>
                <a:gd name="T10" fmla="*/ 59 w 232"/>
                <a:gd name="T11" fmla="*/ 37 h 175"/>
                <a:gd name="T12" fmla="*/ 18 w 232"/>
                <a:gd name="T13" fmla="*/ 79 h 175"/>
                <a:gd name="T14" fmla="*/ 1 w 232"/>
                <a:gd name="T15" fmla="*/ 129 h 175"/>
                <a:gd name="T16" fmla="*/ 13 w 232"/>
                <a:gd name="T17" fmla="*/ 167 h 175"/>
                <a:gd name="T18" fmla="*/ 47 w 232"/>
                <a:gd name="T19" fmla="*/ 158 h 175"/>
                <a:gd name="T20" fmla="*/ 48 w 232"/>
                <a:gd name="T21" fmla="*/ 158 h 175"/>
                <a:gd name="T22" fmla="*/ 68 w 232"/>
                <a:gd name="T23" fmla="*/ 169 h 175"/>
                <a:gd name="T24" fmla="*/ 87 w 232"/>
                <a:gd name="T25" fmla="*/ 151 h 175"/>
                <a:gd name="T26" fmla="*/ 127 w 232"/>
                <a:gd name="T27" fmla="*/ 133 h 175"/>
                <a:gd name="T28" fmla="*/ 156 w 232"/>
                <a:gd name="T29" fmla="*/ 136 h 175"/>
                <a:gd name="T30" fmla="*/ 162 w 232"/>
                <a:gd name="T31" fmla="*/ 110 h 175"/>
                <a:gd name="T32" fmla="*/ 182 w 232"/>
                <a:gd name="T33" fmla="*/ 70 h 175"/>
                <a:gd name="T34" fmla="*/ 208 w 232"/>
                <a:gd name="T35" fmla="*/ 65 h 175"/>
                <a:gd name="T36" fmla="*/ 206 w 232"/>
                <a:gd name="T37" fmla="*/ 41 h 175"/>
                <a:gd name="T38" fmla="*/ 229 w 232"/>
                <a:gd name="T39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2" h="175">
                  <a:moveTo>
                    <a:pt x="229" y="23"/>
                  </a:moveTo>
                  <a:cubicBezTo>
                    <a:pt x="224" y="4"/>
                    <a:pt x="201" y="0"/>
                    <a:pt x="185" y="0"/>
                  </a:cubicBezTo>
                  <a:cubicBezTo>
                    <a:pt x="164" y="0"/>
                    <a:pt x="142" y="5"/>
                    <a:pt x="121" y="11"/>
                  </a:cubicBezTo>
                  <a:cubicBezTo>
                    <a:pt x="108" y="15"/>
                    <a:pt x="95" y="20"/>
                    <a:pt x="83" y="26"/>
                  </a:cubicBezTo>
                  <a:cubicBezTo>
                    <a:pt x="76" y="29"/>
                    <a:pt x="66" y="33"/>
                    <a:pt x="61" y="38"/>
                  </a:cubicBezTo>
                  <a:cubicBezTo>
                    <a:pt x="61" y="38"/>
                    <a:pt x="60" y="37"/>
                    <a:pt x="59" y="37"/>
                  </a:cubicBezTo>
                  <a:cubicBezTo>
                    <a:pt x="42" y="45"/>
                    <a:pt x="28" y="63"/>
                    <a:pt x="18" y="79"/>
                  </a:cubicBezTo>
                  <a:cubicBezTo>
                    <a:pt x="9" y="94"/>
                    <a:pt x="1" y="111"/>
                    <a:pt x="1" y="129"/>
                  </a:cubicBezTo>
                  <a:cubicBezTo>
                    <a:pt x="0" y="141"/>
                    <a:pt x="2" y="159"/>
                    <a:pt x="13" y="167"/>
                  </a:cubicBezTo>
                  <a:cubicBezTo>
                    <a:pt x="25" y="175"/>
                    <a:pt x="38" y="167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50" y="167"/>
                    <a:pt x="59" y="171"/>
                    <a:pt x="68" y="169"/>
                  </a:cubicBezTo>
                  <a:cubicBezTo>
                    <a:pt x="77" y="167"/>
                    <a:pt x="84" y="159"/>
                    <a:pt x="87" y="151"/>
                  </a:cubicBezTo>
                  <a:cubicBezTo>
                    <a:pt x="104" y="163"/>
                    <a:pt x="129" y="156"/>
                    <a:pt x="127" y="133"/>
                  </a:cubicBezTo>
                  <a:cubicBezTo>
                    <a:pt x="135" y="139"/>
                    <a:pt x="147" y="142"/>
                    <a:pt x="156" y="136"/>
                  </a:cubicBezTo>
                  <a:cubicBezTo>
                    <a:pt x="166" y="130"/>
                    <a:pt x="166" y="120"/>
                    <a:pt x="162" y="110"/>
                  </a:cubicBezTo>
                  <a:cubicBezTo>
                    <a:pt x="184" y="121"/>
                    <a:pt x="191" y="89"/>
                    <a:pt x="182" y="70"/>
                  </a:cubicBezTo>
                  <a:cubicBezTo>
                    <a:pt x="191" y="72"/>
                    <a:pt x="202" y="72"/>
                    <a:pt x="208" y="65"/>
                  </a:cubicBezTo>
                  <a:cubicBezTo>
                    <a:pt x="215" y="58"/>
                    <a:pt x="211" y="49"/>
                    <a:pt x="206" y="41"/>
                  </a:cubicBezTo>
                  <a:cubicBezTo>
                    <a:pt x="217" y="42"/>
                    <a:pt x="232" y="36"/>
                    <a:pt x="229" y="2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7216775" y="3598863"/>
              <a:ext cx="595313" cy="473075"/>
            </a:xfrm>
            <a:custGeom>
              <a:avLst/>
              <a:gdLst>
                <a:gd name="T0" fmla="*/ 140 w 159"/>
                <a:gd name="T1" fmla="*/ 6 h 126"/>
                <a:gd name="T2" fmla="*/ 42 w 159"/>
                <a:gd name="T3" fmla="*/ 26 h 126"/>
                <a:gd name="T4" fmla="*/ 41 w 159"/>
                <a:gd name="T5" fmla="*/ 29 h 126"/>
                <a:gd name="T6" fmla="*/ 2 w 159"/>
                <a:gd name="T7" fmla="*/ 105 h 126"/>
                <a:gd name="T8" fmla="*/ 17 w 159"/>
                <a:gd name="T9" fmla="*/ 125 h 126"/>
                <a:gd name="T10" fmla="*/ 39 w 159"/>
                <a:gd name="T11" fmla="*/ 109 h 126"/>
                <a:gd name="T12" fmla="*/ 66 w 159"/>
                <a:gd name="T13" fmla="*/ 94 h 126"/>
                <a:gd name="T14" fmla="*/ 101 w 159"/>
                <a:gd name="T15" fmla="*/ 75 h 126"/>
                <a:gd name="T16" fmla="*/ 121 w 159"/>
                <a:gd name="T17" fmla="*/ 51 h 126"/>
                <a:gd name="T18" fmla="*/ 135 w 159"/>
                <a:gd name="T19" fmla="*/ 31 h 126"/>
                <a:gd name="T20" fmla="*/ 154 w 159"/>
                <a:gd name="T21" fmla="*/ 23 h 126"/>
                <a:gd name="T22" fmla="*/ 140 w 159"/>
                <a:gd name="T2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126">
                  <a:moveTo>
                    <a:pt x="140" y="6"/>
                  </a:moveTo>
                  <a:cubicBezTo>
                    <a:pt x="106" y="0"/>
                    <a:pt x="73" y="15"/>
                    <a:pt x="42" y="26"/>
                  </a:cubicBezTo>
                  <a:cubicBezTo>
                    <a:pt x="41" y="26"/>
                    <a:pt x="41" y="28"/>
                    <a:pt x="41" y="29"/>
                  </a:cubicBezTo>
                  <a:cubicBezTo>
                    <a:pt x="21" y="49"/>
                    <a:pt x="0" y="75"/>
                    <a:pt x="2" y="105"/>
                  </a:cubicBezTo>
                  <a:cubicBezTo>
                    <a:pt x="2" y="115"/>
                    <a:pt x="6" y="124"/>
                    <a:pt x="17" y="125"/>
                  </a:cubicBezTo>
                  <a:cubicBezTo>
                    <a:pt x="26" y="126"/>
                    <a:pt x="34" y="117"/>
                    <a:pt x="39" y="109"/>
                  </a:cubicBezTo>
                  <a:cubicBezTo>
                    <a:pt x="49" y="123"/>
                    <a:pt x="63" y="107"/>
                    <a:pt x="66" y="94"/>
                  </a:cubicBezTo>
                  <a:cubicBezTo>
                    <a:pt x="83" y="105"/>
                    <a:pt x="108" y="96"/>
                    <a:pt x="101" y="75"/>
                  </a:cubicBezTo>
                  <a:cubicBezTo>
                    <a:pt x="116" y="81"/>
                    <a:pt x="129" y="62"/>
                    <a:pt x="121" y="51"/>
                  </a:cubicBezTo>
                  <a:cubicBezTo>
                    <a:pt x="133" y="53"/>
                    <a:pt x="143" y="41"/>
                    <a:pt x="135" y="31"/>
                  </a:cubicBezTo>
                  <a:cubicBezTo>
                    <a:pt x="142" y="31"/>
                    <a:pt x="150" y="30"/>
                    <a:pt x="154" y="23"/>
                  </a:cubicBezTo>
                  <a:cubicBezTo>
                    <a:pt x="159" y="15"/>
                    <a:pt x="146" y="7"/>
                    <a:pt x="140" y="6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7935913" y="3068638"/>
              <a:ext cx="698500" cy="495300"/>
            </a:xfrm>
            <a:custGeom>
              <a:avLst/>
              <a:gdLst>
                <a:gd name="T0" fmla="*/ 159 w 186"/>
                <a:gd name="T1" fmla="*/ 128 h 132"/>
                <a:gd name="T2" fmla="*/ 160 w 186"/>
                <a:gd name="T3" fmla="*/ 108 h 132"/>
                <a:gd name="T4" fmla="*/ 144 w 186"/>
                <a:gd name="T5" fmla="*/ 107 h 132"/>
                <a:gd name="T6" fmla="*/ 144 w 186"/>
                <a:gd name="T7" fmla="*/ 107 h 132"/>
                <a:gd name="T8" fmla="*/ 142 w 186"/>
                <a:gd name="T9" fmla="*/ 108 h 132"/>
                <a:gd name="T10" fmla="*/ 114 w 186"/>
                <a:gd name="T11" fmla="*/ 81 h 132"/>
                <a:gd name="T12" fmla="*/ 164 w 186"/>
                <a:gd name="T13" fmla="*/ 80 h 132"/>
                <a:gd name="T14" fmla="*/ 174 w 186"/>
                <a:gd name="T15" fmla="*/ 90 h 132"/>
                <a:gd name="T16" fmla="*/ 184 w 186"/>
                <a:gd name="T17" fmla="*/ 82 h 132"/>
                <a:gd name="T18" fmla="*/ 176 w 186"/>
                <a:gd name="T19" fmla="*/ 71 h 132"/>
                <a:gd name="T20" fmla="*/ 165 w 186"/>
                <a:gd name="T21" fmla="*/ 76 h 132"/>
                <a:gd name="T22" fmla="*/ 138 w 186"/>
                <a:gd name="T23" fmla="*/ 77 h 132"/>
                <a:gd name="T24" fmla="*/ 154 w 186"/>
                <a:gd name="T25" fmla="*/ 62 h 132"/>
                <a:gd name="T26" fmla="*/ 165 w 186"/>
                <a:gd name="T27" fmla="*/ 59 h 132"/>
                <a:gd name="T28" fmla="*/ 168 w 186"/>
                <a:gd name="T29" fmla="*/ 47 h 132"/>
                <a:gd name="T30" fmla="*/ 153 w 186"/>
                <a:gd name="T31" fmla="*/ 46 h 132"/>
                <a:gd name="T32" fmla="*/ 150 w 186"/>
                <a:gd name="T33" fmla="*/ 60 h 132"/>
                <a:gd name="T34" fmla="*/ 150 w 186"/>
                <a:gd name="T35" fmla="*/ 60 h 132"/>
                <a:gd name="T36" fmla="*/ 135 w 186"/>
                <a:gd name="T37" fmla="*/ 77 h 132"/>
                <a:gd name="T38" fmla="*/ 85 w 186"/>
                <a:gd name="T39" fmla="*/ 75 h 132"/>
                <a:gd name="T40" fmla="*/ 123 w 186"/>
                <a:gd name="T41" fmla="*/ 41 h 132"/>
                <a:gd name="T42" fmla="*/ 136 w 186"/>
                <a:gd name="T43" fmla="*/ 36 h 132"/>
                <a:gd name="T44" fmla="*/ 133 w 186"/>
                <a:gd name="T45" fmla="*/ 21 h 132"/>
                <a:gd name="T46" fmla="*/ 116 w 186"/>
                <a:gd name="T47" fmla="*/ 24 h 132"/>
                <a:gd name="T48" fmla="*/ 118 w 186"/>
                <a:gd name="T49" fmla="*/ 37 h 132"/>
                <a:gd name="T50" fmla="*/ 118 w 186"/>
                <a:gd name="T51" fmla="*/ 39 h 132"/>
                <a:gd name="T52" fmla="*/ 119 w 186"/>
                <a:gd name="T53" fmla="*/ 40 h 132"/>
                <a:gd name="T54" fmla="*/ 81 w 186"/>
                <a:gd name="T55" fmla="*/ 74 h 132"/>
                <a:gd name="T56" fmla="*/ 29 w 186"/>
                <a:gd name="T57" fmla="*/ 61 h 132"/>
                <a:gd name="T58" fmla="*/ 74 w 186"/>
                <a:gd name="T59" fmla="*/ 24 h 132"/>
                <a:gd name="T60" fmla="*/ 88 w 186"/>
                <a:gd name="T61" fmla="*/ 16 h 132"/>
                <a:gd name="T62" fmla="*/ 83 w 186"/>
                <a:gd name="T63" fmla="*/ 3 h 132"/>
                <a:gd name="T64" fmla="*/ 66 w 186"/>
                <a:gd name="T65" fmla="*/ 9 h 132"/>
                <a:gd name="T66" fmla="*/ 71 w 186"/>
                <a:gd name="T67" fmla="*/ 22 h 132"/>
                <a:gd name="T68" fmla="*/ 26 w 186"/>
                <a:gd name="T69" fmla="*/ 60 h 132"/>
                <a:gd name="T70" fmla="*/ 1 w 186"/>
                <a:gd name="T71" fmla="*/ 52 h 132"/>
                <a:gd name="T72" fmla="*/ 1 w 186"/>
                <a:gd name="T73" fmla="*/ 53 h 132"/>
                <a:gd name="T74" fmla="*/ 50 w 186"/>
                <a:gd name="T75" fmla="*/ 72 h 132"/>
                <a:gd name="T76" fmla="*/ 69 w 186"/>
                <a:gd name="T77" fmla="*/ 92 h 132"/>
                <a:gd name="T78" fmla="*/ 79 w 186"/>
                <a:gd name="T79" fmla="*/ 110 h 132"/>
                <a:gd name="T80" fmla="*/ 76 w 186"/>
                <a:gd name="T81" fmla="*/ 115 h 132"/>
                <a:gd name="T82" fmla="*/ 75 w 186"/>
                <a:gd name="T83" fmla="*/ 116 h 132"/>
                <a:gd name="T84" fmla="*/ 86 w 186"/>
                <a:gd name="T85" fmla="*/ 131 h 132"/>
                <a:gd name="T86" fmla="*/ 103 w 186"/>
                <a:gd name="T87" fmla="*/ 119 h 132"/>
                <a:gd name="T88" fmla="*/ 90 w 186"/>
                <a:gd name="T89" fmla="*/ 104 h 132"/>
                <a:gd name="T90" fmla="*/ 83 w 186"/>
                <a:gd name="T91" fmla="*/ 107 h 132"/>
                <a:gd name="T92" fmla="*/ 57 w 186"/>
                <a:gd name="T93" fmla="*/ 73 h 132"/>
                <a:gd name="T94" fmla="*/ 109 w 186"/>
                <a:gd name="T95" fmla="*/ 81 h 132"/>
                <a:gd name="T96" fmla="*/ 109 w 186"/>
                <a:gd name="T97" fmla="*/ 81 h 132"/>
                <a:gd name="T98" fmla="*/ 140 w 186"/>
                <a:gd name="T99" fmla="*/ 113 h 132"/>
                <a:gd name="T100" fmla="*/ 143 w 186"/>
                <a:gd name="T101" fmla="*/ 126 h 132"/>
                <a:gd name="T102" fmla="*/ 159 w 186"/>
                <a:gd name="T103" fmla="*/ 12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32">
                  <a:moveTo>
                    <a:pt x="159" y="128"/>
                  </a:moveTo>
                  <a:cubicBezTo>
                    <a:pt x="166" y="124"/>
                    <a:pt x="164" y="113"/>
                    <a:pt x="160" y="108"/>
                  </a:cubicBezTo>
                  <a:cubicBezTo>
                    <a:pt x="155" y="103"/>
                    <a:pt x="149" y="103"/>
                    <a:pt x="144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3" y="108"/>
                    <a:pt x="143" y="108"/>
                    <a:pt x="142" y="108"/>
                  </a:cubicBezTo>
                  <a:cubicBezTo>
                    <a:pt x="136" y="97"/>
                    <a:pt x="125" y="87"/>
                    <a:pt x="114" y="81"/>
                  </a:cubicBezTo>
                  <a:cubicBezTo>
                    <a:pt x="131" y="82"/>
                    <a:pt x="147" y="82"/>
                    <a:pt x="164" y="80"/>
                  </a:cubicBezTo>
                  <a:cubicBezTo>
                    <a:pt x="165" y="85"/>
                    <a:pt x="168" y="91"/>
                    <a:pt x="174" y="90"/>
                  </a:cubicBezTo>
                  <a:cubicBezTo>
                    <a:pt x="179" y="90"/>
                    <a:pt x="183" y="86"/>
                    <a:pt x="184" y="82"/>
                  </a:cubicBezTo>
                  <a:cubicBezTo>
                    <a:pt x="186" y="76"/>
                    <a:pt x="181" y="72"/>
                    <a:pt x="176" y="71"/>
                  </a:cubicBezTo>
                  <a:cubicBezTo>
                    <a:pt x="171" y="70"/>
                    <a:pt x="167" y="72"/>
                    <a:pt x="165" y="76"/>
                  </a:cubicBezTo>
                  <a:cubicBezTo>
                    <a:pt x="156" y="76"/>
                    <a:pt x="147" y="77"/>
                    <a:pt x="138" y="77"/>
                  </a:cubicBezTo>
                  <a:cubicBezTo>
                    <a:pt x="144" y="73"/>
                    <a:pt x="149" y="68"/>
                    <a:pt x="154" y="62"/>
                  </a:cubicBezTo>
                  <a:cubicBezTo>
                    <a:pt x="158" y="63"/>
                    <a:pt x="162" y="62"/>
                    <a:pt x="165" y="59"/>
                  </a:cubicBezTo>
                  <a:cubicBezTo>
                    <a:pt x="168" y="56"/>
                    <a:pt x="170" y="51"/>
                    <a:pt x="168" y="47"/>
                  </a:cubicBezTo>
                  <a:cubicBezTo>
                    <a:pt x="165" y="42"/>
                    <a:pt x="157" y="43"/>
                    <a:pt x="153" y="46"/>
                  </a:cubicBezTo>
                  <a:cubicBezTo>
                    <a:pt x="148" y="48"/>
                    <a:pt x="147" y="55"/>
                    <a:pt x="150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46" y="66"/>
                    <a:pt x="141" y="72"/>
                    <a:pt x="135" y="77"/>
                  </a:cubicBezTo>
                  <a:cubicBezTo>
                    <a:pt x="118" y="78"/>
                    <a:pt x="101" y="77"/>
                    <a:pt x="85" y="75"/>
                  </a:cubicBezTo>
                  <a:cubicBezTo>
                    <a:pt x="101" y="69"/>
                    <a:pt x="114" y="56"/>
                    <a:pt x="123" y="41"/>
                  </a:cubicBezTo>
                  <a:cubicBezTo>
                    <a:pt x="128" y="42"/>
                    <a:pt x="133" y="41"/>
                    <a:pt x="136" y="36"/>
                  </a:cubicBezTo>
                  <a:cubicBezTo>
                    <a:pt x="139" y="31"/>
                    <a:pt x="138" y="24"/>
                    <a:pt x="133" y="21"/>
                  </a:cubicBezTo>
                  <a:cubicBezTo>
                    <a:pt x="128" y="18"/>
                    <a:pt x="118" y="17"/>
                    <a:pt x="116" y="24"/>
                  </a:cubicBezTo>
                  <a:cubicBezTo>
                    <a:pt x="114" y="28"/>
                    <a:pt x="115" y="33"/>
                    <a:pt x="118" y="37"/>
                  </a:cubicBezTo>
                  <a:cubicBezTo>
                    <a:pt x="117" y="37"/>
                    <a:pt x="117" y="38"/>
                    <a:pt x="118" y="39"/>
                  </a:cubicBezTo>
                  <a:cubicBezTo>
                    <a:pt x="118" y="39"/>
                    <a:pt x="119" y="39"/>
                    <a:pt x="119" y="40"/>
                  </a:cubicBezTo>
                  <a:cubicBezTo>
                    <a:pt x="109" y="54"/>
                    <a:pt x="98" y="67"/>
                    <a:pt x="81" y="74"/>
                  </a:cubicBezTo>
                  <a:cubicBezTo>
                    <a:pt x="63" y="71"/>
                    <a:pt x="46" y="66"/>
                    <a:pt x="29" y="61"/>
                  </a:cubicBezTo>
                  <a:cubicBezTo>
                    <a:pt x="46" y="55"/>
                    <a:pt x="63" y="39"/>
                    <a:pt x="74" y="24"/>
                  </a:cubicBezTo>
                  <a:cubicBezTo>
                    <a:pt x="80" y="25"/>
                    <a:pt x="87" y="22"/>
                    <a:pt x="88" y="16"/>
                  </a:cubicBezTo>
                  <a:cubicBezTo>
                    <a:pt x="90" y="11"/>
                    <a:pt x="87" y="6"/>
                    <a:pt x="83" y="3"/>
                  </a:cubicBezTo>
                  <a:cubicBezTo>
                    <a:pt x="77" y="0"/>
                    <a:pt x="69" y="4"/>
                    <a:pt x="66" y="9"/>
                  </a:cubicBezTo>
                  <a:cubicBezTo>
                    <a:pt x="64" y="14"/>
                    <a:pt x="66" y="20"/>
                    <a:pt x="71" y="22"/>
                  </a:cubicBezTo>
                  <a:cubicBezTo>
                    <a:pt x="57" y="36"/>
                    <a:pt x="46" y="52"/>
                    <a:pt x="26" y="60"/>
                  </a:cubicBezTo>
                  <a:cubicBezTo>
                    <a:pt x="18" y="57"/>
                    <a:pt x="10" y="55"/>
                    <a:pt x="1" y="52"/>
                  </a:cubicBezTo>
                  <a:cubicBezTo>
                    <a:pt x="1" y="52"/>
                    <a:pt x="0" y="53"/>
                    <a:pt x="1" y="53"/>
                  </a:cubicBezTo>
                  <a:cubicBezTo>
                    <a:pt x="17" y="61"/>
                    <a:pt x="33" y="67"/>
                    <a:pt x="50" y="72"/>
                  </a:cubicBezTo>
                  <a:cubicBezTo>
                    <a:pt x="58" y="77"/>
                    <a:pt x="64" y="84"/>
                    <a:pt x="69" y="92"/>
                  </a:cubicBezTo>
                  <a:cubicBezTo>
                    <a:pt x="73" y="98"/>
                    <a:pt x="76" y="104"/>
                    <a:pt x="79" y="110"/>
                  </a:cubicBezTo>
                  <a:cubicBezTo>
                    <a:pt x="78" y="112"/>
                    <a:pt x="77" y="113"/>
                    <a:pt x="76" y="115"/>
                  </a:cubicBezTo>
                  <a:cubicBezTo>
                    <a:pt x="76" y="115"/>
                    <a:pt x="75" y="115"/>
                    <a:pt x="75" y="116"/>
                  </a:cubicBezTo>
                  <a:cubicBezTo>
                    <a:pt x="73" y="124"/>
                    <a:pt x="77" y="132"/>
                    <a:pt x="86" y="131"/>
                  </a:cubicBezTo>
                  <a:cubicBezTo>
                    <a:pt x="93" y="131"/>
                    <a:pt x="101" y="126"/>
                    <a:pt x="103" y="119"/>
                  </a:cubicBezTo>
                  <a:cubicBezTo>
                    <a:pt x="105" y="111"/>
                    <a:pt x="99" y="102"/>
                    <a:pt x="90" y="104"/>
                  </a:cubicBezTo>
                  <a:cubicBezTo>
                    <a:pt x="88" y="104"/>
                    <a:pt x="85" y="106"/>
                    <a:pt x="83" y="107"/>
                  </a:cubicBezTo>
                  <a:cubicBezTo>
                    <a:pt x="78" y="95"/>
                    <a:pt x="68" y="81"/>
                    <a:pt x="57" y="73"/>
                  </a:cubicBezTo>
                  <a:cubicBezTo>
                    <a:pt x="74" y="77"/>
                    <a:pt x="91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23" y="89"/>
                    <a:pt x="131" y="101"/>
                    <a:pt x="140" y="113"/>
                  </a:cubicBezTo>
                  <a:cubicBezTo>
                    <a:pt x="138" y="117"/>
                    <a:pt x="139" y="122"/>
                    <a:pt x="143" y="126"/>
                  </a:cubicBezTo>
                  <a:cubicBezTo>
                    <a:pt x="147" y="130"/>
                    <a:pt x="154" y="132"/>
                    <a:pt x="159" y="128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10183813" y="966788"/>
              <a:ext cx="1262063" cy="935038"/>
            </a:xfrm>
            <a:custGeom>
              <a:avLst/>
              <a:gdLst>
                <a:gd name="T0" fmla="*/ 300 w 336"/>
                <a:gd name="T1" fmla="*/ 173 h 249"/>
                <a:gd name="T2" fmla="*/ 236 w 336"/>
                <a:gd name="T3" fmla="*/ 150 h 249"/>
                <a:gd name="T4" fmla="*/ 187 w 336"/>
                <a:gd name="T5" fmla="*/ 159 h 249"/>
                <a:gd name="T6" fmla="*/ 170 w 336"/>
                <a:gd name="T7" fmla="*/ 165 h 249"/>
                <a:gd name="T8" fmla="*/ 197 w 336"/>
                <a:gd name="T9" fmla="*/ 138 h 249"/>
                <a:gd name="T10" fmla="*/ 198 w 336"/>
                <a:gd name="T11" fmla="*/ 138 h 249"/>
                <a:gd name="T12" fmla="*/ 198 w 336"/>
                <a:gd name="T13" fmla="*/ 138 h 249"/>
                <a:gd name="T14" fmla="*/ 200 w 336"/>
                <a:gd name="T15" fmla="*/ 138 h 249"/>
                <a:gd name="T16" fmla="*/ 319 w 336"/>
                <a:gd name="T17" fmla="*/ 82 h 249"/>
                <a:gd name="T18" fmla="*/ 335 w 336"/>
                <a:gd name="T19" fmla="*/ 39 h 249"/>
                <a:gd name="T20" fmla="*/ 304 w 336"/>
                <a:gd name="T21" fmla="*/ 9 h 249"/>
                <a:gd name="T22" fmla="*/ 224 w 336"/>
                <a:gd name="T23" fmla="*/ 47 h 249"/>
                <a:gd name="T24" fmla="*/ 197 w 336"/>
                <a:gd name="T25" fmla="*/ 136 h 249"/>
                <a:gd name="T26" fmla="*/ 196 w 336"/>
                <a:gd name="T27" fmla="*/ 136 h 249"/>
                <a:gd name="T28" fmla="*/ 156 w 336"/>
                <a:gd name="T29" fmla="*/ 171 h 249"/>
                <a:gd name="T30" fmla="*/ 110 w 336"/>
                <a:gd name="T31" fmla="*/ 207 h 249"/>
                <a:gd name="T32" fmla="*/ 1 w 336"/>
                <a:gd name="T33" fmla="*/ 247 h 249"/>
                <a:gd name="T34" fmla="*/ 1 w 336"/>
                <a:gd name="T35" fmla="*/ 248 h 249"/>
                <a:gd name="T36" fmla="*/ 107 w 336"/>
                <a:gd name="T37" fmla="*/ 214 h 249"/>
                <a:gd name="T38" fmla="*/ 154 w 336"/>
                <a:gd name="T39" fmla="*/ 179 h 249"/>
                <a:gd name="T40" fmla="*/ 160 w 336"/>
                <a:gd name="T41" fmla="*/ 174 h 249"/>
                <a:gd name="T42" fmla="*/ 241 w 336"/>
                <a:gd name="T43" fmla="*/ 222 h 249"/>
                <a:gd name="T44" fmla="*/ 300 w 336"/>
                <a:gd name="T45" fmla="*/ 17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249">
                  <a:moveTo>
                    <a:pt x="300" y="173"/>
                  </a:moveTo>
                  <a:cubicBezTo>
                    <a:pt x="298" y="147"/>
                    <a:pt x="254" y="149"/>
                    <a:pt x="236" y="150"/>
                  </a:cubicBezTo>
                  <a:cubicBezTo>
                    <a:pt x="220" y="151"/>
                    <a:pt x="203" y="154"/>
                    <a:pt x="187" y="159"/>
                  </a:cubicBezTo>
                  <a:cubicBezTo>
                    <a:pt x="181" y="160"/>
                    <a:pt x="175" y="162"/>
                    <a:pt x="170" y="165"/>
                  </a:cubicBezTo>
                  <a:cubicBezTo>
                    <a:pt x="180" y="156"/>
                    <a:pt x="189" y="148"/>
                    <a:pt x="197" y="138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8" y="138"/>
                    <a:pt x="199" y="138"/>
                    <a:pt x="200" y="138"/>
                  </a:cubicBezTo>
                  <a:cubicBezTo>
                    <a:pt x="245" y="132"/>
                    <a:pt x="290" y="119"/>
                    <a:pt x="319" y="82"/>
                  </a:cubicBezTo>
                  <a:cubicBezTo>
                    <a:pt x="329" y="70"/>
                    <a:pt x="336" y="55"/>
                    <a:pt x="335" y="39"/>
                  </a:cubicBezTo>
                  <a:cubicBezTo>
                    <a:pt x="333" y="23"/>
                    <a:pt x="318" y="14"/>
                    <a:pt x="304" y="9"/>
                  </a:cubicBezTo>
                  <a:cubicBezTo>
                    <a:pt x="271" y="0"/>
                    <a:pt x="242" y="23"/>
                    <a:pt x="224" y="47"/>
                  </a:cubicBezTo>
                  <a:cubicBezTo>
                    <a:pt x="206" y="71"/>
                    <a:pt x="191" y="106"/>
                    <a:pt x="197" y="136"/>
                  </a:cubicBezTo>
                  <a:cubicBezTo>
                    <a:pt x="196" y="136"/>
                    <a:pt x="196" y="136"/>
                    <a:pt x="196" y="136"/>
                  </a:cubicBezTo>
                  <a:cubicBezTo>
                    <a:pt x="182" y="147"/>
                    <a:pt x="169" y="159"/>
                    <a:pt x="156" y="171"/>
                  </a:cubicBezTo>
                  <a:cubicBezTo>
                    <a:pt x="141" y="184"/>
                    <a:pt x="126" y="196"/>
                    <a:pt x="110" y="207"/>
                  </a:cubicBezTo>
                  <a:cubicBezTo>
                    <a:pt x="77" y="230"/>
                    <a:pt x="41" y="242"/>
                    <a:pt x="1" y="247"/>
                  </a:cubicBezTo>
                  <a:cubicBezTo>
                    <a:pt x="0" y="247"/>
                    <a:pt x="1" y="248"/>
                    <a:pt x="1" y="248"/>
                  </a:cubicBezTo>
                  <a:cubicBezTo>
                    <a:pt x="39" y="249"/>
                    <a:pt x="76" y="234"/>
                    <a:pt x="107" y="214"/>
                  </a:cubicBezTo>
                  <a:cubicBezTo>
                    <a:pt x="124" y="204"/>
                    <a:pt x="139" y="191"/>
                    <a:pt x="154" y="179"/>
                  </a:cubicBezTo>
                  <a:cubicBezTo>
                    <a:pt x="156" y="177"/>
                    <a:pt x="158" y="175"/>
                    <a:pt x="160" y="174"/>
                  </a:cubicBezTo>
                  <a:cubicBezTo>
                    <a:pt x="175" y="202"/>
                    <a:pt x="210" y="220"/>
                    <a:pt x="241" y="222"/>
                  </a:cubicBezTo>
                  <a:cubicBezTo>
                    <a:pt x="268" y="223"/>
                    <a:pt x="303" y="205"/>
                    <a:pt x="300" y="173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-3175" y="4049713"/>
              <a:ext cx="566738" cy="808038"/>
            </a:xfrm>
            <a:custGeom>
              <a:avLst/>
              <a:gdLst>
                <a:gd name="T0" fmla="*/ 138 w 151"/>
                <a:gd name="T1" fmla="*/ 24 h 215"/>
                <a:gd name="T2" fmla="*/ 115 w 151"/>
                <a:gd name="T3" fmla="*/ 26 h 215"/>
                <a:gd name="T4" fmla="*/ 115 w 151"/>
                <a:gd name="T5" fmla="*/ 44 h 215"/>
                <a:gd name="T6" fmla="*/ 116 w 151"/>
                <a:gd name="T7" fmla="*/ 45 h 215"/>
                <a:gd name="T8" fmla="*/ 117 w 151"/>
                <a:gd name="T9" fmla="*/ 46 h 215"/>
                <a:gd name="T10" fmla="*/ 89 w 151"/>
                <a:gd name="T11" fmla="*/ 81 h 215"/>
                <a:gd name="T12" fmla="*/ 82 w 151"/>
                <a:gd name="T13" fmla="*/ 25 h 215"/>
                <a:gd name="T14" fmla="*/ 93 w 151"/>
                <a:gd name="T15" fmla="*/ 11 h 215"/>
                <a:gd name="T16" fmla="*/ 83 w 151"/>
                <a:gd name="T17" fmla="*/ 1 h 215"/>
                <a:gd name="T18" fmla="*/ 71 w 151"/>
                <a:gd name="T19" fmla="*/ 12 h 215"/>
                <a:gd name="T20" fmla="*/ 77 w 151"/>
                <a:gd name="T21" fmla="*/ 23 h 215"/>
                <a:gd name="T22" fmla="*/ 82 w 151"/>
                <a:gd name="T23" fmla="*/ 55 h 215"/>
                <a:gd name="T24" fmla="*/ 63 w 151"/>
                <a:gd name="T25" fmla="*/ 38 h 215"/>
                <a:gd name="T26" fmla="*/ 58 w 151"/>
                <a:gd name="T27" fmla="*/ 25 h 215"/>
                <a:gd name="T28" fmla="*/ 44 w 151"/>
                <a:gd name="T29" fmla="*/ 24 h 215"/>
                <a:gd name="T30" fmla="*/ 44 w 151"/>
                <a:gd name="T31" fmla="*/ 40 h 215"/>
                <a:gd name="T32" fmla="*/ 61 w 151"/>
                <a:gd name="T33" fmla="*/ 43 h 215"/>
                <a:gd name="T34" fmla="*/ 61 w 151"/>
                <a:gd name="T35" fmla="*/ 42 h 215"/>
                <a:gd name="T36" fmla="*/ 83 w 151"/>
                <a:gd name="T37" fmla="*/ 58 h 215"/>
                <a:gd name="T38" fmla="*/ 85 w 151"/>
                <a:gd name="T39" fmla="*/ 116 h 215"/>
                <a:gd name="T40" fmla="*/ 42 w 151"/>
                <a:gd name="T41" fmla="*/ 75 h 215"/>
                <a:gd name="T42" fmla="*/ 35 w 151"/>
                <a:gd name="T43" fmla="*/ 61 h 215"/>
                <a:gd name="T44" fmla="*/ 18 w 151"/>
                <a:gd name="T45" fmla="*/ 67 h 215"/>
                <a:gd name="T46" fmla="*/ 23 w 151"/>
                <a:gd name="T47" fmla="*/ 86 h 215"/>
                <a:gd name="T48" fmla="*/ 38 w 151"/>
                <a:gd name="T49" fmla="*/ 82 h 215"/>
                <a:gd name="T50" fmla="*/ 40 w 151"/>
                <a:gd name="T51" fmla="*/ 82 h 215"/>
                <a:gd name="T52" fmla="*/ 41 w 151"/>
                <a:gd name="T53" fmla="*/ 80 h 215"/>
                <a:gd name="T54" fmla="*/ 85 w 151"/>
                <a:gd name="T55" fmla="*/ 121 h 215"/>
                <a:gd name="T56" fmla="*/ 75 w 151"/>
                <a:gd name="T57" fmla="*/ 181 h 215"/>
                <a:gd name="T58" fmla="*/ 28 w 151"/>
                <a:gd name="T59" fmla="*/ 133 h 215"/>
                <a:gd name="T60" fmla="*/ 18 w 151"/>
                <a:gd name="T61" fmla="*/ 118 h 215"/>
                <a:gd name="T62" fmla="*/ 3 w 151"/>
                <a:gd name="T63" fmla="*/ 126 h 215"/>
                <a:gd name="T64" fmla="*/ 12 w 151"/>
                <a:gd name="T65" fmla="*/ 144 h 215"/>
                <a:gd name="T66" fmla="*/ 26 w 151"/>
                <a:gd name="T67" fmla="*/ 138 h 215"/>
                <a:gd name="T68" fmla="*/ 74 w 151"/>
                <a:gd name="T69" fmla="*/ 184 h 215"/>
                <a:gd name="T70" fmla="*/ 68 w 151"/>
                <a:gd name="T71" fmla="*/ 214 h 215"/>
                <a:gd name="T72" fmla="*/ 70 w 151"/>
                <a:gd name="T73" fmla="*/ 214 h 215"/>
                <a:gd name="T74" fmla="*/ 85 w 151"/>
                <a:gd name="T75" fmla="*/ 156 h 215"/>
                <a:gd name="T76" fmla="*/ 106 w 151"/>
                <a:gd name="T77" fmla="*/ 132 h 215"/>
                <a:gd name="T78" fmla="*/ 126 w 151"/>
                <a:gd name="T79" fmla="*/ 118 h 215"/>
                <a:gd name="T80" fmla="*/ 132 w 151"/>
                <a:gd name="T81" fmla="*/ 121 h 215"/>
                <a:gd name="T82" fmla="*/ 133 w 151"/>
                <a:gd name="T83" fmla="*/ 122 h 215"/>
                <a:gd name="T84" fmla="*/ 150 w 151"/>
                <a:gd name="T85" fmla="*/ 108 h 215"/>
                <a:gd name="T86" fmla="*/ 134 w 151"/>
                <a:gd name="T87" fmla="*/ 90 h 215"/>
                <a:gd name="T88" fmla="*/ 118 w 151"/>
                <a:gd name="T89" fmla="*/ 106 h 215"/>
                <a:gd name="T90" fmla="*/ 123 w 151"/>
                <a:gd name="T91" fmla="*/ 115 h 215"/>
                <a:gd name="T92" fmla="*/ 86 w 151"/>
                <a:gd name="T93" fmla="*/ 148 h 215"/>
                <a:gd name="T94" fmla="*/ 90 w 151"/>
                <a:gd name="T95" fmla="*/ 87 h 215"/>
                <a:gd name="T96" fmla="*/ 90 w 151"/>
                <a:gd name="T97" fmla="*/ 87 h 215"/>
                <a:gd name="T98" fmla="*/ 122 w 151"/>
                <a:gd name="T99" fmla="*/ 49 h 215"/>
                <a:gd name="T100" fmla="*/ 137 w 151"/>
                <a:gd name="T101" fmla="*/ 44 h 215"/>
                <a:gd name="T102" fmla="*/ 138 w 151"/>
                <a:gd name="T103" fmla="*/ 2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215">
                  <a:moveTo>
                    <a:pt x="138" y="24"/>
                  </a:moveTo>
                  <a:cubicBezTo>
                    <a:pt x="133" y="17"/>
                    <a:pt x="120" y="20"/>
                    <a:pt x="115" y="26"/>
                  </a:cubicBezTo>
                  <a:cubicBezTo>
                    <a:pt x="110" y="32"/>
                    <a:pt x="111" y="39"/>
                    <a:pt x="115" y="44"/>
                  </a:cubicBezTo>
                  <a:cubicBezTo>
                    <a:pt x="116" y="44"/>
                    <a:pt x="116" y="45"/>
                    <a:pt x="116" y="45"/>
                  </a:cubicBezTo>
                  <a:cubicBezTo>
                    <a:pt x="116" y="45"/>
                    <a:pt x="117" y="46"/>
                    <a:pt x="117" y="46"/>
                  </a:cubicBezTo>
                  <a:cubicBezTo>
                    <a:pt x="105" y="55"/>
                    <a:pt x="95" y="68"/>
                    <a:pt x="89" y="81"/>
                  </a:cubicBezTo>
                  <a:cubicBezTo>
                    <a:pt x="89" y="62"/>
                    <a:pt x="86" y="43"/>
                    <a:pt x="82" y="25"/>
                  </a:cubicBezTo>
                  <a:cubicBezTo>
                    <a:pt x="87" y="23"/>
                    <a:pt x="94" y="18"/>
                    <a:pt x="93" y="11"/>
                  </a:cubicBezTo>
                  <a:cubicBezTo>
                    <a:pt x="92" y="7"/>
                    <a:pt x="88" y="2"/>
                    <a:pt x="83" y="1"/>
                  </a:cubicBezTo>
                  <a:cubicBezTo>
                    <a:pt x="76" y="0"/>
                    <a:pt x="72" y="5"/>
                    <a:pt x="71" y="12"/>
                  </a:cubicBezTo>
                  <a:cubicBezTo>
                    <a:pt x="70" y="17"/>
                    <a:pt x="73" y="22"/>
                    <a:pt x="77" y="23"/>
                  </a:cubicBezTo>
                  <a:cubicBezTo>
                    <a:pt x="79" y="34"/>
                    <a:pt x="81" y="44"/>
                    <a:pt x="82" y="55"/>
                  </a:cubicBezTo>
                  <a:cubicBezTo>
                    <a:pt x="77" y="48"/>
                    <a:pt x="70" y="43"/>
                    <a:pt x="63" y="38"/>
                  </a:cubicBezTo>
                  <a:cubicBezTo>
                    <a:pt x="64" y="33"/>
                    <a:pt x="62" y="28"/>
                    <a:pt x="58" y="25"/>
                  </a:cubicBezTo>
                  <a:cubicBezTo>
                    <a:pt x="54" y="22"/>
                    <a:pt x="48" y="21"/>
                    <a:pt x="44" y="24"/>
                  </a:cubicBezTo>
                  <a:cubicBezTo>
                    <a:pt x="39" y="27"/>
                    <a:pt x="41" y="36"/>
                    <a:pt x="44" y="40"/>
                  </a:cubicBezTo>
                  <a:cubicBezTo>
                    <a:pt x="48" y="46"/>
                    <a:pt x="56" y="46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9" y="47"/>
                    <a:pt x="76" y="52"/>
                    <a:pt x="83" y="58"/>
                  </a:cubicBezTo>
                  <a:cubicBezTo>
                    <a:pt x="85" y="77"/>
                    <a:pt x="86" y="97"/>
                    <a:pt x="85" y="116"/>
                  </a:cubicBezTo>
                  <a:cubicBezTo>
                    <a:pt x="77" y="98"/>
                    <a:pt x="60" y="84"/>
                    <a:pt x="42" y="75"/>
                  </a:cubicBezTo>
                  <a:cubicBezTo>
                    <a:pt x="43" y="70"/>
                    <a:pt x="41" y="64"/>
                    <a:pt x="35" y="61"/>
                  </a:cubicBezTo>
                  <a:cubicBezTo>
                    <a:pt x="29" y="59"/>
                    <a:pt x="21" y="61"/>
                    <a:pt x="18" y="67"/>
                  </a:cubicBezTo>
                  <a:cubicBezTo>
                    <a:pt x="15" y="73"/>
                    <a:pt x="15" y="84"/>
                    <a:pt x="23" y="86"/>
                  </a:cubicBezTo>
                  <a:cubicBezTo>
                    <a:pt x="28" y="87"/>
                    <a:pt x="34" y="86"/>
                    <a:pt x="38" y="82"/>
                  </a:cubicBezTo>
                  <a:cubicBezTo>
                    <a:pt x="39" y="83"/>
                    <a:pt x="40" y="83"/>
                    <a:pt x="40" y="82"/>
                  </a:cubicBezTo>
                  <a:cubicBezTo>
                    <a:pt x="41" y="81"/>
                    <a:pt x="41" y="81"/>
                    <a:pt x="41" y="80"/>
                  </a:cubicBezTo>
                  <a:cubicBezTo>
                    <a:pt x="59" y="91"/>
                    <a:pt x="75" y="101"/>
                    <a:pt x="85" y="121"/>
                  </a:cubicBezTo>
                  <a:cubicBezTo>
                    <a:pt x="83" y="141"/>
                    <a:pt x="79" y="161"/>
                    <a:pt x="75" y="181"/>
                  </a:cubicBezTo>
                  <a:cubicBezTo>
                    <a:pt x="67" y="162"/>
                    <a:pt x="47" y="144"/>
                    <a:pt x="28" y="133"/>
                  </a:cubicBezTo>
                  <a:cubicBezTo>
                    <a:pt x="29" y="127"/>
                    <a:pt x="24" y="119"/>
                    <a:pt x="18" y="118"/>
                  </a:cubicBezTo>
                  <a:cubicBezTo>
                    <a:pt x="12" y="117"/>
                    <a:pt x="6" y="121"/>
                    <a:pt x="3" y="126"/>
                  </a:cubicBezTo>
                  <a:cubicBezTo>
                    <a:pt x="0" y="133"/>
                    <a:pt x="5" y="141"/>
                    <a:pt x="12" y="144"/>
                  </a:cubicBezTo>
                  <a:cubicBezTo>
                    <a:pt x="18" y="146"/>
                    <a:pt x="24" y="143"/>
                    <a:pt x="26" y="138"/>
                  </a:cubicBezTo>
                  <a:cubicBezTo>
                    <a:pt x="44" y="152"/>
                    <a:pt x="63" y="163"/>
                    <a:pt x="74" y="184"/>
                  </a:cubicBezTo>
                  <a:cubicBezTo>
                    <a:pt x="72" y="194"/>
                    <a:pt x="70" y="204"/>
                    <a:pt x="68" y="214"/>
                  </a:cubicBezTo>
                  <a:cubicBezTo>
                    <a:pt x="68" y="215"/>
                    <a:pt x="69" y="215"/>
                    <a:pt x="70" y="214"/>
                  </a:cubicBezTo>
                  <a:cubicBezTo>
                    <a:pt x="77" y="196"/>
                    <a:pt x="82" y="176"/>
                    <a:pt x="85" y="156"/>
                  </a:cubicBezTo>
                  <a:cubicBezTo>
                    <a:pt x="91" y="147"/>
                    <a:pt x="97" y="138"/>
                    <a:pt x="106" y="132"/>
                  </a:cubicBezTo>
                  <a:cubicBezTo>
                    <a:pt x="112" y="127"/>
                    <a:pt x="120" y="123"/>
                    <a:pt x="126" y="118"/>
                  </a:cubicBezTo>
                  <a:cubicBezTo>
                    <a:pt x="128" y="119"/>
                    <a:pt x="130" y="120"/>
                    <a:pt x="132" y="121"/>
                  </a:cubicBezTo>
                  <a:cubicBezTo>
                    <a:pt x="132" y="122"/>
                    <a:pt x="132" y="122"/>
                    <a:pt x="133" y="122"/>
                  </a:cubicBezTo>
                  <a:cubicBezTo>
                    <a:pt x="142" y="124"/>
                    <a:pt x="151" y="118"/>
                    <a:pt x="150" y="108"/>
                  </a:cubicBezTo>
                  <a:cubicBezTo>
                    <a:pt x="148" y="101"/>
                    <a:pt x="142" y="91"/>
                    <a:pt x="134" y="90"/>
                  </a:cubicBezTo>
                  <a:cubicBezTo>
                    <a:pt x="125" y="88"/>
                    <a:pt x="115" y="97"/>
                    <a:pt x="118" y="106"/>
                  </a:cubicBezTo>
                  <a:cubicBezTo>
                    <a:pt x="119" y="109"/>
                    <a:pt x="120" y="112"/>
                    <a:pt x="123" y="115"/>
                  </a:cubicBezTo>
                  <a:cubicBezTo>
                    <a:pt x="109" y="122"/>
                    <a:pt x="94" y="134"/>
                    <a:pt x="86" y="148"/>
                  </a:cubicBezTo>
                  <a:cubicBezTo>
                    <a:pt x="89" y="128"/>
                    <a:pt x="90" y="108"/>
                    <a:pt x="90" y="87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8" y="71"/>
                    <a:pt x="110" y="61"/>
                    <a:pt x="122" y="49"/>
                  </a:cubicBezTo>
                  <a:cubicBezTo>
                    <a:pt x="128" y="50"/>
                    <a:pt x="133" y="48"/>
                    <a:pt x="137" y="44"/>
                  </a:cubicBezTo>
                  <a:cubicBezTo>
                    <a:pt x="141" y="39"/>
                    <a:pt x="143" y="30"/>
                    <a:pt x="138" y="24"/>
                  </a:cubicBezTo>
                  <a:close/>
                </a:path>
              </a:pathLst>
            </a:custGeom>
            <a:solidFill>
              <a:srgbClr val="62A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6465888" y="3421063"/>
              <a:ext cx="423863" cy="436563"/>
            </a:xfrm>
            <a:custGeom>
              <a:avLst/>
              <a:gdLst>
                <a:gd name="T0" fmla="*/ 106 w 113"/>
                <a:gd name="T1" fmla="*/ 60 h 116"/>
                <a:gd name="T2" fmla="*/ 55 w 113"/>
                <a:gd name="T3" fmla="*/ 69 h 116"/>
                <a:gd name="T4" fmla="*/ 28 w 113"/>
                <a:gd name="T5" fmla="*/ 37 h 116"/>
                <a:gd name="T6" fmla="*/ 2 w 113"/>
                <a:gd name="T7" fmla="*/ 1 h 116"/>
                <a:gd name="T8" fmla="*/ 0 w 113"/>
                <a:gd name="T9" fmla="*/ 2 h 116"/>
                <a:gd name="T10" fmla="*/ 28 w 113"/>
                <a:gd name="T11" fmla="*/ 42 h 116"/>
                <a:gd name="T12" fmla="*/ 54 w 113"/>
                <a:gd name="T13" fmla="*/ 72 h 116"/>
                <a:gd name="T14" fmla="*/ 55 w 113"/>
                <a:gd name="T15" fmla="*/ 74 h 116"/>
                <a:gd name="T16" fmla="*/ 62 w 113"/>
                <a:gd name="T17" fmla="*/ 110 h 116"/>
                <a:gd name="T18" fmla="*/ 77 w 113"/>
                <a:gd name="T19" fmla="*/ 94 h 116"/>
                <a:gd name="T20" fmla="*/ 99 w 113"/>
                <a:gd name="T21" fmla="*/ 97 h 116"/>
                <a:gd name="T22" fmla="*/ 101 w 113"/>
                <a:gd name="T23" fmla="*/ 93 h 116"/>
                <a:gd name="T24" fmla="*/ 95 w 113"/>
                <a:gd name="T25" fmla="*/ 80 h 116"/>
                <a:gd name="T26" fmla="*/ 109 w 113"/>
                <a:gd name="T27" fmla="*/ 76 h 116"/>
                <a:gd name="T28" fmla="*/ 106 w 113"/>
                <a:gd name="T29" fmla="*/ 6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6">
                  <a:moveTo>
                    <a:pt x="106" y="60"/>
                  </a:moveTo>
                  <a:cubicBezTo>
                    <a:pt x="91" y="47"/>
                    <a:pt x="65" y="51"/>
                    <a:pt x="55" y="69"/>
                  </a:cubicBezTo>
                  <a:cubicBezTo>
                    <a:pt x="47" y="58"/>
                    <a:pt x="37" y="48"/>
                    <a:pt x="28" y="37"/>
                  </a:cubicBezTo>
                  <a:cubicBezTo>
                    <a:pt x="19" y="26"/>
                    <a:pt x="11" y="13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7" y="17"/>
                    <a:pt x="17" y="30"/>
                    <a:pt x="28" y="42"/>
                  </a:cubicBezTo>
                  <a:cubicBezTo>
                    <a:pt x="36" y="52"/>
                    <a:pt x="44" y="63"/>
                    <a:pt x="54" y="72"/>
                  </a:cubicBezTo>
                  <a:cubicBezTo>
                    <a:pt x="54" y="73"/>
                    <a:pt x="54" y="74"/>
                    <a:pt x="55" y="74"/>
                  </a:cubicBezTo>
                  <a:cubicBezTo>
                    <a:pt x="47" y="85"/>
                    <a:pt x="49" y="104"/>
                    <a:pt x="62" y="110"/>
                  </a:cubicBezTo>
                  <a:cubicBezTo>
                    <a:pt x="74" y="116"/>
                    <a:pt x="77" y="104"/>
                    <a:pt x="77" y="94"/>
                  </a:cubicBezTo>
                  <a:cubicBezTo>
                    <a:pt x="84" y="98"/>
                    <a:pt x="91" y="99"/>
                    <a:pt x="99" y="97"/>
                  </a:cubicBezTo>
                  <a:cubicBezTo>
                    <a:pt x="100" y="96"/>
                    <a:pt x="101" y="95"/>
                    <a:pt x="101" y="93"/>
                  </a:cubicBezTo>
                  <a:cubicBezTo>
                    <a:pt x="99" y="88"/>
                    <a:pt x="97" y="84"/>
                    <a:pt x="95" y="80"/>
                  </a:cubicBezTo>
                  <a:cubicBezTo>
                    <a:pt x="100" y="80"/>
                    <a:pt x="105" y="80"/>
                    <a:pt x="109" y="76"/>
                  </a:cubicBezTo>
                  <a:cubicBezTo>
                    <a:pt x="113" y="71"/>
                    <a:pt x="110" y="64"/>
                    <a:pt x="106" y="60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255588" y="1898651"/>
              <a:ext cx="11944350" cy="2986088"/>
            </a:xfrm>
            <a:custGeom>
              <a:avLst/>
              <a:gdLst>
                <a:gd name="T0" fmla="*/ 3180 w 3183"/>
                <a:gd name="T1" fmla="*/ 21 h 794"/>
                <a:gd name="T2" fmla="*/ 2991 w 3183"/>
                <a:gd name="T3" fmla="*/ 51 h 794"/>
                <a:gd name="T4" fmla="*/ 2818 w 3183"/>
                <a:gd name="T5" fmla="*/ 22 h 794"/>
                <a:gd name="T6" fmla="*/ 2647 w 3183"/>
                <a:gd name="T7" fmla="*/ 0 h 794"/>
                <a:gd name="T8" fmla="*/ 2459 w 3183"/>
                <a:gd name="T9" fmla="*/ 44 h 794"/>
                <a:gd name="T10" fmla="*/ 2312 w 3183"/>
                <a:gd name="T11" fmla="*/ 129 h 794"/>
                <a:gd name="T12" fmla="*/ 2198 w 3183"/>
                <a:gd name="T13" fmla="*/ 227 h 794"/>
                <a:gd name="T14" fmla="*/ 2196 w 3183"/>
                <a:gd name="T15" fmla="*/ 228 h 794"/>
                <a:gd name="T16" fmla="*/ 1890 w 3183"/>
                <a:gd name="T17" fmla="*/ 428 h 794"/>
                <a:gd name="T18" fmla="*/ 1588 w 3183"/>
                <a:gd name="T19" fmla="*/ 386 h 794"/>
                <a:gd name="T20" fmla="*/ 1369 w 3183"/>
                <a:gd name="T21" fmla="*/ 370 h 794"/>
                <a:gd name="T22" fmla="*/ 1177 w 3183"/>
                <a:gd name="T23" fmla="*/ 453 h 794"/>
                <a:gd name="T24" fmla="*/ 1137 w 3183"/>
                <a:gd name="T25" fmla="*/ 490 h 794"/>
                <a:gd name="T26" fmla="*/ 1137 w 3183"/>
                <a:gd name="T27" fmla="*/ 490 h 794"/>
                <a:gd name="T28" fmla="*/ 908 w 3183"/>
                <a:gd name="T29" fmla="*/ 730 h 794"/>
                <a:gd name="T30" fmla="*/ 758 w 3183"/>
                <a:gd name="T31" fmla="*/ 786 h 794"/>
                <a:gd name="T32" fmla="*/ 574 w 3183"/>
                <a:gd name="T33" fmla="*/ 763 h 794"/>
                <a:gd name="T34" fmla="*/ 430 w 3183"/>
                <a:gd name="T35" fmla="*/ 722 h 794"/>
                <a:gd name="T36" fmla="*/ 284 w 3183"/>
                <a:gd name="T37" fmla="*/ 695 h 794"/>
                <a:gd name="T38" fmla="*/ 134 w 3183"/>
                <a:gd name="T39" fmla="*/ 729 h 794"/>
                <a:gd name="T40" fmla="*/ 134 w 3183"/>
                <a:gd name="T41" fmla="*/ 729 h 794"/>
                <a:gd name="T42" fmla="*/ 132 w 3183"/>
                <a:gd name="T43" fmla="*/ 730 h 794"/>
                <a:gd name="T44" fmla="*/ 132 w 3183"/>
                <a:gd name="T45" fmla="*/ 730 h 794"/>
                <a:gd name="T46" fmla="*/ 8 w 3183"/>
                <a:gd name="T47" fmla="*/ 782 h 794"/>
                <a:gd name="T48" fmla="*/ 9 w 3183"/>
                <a:gd name="T49" fmla="*/ 781 h 794"/>
                <a:gd name="T50" fmla="*/ 2 w 3183"/>
                <a:gd name="T51" fmla="*/ 783 h 794"/>
                <a:gd name="T52" fmla="*/ 2 w 3183"/>
                <a:gd name="T53" fmla="*/ 784 h 794"/>
                <a:gd name="T54" fmla="*/ 1 w 3183"/>
                <a:gd name="T55" fmla="*/ 784 h 794"/>
                <a:gd name="T56" fmla="*/ 2 w 3183"/>
                <a:gd name="T57" fmla="*/ 786 h 794"/>
                <a:gd name="T58" fmla="*/ 174 w 3183"/>
                <a:gd name="T59" fmla="*/ 719 h 794"/>
                <a:gd name="T60" fmla="*/ 269 w 3183"/>
                <a:gd name="T61" fmla="*/ 700 h 794"/>
                <a:gd name="T62" fmla="*/ 365 w 3183"/>
                <a:gd name="T63" fmla="*/ 711 h 794"/>
                <a:gd name="T64" fmla="*/ 723 w 3183"/>
                <a:gd name="T65" fmla="*/ 793 h 794"/>
                <a:gd name="T66" fmla="*/ 956 w 3183"/>
                <a:gd name="T67" fmla="*/ 700 h 794"/>
                <a:gd name="T68" fmla="*/ 1138 w 3183"/>
                <a:gd name="T69" fmla="*/ 495 h 794"/>
                <a:gd name="T70" fmla="*/ 1289 w 3183"/>
                <a:gd name="T71" fmla="*/ 396 h 794"/>
                <a:gd name="T72" fmla="*/ 1452 w 3183"/>
                <a:gd name="T73" fmla="*/ 369 h 794"/>
                <a:gd name="T74" fmla="*/ 1750 w 3183"/>
                <a:gd name="T75" fmla="*/ 429 h 794"/>
                <a:gd name="T76" fmla="*/ 1982 w 3183"/>
                <a:gd name="T77" fmla="*/ 406 h 794"/>
                <a:gd name="T78" fmla="*/ 2195 w 3183"/>
                <a:gd name="T79" fmla="*/ 235 h 794"/>
                <a:gd name="T80" fmla="*/ 2341 w 3183"/>
                <a:gd name="T81" fmla="*/ 116 h 794"/>
                <a:gd name="T82" fmla="*/ 2520 w 3183"/>
                <a:gd name="T83" fmla="*/ 27 h 794"/>
                <a:gd name="T84" fmla="*/ 2714 w 3183"/>
                <a:gd name="T85" fmla="*/ 10 h 794"/>
                <a:gd name="T86" fmla="*/ 2884 w 3183"/>
                <a:gd name="T87" fmla="*/ 43 h 794"/>
                <a:gd name="T88" fmla="*/ 3181 w 3183"/>
                <a:gd name="T89" fmla="*/ 25 h 794"/>
                <a:gd name="T90" fmla="*/ 3180 w 3183"/>
                <a:gd name="T91" fmla="*/ 21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83" h="794">
                  <a:moveTo>
                    <a:pt x="3180" y="21"/>
                  </a:moveTo>
                  <a:cubicBezTo>
                    <a:pt x="3119" y="43"/>
                    <a:pt x="3056" y="53"/>
                    <a:pt x="2991" y="51"/>
                  </a:cubicBezTo>
                  <a:cubicBezTo>
                    <a:pt x="2933" y="49"/>
                    <a:pt x="2875" y="35"/>
                    <a:pt x="2818" y="22"/>
                  </a:cubicBezTo>
                  <a:cubicBezTo>
                    <a:pt x="2761" y="10"/>
                    <a:pt x="2705" y="0"/>
                    <a:pt x="2647" y="0"/>
                  </a:cubicBezTo>
                  <a:cubicBezTo>
                    <a:pt x="2582" y="0"/>
                    <a:pt x="2518" y="17"/>
                    <a:pt x="2459" y="44"/>
                  </a:cubicBezTo>
                  <a:cubicBezTo>
                    <a:pt x="2408" y="67"/>
                    <a:pt x="2358" y="96"/>
                    <a:pt x="2312" y="129"/>
                  </a:cubicBezTo>
                  <a:cubicBezTo>
                    <a:pt x="2272" y="158"/>
                    <a:pt x="2232" y="190"/>
                    <a:pt x="2198" y="227"/>
                  </a:cubicBezTo>
                  <a:cubicBezTo>
                    <a:pt x="2197" y="227"/>
                    <a:pt x="2197" y="227"/>
                    <a:pt x="2196" y="228"/>
                  </a:cubicBezTo>
                  <a:cubicBezTo>
                    <a:pt x="2109" y="314"/>
                    <a:pt x="2017" y="410"/>
                    <a:pt x="1890" y="428"/>
                  </a:cubicBezTo>
                  <a:cubicBezTo>
                    <a:pt x="1787" y="443"/>
                    <a:pt x="1686" y="409"/>
                    <a:pt x="1588" y="386"/>
                  </a:cubicBezTo>
                  <a:cubicBezTo>
                    <a:pt x="1516" y="368"/>
                    <a:pt x="1443" y="357"/>
                    <a:pt x="1369" y="370"/>
                  </a:cubicBezTo>
                  <a:cubicBezTo>
                    <a:pt x="1299" y="383"/>
                    <a:pt x="1231" y="408"/>
                    <a:pt x="1177" y="453"/>
                  </a:cubicBezTo>
                  <a:cubicBezTo>
                    <a:pt x="1162" y="463"/>
                    <a:pt x="1149" y="477"/>
                    <a:pt x="1137" y="490"/>
                  </a:cubicBezTo>
                  <a:cubicBezTo>
                    <a:pt x="1137" y="490"/>
                    <a:pt x="1137" y="490"/>
                    <a:pt x="1137" y="490"/>
                  </a:cubicBezTo>
                  <a:cubicBezTo>
                    <a:pt x="1065" y="574"/>
                    <a:pt x="1000" y="668"/>
                    <a:pt x="908" y="730"/>
                  </a:cubicBezTo>
                  <a:cubicBezTo>
                    <a:pt x="863" y="761"/>
                    <a:pt x="812" y="781"/>
                    <a:pt x="758" y="786"/>
                  </a:cubicBezTo>
                  <a:cubicBezTo>
                    <a:pt x="695" y="793"/>
                    <a:pt x="633" y="779"/>
                    <a:pt x="574" y="763"/>
                  </a:cubicBezTo>
                  <a:cubicBezTo>
                    <a:pt x="526" y="750"/>
                    <a:pt x="478" y="735"/>
                    <a:pt x="430" y="722"/>
                  </a:cubicBezTo>
                  <a:cubicBezTo>
                    <a:pt x="383" y="709"/>
                    <a:pt x="334" y="696"/>
                    <a:pt x="284" y="695"/>
                  </a:cubicBezTo>
                  <a:cubicBezTo>
                    <a:pt x="231" y="693"/>
                    <a:pt x="182" y="70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2" y="730"/>
                    <a:pt x="132" y="730"/>
                    <a:pt x="132" y="730"/>
                  </a:cubicBezTo>
                  <a:cubicBezTo>
                    <a:pt x="132" y="730"/>
                    <a:pt x="132" y="730"/>
                    <a:pt x="132" y="730"/>
                  </a:cubicBezTo>
                  <a:cubicBezTo>
                    <a:pt x="91" y="748"/>
                    <a:pt x="50" y="768"/>
                    <a:pt x="8" y="782"/>
                  </a:cubicBezTo>
                  <a:cubicBezTo>
                    <a:pt x="8" y="782"/>
                    <a:pt x="8" y="781"/>
                    <a:pt x="9" y="781"/>
                  </a:cubicBezTo>
                  <a:cubicBezTo>
                    <a:pt x="6" y="782"/>
                    <a:pt x="4" y="783"/>
                    <a:pt x="2" y="783"/>
                  </a:cubicBezTo>
                  <a:cubicBezTo>
                    <a:pt x="2" y="783"/>
                    <a:pt x="2" y="784"/>
                    <a:pt x="2" y="784"/>
                  </a:cubicBezTo>
                  <a:cubicBezTo>
                    <a:pt x="2" y="784"/>
                    <a:pt x="1" y="784"/>
                    <a:pt x="1" y="784"/>
                  </a:cubicBezTo>
                  <a:cubicBezTo>
                    <a:pt x="0" y="784"/>
                    <a:pt x="0" y="786"/>
                    <a:pt x="2" y="786"/>
                  </a:cubicBezTo>
                  <a:cubicBezTo>
                    <a:pt x="61" y="768"/>
                    <a:pt x="116" y="739"/>
                    <a:pt x="174" y="719"/>
                  </a:cubicBezTo>
                  <a:cubicBezTo>
                    <a:pt x="205" y="708"/>
                    <a:pt x="236" y="701"/>
                    <a:pt x="269" y="700"/>
                  </a:cubicBezTo>
                  <a:cubicBezTo>
                    <a:pt x="301" y="698"/>
                    <a:pt x="333" y="704"/>
                    <a:pt x="365" y="711"/>
                  </a:cubicBezTo>
                  <a:cubicBezTo>
                    <a:pt x="484" y="736"/>
                    <a:pt x="600" y="792"/>
                    <a:pt x="723" y="793"/>
                  </a:cubicBezTo>
                  <a:cubicBezTo>
                    <a:pt x="811" y="794"/>
                    <a:pt x="890" y="757"/>
                    <a:pt x="956" y="700"/>
                  </a:cubicBezTo>
                  <a:cubicBezTo>
                    <a:pt x="1026" y="641"/>
                    <a:pt x="1080" y="565"/>
                    <a:pt x="1138" y="495"/>
                  </a:cubicBezTo>
                  <a:cubicBezTo>
                    <a:pt x="1179" y="449"/>
                    <a:pt x="1231" y="416"/>
                    <a:pt x="1289" y="396"/>
                  </a:cubicBezTo>
                  <a:cubicBezTo>
                    <a:pt x="1341" y="378"/>
                    <a:pt x="1397" y="367"/>
                    <a:pt x="1452" y="369"/>
                  </a:cubicBezTo>
                  <a:cubicBezTo>
                    <a:pt x="1554" y="373"/>
                    <a:pt x="1651" y="412"/>
                    <a:pt x="1750" y="429"/>
                  </a:cubicBezTo>
                  <a:cubicBezTo>
                    <a:pt x="1829" y="443"/>
                    <a:pt x="1908" y="440"/>
                    <a:pt x="1982" y="406"/>
                  </a:cubicBezTo>
                  <a:cubicBezTo>
                    <a:pt x="2065" y="368"/>
                    <a:pt x="2133" y="301"/>
                    <a:pt x="2195" y="235"/>
                  </a:cubicBezTo>
                  <a:cubicBezTo>
                    <a:pt x="2241" y="192"/>
                    <a:pt x="2288" y="151"/>
                    <a:pt x="2341" y="116"/>
                  </a:cubicBezTo>
                  <a:cubicBezTo>
                    <a:pt x="2396" y="79"/>
                    <a:pt x="2456" y="47"/>
                    <a:pt x="2520" y="27"/>
                  </a:cubicBezTo>
                  <a:cubicBezTo>
                    <a:pt x="2583" y="6"/>
                    <a:pt x="2649" y="2"/>
                    <a:pt x="2714" y="10"/>
                  </a:cubicBezTo>
                  <a:cubicBezTo>
                    <a:pt x="2772" y="16"/>
                    <a:pt x="2828" y="31"/>
                    <a:pt x="2884" y="43"/>
                  </a:cubicBezTo>
                  <a:cubicBezTo>
                    <a:pt x="2983" y="62"/>
                    <a:pt x="3087" y="65"/>
                    <a:pt x="3181" y="25"/>
                  </a:cubicBezTo>
                  <a:cubicBezTo>
                    <a:pt x="3183" y="24"/>
                    <a:pt x="3182" y="20"/>
                    <a:pt x="3180" y="21"/>
                  </a:cubicBezTo>
                  <a:close/>
                </a:path>
              </a:pathLst>
            </a:custGeom>
            <a:solidFill>
              <a:srgbClr val="B2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0" name="Freeform 68"/>
            <p:cNvSpPr/>
            <p:nvPr/>
          </p:nvSpPr>
          <p:spPr bwMode="auto">
            <a:xfrm>
              <a:off x="7137400" y="3519488"/>
              <a:ext cx="487363" cy="428625"/>
            </a:xfrm>
            <a:custGeom>
              <a:avLst/>
              <a:gdLst>
                <a:gd name="T0" fmla="*/ 125 w 130"/>
                <a:gd name="T1" fmla="*/ 42 h 114"/>
                <a:gd name="T2" fmla="*/ 64 w 130"/>
                <a:gd name="T3" fmla="*/ 47 h 114"/>
                <a:gd name="T4" fmla="*/ 2 w 130"/>
                <a:gd name="T5" fmla="*/ 0 h 114"/>
                <a:gd name="T6" fmla="*/ 0 w 130"/>
                <a:gd name="T7" fmla="*/ 4 h 114"/>
                <a:gd name="T8" fmla="*/ 62 w 130"/>
                <a:gd name="T9" fmla="*/ 49 h 114"/>
                <a:gd name="T10" fmla="*/ 36 w 130"/>
                <a:gd name="T11" fmla="*/ 106 h 114"/>
                <a:gd name="T12" fmla="*/ 37 w 130"/>
                <a:gd name="T13" fmla="*/ 107 h 114"/>
                <a:gd name="T14" fmla="*/ 67 w 130"/>
                <a:gd name="T15" fmla="*/ 95 h 114"/>
                <a:gd name="T16" fmla="*/ 67 w 130"/>
                <a:gd name="T17" fmla="*/ 95 h 114"/>
                <a:gd name="T18" fmla="*/ 83 w 130"/>
                <a:gd name="T19" fmla="*/ 95 h 114"/>
                <a:gd name="T20" fmla="*/ 91 w 130"/>
                <a:gd name="T21" fmla="*/ 78 h 114"/>
                <a:gd name="T22" fmla="*/ 106 w 130"/>
                <a:gd name="T23" fmla="*/ 78 h 114"/>
                <a:gd name="T24" fmla="*/ 111 w 130"/>
                <a:gd name="T25" fmla="*/ 62 h 114"/>
                <a:gd name="T26" fmla="*/ 126 w 130"/>
                <a:gd name="T27" fmla="*/ 57 h 114"/>
                <a:gd name="T28" fmla="*/ 125 w 130"/>
                <a:gd name="T29" fmla="*/ 4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14">
                  <a:moveTo>
                    <a:pt x="125" y="42"/>
                  </a:moveTo>
                  <a:cubicBezTo>
                    <a:pt x="112" y="23"/>
                    <a:pt x="79" y="39"/>
                    <a:pt x="64" y="47"/>
                  </a:cubicBezTo>
                  <a:cubicBezTo>
                    <a:pt x="49" y="26"/>
                    <a:pt x="25" y="13"/>
                    <a:pt x="2" y="0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23" y="16"/>
                    <a:pt x="45" y="29"/>
                    <a:pt x="62" y="49"/>
                  </a:cubicBezTo>
                  <a:cubicBezTo>
                    <a:pt x="47" y="63"/>
                    <a:pt x="31" y="85"/>
                    <a:pt x="36" y="106"/>
                  </a:cubicBezTo>
                  <a:cubicBezTo>
                    <a:pt x="36" y="107"/>
                    <a:pt x="37" y="107"/>
                    <a:pt x="37" y="107"/>
                  </a:cubicBezTo>
                  <a:cubicBezTo>
                    <a:pt x="47" y="114"/>
                    <a:pt x="62" y="105"/>
                    <a:pt x="67" y="95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72" y="98"/>
                    <a:pt x="78" y="100"/>
                    <a:pt x="83" y="95"/>
                  </a:cubicBezTo>
                  <a:cubicBezTo>
                    <a:pt x="87" y="91"/>
                    <a:pt x="91" y="84"/>
                    <a:pt x="91" y="78"/>
                  </a:cubicBezTo>
                  <a:cubicBezTo>
                    <a:pt x="96" y="80"/>
                    <a:pt x="102" y="81"/>
                    <a:pt x="106" y="78"/>
                  </a:cubicBezTo>
                  <a:cubicBezTo>
                    <a:pt x="111" y="74"/>
                    <a:pt x="112" y="67"/>
                    <a:pt x="111" y="62"/>
                  </a:cubicBezTo>
                  <a:cubicBezTo>
                    <a:pt x="117" y="63"/>
                    <a:pt x="123" y="62"/>
                    <a:pt x="126" y="57"/>
                  </a:cubicBezTo>
                  <a:cubicBezTo>
                    <a:pt x="130" y="52"/>
                    <a:pt x="129" y="46"/>
                    <a:pt x="125" y="42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1" name="Freeform 69"/>
            <p:cNvSpPr/>
            <p:nvPr/>
          </p:nvSpPr>
          <p:spPr bwMode="auto">
            <a:xfrm>
              <a:off x="8262938" y="2124076"/>
              <a:ext cx="487363" cy="854075"/>
            </a:xfrm>
            <a:custGeom>
              <a:avLst/>
              <a:gdLst>
                <a:gd name="T0" fmla="*/ 122 w 130"/>
                <a:gd name="T1" fmla="*/ 13 h 227"/>
                <a:gd name="T2" fmla="*/ 106 w 130"/>
                <a:gd name="T3" fmla="*/ 16 h 227"/>
                <a:gd name="T4" fmla="*/ 94 w 130"/>
                <a:gd name="T5" fmla="*/ 5 h 227"/>
                <a:gd name="T6" fmla="*/ 80 w 130"/>
                <a:gd name="T7" fmla="*/ 12 h 227"/>
                <a:gd name="T8" fmla="*/ 65 w 130"/>
                <a:gd name="T9" fmla="*/ 2 h 227"/>
                <a:gd name="T10" fmla="*/ 52 w 130"/>
                <a:gd name="T11" fmla="*/ 10 h 227"/>
                <a:gd name="T12" fmla="*/ 52 w 130"/>
                <a:gd name="T13" fmla="*/ 10 h 227"/>
                <a:gd name="T14" fmla="*/ 20 w 130"/>
                <a:gd name="T15" fmla="*/ 15 h 227"/>
                <a:gd name="T16" fmla="*/ 19 w 130"/>
                <a:gd name="T17" fmla="*/ 17 h 227"/>
                <a:gd name="T18" fmla="*/ 71 w 130"/>
                <a:gd name="T19" fmla="*/ 52 h 227"/>
                <a:gd name="T20" fmla="*/ 27 w 130"/>
                <a:gd name="T21" fmla="*/ 147 h 227"/>
                <a:gd name="T22" fmla="*/ 4 w 130"/>
                <a:gd name="T23" fmla="*/ 227 h 227"/>
                <a:gd name="T24" fmla="*/ 4 w 130"/>
                <a:gd name="T25" fmla="*/ 227 h 227"/>
                <a:gd name="T26" fmla="*/ 4 w 130"/>
                <a:gd name="T27" fmla="*/ 227 h 227"/>
                <a:gd name="T28" fmla="*/ 5 w 130"/>
                <a:gd name="T29" fmla="*/ 226 h 227"/>
                <a:gd name="T30" fmla="*/ 7 w 130"/>
                <a:gd name="T31" fmla="*/ 224 h 227"/>
                <a:gd name="T32" fmla="*/ 37 w 130"/>
                <a:gd name="T33" fmla="*/ 137 h 227"/>
                <a:gd name="T34" fmla="*/ 73 w 130"/>
                <a:gd name="T35" fmla="*/ 52 h 227"/>
                <a:gd name="T36" fmla="*/ 128 w 130"/>
                <a:gd name="T37" fmla="*/ 26 h 227"/>
                <a:gd name="T38" fmla="*/ 122 w 130"/>
                <a:gd name="T39" fmla="*/ 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227">
                  <a:moveTo>
                    <a:pt x="122" y="13"/>
                  </a:moveTo>
                  <a:cubicBezTo>
                    <a:pt x="117" y="10"/>
                    <a:pt x="110" y="12"/>
                    <a:pt x="106" y="16"/>
                  </a:cubicBezTo>
                  <a:cubicBezTo>
                    <a:pt x="105" y="10"/>
                    <a:pt x="100" y="6"/>
                    <a:pt x="94" y="5"/>
                  </a:cubicBezTo>
                  <a:cubicBezTo>
                    <a:pt x="89" y="4"/>
                    <a:pt x="83" y="8"/>
                    <a:pt x="80" y="12"/>
                  </a:cubicBezTo>
                  <a:cubicBezTo>
                    <a:pt x="77" y="7"/>
                    <a:pt x="71" y="3"/>
                    <a:pt x="65" y="2"/>
                  </a:cubicBezTo>
                  <a:cubicBezTo>
                    <a:pt x="58" y="0"/>
                    <a:pt x="54" y="5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43" y="4"/>
                    <a:pt x="25" y="4"/>
                    <a:pt x="20" y="15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25" y="37"/>
                    <a:pt x="51" y="48"/>
                    <a:pt x="71" y="52"/>
                  </a:cubicBezTo>
                  <a:cubicBezTo>
                    <a:pt x="64" y="87"/>
                    <a:pt x="45" y="116"/>
                    <a:pt x="27" y="147"/>
                  </a:cubicBezTo>
                  <a:cubicBezTo>
                    <a:pt x="14" y="170"/>
                    <a:pt x="0" y="199"/>
                    <a:pt x="4" y="227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27"/>
                    <a:pt x="5" y="226"/>
                    <a:pt x="5" y="226"/>
                  </a:cubicBezTo>
                  <a:cubicBezTo>
                    <a:pt x="6" y="225"/>
                    <a:pt x="6" y="224"/>
                    <a:pt x="7" y="224"/>
                  </a:cubicBezTo>
                  <a:cubicBezTo>
                    <a:pt x="7" y="192"/>
                    <a:pt x="21" y="165"/>
                    <a:pt x="37" y="137"/>
                  </a:cubicBezTo>
                  <a:cubicBezTo>
                    <a:pt x="52" y="111"/>
                    <a:pt x="71" y="83"/>
                    <a:pt x="73" y="52"/>
                  </a:cubicBezTo>
                  <a:cubicBezTo>
                    <a:pt x="91" y="52"/>
                    <a:pt x="127" y="49"/>
                    <a:pt x="128" y="26"/>
                  </a:cubicBezTo>
                  <a:cubicBezTo>
                    <a:pt x="130" y="21"/>
                    <a:pt x="127" y="15"/>
                    <a:pt x="122" y="1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2" name="Freeform 70"/>
            <p:cNvSpPr/>
            <p:nvPr/>
          </p:nvSpPr>
          <p:spPr bwMode="auto">
            <a:xfrm>
              <a:off x="11363325" y="1346201"/>
              <a:ext cx="250825" cy="436563"/>
            </a:xfrm>
            <a:custGeom>
              <a:avLst/>
              <a:gdLst>
                <a:gd name="T0" fmla="*/ 6 w 67"/>
                <a:gd name="T1" fmla="*/ 3 h 116"/>
                <a:gd name="T2" fmla="*/ 4 w 67"/>
                <a:gd name="T3" fmla="*/ 4 h 116"/>
                <a:gd name="T4" fmla="*/ 53 w 67"/>
                <a:gd name="T5" fmla="*/ 115 h 116"/>
                <a:gd name="T6" fmla="*/ 54 w 67"/>
                <a:gd name="T7" fmla="*/ 115 h 116"/>
                <a:gd name="T8" fmla="*/ 55 w 67"/>
                <a:gd name="T9" fmla="*/ 115 h 116"/>
                <a:gd name="T10" fmla="*/ 55 w 67"/>
                <a:gd name="T11" fmla="*/ 114 h 116"/>
                <a:gd name="T12" fmla="*/ 55 w 67"/>
                <a:gd name="T13" fmla="*/ 114 h 116"/>
                <a:gd name="T14" fmla="*/ 51 w 67"/>
                <a:gd name="T15" fmla="*/ 55 h 116"/>
                <a:gd name="T16" fmla="*/ 9 w 67"/>
                <a:gd name="T17" fmla="*/ 1 h 116"/>
                <a:gd name="T18" fmla="*/ 6 w 67"/>
                <a:gd name="T19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16">
                  <a:moveTo>
                    <a:pt x="6" y="3"/>
                  </a:moveTo>
                  <a:cubicBezTo>
                    <a:pt x="5" y="3"/>
                    <a:pt x="4" y="3"/>
                    <a:pt x="4" y="4"/>
                  </a:cubicBezTo>
                  <a:cubicBezTo>
                    <a:pt x="0" y="46"/>
                    <a:pt x="13" y="95"/>
                    <a:pt x="53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5" y="115"/>
                  </a:cubicBezTo>
                  <a:cubicBezTo>
                    <a:pt x="55" y="116"/>
                    <a:pt x="56" y="115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67" y="98"/>
                    <a:pt x="58" y="71"/>
                    <a:pt x="51" y="55"/>
                  </a:cubicBezTo>
                  <a:cubicBezTo>
                    <a:pt x="42" y="34"/>
                    <a:pt x="28" y="13"/>
                    <a:pt x="9" y="1"/>
                  </a:cubicBezTo>
                  <a:cubicBezTo>
                    <a:pt x="7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3" name="Freeform 71"/>
            <p:cNvSpPr/>
            <p:nvPr/>
          </p:nvSpPr>
          <p:spPr bwMode="auto">
            <a:xfrm>
              <a:off x="11399838" y="1327151"/>
              <a:ext cx="638175" cy="766763"/>
            </a:xfrm>
            <a:custGeom>
              <a:avLst/>
              <a:gdLst>
                <a:gd name="T0" fmla="*/ 141 w 170"/>
                <a:gd name="T1" fmla="*/ 47 h 204"/>
                <a:gd name="T2" fmla="*/ 130 w 170"/>
                <a:gd name="T3" fmla="*/ 25 h 204"/>
                <a:gd name="T4" fmla="*/ 104 w 170"/>
                <a:gd name="T5" fmla="*/ 24 h 204"/>
                <a:gd name="T6" fmla="*/ 69 w 170"/>
                <a:gd name="T7" fmla="*/ 22 h 204"/>
                <a:gd name="T8" fmla="*/ 79 w 170"/>
                <a:gd name="T9" fmla="*/ 47 h 204"/>
                <a:gd name="T10" fmla="*/ 95 w 170"/>
                <a:gd name="T11" fmla="*/ 66 h 204"/>
                <a:gd name="T12" fmla="*/ 40 w 170"/>
                <a:gd name="T13" fmla="*/ 124 h 204"/>
                <a:gd name="T14" fmla="*/ 31 w 170"/>
                <a:gd name="T15" fmla="*/ 142 h 204"/>
                <a:gd name="T16" fmla="*/ 30 w 170"/>
                <a:gd name="T17" fmla="*/ 143 h 204"/>
                <a:gd name="T18" fmla="*/ 1 w 170"/>
                <a:gd name="T19" fmla="*/ 203 h 204"/>
                <a:gd name="T20" fmla="*/ 2 w 170"/>
                <a:gd name="T21" fmla="*/ 204 h 204"/>
                <a:gd name="T22" fmla="*/ 19 w 170"/>
                <a:gd name="T23" fmla="*/ 176 h 204"/>
                <a:gd name="T24" fmla="*/ 32 w 170"/>
                <a:gd name="T25" fmla="*/ 148 h 204"/>
                <a:gd name="T26" fmla="*/ 85 w 170"/>
                <a:gd name="T27" fmla="*/ 179 h 204"/>
                <a:gd name="T28" fmla="*/ 150 w 170"/>
                <a:gd name="T29" fmla="*/ 172 h 204"/>
                <a:gd name="T30" fmla="*/ 148 w 170"/>
                <a:gd name="T31" fmla="*/ 169 h 204"/>
                <a:gd name="T32" fmla="*/ 95 w 170"/>
                <a:gd name="T33" fmla="*/ 135 h 204"/>
                <a:gd name="T34" fmla="*/ 37 w 170"/>
                <a:gd name="T35" fmla="*/ 139 h 204"/>
                <a:gd name="T36" fmla="*/ 38 w 170"/>
                <a:gd name="T37" fmla="*/ 135 h 204"/>
                <a:gd name="T38" fmla="*/ 66 w 170"/>
                <a:gd name="T39" fmla="*/ 98 h 204"/>
                <a:gd name="T40" fmla="*/ 98 w 170"/>
                <a:gd name="T41" fmla="*/ 68 h 204"/>
                <a:gd name="T42" fmla="*/ 98 w 170"/>
                <a:gd name="T43" fmla="*/ 69 h 204"/>
                <a:gd name="T44" fmla="*/ 100 w 170"/>
                <a:gd name="T45" fmla="*/ 69 h 204"/>
                <a:gd name="T46" fmla="*/ 157 w 170"/>
                <a:gd name="T47" fmla="*/ 74 h 204"/>
                <a:gd name="T48" fmla="*/ 141 w 170"/>
                <a:gd name="T49" fmla="*/ 4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0" h="204">
                  <a:moveTo>
                    <a:pt x="141" y="47"/>
                  </a:moveTo>
                  <a:cubicBezTo>
                    <a:pt x="142" y="38"/>
                    <a:pt x="137" y="30"/>
                    <a:pt x="130" y="25"/>
                  </a:cubicBezTo>
                  <a:cubicBezTo>
                    <a:pt x="123" y="19"/>
                    <a:pt x="111" y="17"/>
                    <a:pt x="104" y="24"/>
                  </a:cubicBezTo>
                  <a:cubicBezTo>
                    <a:pt x="96" y="13"/>
                    <a:pt x="71" y="0"/>
                    <a:pt x="69" y="22"/>
                  </a:cubicBezTo>
                  <a:cubicBezTo>
                    <a:pt x="68" y="31"/>
                    <a:pt x="74" y="40"/>
                    <a:pt x="79" y="47"/>
                  </a:cubicBezTo>
                  <a:cubicBezTo>
                    <a:pt x="84" y="54"/>
                    <a:pt x="89" y="60"/>
                    <a:pt x="95" y="66"/>
                  </a:cubicBezTo>
                  <a:cubicBezTo>
                    <a:pt x="73" y="80"/>
                    <a:pt x="54" y="102"/>
                    <a:pt x="40" y="124"/>
                  </a:cubicBezTo>
                  <a:cubicBezTo>
                    <a:pt x="37" y="130"/>
                    <a:pt x="34" y="136"/>
                    <a:pt x="31" y="142"/>
                  </a:cubicBezTo>
                  <a:cubicBezTo>
                    <a:pt x="30" y="142"/>
                    <a:pt x="30" y="143"/>
                    <a:pt x="30" y="143"/>
                  </a:cubicBezTo>
                  <a:cubicBezTo>
                    <a:pt x="20" y="163"/>
                    <a:pt x="12" y="184"/>
                    <a:pt x="1" y="203"/>
                  </a:cubicBezTo>
                  <a:cubicBezTo>
                    <a:pt x="0" y="203"/>
                    <a:pt x="1" y="204"/>
                    <a:pt x="2" y="204"/>
                  </a:cubicBezTo>
                  <a:cubicBezTo>
                    <a:pt x="9" y="196"/>
                    <a:pt x="14" y="186"/>
                    <a:pt x="19" y="176"/>
                  </a:cubicBezTo>
                  <a:cubicBezTo>
                    <a:pt x="23" y="167"/>
                    <a:pt x="27" y="157"/>
                    <a:pt x="32" y="148"/>
                  </a:cubicBezTo>
                  <a:cubicBezTo>
                    <a:pt x="43" y="166"/>
                    <a:pt x="65" y="175"/>
                    <a:pt x="85" y="179"/>
                  </a:cubicBezTo>
                  <a:cubicBezTo>
                    <a:pt x="105" y="183"/>
                    <a:pt x="131" y="184"/>
                    <a:pt x="150" y="172"/>
                  </a:cubicBezTo>
                  <a:cubicBezTo>
                    <a:pt x="151" y="171"/>
                    <a:pt x="150" y="169"/>
                    <a:pt x="148" y="169"/>
                  </a:cubicBezTo>
                  <a:cubicBezTo>
                    <a:pt x="138" y="151"/>
                    <a:pt x="115" y="139"/>
                    <a:pt x="95" y="135"/>
                  </a:cubicBezTo>
                  <a:cubicBezTo>
                    <a:pt x="78" y="130"/>
                    <a:pt x="53" y="130"/>
                    <a:pt x="37" y="139"/>
                  </a:cubicBezTo>
                  <a:cubicBezTo>
                    <a:pt x="37" y="138"/>
                    <a:pt x="38" y="136"/>
                    <a:pt x="38" y="135"/>
                  </a:cubicBezTo>
                  <a:cubicBezTo>
                    <a:pt x="46" y="122"/>
                    <a:pt x="56" y="109"/>
                    <a:pt x="66" y="98"/>
                  </a:cubicBezTo>
                  <a:cubicBezTo>
                    <a:pt x="76" y="87"/>
                    <a:pt x="87" y="78"/>
                    <a:pt x="98" y="6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9" y="69"/>
                    <a:pt x="99" y="69"/>
                    <a:pt x="100" y="69"/>
                  </a:cubicBezTo>
                  <a:cubicBezTo>
                    <a:pt x="117" y="78"/>
                    <a:pt x="140" y="88"/>
                    <a:pt x="157" y="74"/>
                  </a:cubicBezTo>
                  <a:cubicBezTo>
                    <a:pt x="170" y="62"/>
                    <a:pt x="155" y="48"/>
                    <a:pt x="141" y="47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2216837" y="856287"/>
            <a:ext cx="1843139" cy="1949266"/>
            <a:chOff x="4745038" y="2014538"/>
            <a:chExt cx="2701925" cy="2857500"/>
          </a:xfrm>
        </p:grpSpPr>
        <p:sp>
          <p:nvSpPr>
            <p:cNvPr id="78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sp>
        <p:nvSpPr>
          <p:cNvPr id="172" name="文本框 171"/>
          <p:cNvSpPr txBox="1"/>
          <p:nvPr/>
        </p:nvSpPr>
        <p:spPr>
          <a:xfrm>
            <a:off x="2768408" y="2293777"/>
            <a:ext cx="7178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CA74D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Fresh literature and Art</a:t>
            </a:r>
            <a:r>
              <a:rPr lang="zh-CN" altLang="en-US" sz="2800" dirty="0">
                <a:solidFill>
                  <a:srgbClr val="3CA74D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Pastoral</a:t>
            </a:r>
            <a:r>
              <a:rPr lang="zh-CN" altLang="en-US" sz="2800" b="1" dirty="0">
                <a:solidFill>
                  <a:srgbClr val="3CA74D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Wind templates</a:t>
            </a:r>
          </a:p>
        </p:txBody>
      </p:sp>
      <p:sp>
        <p:nvSpPr>
          <p:cNvPr id="173" name="矩形 172"/>
          <p:cNvSpPr/>
          <p:nvPr/>
        </p:nvSpPr>
        <p:spPr>
          <a:xfrm>
            <a:off x="2997186" y="3054759"/>
            <a:ext cx="6778695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Year-End summary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/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New Year's plan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/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Job reporting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/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Debriefing Report</a:t>
            </a:r>
            <a:endParaRPr lang="en-GB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74" name="文本框 173"/>
          <p:cNvSpPr txBox="1"/>
          <p:nvPr/>
        </p:nvSpPr>
        <p:spPr>
          <a:xfrm>
            <a:off x="4546093" y="359769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Reporting Person:</a:t>
            </a:r>
          </a:p>
        </p:txBody>
      </p:sp>
      <p:sp>
        <p:nvSpPr>
          <p:cNvPr id="175" name="文本框 174"/>
          <p:cNvSpPr txBox="1"/>
          <p:nvPr/>
        </p:nvSpPr>
        <p:spPr>
          <a:xfrm>
            <a:off x="6496307" y="3597691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Time:</a:t>
            </a:r>
            <a:r>
              <a:rPr lang="en-US" altLang="zh-CN" sz="1400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2022.08.08</a:t>
            </a:r>
            <a:endParaRPr lang="zh-CN" altLang="en-US" sz="1400" dirty="0">
              <a:solidFill>
                <a:srgbClr val="3CA74D"/>
              </a:solidFill>
              <a:latin typeface="微软雅黑" pitchFamily="34" charset="-122"/>
              <a:ea typeface="微软简中圆" pitchFamily="2" charset="-122"/>
            </a:endParaRPr>
          </a:p>
        </p:txBody>
      </p:sp>
      <p:pic>
        <p:nvPicPr>
          <p:cNvPr id="176" name="久石譲-Sum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990957" y="610114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">
        <p14:vortex dir="r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"/>
                </p:tgtEl>
              </p:cMediaNode>
            </p:audio>
          </p:childTnLst>
        </p:cTn>
      </p:par>
    </p:tnLst>
    <p:bldLst>
      <p:bldP spid="1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294660" y="4486527"/>
            <a:ext cx="1052556" cy="1052556"/>
          </a:xfrm>
          <a:prstGeom prst="ellipse">
            <a:avLst/>
          </a:prstGeom>
          <a:solidFill>
            <a:srgbClr val="F2A9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325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607418" y="4011269"/>
            <a:ext cx="1052556" cy="1052556"/>
          </a:xfrm>
          <a:prstGeom prst="ellipse">
            <a:avLst/>
          </a:prstGeom>
          <a:solidFill>
            <a:srgbClr val="DC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325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274609" y="3610186"/>
            <a:ext cx="1052556" cy="105255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325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98259" y="2791134"/>
            <a:ext cx="1052556" cy="1052556"/>
          </a:xfrm>
          <a:prstGeom prst="ellipse">
            <a:avLst/>
          </a:prstGeom>
          <a:solidFill>
            <a:srgbClr val="E358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325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44155" y="1917333"/>
            <a:ext cx="1052556" cy="1052556"/>
          </a:xfrm>
          <a:prstGeom prst="ellipse">
            <a:avLst/>
          </a:prstGeom>
          <a:solidFill>
            <a:srgbClr val="528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90375" y="2289623"/>
            <a:ext cx="1052556" cy="1052556"/>
          </a:xfrm>
          <a:prstGeom prst="ellipse">
            <a:avLst/>
          </a:prstGeom>
          <a:solidFill>
            <a:srgbClr val="3CA74D"/>
          </a:solidFill>
          <a:ln>
            <a:solidFill>
              <a:srgbClr val="3CA7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325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016043" y="3002072"/>
            <a:ext cx="750300" cy="646811"/>
          </a:xfrm>
          <a:prstGeom prst="hexagon">
            <a:avLst/>
          </a:prstGeom>
          <a:solidFill>
            <a:srgbClr val="B2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432769" y="3002072"/>
            <a:ext cx="750300" cy="646811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5730532" y="2628801"/>
            <a:ext cx="750300" cy="646811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016043" y="3785540"/>
            <a:ext cx="750300" cy="646811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406195" y="3762062"/>
            <a:ext cx="750300" cy="646811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5730532" y="4187510"/>
            <a:ext cx="750300" cy="646811"/>
          </a:xfrm>
          <a:prstGeom prst="hexagon">
            <a:avLst/>
          </a:prstGeom>
          <a:solidFill>
            <a:srgbClr val="B2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4954321" y="2542416"/>
            <a:ext cx="305006" cy="445595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285595" y="2213307"/>
            <a:ext cx="186493" cy="350307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287745" y="3168776"/>
            <a:ext cx="293589" cy="277610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6996197" y="4474944"/>
            <a:ext cx="274999" cy="24379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675340" y="4891485"/>
            <a:ext cx="271538" cy="407304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325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569861" y="3943493"/>
            <a:ext cx="384460" cy="38728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5" tIns="47184" rIns="94365" bIns="47184" numCol="1" anchor="t" anchorCtr="0" compatLnSpc="1"/>
          <a:lstStyle/>
          <a:p>
            <a:pPr>
              <a:lnSpc>
                <a:spcPct val="120000"/>
              </a:lnSpc>
            </a:pPr>
            <a:endParaRPr lang="en-US" sz="1325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598825" y="3786664"/>
            <a:ext cx="3489236" cy="864911"/>
            <a:chOff x="-347906" y="1912933"/>
            <a:chExt cx="3479731" cy="838093"/>
          </a:xfrm>
        </p:grpSpPr>
        <p:sp>
          <p:nvSpPr>
            <p:cNvPr id="71" name="Footer Text"/>
            <p:cNvSpPr txBox="1"/>
            <p:nvPr/>
          </p:nvSpPr>
          <p:spPr>
            <a:xfrm>
              <a:off x="-347906" y="2190533"/>
              <a:ext cx="3479731" cy="56049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78494" y="1912933"/>
              <a:ext cx="1253331" cy="2320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1089891" y="4750726"/>
            <a:ext cx="3983422" cy="836057"/>
            <a:chOff x="-840746" y="1912933"/>
            <a:chExt cx="3972571" cy="810134"/>
          </a:xfrm>
        </p:grpSpPr>
        <p:sp>
          <p:nvSpPr>
            <p:cNvPr id="74" name="Footer Text"/>
            <p:cNvSpPr txBox="1"/>
            <p:nvPr/>
          </p:nvSpPr>
          <p:spPr>
            <a:xfrm>
              <a:off x="-840746" y="2150459"/>
              <a:ext cx="3972571" cy="57260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 , Modify the text content, or you can copy your content directly to this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78494" y="1912933"/>
              <a:ext cx="1253331" cy="2320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298594" y="1963165"/>
            <a:ext cx="4062133" cy="725332"/>
            <a:chOff x="844734" y="1912933"/>
            <a:chExt cx="4019163" cy="702841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4019163" cy="42945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243460" cy="2320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317882" y="2906824"/>
            <a:ext cx="3523136" cy="859397"/>
            <a:chOff x="844734" y="1912933"/>
            <a:chExt cx="3485868" cy="832750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3485868" cy="56049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243460" cy="2320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923636" y="2450816"/>
            <a:ext cx="3489236" cy="842934"/>
            <a:chOff x="-347906" y="1912933"/>
            <a:chExt cx="3479731" cy="816797"/>
          </a:xfrm>
        </p:grpSpPr>
        <p:sp>
          <p:nvSpPr>
            <p:cNvPr id="89" name="Footer Text"/>
            <p:cNvSpPr txBox="1"/>
            <p:nvPr/>
          </p:nvSpPr>
          <p:spPr>
            <a:xfrm>
              <a:off x="-347906" y="2169237"/>
              <a:ext cx="3479731" cy="56049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878494" y="1912933"/>
              <a:ext cx="1253331" cy="2320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055083" y="4199079"/>
            <a:ext cx="3523136" cy="811703"/>
            <a:chOff x="844734" y="1912933"/>
            <a:chExt cx="3485868" cy="786534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3485868" cy="56049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243460" cy="2320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5858803" y="27561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393426" y="212244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CA74D"/>
                </a:solidFill>
                <a:latin typeface="张海山锐谐体" pitchFamily="2" charset="-122"/>
                <a:ea typeface="张海山锐谐体" pitchFamily="2" charset="-122"/>
              </a:rPr>
              <a:t>Chapter II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463654" y="142972"/>
            <a:ext cx="618500" cy="654113"/>
            <a:chOff x="4745038" y="2014538"/>
            <a:chExt cx="2701925" cy="2857500"/>
          </a:xfrm>
        </p:grpSpPr>
        <p:sp>
          <p:nvSpPr>
            <p:cNvPr id="43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9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1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3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6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7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1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2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5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0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3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6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7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8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9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0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2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3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5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8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1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4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5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 flipH="1">
            <a:off x="7751569" y="142972"/>
            <a:ext cx="618500" cy="654113"/>
            <a:chOff x="4745038" y="2014538"/>
            <a:chExt cx="2701925" cy="2857500"/>
          </a:xfrm>
        </p:grpSpPr>
        <p:sp>
          <p:nvSpPr>
            <p:cNvPr id="99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0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1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2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3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4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5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6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7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8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9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0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1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2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3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4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5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6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7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8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9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0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1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2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3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a14="http://schemas.microsoft.com/office/drawing/2010/main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363929" y="1864994"/>
            <a:ext cx="1713865" cy="1713865"/>
          </a:xfrm>
          <a:prstGeom prst="rect">
            <a:avLst/>
          </a:prstGeom>
          <a:solidFill>
            <a:srgbClr val="3CA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 rot="5400000">
            <a:off x="6076284" y="1864994"/>
            <a:ext cx="1713865" cy="1713865"/>
          </a:xfrm>
          <a:prstGeom prst="rect">
            <a:avLst/>
          </a:prstGeom>
          <a:solidFill>
            <a:srgbClr val="528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2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0800000">
            <a:off x="6077794" y="3581601"/>
            <a:ext cx="1713865" cy="1713865"/>
          </a:xfrm>
          <a:prstGeom prst="rect">
            <a:avLst/>
          </a:prstGeom>
          <a:solidFill>
            <a:srgbClr val="E35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2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4365438" y="3581602"/>
            <a:ext cx="1713865" cy="1713865"/>
          </a:xfrm>
          <a:prstGeom prst="rect">
            <a:avLst/>
          </a:prstGeom>
          <a:solidFill>
            <a:srgbClr val="DC4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3906322" y="2239902"/>
            <a:ext cx="964049" cy="964049"/>
            <a:chOff x="2847975" y="2058809"/>
            <a:chExt cx="811251" cy="811251"/>
          </a:xfrm>
        </p:grpSpPr>
        <p:sp>
          <p:nvSpPr>
            <p:cNvPr id="25" name="Oval 24"/>
            <p:cNvSpPr/>
            <p:nvPr/>
          </p:nvSpPr>
          <p:spPr>
            <a:xfrm>
              <a:off x="2847975" y="2058809"/>
              <a:ext cx="811251" cy="811251"/>
            </a:xfrm>
            <a:prstGeom prst="ellipse">
              <a:avLst/>
            </a:prstGeom>
            <a:solidFill>
              <a:srgbClr val="3C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966753" y="2177587"/>
              <a:ext cx="573697" cy="573697"/>
            </a:xfrm>
            <a:prstGeom prst="ellipse">
              <a:avLst/>
            </a:prstGeom>
            <a:solidFill>
              <a:srgbClr val="B29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75"/>
            <p:cNvSpPr>
              <a:spLocks noEditPoints="1"/>
            </p:cNvSpPr>
            <p:nvPr/>
          </p:nvSpPr>
          <p:spPr bwMode="auto">
            <a:xfrm>
              <a:off x="3086099" y="2293109"/>
              <a:ext cx="325916" cy="328522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8" y="58"/>
                </a:cxn>
                <a:cxn ang="0">
                  <a:pos x="5" y="57"/>
                </a:cxn>
                <a:cxn ang="0">
                  <a:pos x="1" y="53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25" y="22"/>
                </a:cxn>
                <a:cxn ang="0">
                  <a:pos x="35" y="33"/>
                </a:cxn>
                <a:cxn ang="0">
                  <a:pos x="11" y="57"/>
                </a:cxn>
                <a:cxn ang="0">
                  <a:pos x="10" y="45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0" y="45"/>
                </a:cxn>
                <a:cxn ang="0">
                  <a:pos x="57" y="21"/>
                </a:cxn>
                <a:cxn ang="0">
                  <a:pos x="42" y="32"/>
                </a:cxn>
                <a:cxn ang="0">
                  <a:pos x="26" y="16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1" y="3"/>
                </a:cxn>
                <a:cxn ang="0">
                  <a:pos x="50" y="4"/>
                </a:cxn>
                <a:cxn ang="0">
                  <a:pos x="40" y="10"/>
                </a:cxn>
                <a:cxn ang="0">
                  <a:pos x="40" y="18"/>
                </a:cxn>
                <a:cxn ang="0">
                  <a:pos x="47" y="22"/>
                </a:cxn>
                <a:cxn ang="0">
                  <a:pos x="57" y="16"/>
                </a:cxn>
                <a:cxn ang="0">
                  <a:pos x="58" y="17"/>
                </a:cxn>
                <a:cxn ang="0">
                  <a:pos x="57" y="21"/>
                </a:cxn>
              </a:cxnLst>
              <a:rect l="0" t="0" r="r" b="b"/>
              <a:pathLst>
                <a:path w="58" h="58">
                  <a:moveTo>
                    <a:pt x="11" y="57"/>
                  </a:moveTo>
                  <a:cubicBezTo>
                    <a:pt x="10" y="58"/>
                    <a:pt x="9" y="58"/>
                    <a:pt x="8" y="58"/>
                  </a:cubicBezTo>
                  <a:cubicBezTo>
                    <a:pt x="7" y="58"/>
                    <a:pt x="6" y="58"/>
                    <a:pt x="5" y="5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0" y="49"/>
                    <a:pt x="0" y="47"/>
                    <a:pt x="1" y="47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7"/>
                    <a:pt x="31" y="31"/>
                    <a:pt x="35" y="33"/>
                  </a:cubicBezTo>
                  <a:lnTo>
                    <a:pt x="11" y="57"/>
                  </a:lnTo>
                  <a:close/>
                  <a:moveTo>
                    <a:pt x="10" y="45"/>
                  </a:moveTo>
                  <a:cubicBezTo>
                    <a:pt x="9" y="45"/>
                    <a:pt x="8" y="46"/>
                    <a:pt x="8" y="48"/>
                  </a:cubicBezTo>
                  <a:cubicBezTo>
                    <a:pt x="8" y="49"/>
                    <a:pt x="9" y="50"/>
                    <a:pt x="10" y="50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2" y="46"/>
                    <a:pt x="11" y="45"/>
                    <a:pt x="10" y="45"/>
                  </a:cubicBezTo>
                  <a:close/>
                  <a:moveTo>
                    <a:pt x="57" y="21"/>
                  </a:moveTo>
                  <a:cubicBezTo>
                    <a:pt x="55" y="27"/>
                    <a:pt x="49" y="32"/>
                    <a:pt x="42" y="32"/>
                  </a:cubicBezTo>
                  <a:cubicBezTo>
                    <a:pt x="33" y="32"/>
                    <a:pt x="26" y="24"/>
                    <a:pt x="26" y="16"/>
                  </a:cubicBezTo>
                  <a:cubicBezTo>
                    <a:pt x="26" y="7"/>
                    <a:pt x="33" y="0"/>
                    <a:pt x="42" y="0"/>
                  </a:cubicBezTo>
                  <a:cubicBezTo>
                    <a:pt x="45" y="0"/>
                    <a:pt x="48" y="0"/>
                    <a:pt x="50" y="2"/>
                  </a:cubicBezTo>
                  <a:cubicBezTo>
                    <a:pt x="51" y="2"/>
                    <a:pt x="51" y="2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1"/>
                    <a:pt x="56" y="16"/>
                    <a:pt x="57" y="16"/>
                  </a:cubicBezTo>
                  <a:cubicBezTo>
                    <a:pt x="58" y="16"/>
                    <a:pt x="58" y="16"/>
                    <a:pt x="58" y="17"/>
                  </a:cubicBezTo>
                  <a:cubicBezTo>
                    <a:pt x="58" y="18"/>
                    <a:pt x="58" y="20"/>
                    <a:pt x="57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273057" y="2239902"/>
            <a:ext cx="964049" cy="964049"/>
            <a:chOff x="4844787" y="1172442"/>
            <a:chExt cx="811251" cy="811251"/>
          </a:xfrm>
        </p:grpSpPr>
        <p:sp>
          <p:nvSpPr>
            <p:cNvPr id="31" name="Oval 30"/>
            <p:cNvSpPr/>
            <p:nvPr/>
          </p:nvSpPr>
          <p:spPr>
            <a:xfrm rot="5400000">
              <a:off x="4844787" y="1172442"/>
              <a:ext cx="811251" cy="811251"/>
            </a:xfrm>
            <a:prstGeom prst="ellipse">
              <a:avLst/>
            </a:prstGeom>
            <a:solidFill>
              <a:srgbClr val="528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4963563" y="1291220"/>
              <a:ext cx="573697" cy="57369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32"/>
            <p:cNvSpPr>
              <a:spLocks noEditPoints="1"/>
            </p:cNvSpPr>
            <p:nvPr/>
          </p:nvSpPr>
          <p:spPr bwMode="auto">
            <a:xfrm>
              <a:off x="5086350" y="1387475"/>
              <a:ext cx="347469" cy="332362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288408" y="3956510"/>
            <a:ext cx="964049" cy="964049"/>
            <a:chOff x="5732424" y="3172832"/>
            <a:chExt cx="811251" cy="811251"/>
          </a:xfrm>
        </p:grpSpPr>
        <p:sp>
          <p:nvSpPr>
            <p:cNvPr id="44" name="Oval 43"/>
            <p:cNvSpPr/>
            <p:nvPr/>
          </p:nvSpPr>
          <p:spPr>
            <a:xfrm rot="10800000">
              <a:off x="5732424" y="3172832"/>
              <a:ext cx="811251" cy="811251"/>
            </a:xfrm>
            <a:prstGeom prst="ellipse">
              <a:avLst/>
            </a:prstGeom>
            <a:solidFill>
              <a:srgbClr val="E3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5851200" y="3291608"/>
              <a:ext cx="573697" cy="57369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62"/>
            <p:cNvSpPr>
              <a:spLocks noEditPoints="1"/>
            </p:cNvSpPr>
            <p:nvPr/>
          </p:nvSpPr>
          <p:spPr bwMode="auto">
            <a:xfrm>
              <a:off x="5980092" y="3411731"/>
              <a:ext cx="334963" cy="337642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899423" y="3956510"/>
            <a:ext cx="964049" cy="964049"/>
            <a:chOff x="3735612" y="4059199"/>
            <a:chExt cx="811251" cy="811251"/>
          </a:xfrm>
        </p:grpSpPr>
        <p:sp>
          <p:nvSpPr>
            <p:cNvPr id="40" name="Oval 39"/>
            <p:cNvSpPr/>
            <p:nvPr/>
          </p:nvSpPr>
          <p:spPr>
            <a:xfrm rot="16200000">
              <a:off x="3735612" y="4059199"/>
              <a:ext cx="811251" cy="811251"/>
            </a:xfrm>
            <a:prstGeom prst="ellipse">
              <a:avLst/>
            </a:prstGeom>
            <a:solidFill>
              <a:srgbClr val="DC4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 rot="16200000">
              <a:off x="3854390" y="4177975"/>
              <a:ext cx="573697" cy="5736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4002794" y="4262526"/>
              <a:ext cx="283462" cy="41412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Text Placeholder 3"/>
          <p:cNvSpPr txBox="1"/>
          <p:nvPr/>
        </p:nvSpPr>
        <p:spPr>
          <a:xfrm>
            <a:off x="4829729" y="2865035"/>
            <a:ext cx="782265" cy="26116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515" b="1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Text content</a:t>
            </a:r>
            <a:endParaRPr lang="en-US" altLang="zh-CN" sz="1515" b="1" dirty="0">
              <a:solidFill>
                <a:schemeClr val="bg1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"/>
          <p:cNvSpPr txBox="1"/>
          <p:nvPr/>
        </p:nvSpPr>
        <p:spPr>
          <a:xfrm>
            <a:off x="6542086" y="2865035"/>
            <a:ext cx="782265" cy="26116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515" b="1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Text content</a:t>
            </a:r>
            <a:endParaRPr lang="en-US" altLang="zh-CN" sz="1515" b="1" dirty="0">
              <a:solidFill>
                <a:schemeClr val="bg1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"/>
          <p:cNvSpPr txBox="1"/>
          <p:nvPr/>
        </p:nvSpPr>
        <p:spPr>
          <a:xfrm>
            <a:off x="6543593" y="4551870"/>
            <a:ext cx="782265" cy="26116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515" b="1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Text content</a:t>
            </a:r>
            <a:endParaRPr lang="en-US" altLang="zh-CN" sz="1515" b="1" dirty="0">
              <a:solidFill>
                <a:schemeClr val="bg1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62" name="Text Placeholder 3"/>
          <p:cNvSpPr txBox="1"/>
          <p:nvPr/>
        </p:nvSpPr>
        <p:spPr>
          <a:xfrm>
            <a:off x="4831241" y="4551870"/>
            <a:ext cx="782265" cy="26116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515" b="1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Text content</a:t>
            </a:r>
            <a:endParaRPr lang="en-US" sz="1515" b="1" dirty="0">
              <a:solidFill>
                <a:schemeClr val="bg1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63" name="Text Placeholder 3"/>
          <p:cNvSpPr txBox="1"/>
          <p:nvPr/>
        </p:nvSpPr>
        <p:spPr>
          <a:xfrm>
            <a:off x="5031708" y="2460069"/>
            <a:ext cx="419988" cy="4487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655" b="1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5" name="Text Placeholder 3"/>
          <p:cNvSpPr txBox="1"/>
          <p:nvPr/>
        </p:nvSpPr>
        <p:spPr>
          <a:xfrm>
            <a:off x="5044439" y="4075666"/>
            <a:ext cx="419988" cy="4487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655" b="1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79" name="Text Placeholder 3"/>
          <p:cNvSpPr txBox="1"/>
          <p:nvPr/>
        </p:nvSpPr>
        <p:spPr>
          <a:xfrm>
            <a:off x="6744064" y="2460069"/>
            <a:ext cx="419987" cy="4487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655" b="1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81" name="Text Placeholder 3"/>
          <p:cNvSpPr txBox="1"/>
          <p:nvPr/>
        </p:nvSpPr>
        <p:spPr>
          <a:xfrm>
            <a:off x="6745571" y="4075666"/>
            <a:ext cx="419988" cy="4487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655" b="1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273258" y="1793188"/>
            <a:ext cx="3491467" cy="578428"/>
            <a:chOff x="-327860" y="1454147"/>
            <a:chExt cx="2938082" cy="486751"/>
          </a:xfrm>
        </p:grpSpPr>
        <p:sp>
          <p:nvSpPr>
            <p:cNvPr id="87" name="Freeform 45"/>
            <p:cNvSpPr>
              <a:spLocks noEditPoints="1"/>
            </p:cNvSpPr>
            <p:nvPr/>
          </p:nvSpPr>
          <p:spPr bwMode="auto">
            <a:xfrm>
              <a:off x="2299254" y="16238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3CA74D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2" name="Footer Text"/>
            <p:cNvSpPr txBox="1"/>
            <p:nvPr/>
          </p:nvSpPr>
          <p:spPr>
            <a:xfrm>
              <a:off x="-327860" y="1454147"/>
              <a:ext cx="2531155" cy="4867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14333" y="2421641"/>
            <a:ext cx="3450392" cy="578428"/>
            <a:chOff x="-293295" y="1982993"/>
            <a:chExt cx="2903517" cy="486750"/>
          </a:xfrm>
        </p:grpSpPr>
        <p:sp>
          <p:nvSpPr>
            <p:cNvPr id="88" name="Freeform 45"/>
            <p:cNvSpPr>
              <a:spLocks noEditPoints="1"/>
            </p:cNvSpPr>
            <p:nvPr/>
          </p:nvSpPr>
          <p:spPr bwMode="auto">
            <a:xfrm>
              <a:off x="2299254" y="204418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3CA74D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4" name="Footer Text"/>
            <p:cNvSpPr txBox="1"/>
            <p:nvPr/>
          </p:nvSpPr>
          <p:spPr>
            <a:xfrm>
              <a:off x="-293295" y="1982993"/>
              <a:ext cx="2531155" cy="4867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81665" y="2980407"/>
            <a:ext cx="3583060" cy="658731"/>
            <a:chOff x="-404935" y="2453185"/>
            <a:chExt cx="3015157" cy="554323"/>
          </a:xfrm>
        </p:grpSpPr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2299254" y="245318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3CA74D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5" name="Footer Text"/>
            <p:cNvSpPr txBox="1"/>
            <p:nvPr/>
          </p:nvSpPr>
          <p:spPr>
            <a:xfrm>
              <a:off x="-404935" y="2520760"/>
              <a:ext cx="2626864" cy="486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67326" y="3723813"/>
            <a:ext cx="3597399" cy="578428"/>
            <a:chOff x="-417002" y="3078778"/>
            <a:chExt cx="3027224" cy="486750"/>
          </a:xfrm>
        </p:grpSpPr>
        <p:sp>
          <p:nvSpPr>
            <p:cNvPr id="97" name="Freeform 45"/>
            <p:cNvSpPr>
              <a:spLocks noEditPoints="1"/>
            </p:cNvSpPr>
            <p:nvPr/>
          </p:nvSpPr>
          <p:spPr bwMode="auto">
            <a:xfrm>
              <a:off x="2299254" y="309257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DC439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ooter Text"/>
            <p:cNvSpPr txBox="1"/>
            <p:nvPr/>
          </p:nvSpPr>
          <p:spPr>
            <a:xfrm>
              <a:off x="-417002" y="3078778"/>
              <a:ext cx="2654613" cy="4867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67326" y="4239734"/>
            <a:ext cx="3597399" cy="643823"/>
            <a:chOff x="-417002" y="3512908"/>
            <a:chExt cx="3027224" cy="541777"/>
          </a:xfrm>
        </p:grpSpPr>
        <p:sp>
          <p:nvSpPr>
            <p:cNvPr id="98" name="Freeform 45"/>
            <p:cNvSpPr>
              <a:spLocks noEditPoints="1"/>
            </p:cNvSpPr>
            <p:nvPr/>
          </p:nvSpPr>
          <p:spPr bwMode="auto">
            <a:xfrm>
              <a:off x="2299254" y="3512908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DC439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2" name="Footer Text"/>
            <p:cNvSpPr txBox="1"/>
            <p:nvPr/>
          </p:nvSpPr>
          <p:spPr>
            <a:xfrm>
              <a:off x="-417002" y="3567938"/>
              <a:ext cx="2624423" cy="4867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6031" y="4725780"/>
            <a:ext cx="3468694" cy="808399"/>
            <a:chOff x="-308696" y="3921911"/>
            <a:chExt cx="2918918" cy="680267"/>
          </a:xfrm>
        </p:grpSpPr>
        <p:sp>
          <p:nvSpPr>
            <p:cNvPr id="99" name="Freeform 45"/>
            <p:cNvSpPr>
              <a:spLocks noEditPoints="1"/>
            </p:cNvSpPr>
            <p:nvPr/>
          </p:nvSpPr>
          <p:spPr bwMode="auto">
            <a:xfrm>
              <a:off x="2299254" y="3921911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DC439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3" name="Footer Text"/>
            <p:cNvSpPr txBox="1"/>
            <p:nvPr/>
          </p:nvSpPr>
          <p:spPr>
            <a:xfrm>
              <a:off x="-308696" y="4115431"/>
              <a:ext cx="2531154" cy="4867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8351139" y="1797843"/>
            <a:ext cx="3398408" cy="578428"/>
            <a:chOff x="6469706" y="1458064"/>
            <a:chExt cx="2859773" cy="486751"/>
          </a:xfrm>
        </p:grpSpPr>
        <p:sp>
          <p:nvSpPr>
            <p:cNvPr id="109" name="Freeform 45"/>
            <p:cNvSpPr>
              <a:spLocks noEditPoints="1"/>
            </p:cNvSpPr>
            <p:nvPr/>
          </p:nvSpPr>
          <p:spPr bwMode="auto">
            <a:xfrm>
              <a:off x="6469706" y="16238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52802D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2" name="Footer Text"/>
            <p:cNvSpPr txBox="1"/>
            <p:nvPr/>
          </p:nvSpPr>
          <p:spPr>
            <a:xfrm>
              <a:off x="6876632" y="1458064"/>
              <a:ext cx="2452847" cy="4867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351138" y="2477964"/>
            <a:ext cx="3376265" cy="390643"/>
            <a:chOff x="6469706" y="2030389"/>
            <a:chExt cx="2841140" cy="328728"/>
          </a:xfrm>
        </p:grpSpPr>
        <p:sp>
          <p:nvSpPr>
            <p:cNvPr id="110" name="Freeform 45"/>
            <p:cNvSpPr>
              <a:spLocks noEditPoints="1"/>
            </p:cNvSpPr>
            <p:nvPr/>
          </p:nvSpPr>
          <p:spPr bwMode="auto">
            <a:xfrm>
              <a:off x="6469706" y="2048149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52802D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ooter Text"/>
            <p:cNvSpPr txBox="1"/>
            <p:nvPr/>
          </p:nvSpPr>
          <p:spPr>
            <a:xfrm>
              <a:off x="6857999" y="2030389"/>
              <a:ext cx="2452847" cy="2378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content, click to add the relevant title text, modify the content text content, you can also directly copy your to this.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351138" y="2980387"/>
            <a:ext cx="3376265" cy="460869"/>
            <a:chOff x="6469706" y="2453185"/>
            <a:chExt cx="2841140" cy="387824"/>
          </a:xfrm>
        </p:grpSpPr>
        <p:sp>
          <p:nvSpPr>
            <p:cNvPr id="111" name="Freeform 45"/>
            <p:cNvSpPr>
              <a:spLocks noEditPoints="1"/>
            </p:cNvSpPr>
            <p:nvPr/>
          </p:nvSpPr>
          <p:spPr bwMode="auto">
            <a:xfrm>
              <a:off x="6469706" y="245318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52802D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4" name="Footer Text"/>
            <p:cNvSpPr txBox="1"/>
            <p:nvPr/>
          </p:nvSpPr>
          <p:spPr>
            <a:xfrm>
              <a:off x="6857999" y="2468055"/>
              <a:ext cx="2452847" cy="3729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351138" y="3594315"/>
            <a:ext cx="3375635" cy="482637"/>
            <a:chOff x="6469706" y="2969811"/>
            <a:chExt cx="2840610" cy="406143"/>
          </a:xfrm>
        </p:grpSpPr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6469706" y="306498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35864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ooter Text"/>
            <p:cNvSpPr txBox="1"/>
            <p:nvPr/>
          </p:nvSpPr>
          <p:spPr>
            <a:xfrm>
              <a:off x="6857469" y="2969811"/>
              <a:ext cx="2452847" cy="3729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351138" y="4190568"/>
            <a:ext cx="3376265" cy="443198"/>
            <a:chOff x="6469706" y="3471533"/>
            <a:chExt cx="2841140" cy="372951"/>
          </a:xfrm>
        </p:grpSpPr>
        <p:sp>
          <p:nvSpPr>
            <p:cNvPr id="116" name="Freeform 45"/>
            <p:cNvSpPr>
              <a:spLocks noEditPoints="1"/>
            </p:cNvSpPr>
            <p:nvPr/>
          </p:nvSpPr>
          <p:spPr bwMode="auto">
            <a:xfrm>
              <a:off x="6469706" y="348532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35864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ooter Text"/>
            <p:cNvSpPr txBox="1"/>
            <p:nvPr/>
          </p:nvSpPr>
          <p:spPr>
            <a:xfrm>
              <a:off x="6857999" y="3471533"/>
              <a:ext cx="2452847" cy="3729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351138" y="4692995"/>
            <a:ext cx="3375635" cy="667603"/>
            <a:chOff x="6469706" y="3894325"/>
            <a:chExt cx="2840610" cy="561788"/>
          </a:xfrm>
        </p:grpSpPr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6469706" y="389432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35864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ooter Text"/>
            <p:cNvSpPr txBox="1"/>
            <p:nvPr/>
          </p:nvSpPr>
          <p:spPr>
            <a:xfrm>
              <a:off x="6857469" y="4083162"/>
              <a:ext cx="2452847" cy="3729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5893485" y="27561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4393426" y="212244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CA74D"/>
                </a:solidFill>
                <a:latin typeface="张海山锐谐体" pitchFamily="2" charset="-122"/>
                <a:ea typeface="张海山锐谐体" pitchFamily="2" charset="-122"/>
              </a:rPr>
              <a:t>Chapter II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3463654" y="142972"/>
            <a:ext cx="618500" cy="654113"/>
            <a:chOff x="4745038" y="2014538"/>
            <a:chExt cx="2701925" cy="2857500"/>
          </a:xfrm>
        </p:grpSpPr>
        <p:sp>
          <p:nvSpPr>
            <p:cNvPr id="71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2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3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4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6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7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8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1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6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0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4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3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4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5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6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7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8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 flipH="1">
            <a:off x="7751569" y="142972"/>
            <a:ext cx="618500" cy="654113"/>
            <a:chOff x="4745038" y="2014538"/>
            <a:chExt cx="2701925" cy="2857500"/>
          </a:xfrm>
        </p:grpSpPr>
        <p:sp>
          <p:nvSpPr>
            <p:cNvPr id="140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1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2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3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4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5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6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7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8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9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0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1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2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3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4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5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6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7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8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9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60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61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62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63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64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a14="http://schemas.microsoft.com/office/drawing/2010/main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43" grpId="0" animBg="1"/>
      <p:bldP spid="39" grpId="0" animBg="1"/>
      <p:bldP spid="53" grpId="0"/>
      <p:bldP spid="60" grpId="0"/>
      <p:bldP spid="61" grpId="0"/>
      <p:bldP spid="62" grpId="0"/>
      <p:bldP spid="63" grpId="0"/>
      <p:bldP spid="75" grpId="0"/>
      <p:bldP spid="79" grpId="0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217207" y="4519109"/>
            <a:ext cx="902107" cy="771248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endParaRPr lang="id-ID" sz="995" dirty="0">
                <a:ln>
                  <a:solidFill>
                    <a:schemeClr val="bg2"/>
                  </a:solidFill>
                </a:ln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endParaRPr lang="id-ID" sz="995" dirty="0">
                <a:ln>
                  <a:solidFill>
                    <a:schemeClr val="bg2"/>
                  </a:solidFill>
                </a:ln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3956926" y="4472847"/>
            <a:ext cx="902177" cy="771191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endParaRPr lang="id-ID" sz="995" dirty="0">
                <a:ln>
                  <a:solidFill>
                    <a:schemeClr val="bg2"/>
                  </a:solidFill>
                </a:ln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endParaRPr lang="id-ID" sz="995" dirty="0">
                <a:ln>
                  <a:solidFill>
                    <a:schemeClr val="bg2"/>
                  </a:solidFill>
                </a:ln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132769" y="2056090"/>
            <a:ext cx="902106" cy="771248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endParaRPr lang="id-ID" sz="995" dirty="0">
                <a:ln>
                  <a:solidFill>
                    <a:schemeClr val="bg2"/>
                  </a:solidFill>
                </a:ln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endParaRPr lang="id-ID" sz="995" dirty="0">
                <a:ln>
                  <a:solidFill>
                    <a:schemeClr val="bg2"/>
                  </a:solidFill>
                </a:ln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042215" y="2056090"/>
            <a:ext cx="902107" cy="771248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rgbClr val="3CA74D"/>
            </a:solidFill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endParaRPr lang="id-ID" sz="995" dirty="0">
                <a:ln>
                  <a:solidFill>
                    <a:schemeClr val="bg2"/>
                  </a:solidFill>
                </a:ln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endParaRPr lang="id-ID" sz="995" dirty="0">
                <a:ln>
                  <a:solidFill>
                    <a:schemeClr val="bg2"/>
                  </a:solidFill>
                </a:ln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033456" y="2124175"/>
            <a:ext cx="591683" cy="459605"/>
          </a:xfrm>
          <a:prstGeom prst="rect">
            <a:avLst/>
          </a:prstGeom>
        </p:spPr>
        <p:txBody>
          <a:bodyPr vert="horz" lIns="0" tIns="85538" rIns="0" bIns="85538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705" b="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665019" y="2082950"/>
            <a:ext cx="3147354" cy="90768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3994089" y="4743498"/>
            <a:ext cx="591683" cy="459605"/>
          </a:xfrm>
          <a:prstGeom prst="rect">
            <a:avLst/>
          </a:prstGeom>
        </p:spPr>
        <p:txBody>
          <a:bodyPr vert="horz" lIns="0" tIns="85538" rIns="0" bIns="85538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705" b="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665019" y="4690630"/>
            <a:ext cx="3147353" cy="90768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7442701" y="2124175"/>
            <a:ext cx="591683" cy="459605"/>
          </a:xfrm>
          <a:prstGeom prst="rect">
            <a:avLst/>
          </a:prstGeom>
        </p:spPr>
        <p:txBody>
          <a:bodyPr vert="horz" lIns="0" tIns="85538" rIns="0" bIns="85538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705" b="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/>
          <p:nvPr/>
        </p:nvSpPr>
        <p:spPr>
          <a:xfrm>
            <a:off x="8305886" y="2077707"/>
            <a:ext cx="3073314" cy="90768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/>
          <p:nvPr/>
        </p:nvSpPr>
        <p:spPr>
          <a:xfrm>
            <a:off x="7521340" y="4711958"/>
            <a:ext cx="591683" cy="459605"/>
          </a:xfrm>
          <a:prstGeom prst="rect">
            <a:avLst/>
          </a:prstGeom>
        </p:spPr>
        <p:txBody>
          <a:bodyPr vert="horz" lIns="0" tIns="85538" rIns="0" bIns="85538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705" b="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8305886" y="4690630"/>
            <a:ext cx="2962478" cy="90768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547438" y="3362936"/>
            <a:ext cx="1478014" cy="1773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rgbClr val="E35864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defTabSz="11112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6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5847160" y="3660321"/>
            <a:ext cx="1773367" cy="1478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rgbClr val="DC4391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defTabSz="11112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6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133497" y="2079658"/>
            <a:ext cx="1478014" cy="1773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rgbClr val="52802D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defTabSz="11112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6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547436" y="2079660"/>
            <a:ext cx="1773367" cy="1478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rgbClr val="3CA74D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defTabSz="11112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6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197339" y="2372149"/>
            <a:ext cx="766462" cy="642586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25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Text content</a:t>
            </a:r>
            <a:endParaRPr lang="es-ES_tradnl" sz="1325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4762093" y="3730644"/>
            <a:ext cx="698219" cy="642586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25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Text content</a:t>
            </a:r>
            <a:endParaRPr lang="es-ES_tradnl" sz="1325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6536767" y="2531549"/>
            <a:ext cx="673925" cy="644379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25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Text content</a:t>
            </a:r>
            <a:endParaRPr lang="es-ES_tradnl" sz="1325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276942" y="4099118"/>
            <a:ext cx="723448" cy="644379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25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Text content</a:t>
            </a:r>
            <a:endParaRPr lang="es-ES_tradnl" sz="1325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840899" y="27561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393426" y="212244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CA74D"/>
                </a:solidFill>
                <a:latin typeface="张海山锐谐体" pitchFamily="2" charset="-122"/>
                <a:ea typeface="张海山锐谐体" pitchFamily="2" charset="-122"/>
              </a:rPr>
              <a:t>Chapter II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463654" y="142972"/>
            <a:ext cx="618500" cy="654113"/>
            <a:chOff x="4745038" y="2014538"/>
            <a:chExt cx="2701925" cy="2857500"/>
          </a:xfrm>
        </p:grpSpPr>
        <p:sp>
          <p:nvSpPr>
            <p:cNvPr id="35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6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7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8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9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0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1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2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3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4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5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6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7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8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9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0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1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2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3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4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5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6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7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8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9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 flipH="1">
            <a:off x="7751569" y="142972"/>
            <a:ext cx="618500" cy="654113"/>
            <a:chOff x="4745038" y="2014538"/>
            <a:chExt cx="2701925" cy="2857500"/>
          </a:xfrm>
        </p:grpSpPr>
        <p:sp>
          <p:nvSpPr>
            <p:cNvPr id="81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2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3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4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5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6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7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8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9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0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1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2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3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4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5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6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7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8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9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0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1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2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3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4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5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a14="http://schemas.microsoft.com/office/drawing/2010/main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978179">
            <a:off x="-109705" y="2924800"/>
            <a:ext cx="12203113" cy="4913313"/>
            <a:chOff x="-3175" y="966788"/>
            <a:chExt cx="12203113" cy="4913313"/>
          </a:xfrm>
        </p:grpSpPr>
        <p:sp>
          <p:nvSpPr>
            <p:cNvPr id="3" name="Freeform 5"/>
            <p:cNvSpPr/>
            <p:nvPr/>
          </p:nvSpPr>
          <p:spPr bwMode="auto">
            <a:xfrm>
              <a:off x="10007600" y="2124076"/>
              <a:ext cx="465138" cy="466725"/>
            </a:xfrm>
            <a:custGeom>
              <a:avLst/>
              <a:gdLst>
                <a:gd name="T0" fmla="*/ 95 w 124"/>
                <a:gd name="T1" fmla="*/ 9 h 124"/>
                <a:gd name="T2" fmla="*/ 39 w 124"/>
                <a:gd name="T3" fmla="*/ 3 h 124"/>
                <a:gd name="T4" fmla="*/ 7 w 124"/>
                <a:gd name="T5" fmla="*/ 29 h 124"/>
                <a:gd name="T6" fmla="*/ 2 w 124"/>
                <a:gd name="T7" fmla="*/ 68 h 124"/>
                <a:gd name="T8" fmla="*/ 22 w 124"/>
                <a:gd name="T9" fmla="*/ 108 h 124"/>
                <a:gd name="T10" fmla="*/ 60 w 124"/>
                <a:gd name="T11" fmla="*/ 122 h 124"/>
                <a:gd name="T12" fmla="*/ 74 w 124"/>
                <a:gd name="T13" fmla="*/ 96 h 124"/>
                <a:gd name="T14" fmla="*/ 96 w 124"/>
                <a:gd name="T15" fmla="*/ 63 h 124"/>
                <a:gd name="T16" fmla="*/ 123 w 124"/>
                <a:gd name="T17" fmla="*/ 48 h 124"/>
                <a:gd name="T18" fmla="*/ 95 w 124"/>
                <a:gd name="T19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95" y="9"/>
                  </a:moveTo>
                  <a:cubicBezTo>
                    <a:pt x="79" y="0"/>
                    <a:pt x="57" y="0"/>
                    <a:pt x="39" y="3"/>
                  </a:cubicBezTo>
                  <a:cubicBezTo>
                    <a:pt x="26" y="5"/>
                    <a:pt x="6" y="13"/>
                    <a:pt x="7" y="29"/>
                  </a:cubicBezTo>
                  <a:cubicBezTo>
                    <a:pt x="0" y="39"/>
                    <a:pt x="1" y="60"/>
                    <a:pt x="2" y="68"/>
                  </a:cubicBezTo>
                  <a:cubicBezTo>
                    <a:pt x="4" y="84"/>
                    <a:pt x="9" y="98"/>
                    <a:pt x="22" y="108"/>
                  </a:cubicBezTo>
                  <a:cubicBezTo>
                    <a:pt x="33" y="116"/>
                    <a:pt x="46" y="124"/>
                    <a:pt x="60" y="122"/>
                  </a:cubicBezTo>
                  <a:cubicBezTo>
                    <a:pt x="72" y="120"/>
                    <a:pt x="75" y="107"/>
                    <a:pt x="74" y="96"/>
                  </a:cubicBezTo>
                  <a:cubicBezTo>
                    <a:pt x="94" y="101"/>
                    <a:pt x="104" y="80"/>
                    <a:pt x="96" y="63"/>
                  </a:cubicBezTo>
                  <a:cubicBezTo>
                    <a:pt x="108" y="67"/>
                    <a:pt x="124" y="64"/>
                    <a:pt x="123" y="48"/>
                  </a:cubicBezTo>
                  <a:cubicBezTo>
                    <a:pt x="121" y="33"/>
                    <a:pt x="108" y="17"/>
                    <a:pt x="95" y="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4443413" y="2906713"/>
              <a:ext cx="484188" cy="469900"/>
            </a:xfrm>
            <a:custGeom>
              <a:avLst/>
              <a:gdLst>
                <a:gd name="T0" fmla="*/ 122 w 129"/>
                <a:gd name="T1" fmla="*/ 32 h 125"/>
                <a:gd name="T2" fmla="*/ 92 w 129"/>
                <a:gd name="T3" fmla="*/ 34 h 125"/>
                <a:gd name="T4" fmla="*/ 55 w 129"/>
                <a:gd name="T5" fmla="*/ 18 h 125"/>
                <a:gd name="T6" fmla="*/ 29 w 129"/>
                <a:gd name="T7" fmla="*/ 5 h 125"/>
                <a:gd name="T8" fmla="*/ 6 w 129"/>
                <a:gd name="T9" fmla="*/ 37 h 125"/>
                <a:gd name="T10" fmla="*/ 10 w 129"/>
                <a:gd name="T11" fmla="*/ 81 h 125"/>
                <a:gd name="T12" fmla="*/ 36 w 129"/>
                <a:gd name="T13" fmla="*/ 111 h 125"/>
                <a:gd name="T14" fmla="*/ 77 w 129"/>
                <a:gd name="T15" fmla="*/ 115 h 125"/>
                <a:gd name="T16" fmla="*/ 120 w 129"/>
                <a:gd name="T17" fmla="*/ 79 h 125"/>
                <a:gd name="T18" fmla="*/ 122 w 129"/>
                <a:gd name="T19" fmla="*/ 3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5">
                  <a:moveTo>
                    <a:pt x="122" y="32"/>
                  </a:moveTo>
                  <a:cubicBezTo>
                    <a:pt x="115" y="17"/>
                    <a:pt x="100" y="23"/>
                    <a:pt x="92" y="34"/>
                  </a:cubicBezTo>
                  <a:cubicBezTo>
                    <a:pt x="89" y="16"/>
                    <a:pt x="69" y="4"/>
                    <a:pt x="55" y="18"/>
                  </a:cubicBezTo>
                  <a:cubicBezTo>
                    <a:pt x="50" y="9"/>
                    <a:pt x="41" y="0"/>
                    <a:pt x="29" y="5"/>
                  </a:cubicBezTo>
                  <a:cubicBezTo>
                    <a:pt x="17" y="11"/>
                    <a:pt x="10" y="25"/>
                    <a:pt x="6" y="37"/>
                  </a:cubicBezTo>
                  <a:cubicBezTo>
                    <a:pt x="0" y="53"/>
                    <a:pt x="3" y="67"/>
                    <a:pt x="10" y="81"/>
                  </a:cubicBezTo>
                  <a:cubicBezTo>
                    <a:pt x="14" y="88"/>
                    <a:pt x="25" y="107"/>
                    <a:pt x="36" y="111"/>
                  </a:cubicBezTo>
                  <a:cubicBezTo>
                    <a:pt x="44" y="125"/>
                    <a:pt x="65" y="121"/>
                    <a:pt x="77" y="115"/>
                  </a:cubicBezTo>
                  <a:cubicBezTo>
                    <a:pt x="94" y="108"/>
                    <a:pt x="112" y="96"/>
                    <a:pt x="120" y="79"/>
                  </a:cubicBezTo>
                  <a:cubicBezTo>
                    <a:pt x="127" y="66"/>
                    <a:pt x="129" y="45"/>
                    <a:pt x="122" y="32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712788" y="5256213"/>
              <a:ext cx="360363" cy="414338"/>
            </a:xfrm>
            <a:custGeom>
              <a:avLst/>
              <a:gdLst>
                <a:gd name="T0" fmla="*/ 26 w 96"/>
                <a:gd name="T1" fmla="*/ 1 h 110"/>
                <a:gd name="T2" fmla="*/ 25 w 96"/>
                <a:gd name="T3" fmla="*/ 2 h 110"/>
                <a:gd name="T4" fmla="*/ 25 w 96"/>
                <a:gd name="T5" fmla="*/ 2 h 110"/>
                <a:gd name="T6" fmla="*/ 24 w 96"/>
                <a:gd name="T7" fmla="*/ 3 h 110"/>
                <a:gd name="T8" fmla="*/ 23 w 96"/>
                <a:gd name="T9" fmla="*/ 3 h 110"/>
                <a:gd name="T10" fmla="*/ 12 w 96"/>
                <a:gd name="T11" fmla="*/ 83 h 110"/>
                <a:gd name="T12" fmla="*/ 27 w 96"/>
                <a:gd name="T13" fmla="*/ 106 h 110"/>
                <a:gd name="T14" fmla="*/ 40 w 96"/>
                <a:gd name="T15" fmla="*/ 95 h 110"/>
                <a:gd name="T16" fmla="*/ 51 w 96"/>
                <a:gd name="T17" fmla="*/ 100 h 110"/>
                <a:gd name="T18" fmla="*/ 64 w 96"/>
                <a:gd name="T19" fmla="*/ 89 h 110"/>
                <a:gd name="T20" fmla="*/ 81 w 96"/>
                <a:gd name="T21" fmla="*/ 93 h 110"/>
                <a:gd name="T22" fmla="*/ 90 w 96"/>
                <a:gd name="T23" fmla="*/ 80 h 110"/>
                <a:gd name="T24" fmla="*/ 89 w 96"/>
                <a:gd name="T25" fmla="*/ 78 h 110"/>
                <a:gd name="T26" fmla="*/ 26 w 96"/>
                <a:gd name="T27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10">
                  <a:moveTo>
                    <a:pt x="26" y="1"/>
                  </a:moveTo>
                  <a:cubicBezTo>
                    <a:pt x="25" y="0"/>
                    <a:pt x="24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3"/>
                    <a:pt x="24" y="3"/>
                  </a:cubicBezTo>
                  <a:cubicBezTo>
                    <a:pt x="24" y="3"/>
                    <a:pt x="24" y="3"/>
                    <a:pt x="23" y="3"/>
                  </a:cubicBezTo>
                  <a:cubicBezTo>
                    <a:pt x="0" y="23"/>
                    <a:pt x="2" y="57"/>
                    <a:pt x="12" y="83"/>
                  </a:cubicBezTo>
                  <a:cubicBezTo>
                    <a:pt x="15" y="91"/>
                    <a:pt x="19" y="102"/>
                    <a:pt x="27" y="106"/>
                  </a:cubicBezTo>
                  <a:cubicBezTo>
                    <a:pt x="34" y="110"/>
                    <a:pt x="38" y="101"/>
                    <a:pt x="40" y="95"/>
                  </a:cubicBezTo>
                  <a:cubicBezTo>
                    <a:pt x="43" y="98"/>
                    <a:pt x="47" y="101"/>
                    <a:pt x="51" y="100"/>
                  </a:cubicBezTo>
                  <a:cubicBezTo>
                    <a:pt x="57" y="98"/>
                    <a:pt x="57" y="90"/>
                    <a:pt x="64" y="89"/>
                  </a:cubicBezTo>
                  <a:cubicBezTo>
                    <a:pt x="70" y="89"/>
                    <a:pt x="76" y="94"/>
                    <a:pt x="81" y="93"/>
                  </a:cubicBezTo>
                  <a:cubicBezTo>
                    <a:pt x="87" y="91"/>
                    <a:pt x="88" y="86"/>
                    <a:pt x="90" y="80"/>
                  </a:cubicBezTo>
                  <a:cubicBezTo>
                    <a:pt x="90" y="79"/>
                    <a:pt x="89" y="79"/>
                    <a:pt x="89" y="78"/>
                  </a:cubicBezTo>
                  <a:cubicBezTo>
                    <a:pt x="96" y="42"/>
                    <a:pt x="60" y="6"/>
                    <a:pt x="26" y="1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1204913" y="5041901"/>
              <a:ext cx="258763" cy="244475"/>
            </a:xfrm>
            <a:custGeom>
              <a:avLst/>
              <a:gdLst>
                <a:gd name="T0" fmla="*/ 3 w 69"/>
                <a:gd name="T1" fmla="*/ 0 h 65"/>
                <a:gd name="T2" fmla="*/ 1 w 69"/>
                <a:gd name="T3" fmla="*/ 1 h 65"/>
                <a:gd name="T4" fmla="*/ 1 w 69"/>
                <a:gd name="T5" fmla="*/ 1 h 65"/>
                <a:gd name="T6" fmla="*/ 1 w 69"/>
                <a:gd name="T7" fmla="*/ 2 h 65"/>
                <a:gd name="T8" fmla="*/ 0 w 69"/>
                <a:gd name="T9" fmla="*/ 0 h 65"/>
                <a:gd name="T10" fmla="*/ 0 w 69"/>
                <a:gd name="T11" fmla="*/ 0 h 65"/>
                <a:gd name="T12" fmla="*/ 0 w 69"/>
                <a:gd name="T13" fmla="*/ 3 h 65"/>
                <a:gd name="T14" fmla="*/ 0 w 69"/>
                <a:gd name="T15" fmla="*/ 5 h 65"/>
                <a:gd name="T16" fmla="*/ 9 w 69"/>
                <a:gd name="T17" fmla="*/ 52 h 65"/>
                <a:gd name="T18" fmla="*/ 45 w 69"/>
                <a:gd name="T19" fmla="*/ 55 h 65"/>
                <a:gd name="T20" fmla="*/ 3 w 69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65">
                  <a:moveTo>
                    <a:pt x="3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21"/>
                    <a:pt x="1" y="38"/>
                    <a:pt x="9" y="52"/>
                  </a:cubicBezTo>
                  <a:cubicBezTo>
                    <a:pt x="17" y="65"/>
                    <a:pt x="35" y="64"/>
                    <a:pt x="45" y="55"/>
                  </a:cubicBezTo>
                  <a:cubicBezTo>
                    <a:pt x="69" y="33"/>
                    <a:pt x="23" y="1"/>
                    <a:pt x="3" y="0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11576050" y="1127126"/>
              <a:ext cx="615950" cy="579438"/>
            </a:xfrm>
            <a:custGeom>
              <a:avLst/>
              <a:gdLst>
                <a:gd name="T0" fmla="*/ 39 w 164"/>
                <a:gd name="T1" fmla="*/ 18 h 154"/>
                <a:gd name="T2" fmla="*/ 10 w 164"/>
                <a:gd name="T3" fmla="*/ 5 h 154"/>
                <a:gd name="T4" fmla="*/ 0 w 164"/>
                <a:gd name="T5" fmla="*/ 28 h 154"/>
                <a:gd name="T6" fmla="*/ 17 w 164"/>
                <a:gd name="T7" fmla="*/ 71 h 154"/>
                <a:gd name="T8" fmla="*/ 53 w 164"/>
                <a:gd name="T9" fmla="*/ 117 h 154"/>
                <a:gd name="T10" fmla="*/ 54 w 164"/>
                <a:gd name="T11" fmla="*/ 117 h 154"/>
                <a:gd name="T12" fmla="*/ 53 w 164"/>
                <a:gd name="T13" fmla="*/ 116 h 154"/>
                <a:gd name="T14" fmla="*/ 158 w 164"/>
                <a:gd name="T15" fmla="*/ 117 h 154"/>
                <a:gd name="T16" fmla="*/ 145 w 164"/>
                <a:gd name="T17" fmla="*/ 87 h 154"/>
                <a:gd name="T18" fmla="*/ 142 w 164"/>
                <a:gd name="T19" fmla="*/ 78 h 154"/>
                <a:gd name="T20" fmla="*/ 139 w 164"/>
                <a:gd name="T21" fmla="*/ 66 h 154"/>
                <a:gd name="T22" fmla="*/ 119 w 164"/>
                <a:gd name="T23" fmla="*/ 53 h 154"/>
                <a:gd name="T24" fmla="*/ 119 w 164"/>
                <a:gd name="T25" fmla="*/ 53 h 154"/>
                <a:gd name="T26" fmla="*/ 87 w 164"/>
                <a:gd name="T27" fmla="*/ 30 h 154"/>
                <a:gd name="T28" fmla="*/ 69 w 164"/>
                <a:gd name="T29" fmla="*/ 5 h 154"/>
                <a:gd name="T30" fmla="*/ 39 w 164"/>
                <a:gd name="T31" fmla="*/ 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154">
                  <a:moveTo>
                    <a:pt x="39" y="18"/>
                  </a:moveTo>
                  <a:cubicBezTo>
                    <a:pt x="31" y="11"/>
                    <a:pt x="21" y="2"/>
                    <a:pt x="10" y="5"/>
                  </a:cubicBezTo>
                  <a:cubicBezTo>
                    <a:pt x="1" y="8"/>
                    <a:pt x="0" y="21"/>
                    <a:pt x="0" y="28"/>
                  </a:cubicBezTo>
                  <a:cubicBezTo>
                    <a:pt x="1" y="44"/>
                    <a:pt x="8" y="58"/>
                    <a:pt x="17" y="71"/>
                  </a:cubicBezTo>
                  <a:cubicBezTo>
                    <a:pt x="28" y="86"/>
                    <a:pt x="45" y="99"/>
                    <a:pt x="53" y="117"/>
                  </a:cubicBezTo>
                  <a:cubicBezTo>
                    <a:pt x="53" y="118"/>
                    <a:pt x="54" y="117"/>
                    <a:pt x="54" y="117"/>
                  </a:cubicBezTo>
                  <a:cubicBezTo>
                    <a:pt x="54" y="116"/>
                    <a:pt x="54" y="116"/>
                    <a:pt x="53" y="116"/>
                  </a:cubicBezTo>
                  <a:cubicBezTo>
                    <a:pt x="78" y="136"/>
                    <a:pt x="138" y="154"/>
                    <a:pt x="158" y="117"/>
                  </a:cubicBezTo>
                  <a:cubicBezTo>
                    <a:pt x="164" y="104"/>
                    <a:pt x="156" y="93"/>
                    <a:pt x="145" y="87"/>
                  </a:cubicBezTo>
                  <a:cubicBezTo>
                    <a:pt x="140" y="84"/>
                    <a:pt x="142" y="83"/>
                    <a:pt x="142" y="78"/>
                  </a:cubicBezTo>
                  <a:cubicBezTo>
                    <a:pt x="143" y="74"/>
                    <a:pt x="141" y="69"/>
                    <a:pt x="139" y="66"/>
                  </a:cubicBezTo>
                  <a:cubicBezTo>
                    <a:pt x="135" y="59"/>
                    <a:pt x="127" y="53"/>
                    <a:pt x="119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40"/>
                    <a:pt x="100" y="24"/>
                    <a:pt x="87" y="30"/>
                  </a:cubicBezTo>
                  <a:cubicBezTo>
                    <a:pt x="88" y="19"/>
                    <a:pt x="81" y="9"/>
                    <a:pt x="69" y="5"/>
                  </a:cubicBezTo>
                  <a:cubicBezTo>
                    <a:pt x="57" y="0"/>
                    <a:pt x="45" y="7"/>
                    <a:pt x="39" y="18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8953500" y="2816226"/>
              <a:ext cx="415925" cy="733425"/>
            </a:xfrm>
            <a:custGeom>
              <a:avLst/>
              <a:gdLst>
                <a:gd name="T0" fmla="*/ 81 w 111"/>
                <a:gd name="T1" fmla="*/ 163 h 195"/>
                <a:gd name="T2" fmla="*/ 82 w 111"/>
                <a:gd name="T3" fmla="*/ 132 h 195"/>
                <a:gd name="T4" fmla="*/ 99 w 111"/>
                <a:gd name="T5" fmla="*/ 96 h 195"/>
                <a:gd name="T6" fmla="*/ 99 w 111"/>
                <a:gd name="T7" fmla="*/ 96 h 195"/>
                <a:gd name="T8" fmla="*/ 109 w 111"/>
                <a:gd name="T9" fmla="*/ 75 h 195"/>
                <a:gd name="T10" fmla="*/ 106 w 111"/>
                <a:gd name="T11" fmla="*/ 63 h 195"/>
                <a:gd name="T12" fmla="*/ 103 w 111"/>
                <a:gd name="T13" fmla="*/ 53 h 195"/>
                <a:gd name="T14" fmla="*/ 99 w 111"/>
                <a:gd name="T15" fmla="*/ 21 h 195"/>
                <a:gd name="T16" fmla="*/ 10 w 111"/>
                <a:gd name="T17" fmla="*/ 76 h 195"/>
                <a:gd name="T18" fmla="*/ 10 w 111"/>
                <a:gd name="T19" fmla="*/ 74 h 195"/>
                <a:gd name="T20" fmla="*/ 9 w 111"/>
                <a:gd name="T21" fmla="*/ 75 h 195"/>
                <a:gd name="T22" fmla="*/ 1 w 111"/>
                <a:gd name="T23" fmla="*/ 133 h 195"/>
                <a:gd name="T24" fmla="*/ 9 w 111"/>
                <a:gd name="T25" fmla="*/ 178 h 195"/>
                <a:gd name="T26" fmla="*/ 29 w 111"/>
                <a:gd name="T27" fmla="*/ 193 h 195"/>
                <a:gd name="T28" fmla="*/ 47 w 111"/>
                <a:gd name="T29" fmla="*/ 167 h 195"/>
                <a:gd name="T30" fmla="*/ 81 w 111"/>
                <a:gd name="T31" fmla="*/ 16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95">
                  <a:moveTo>
                    <a:pt x="81" y="163"/>
                  </a:moveTo>
                  <a:cubicBezTo>
                    <a:pt x="88" y="154"/>
                    <a:pt x="89" y="141"/>
                    <a:pt x="82" y="132"/>
                  </a:cubicBezTo>
                  <a:cubicBezTo>
                    <a:pt x="97" y="130"/>
                    <a:pt x="105" y="108"/>
                    <a:pt x="99" y="96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5" y="92"/>
                    <a:pt x="110" y="83"/>
                    <a:pt x="109" y="75"/>
                  </a:cubicBezTo>
                  <a:cubicBezTo>
                    <a:pt x="109" y="71"/>
                    <a:pt x="108" y="66"/>
                    <a:pt x="106" y="63"/>
                  </a:cubicBezTo>
                  <a:cubicBezTo>
                    <a:pt x="103" y="59"/>
                    <a:pt x="100" y="58"/>
                    <a:pt x="103" y="53"/>
                  </a:cubicBezTo>
                  <a:cubicBezTo>
                    <a:pt x="109" y="43"/>
                    <a:pt x="111" y="29"/>
                    <a:pt x="99" y="21"/>
                  </a:cubicBezTo>
                  <a:cubicBezTo>
                    <a:pt x="63" y="0"/>
                    <a:pt x="21" y="46"/>
                    <a:pt x="10" y="76"/>
                  </a:cubicBezTo>
                  <a:cubicBezTo>
                    <a:pt x="10" y="75"/>
                    <a:pt x="10" y="75"/>
                    <a:pt x="10" y="74"/>
                  </a:cubicBezTo>
                  <a:cubicBezTo>
                    <a:pt x="10" y="74"/>
                    <a:pt x="9" y="74"/>
                    <a:pt x="9" y="75"/>
                  </a:cubicBezTo>
                  <a:cubicBezTo>
                    <a:pt x="11" y="94"/>
                    <a:pt x="3" y="114"/>
                    <a:pt x="1" y="133"/>
                  </a:cubicBezTo>
                  <a:cubicBezTo>
                    <a:pt x="0" y="148"/>
                    <a:pt x="2" y="164"/>
                    <a:pt x="9" y="178"/>
                  </a:cubicBezTo>
                  <a:cubicBezTo>
                    <a:pt x="13" y="185"/>
                    <a:pt x="20" y="195"/>
                    <a:pt x="29" y="193"/>
                  </a:cubicBezTo>
                  <a:cubicBezTo>
                    <a:pt x="40" y="190"/>
                    <a:pt x="44" y="177"/>
                    <a:pt x="47" y="167"/>
                  </a:cubicBezTo>
                  <a:cubicBezTo>
                    <a:pt x="58" y="173"/>
                    <a:pt x="72" y="173"/>
                    <a:pt x="81" y="16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7140575" y="3560763"/>
              <a:ext cx="1006475" cy="838200"/>
            </a:xfrm>
            <a:custGeom>
              <a:avLst/>
              <a:gdLst>
                <a:gd name="T0" fmla="*/ 261 w 268"/>
                <a:gd name="T1" fmla="*/ 30 h 223"/>
                <a:gd name="T2" fmla="*/ 211 w 268"/>
                <a:gd name="T3" fmla="*/ 2 h 223"/>
                <a:gd name="T4" fmla="*/ 133 w 268"/>
                <a:gd name="T5" fmla="*/ 13 h 223"/>
                <a:gd name="T6" fmla="*/ 72 w 268"/>
                <a:gd name="T7" fmla="*/ 40 h 223"/>
                <a:gd name="T8" fmla="*/ 71 w 268"/>
                <a:gd name="T9" fmla="*/ 41 h 223"/>
                <a:gd name="T10" fmla="*/ 21 w 268"/>
                <a:gd name="T11" fmla="*/ 88 h 223"/>
                <a:gd name="T12" fmla="*/ 1 w 268"/>
                <a:gd name="T13" fmla="*/ 155 h 223"/>
                <a:gd name="T14" fmla="*/ 33 w 268"/>
                <a:gd name="T15" fmla="*/ 208 h 223"/>
                <a:gd name="T16" fmla="*/ 62 w 268"/>
                <a:gd name="T17" fmla="*/ 198 h 223"/>
                <a:gd name="T18" fmla="*/ 116 w 268"/>
                <a:gd name="T19" fmla="*/ 183 h 223"/>
                <a:gd name="T20" fmla="*/ 168 w 268"/>
                <a:gd name="T21" fmla="*/ 196 h 223"/>
                <a:gd name="T22" fmla="*/ 169 w 268"/>
                <a:gd name="T23" fmla="*/ 162 h 223"/>
                <a:gd name="T24" fmla="*/ 203 w 268"/>
                <a:gd name="T25" fmla="*/ 159 h 223"/>
                <a:gd name="T26" fmla="*/ 210 w 268"/>
                <a:gd name="T27" fmla="*/ 119 h 223"/>
                <a:gd name="T28" fmla="*/ 232 w 268"/>
                <a:gd name="T29" fmla="*/ 110 h 223"/>
                <a:gd name="T30" fmla="*/ 232 w 268"/>
                <a:gd name="T31" fmla="*/ 78 h 223"/>
                <a:gd name="T32" fmla="*/ 262 w 268"/>
                <a:gd name="T33" fmla="*/ 64 h 223"/>
                <a:gd name="T34" fmla="*/ 261 w 268"/>
                <a:gd name="T35" fmla="*/ 3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8" h="223">
                  <a:moveTo>
                    <a:pt x="261" y="30"/>
                  </a:moveTo>
                  <a:cubicBezTo>
                    <a:pt x="252" y="11"/>
                    <a:pt x="231" y="3"/>
                    <a:pt x="211" y="2"/>
                  </a:cubicBezTo>
                  <a:cubicBezTo>
                    <a:pt x="184" y="0"/>
                    <a:pt x="158" y="5"/>
                    <a:pt x="133" y="13"/>
                  </a:cubicBezTo>
                  <a:cubicBezTo>
                    <a:pt x="112" y="19"/>
                    <a:pt x="88" y="26"/>
                    <a:pt x="72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51" y="52"/>
                    <a:pt x="33" y="68"/>
                    <a:pt x="21" y="88"/>
                  </a:cubicBezTo>
                  <a:cubicBezTo>
                    <a:pt x="9" y="107"/>
                    <a:pt x="0" y="132"/>
                    <a:pt x="1" y="155"/>
                  </a:cubicBezTo>
                  <a:cubicBezTo>
                    <a:pt x="3" y="175"/>
                    <a:pt x="13" y="199"/>
                    <a:pt x="33" y="208"/>
                  </a:cubicBezTo>
                  <a:cubicBezTo>
                    <a:pt x="46" y="213"/>
                    <a:pt x="58" y="211"/>
                    <a:pt x="62" y="198"/>
                  </a:cubicBezTo>
                  <a:cubicBezTo>
                    <a:pt x="77" y="223"/>
                    <a:pt x="109" y="209"/>
                    <a:pt x="116" y="183"/>
                  </a:cubicBezTo>
                  <a:cubicBezTo>
                    <a:pt x="129" y="195"/>
                    <a:pt x="152" y="211"/>
                    <a:pt x="168" y="196"/>
                  </a:cubicBezTo>
                  <a:cubicBezTo>
                    <a:pt x="178" y="187"/>
                    <a:pt x="176" y="173"/>
                    <a:pt x="169" y="162"/>
                  </a:cubicBezTo>
                  <a:cubicBezTo>
                    <a:pt x="180" y="169"/>
                    <a:pt x="194" y="170"/>
                    <a:pt x="203" y="159"/>
                  </a:cubicBezTo>
                  <a:cubicBezTo>
                    <a:pt x="212" y="148"/>
                    <a:pt x="213" y="133"/>
                    <a:pt x="210" y="119"/>
                  </a:cubicBezTo>
                  <a:cubicBezTo>
                    <a:pt x="219" y="123"/>
                    <a:pt x="227" y="120"/>
                    <a:pt x="232" y="110"/>
                  </a:cubicBezTo>
                  <a:cubicBezTo>
                    <a:pt x="235" y="101"/>
                    <a:pt x="238" y="86"/>
                    <a:pt x="232" y="78"/>
                  </a:cubicBezTo>
                  <a:cubicBezTo>
                    <a:pt x="244" y="78"/>
                    <a:pt x="256" y="75"/>
                    <a:pt x="262" y="64"/>
                  </a:cubicBezTo>
                  <a:cubicBezTo>
                    <a:pt x="268" y="54"/>
                    <a:pt x="266" y="40"/>
                    <a:pt x="261" y="30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2916238" y="5376863"/>
              <a:ext cx="319088" cy="312738"/>
            </a:xfrm>
            <a:custGeom>
              <a:avLst/>
              <a:gdLst>
                <a:gd name="T0" fmla="*/ 75 w 85"/>
                <a:gd name="T1" fmla="*/ 21 h 83"/>
                <a:gd name="T2" fmla="*/ 28 w 85"/>
                <a:gd name="T3" fmla="*/ 0 h 83"/>
                <a:gd name="T4" fmla="*/ 27 w 85"/>
                <a:gd name="T5" fmla="*/ 2 h 83"/>
                <a:gd name="T6" fmla="*/ 26 w 85"/>
                <a:gd name="T7" fmla="*/ 3 h 83"/>
                <a:gd name="T8" fmla="*/ 26 w 85"/>
                <a:gd name="T9" fmla="*/ 4 h 83"/>
                <a:gd name="T10" fmla="*/ 26 w 85"/>
                <a:gd name="T11" fmla="*/ 4 h 83"/>
                <a:gd name="T12" fmla="*/ 9 w 85"/>
                <a:gd name="T13" fmla="*/ 65 h 83"/>
                <a:gd name="T14" fmla="*/ 22 w 85"/>
                <a:gd name="T15" fmla="*/ 75 h 83"/>
                <a:gd name="T16" fmla="*/ 36 w 85"/>
                <a:gd name="T17" fmla="*/ 63 h 83"/>
                <a:gd name="T18" fmla="*/ 71 w 85"/>
                <a:gd name="T19" fmla="*/ 45 h 83"/>
                <a:gd name="T20" fmla="*/ 85 w 85"/>
                <a:gd name="T21" fmla="*/ 34 h 83"/>
                <a:gd name="T22" fmla="*/ 75 w 85"/>
                <a:gd name="T23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83">
                  <a:moveTo>
                    <a:pt x="75" y="21"/>
                  </a:moveTo>
                  <a:cubicBezTo>
                    <a:pt x="61" y="12"/>
                    <a:pt x="44" y="6"/>
                    <a:pt x="28" y="0"/>
                  </a:cubicBezTo>
                  <a:cubicBezTo>
                    <a:pt x="27" y="0"/>
                    <a:pt x="26" y="1"/>
                    <a:pt x="27" y="2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6" y="3"/>
                    <a:pt x="26" y="3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6" y="22"/>
                    <a:pt x="0" y="43"/>
                    <a:pt x="9" y="65"/>
                  </a:cubicBezTo>
                  <a:cubicBezTo>
                    <a:pt x="11" y="69"/>
                    <a:pt x="16" y="75"/>
                    <a:pt x="22" y="75"/>
                  </a:cubicBezTo>
                  <a:cubicBezTo>
                    <a:pt x="29" y="75"/>
                    <a:pt x="33" y="69"/>
                    <a:pt x="36" y="63"/>
                  </a:cubicBezTo>
                  <a:cubicBezTo>
                    <a:pt x="50" y="83"/>
                    <a:pt x="79" y="64"/>
                    <a:pt x="71" y="45"/>
                  </a:cubicBezTo>
                  <a:cubicBezTo>
                    <a:pt x="77" y="43"/>
                    <a:pt x="84" y="41"/>
                    <a:pt x="85" y="34"/>
                  </a:cubicBezTo>
                  <a:cubicBezTo>
                    <a:pt x="85" y="29"/>
                    <a:pt x="80" y="24"/>
                    <a:pt x="75" y="2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241675" y="3756026"/>
              <a:ext cx="458788" cy="538163"/>
            </a:xfrm>
            <a:custGeom>
              <a:avLst/>
              <a:gdLst>
                <a:gd name="T0" fmla="*/ 81 w 122"/>
                <a:gd name="T1" fmla="*/ 121 h 143"/>
                <a:gd name="T2" fmla="*/ 31 w 122"/>
                <a:gd name="T3" fmla="*/ 136 h 143"/>
                <a:gd name="T4" fmla="*/ 5 w 122"/>
                <a:gd name="T5" fmla="*/ 103 h 143"/>
                <a:gd name="T6" fmla="*/ 7 w 122"/>
                <a:gd name="T7" fmla="*/ 52 h 143"/>
                <a:gd name="T8" fmla="*/ 7 w 122"/>
                <a:gd name="T9" fmla="*/ 51 h 143"/>
                <a:gd name="T10" fmla="*/ 22 w 122"/>
                <a:gd name="T11" fmla="*/ 23 h 143"/>
                <a:gd name="T12" fmla="*/ 40 w 122"/>
                <a:gd name="T13" fmla="*/ 5 h 143"/>
                <a:gd name="T14" fmla="*/ 57 w 122"/>
                <a:gd name="T15" fmla="*/ 25 h 143"/>
                <a:gd name="T16" fmla="*/ 61 w 122"/>
                <a:gd name="T17" fmla="*/ 24 h 143"/>
                <a:gd name="T18" fmla="*/ 60 w 122"/>
                <a:gd name="T19" fmla="*/ 23 h 143"/>
                <a:gd name="T20" fmla="*/ 60 w 122"/>
                <a:gd name="T21" fmla="*/ 23 h 143"/>
                <a:gd name="T22" fmla="*/ 64 w 122"/>
                <a:gd name="T23" fmla="*/ 14 h 143"/>
                <a:gd name="T24" fmla="*/ 73 w 122"/>
                <a:gd name="T25" fmla="*/ 7 h 143"/>
                <a:gd name="T26" fmla="*/ 90 w 122"/>
                <a:gd name="T27" fmla="*/ 22 h 143"/>
                <a:gd name="T28" fmla="*/ 93 w 122"/>
                <a:gd name="T29" fmla="*/ 24 h 143"/>
                <a:gd name="T30" fmla="*/ 93 w 122"/>
                <a:gd name="T31" fmla="*/ 23 h 143"/>
                <a:gd name="T32" fmla="*/ 95 w 122"/>
                <a:gd name="T33" fmla="*/ 21 h 143"/>
                <a:gd name="T34" fmla="*/ 107 w 122"/>
                <a:gd name="T35" fmla="*/ 14 h 143"/>
                <a:gd name="T36" fmla="*/ 117 w 122"/>
                <a:gd name="T37" fmla="*/ 23 h 143"/>
                <a:gd name="T38" fmla="*/ 121 w 122"/>
                <a:gd name="T39" fmla="*/ 48 h 143"/>
                <a:gd name="T40" fmla="*/ 116 w 122"/>
                <a:gd name="T41" fmla="*/ 71 h 143"/>
                <a:gd name="T42" fmla="*/ 116 w 122"/>
                <a:gd name="T43" fmla="*/ 71 h 143"/>
                <a:gd name="T44" fmla="*/ 81 w 122"/>
                <a:gd name="T45" fmla="*/ 12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143">
                  <a:moveTo>
                    <a:pt x="81" y="121"/>
                  </a:moveTo>
                  <a:cubicBezTo>
                    <a:pt x="67" y="132"/>
                    <a:pt x="49" y="143"/>
                    <a:pt x="31" y="136"/>
                  </a:cubicBezTo>
                  <a:cubicBezTo>
                    <a:pt x="17" y="132"/>
                    <a:pt x="9" y="116"/>
                    <a:pt x="5" y="103"/>
                  </a:cubicBezTo>
                  <a:cubicBezTo>
                    <a:pt x="0" y="85"/>
                    <a:pt x="4" y="69"/>
                    <a:pt x="7" y="52"/>
                  </a:cubicBezTo>
                  <a:cubicBezTo>
                    <a:pt x="7" y="52"/>
                    <a:pt x="7" y="52"/>
                    <a:pt x="7" y="51"/>
                  </a:cubicBezTo>
                  <a:cubicBezTo>
                    <a:pt x="11" y="41"/>
                    <a:pt x="16" y="32"/>
                    <a:pt x="22" y="23"/>
                  </a:cubicBezTo>
                  <a:cubicBezTo>
                    <a:pt x="27" y="16"/>
                    <a:pt x="32" y="9"/>
                    <a:pt x="40" y="5"/>
                  </a:cubicBezTo>
                  <a:cubicBezTo>
                    <a:pt x="51" y="0"/>
                    <a:pt x="55" y="18"/>
                    <a:pt x="57" y="25"/>
                  </a:cubicBezTo>
                  <a:cubicBezTo>
                    <a:pt x="57" y="28"/>
                    <a:pt x="61" y="27"/>
                    <a:pt x="61" y="24"/>
                  </a:cubicBezTo>
                  <a:cubicBezTo>
                    <a:pt x="61" y="24"/>
                    <a:pt x="61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3" y="20"/>
                    <a:pt x="63" y="17"/>
                    <a:pt x="64" y="14"/>
                  </a:cubicBezTo>
                  <a:cubicBezTo>
                    <a:pt x="66" y="11"/>
                    <a:pt x="69" y="8"/>
                    <a:pt x="73" y="7"/>
                  </a:cubicBezTo>
                  <a:cubicBezTo>
                    <a:pt x="83" y="2"/>
                    <a:pt x="88" y="14"/>
                    <a:pt x="90" y="22"/>
                  </a:cubicBezTo>
                  <a:cubicBezTo>
                    <a:pt x="90" y="23"/>
                    <a:pt x="92" y="24"/>
                    <a:pt x="93" y="24"/>
                  </a:cubicBezTo>
                  <a:cubicBezTo>
                    <a:pt x="93" y="24"/>
                    <a:pt x="93" y="23"/>
                    <a:pt x="93" y="23"/>
                  </a:cubicBezTo>
                  <a:cubicBezTo>
                    <a:pt x="94" y="23"/>
                    <a:pt x="95" y="22"/>
                    <a:pt x="95" y="21"/>
                  </a:cubicBezTo>
                  <a:cubicBezTo>
                    <a:pt x="97" y="17"/>
                    <a:pt x="101" y="12"/>
                    <a:pt x="107" y="14"/>
                  </a:cubicBezTo>
                  <a:cubicBezTo>
                    <a:pt x="111" y="15"/>
                    <a:pt x="114" y="20"/>
                    <a:pt x="117" y="23"/>
                  </a:cubicBezTo>
                  <a:cubicBezTo>
                    <a:pt x="122" y="30"/>
                    <a:pt x="122" y="40"/>
                    <a:pt x="121" y="48"/>
                  </a:cubicBezTo>
                  <a:cubicBezTo>
                    <a:pt x="120" y="56"/>
                    <a:pt x="118" y="63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0" y="95"/>
                    <a:pt x="99" y="108"/>
                    <a:pt x="81" y="12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506413" y="3602038"/>
              <a:ext cx="1103313" cy="733425"/>
            </a:xfrm>
            <a:custGeom>
              <a:avLst/>
              <a:gdLst>
                <a:gd name="T0" fmla="*/ 282 w 294"/>
                <a:gd name="T1" fmla="*/ 96 h 195"/>
                <a:gd name="T2" fmla="*/ 248 w 294"/>
                <a:gd name="T3" fmla="*/ 94 h 195"/>
                <a:gd name="T4" fmla="*/ 236 w 294"/>
                <a:gd name="T5" fmla="*/ 65 h 195"/>
                <a:gd name="T6" fmla="*/ 213 w 294"/>
                <a:gd name="T7" fmla="*/ 64 h 195"/>
                <a:gd name="T8" fmla="*/ 192 w 294"/>
                <a:gd name="T9" fmla="*/ 29 h 195"/>
                <a:gd name="T10" fmla="*/ 159 w 294"/>
                <a:gd name="T11" fmla="*/ 39 h 195"/>
                <a:gd name="T12" fmla="*/ 146 w 294"/>
                <a:gd name="T13" fmla="*/ 8 h 195"/>
                <a:gd name="T14" fmla="*/ 102 w 294"/>
                <a:gd name="T15" fmla="*/ 39 h 195"/>
                <a:gd name="T16" fmla="*/ 46 w 294"/>
                <a:gd name="T17" fmla="*/ 45 h 195"/>
                <a:gd name="T18" fmla="*/ 16 w 294"/>
                <a:gd name="T19" fmla="*/ 47 h 195"/>
                <a:gd name="T20" fmla="*/ 6 w 294"/>
                <a:gd name="T21" fmla="*/ 108 h 195"/>
                <a:gd name="T22" fmla="*/ 48 w 294"/>
                <a:gd name="T23" fmla="*/ 162 h 195"/>
                <a:gd name="T24" fmla="*/ 113 w 294"/>
                <a:gd name="T25" fmla="*/ 188 h 195"/>
                <a:gd name="T26" fmla="*/ 113 w 294"/>
                <a:gd name="T27" fmla="*/ 189 h 195"/>
                <a:gd name="T28" fmla="*/ 180 w 294"/>
                <a:gd name="T29" fmla="*/ 191 h 195"/>
                <a:gd name="T30" fmla="*/ 257 w 294"/>
                <a:gd name="T31" fmla="*/ 173 h 195"/>
                <a:gd name="T32" fmla="*/ 293 w 294"/>
                <a:gd name="T33" fmla="*/ 128 h 195"/>
                <a:gd name="T34" fmla="*/ 282 w 294"/>
                <a:gd name="T35" fmla="*/ 9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4" h="195">
                  <a:moveTo>
                    <a:pt x="282" y="96"/>
                  </a:moveTo>
                  <a:cubicBezTo>
                    <a:pt x="271" y="88"/>
                    <a:pt x="259" y="89"/>
                    <a:pt x="248" y="94"/>
                  </a:cubicBezTo>
                  <a:cubicBezTo>
                    <a:pt x="251" y="84"/>
                    <a:pt x="243" y="71"/>
                    <a:pt x="236" y="65"/>
                  </a:cubicBezTo>
                  <a:cubicBezTo>
                    <a:pt x="229" y="57"/>
                    <a:pt x="220" y="58"/>
                    <a:pt x="213" y="64"/>
                  </a:cubicBezTo>
                  <a:cubicBezTo>
                    <a:pt x="211" y="50"/>
                    <a:pt x="204" y="36"/>
                    <a:pt x="192" y="29"/>
                  </a:cubicBezTo>
                  <a:cubicBezTo>
                    <a:pt x="180" y="22"/>
                    <a:pt x="166" y="28"/>
                    <a:pt x="159" y="39"/>
                  </a:cubicBezTo>
                  <a:cubicBezTo>
                    <a:pt x="161" y="27"/>
                    <a:pt x="158" y="13"/>
                    <a:pt x="146" y="8"/>
                  </a:cubicBezTo>
                  <a:cubicBezTo>
                    <a:pt x="125" y="0"/>
                    <a:pt x="110" y="23"/>
                    <a:pt x="102" y="39"/>
                  </a:cubicBezTo>
                  <a:cubicBezTo>
                    <a:pt x="86" y="18"/>
                    <a:pt x="51" y="16"/>
                    <a:pt x="46" y="45"/>
                  </a:cubicBezTo>
                  <a:cubicBezTo>
                    <a:pt x="38" y="35"/>
                    <a:pt x="25" y="37"/>
                    <a:pt x="16" y="47"/>
                  </a:cubicBezTo>
                  <a:cubicBezTo>
                    <a:pt x="0" y="62"/>
                    <a:pt x="0" y="89"/>
                    <a:pt x="6" y="108"/>
                  </a:cubicBezTo>
                  <a:cubicBezTo>
                    <a:pt x="13" y="130"/>
                    <a:pt x="31" y="149"/>
                    <a:pt x="48" y="162"/>
                  </a:cubicBezTo>
                  <a:cubicBezTo>
                    <a:pt x="67" y="177"/>
                    <a:pt x="90" y="185"/>
                    <a:pt x="113" y="188"/>
                  </a:cubicBezTo>
                  <a:cubicBezTo>
                    <a:pt x="113" y="188"/>
                    <a:pt x="113" y="189"/>
                    <a:pt x="113" y="189"/>
                  </a:cubicBezTo>
                  <a:cubicBezTo>
                    <a:pt x="134" y="195"/>
                    <a:pt x="159" y="193"/>
                    <a:pt x="180" y="191"/>
                  </a:cubicBezTo>
                  <a:cubicBezTo>
                    <a:pt x="206" y="189"/>
                    <a:pt x="233" y="184"/>
                    <a:pt x="257" y="173"/>
                  </a:cubicBezTo>
                  <a:cubicBezTo>
                    <a:pt x="275" y="164"/>
                    <a:pt x="291" y="149"/>
                    <a:pt x="293" y="128"/>
                  </a:cubicBezTo>
                  <a:cubicBezTo>
                    <a:pt x="294" y="117"/>
                    <a:pt x="291" y="103"/>
                    <a:pt x="282" y="96"/>
                  </a:cubicBezTo>
                  <a:close/>
                </a:path>
              </a:pathLst>
            </a:custGeom>
            <a:solidFill>
              <a:srgbClr val="DC4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539750" y="3808413"/>
              <a:ext cx="990600" cy="527050"/>
            </a:xfrm>
            <a:custGeom>
              <a:avLst/>
              <a:gdLst>
                <a:gd name="T0" fmla="*/ 234 w 264"/>
                <a:gd name="T1" fmla="*/ 79 h 140"/>
                <a:gd name="T2" fmla="*/ 227 w 264"/>
                <a:gd name="T3" fmla="*/ 55 h 140"/>
                <a:gd name="T4" fmla="*/ 200 w 264"/>
                <a:gd name="T5" fmla="*/ 61 h 140"/>
                <a:gd name="T6" fmla="*/ 167 w 264"/>
                <a:gd name="T7" fmla="*/ 31 h 140"/>
                <a:gd name="T8" fmla="*/ 152 w 264"/>
                <a:gd name="T9" fmla="*/ 9 h 140"/>
                <a:gd name="T10" fmla="*/ 126 w 264"/>
                <a:gd name="T11" fmla="*/ 23 h 140"/>
                <a:gd name="T12" fmla="*/ 83 w 264"/>
                <a:gd name="T13" fmla="*/ 21 h 140"/>
                <a:gd name="T14" fmla="*/ 58 w 264"/>
                <a:gd name="T15" fmla="*/ 11 h 140"/>
                <a:gd name="T16" fmla="*/ 43 w 264"/>
                <a:gd name="T17" fmla="*/ 29 h 140"/>
                <a:gd name="T18" fmla="*/ 43 w 264"/>
                <a:gd name="T19" fmla="*/ 29 h 140"/>
                <a:gd name="T20" fmla="*/ 7 w 264"/>
                <a:gd name="T21" fmla="*/ 33 h 140"/>
                <a:gd name="T22" fmla="*/ 10 w 264"/>
                <a:gd name="T23" fmla="*/ 73 h 140"/>
                <a:gd name="T24" fmla="*/ 45 w 264"/>
                <a:gd name="T25" fmla="*/ 113 h 140"/>
                <a:gd name="T26" fmla="*/ 99 w 264"/>
                <a:gd name="T27" fmla="*/ 137 h 140"/>
                <a:gd name="T28" fmla="*/ 100 w 264"/>
                <a:gd name="T29" fmla="*/ 135 h 140"/>
                <a:gd name="T30" fmla="*/ 125 w 264"/>
                <a:gd name="T31" fmla="*/ 139 h 140"/>
                <a:gd name="T32" fmla="*/ 166 w 264"/>
                <a:gd name="T33" fmla="*/ 138 h 140"/>
                <a:gd name="T34" fmla="*/ 229 w 264"/>
                <a:gd name="T35" fmla="*/ 125 h 140"/>
                <a:gd name="T36" fmla="*/ 261 w 264"/>
                <a:gd name="T37" fmla="*/ 88 h 140"/>
                <a:gd name="T38" fmla="*/ 234 w 264"/>
                <a:gd name="T39" fmla="*/ 7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4" h="140">
                  <a:moveTo>
                    <a:pt x="234" y="79"/>
                  </a:moveTo>
                  <a:cubicBezTo>
                    <a:pt x="236" y="70"/>
                    <a:pt x="236" y="60"/>
                    <a:pt x="227" y="55"/>
                  </a:cubicBezTo>
                  <a:cubicBezTo>
                    <a:pt x="219" y="51"/>
                    <a:pt x="208" y="56"/>
                    <a:pt x="200" y="61"/>
                  </a:cubicBezTo>
                  <a:cubicBezTo>
                    <a:pt x="202" y="40"/>
                    <a:pt x="184" y="12"/>
                    <a:pt x="167" y="31"/>
                  </a:cubicBezTo>
                  <a:cubicBezTo>
                    <a:pt x="167" y="21"/>
                    <a:pt x="164" y="11"/>
                    <a:pt x="152" y="9"/>
                  </a:cubicBezTo>
                  <a:cubicBezTo>
                    <a:pt x="142" y="7"/>
                    <a:pt x="132" y="14"/>
                    <a:pt x="126" y="23"/>
                  </a:cubicBezTo>
                  <a:cubicBezTo>
                    <a:pt x="119" y="0"/>
                    <a:pt x="94" y="4"/>
                    <a:pt x="83" y="21"/>
                  </a:cubicBezTo>
                  <a:cubicBezTo>
                    <a:pt x="77" y="14"/>
                    <a:pt x="67" y="9"/>
                    <a:pt x="58" y="11"/>
                  </a:cubicBezTo>
                  <a:cubicBezTo>
                    <a:pt x="49" y="12"/>
                    <a:pt x="42" y="1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31" y="24"/>
                    <a:pt x="16" y="21"/>
                    <a:pt x="7" y="33"/>
                  </a:cubicBezTo>
                  <a:cubicBezTo>
                    <a:pt x="0" y="44"/>
                    <a:pt x="5" y="62"/>
                    <a:pt x="10" y="73"/>
                  </a:cubicBezTo>
                  <a:cubicBezTo>
                    <a:pt x="17" y="89"/>
                    <a:pt x="31" y="103"/>
                    <a:pt x="45" y="113"/>
                  </a:cubicBezTo>
                  <a:cubicBezTo>
                    <a:pt x="60" y="124"/>
                    <a:pt x="79" y="136"/>
                    <a:pt x="99" y="137"/>
                  </a:cubicBezTo>
                  <a:cubicBezTo>
                    <a:pt x="99" y="137"/>
                    <a:pt x="100" y="136"/>
                    <a:pt x="100" y="135"/>
                  </a:cubicBezTo>
                  <a:cubicBezTo>
                    <a:pt x="107" y="139"/>
                    <a:pt x="118" y="138"/>
                    <a:pt x="125" y="139"/>
                  </a:cubicBezTo>
                  <a:cubicBezTo>
                    <a:pt x="138" y="140"/>
                    <a:pt x="152" y="139"/>
                    <a:pt x="166" y="138"/>
                  </a:cubicBezTo>
                  <a:cubicBezTo>
                    <a:pt x="187" y="137"/>
                    <a:pt x="209" y="133"/>
                    <a:pt x="229" y="125"/>
                  </a:cubicBezTo>
                  <a:cubicBezTo>
                    <a:pt x="244" y="118"/>
                    <a:pt x="264" y="106"/>
                    <a:pt x="261" y="88"/>
                  </a:cubicBezTo>
                  <a:cubicBezTo>
                    <a:pt x="259" y="74"/>
                    <a:pt x="244" y="74"/>
                    <a:pt x="234" y="7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660400" y="3973513"/>
              <a:ext cx="682625" cy="354013"/>
            </a:xfrm>
            <a:custGeom>
              <a:avLst/>
              <a:gdLst>
                <a:gd name="T0" fmla="*/ 175 w 182"/>
                <a:gd name="T1" fmla="*/ 54 h 94"/>
                <a:gd name="T2" fmla="*/ 155 w 182"/>
                <a:gd name="T3" fmla="*/ 54 h 94"/>
                <a:gd name="T4" fmla="*/ 133 w 182"/>
                <a:gd name="T5" fmla="*/ 41 h 94"/>
                <a:gd name="T6" fmla="*/ 106 w 182"/>
                <a:gd name="T7" fmla="*/ 26 h 94"/>
                <a:gd name="T8" fmla="*/ 67 w 182"/>
                <a:gd name="T9" fmla="*/ 21 h 94"/>
                <a:gd name="T10" fmla="*/ 36 w 182"/>
                <a:gd name="T11" fmla="*/ 17 h 94"/>
                <a:gd name="T12" fmla="*/ 9 w 182"/>
                <a:gd name="T13" fmla="*/ 10 h 94"/>
                <a:gd name="T14" fmla="*/ 3 w 182"/>
                <a:gd name="T15" fmla="*/ 35 h 94"/>
                <a:gd name="T16" fmla="*/ 68 w 182"/>
                <a:gd name="T17" fmla="*/ 91 h 94"/>
                <a:gd name="T18" fmla="*/ 70 w 182"/>
                <a:gd name="T19" fmla="*/ 93 h 94"/>
                <a:gd name="T20" fmla="*/ 168 w 182"/>
                <a:gd name="T21" fmla="*/ 75 h 94"/>
                <a:gd name="T22" fmla="*/ 175 w 182"/>
                <a:gd name="T23" fmla="*/ 5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" h="94">
                  <a:moveTo>
                    <a:pt x="175" y="54"/>
                  </a:moveTo>
                  <a:cubicBezTo>
                    <a:pt x="169" y="50"/>
                    <a:pt x="161" y="51"/>
                    <a:pt x="155" y="54"/>
                  </a:cubicBezTo>
                  <a:cubicBezTo>
                    <a:pt x="158" y="42"/>
                    <a:pt x="144" y="34"/>
                    <a:pt x="133" y="41"/>
                  </a:cubicBezTo>
                  <a:cubicBezTo>
                    <a:pt x="137" y="27"/>
                    <a:pt x="118" y="15"/>
                    <a:pt x="106" y="26"/>
                  </a:cubicBezTo>
                  <a:cubicBezTo>
                    <a:pt x="105" y="4"/>
                    <a:pt x="79" y="5"/>
                    <a:pt x="67" y="21"/>
                  </a:cubicBezTo>
                  <a:cubicBezTo>
                    <a:pt x="59" y="10"/>
                    <a:pt x="41" y="0"/>
                    <a:pt x="36" y="17"/>
                  </a:cubicBezTo>
                  <a:cubicBezTo>
                    <a:pt x="29" y="12"/>
                    <a:pt x="18" y="6"/>
                    <a:pt x="9" y="10"/>
                  </a:cubicBezTo>
                  <a:cubicBezTo>
                    <a:pt x="0" y="15"/>
                    <a:pt x="0" y="25"/>
                    <a:pt x="3" y="35"/>
                  </a:cubicBezTo>
                  <a:cubicBezTo>
                    <a:pt x="13" y="63"/>
                    <a:pt x="42" y="79"/>
                    <a:pt x="68" y="91"/>
                  </a:cubicBezTo>
                  <a:cubicBezTo>
                    <a:pt x="68" y="92"/>
                    <a:pt x="68" y="93"/>
                    <a:pt x="70" y="93"/>
                  </a:cubicBezTo>
                  <a:cubicBezTo>
                    <a:pt x="102" y="92"/>
                    <a:pt x="139" y="94"/>
                    <a:pt x="168" y="75"/>
                  </a:cubicBezTo>
                  <a:cubicBezTo>
                    <a:pt x="173" y="72"/>
                    <a:pt x="182" y="60"/>
                    <a:pt x="175" y="54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660400" y="4117976"/>
              <a:ext cx="492125" cy="582613"/>
            </a:xfrm>
            <a:custGeom>
              <a:avLst/>
              <a:gdLst>
                <a:gd name="T0" fmla="*/ 125 w 131"/>
                <a:gd name="T1" fmla="*/ 24 h 155"/>
                <a:gd name="T2" fmla="*/ 109 w 131"/>
                <a:gd name="T3" fmla="*/ 24 h 155"/>
                <a:gd name="T4" fmla="*/ 99 w 131"/>
                <a:gd name="T5" fmla="*/ 11 h 155"/>
                <a:gd name="T6" fmla="*/ 84 w 131"/>
                <a:gd name="T7" fmla="*/ 17 h 155"/>
                <a:gd name="T8" fmla="*/ 70 w 131"/>
                <a:gd name="T9" fmla="*/ 4 h 155"/>
                <a:gd name="T10" fmla="*/ 56 w 131"/>
                <a:gd name="T11" fmla="*/ 10 h 155"/>
                <a:gd name="T12" fmla="*/ 56 w 131"/>
                <a:gd name="T13" fmla="*/ 10 h 155"/>
                <a:gd name="T14" fmla="*/ 24 w 131"/>
                <a:gd name="T15" fmla="*/ 10 h 155"/>
                <a:gd name="T16" fmla="*/ 23 w 131"/>
                <a:gd name="T17" fmla="*/ 11 h 155"/>
                <a:gd name="T18" fmla="*/ 68 w 131"/>
                <a:gd name="T19" fmla="*/ 54 h 155"/>
                <a:gd name="T20" fmla="*/ 10 w 131"/>
                <a:gd name="T21" fmla="*/ 141 h 155"/>
                <a:gd name="T22" fmla="*/ 0 w 131"/>
                <a:gd name="T23" fmla="*/ 153 h 155"/>
                <a:gd name="T24" fmla="*/ 4 w 131"/>
                <a:gd name="T25" fmla="*/ 155 h 155"/>
                <a:gd name="T26" fmla="*/ 21 w 131"/>
                <a:gd name="T27" fmla="*/ 133 h 155"/>
                <a:gd name="T28" fmla="*/ 71 w 131"/>
                <a:gd name="T29" fmla="*/ 55 h 155"/>
                <a:gd name="T30" fmla="*/ 129 w 131"/>
                <a:gd name="T31" fmla="*/ 38 h 155"/>
                <a:gd name="T32" fmla="*/ 125 w 131"/>
                <a:gd name="T33" fmla="*/ 2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55">
                  <a:moveTo>
                    <a:pt x="125" y="24"/>
                  </a:moveTo>
                  <a:cubicBezTo>
                    <a:pt x="120" y="20"/>
                    <a:pt x="114" y="21"/>
                    <a:pt x="109" y="24"/>
                  </a:cubicBezTo>
                  <a:cubicBezTo>
                    <a:pt x="108" y="19"/>
                    <a:pt x="104" y="13"/>
                    <a:pt x="99" y="11"/>
                  </a:cubicBezTo>
                  <a:cubicBezTo>
                    <a:pt x="93" y="10"/>
                    <a:pt x="88" y="13"/>
                    <a:pt x="84" y="17"/>
                  </a:cubicBezTo>
                  <a:cubicBezTo>
                    <a:pt x="82" y="11"/>
                    <a:pt x="76" y="6"/>
                    <a:pt x="70" y="4"/>
                  </a:cubicBezTo>
                  <a:cubicBezTo>
                    <a:pt x="64" y="1"/>
                    <a:pt x="59" y="5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48" y="3"/>
                    <a:pt x="31" y="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5" y="32"/>
                    <a:pt x="49" y="47"/>
                    <a:pt x="68" y="54"/>
                  </a:cubicBezTo>
                  <a:cubicBezTo>
                    <a:pt x="56" y="88"/>
                    <a:pt x="32" y="113"/>
                    <a:pt x="10" y="141"/>
                  </a:cubicBezTo>
                  <a:cubicBezTo>
                    <a:pt x="7" y="145"/>
                    <a:pt x="3" y="149"/>
                    <a:pt x="0" y="153"/>
                  </a:cubicBezTo>
                  <a:cubicBezTo>
                    <a:pt x="1" y="154"/>
                    <a:pt x="2" y="154"/>
                    <a:pt x="4" y="155"/>
                  </a:cubicBezTo>
                  <a:cubicBezTo>
                    <a:pt x="9" y="148"/>
                    <a:pt x="15" y="140"/>
                    <a:pt x="21" y="133"/>
                  </a:cubicBezTo>
                  <a:cubicBezTo>
                    <a:pt x="40" y="110"/>
                    <a:pt x="64" y="85"/>
                    <a:pt x="71" y="55"/>
                  </a:cubicBezTo>
                  <a:cubicBezTo>
                    <a:pt x="88" y="58"/>
                    <a:pt x="124" y="60"/>
                    <a:pt x="129" y="38"/>
                  </a:cubicBezTo>
                  <a:cubicBezTo>
                    <a:pt x="131" y="33"/>
                    <a:pt x="130" y="26"/>
                    <a:pt x="125" y="24"/>
                  </a:cubicBezTo>
                  <a:close/>
                </a:path>
              </a:pathLst>
            </a:custGeom>
            <a:solidFill>
              <a:srgbClr val="F2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476250" y="4756151"/>
              <a:ext cx="476250" cy="647700"/>
            </a:xfrm>
            <a:custGeom>
              <a:avLst/>
              <a:gdLst>
                <a:gd name="T0" fmla="*/ 90 w 127"/>
                <a:gd name="T1" fmla="*/ 133 h 172"/>
                <a:gd name="T2" fmla="*/ 81 w 127"/>
                <a:gd name="T3" fmla="*/ 95 h 172"/>
                <a:gd name="T4" fmla="*/ 62 w 127"/>
                <a:gd name="T5" fmla="*/ 50 h 172"/>
                <a:gd name="T6" fmla="*/ 1 w 127"/>
                <a:gd name="T7" fmla="*/ 0 h 172"/>
                <a:gd name="T8" fmla="*/ 1 w 127"/>
                <a:gd name="T9" fmla="*/ 2 h 172"/>
                <a:gd name="T10" fmla="*/ 61 w 127"/>
                <a:gd name="T11" fmla="*/ 57 h 172"/>
                <a:gd name="T12" fmla="*/ 78 w 127"/>
                <a:gd name="T13" fmla="*/ 99 h 172"/>
                <a:gd name="T14" fmla="*/ 87 w 127"/>
                <a:gd name="T15" fmla="*/ 134 h 172"/>
                <a:gd name="T16" fmla="*/ 69 w 127"/>
                <a:gd name="T17" fmla="*/ 169 h 172"/>
                <a:gd name="T18" fmla="*/ 73 w 127"/>
                <a:gd name="T19" fmla="*/ 171 h 172"/>
                <a:gd name="T20" fmla="*/ 84 w 127"/>
                <a:gd name="T21" fmla="*/ 161 h 172"/>
                <a:gd name="T22" fmla="*/ 93 w 127"/>
                <a:gd name="T23" fmla="*/ 168 h 172"/>
                <a:gd name="T24" fmla="*/ 97 w 127"/>
                <a:gd name="T25" fmla="*/ 167 h 172"/>
                <a:gd name="T26" fmla="*/ 99 w 127"/>
                <a:gd name="T27" fmla="*/ 160 h 172"/>
                <a:gd name="T28" fmla="*/ 105 w 127"/>
                <a:gd name="T29" fmla="*/ 165 h 172"/>
                <a:gd name="T30" fmla="*/ 109 w 127"/>
                <a:gd name="T31" fmla="*/ 163 h 172"/>
                <a:gd name="T32" fmla="*/ 110 w 127"/>
                <a:gd name="T33" fmla="*/ 156 h 172"/>
                <a:gd name="T34" fmla="*/ 127 w 127"/>
                <a:gd name="T35" fmla="*/ 153 h 172"/>
                <a:gd name="T36" fmla="*/ 90 w 127"/>
                <a:gd name="T37" fmla="*/ 13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172">
                  <a:moveTo>
                    <a:pt x="90" y="133"/>
                  </a:moveTo>
                  <a:cubicBezTo>
                    <a:pt x="90" y="120"/>
                    <a:pt x="84" y="107"/>
                    <a:pt x="81" y="95"/>
                  </a:cubicBezTo>
                  <a:cubicBezTo>
                    <a:pt x="76" y="80"/>
                    <a:pt x="70" y="65"/>
                    <a:pt x="62" y="50"/>
                  </a:cubicBezTo>
                  <a:cubicBezTo>
                    <a:pt x="50" y="28"/>
                    <a:pt x="29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30" y="8"/>
                    <a:pt x="48" y="31"/>
                    <a:pt x="61" y="57"/>
                  </a:cubicBezTo>
                  <a:cubicBezTo>
                    <a:pt x="68" y="70"/>
                    <a:pt x="73" y="84"/>
                    <a:pt x="78" y="99"/>
                  </a:cubicBezTo>
                  <a:cubicBezTo>
                    <a:pt x="81" y="110"/>
                    <a:pt x="83" y="123"/>
                    <a:pt x="87" y="134"/>
                  </a:cubicBezTo>
                  <a:cubicBezTo>
                    <a:pt x="75" y="142"/>
                    <a:pt x="68" y="156"/>
                    <a:pt x="69" y="169"/>
                  </a:cubicBezTo>
                  <a:cubicBezTo>
                    <a:pt x="69" y="171"/>
                    <a:pt x="71" y="172"/>
                    <a:pt x="73" y="171"/>
                  </a:cubicBezTo>
                  <a:cubicBezTo>
                    <a:pt x="76" y="167"/>
                    <a:pt x="80" y="165"/>
                    <a:pt x="84" y="161"/>
                  </a:cubicBezTo>
                  <a:cubicBezTo>
                    <a:pt x="87" y="163"/>
                    <a:pt x="91" y="165"/>
                    <a:pt x="93" y="168"/>
                  </a:cubicBezTo>
                  <a:cubicBezTo>
                    <a:pt x="94" y="170"/>
                    <a:pt x="96" y="168"/>
                    <a:pt x="97" y="167"/>
                  </a:cubicBezTo>
                  <a:cubicBezTo>
                    <a:pt x="98" y="165"/>
                    <a:pt x="98" y="163"/>
                    <a:pt x="99" y="160"/>
                  </a:cubicBezTo>
                  <a:cubicBezTo>
                    <a:pt x="101" y="162"/>
                    <a:pt x="103" y="163"/>
                    <a:pt x="105" y="165"/>
                  </a:cubicBezTo>
                  <a:cubicBezTo>
                    <a:pt x="107" y="166"/>
                    <a:pt x="109" y="165"/>
                    <a:pt x="109" y="163"/>
                  </a:cubicBezTo>
                  <a:cubicBezTo>
                    <a:pt x="109" y="161"/>
                    <a:pt x="110" y="158"/>
                    <a:pt x="110" y="156"/>
                  </a:cubicBezTo>
                  <a:cubicBezTo>
                    <a:pt x="116" y="161"/>
                    <a:pt x="127" y="164"/>
                    <a:pt x="127" y="153"/>
                  </a:cubicBezTo>
                  <a:cubicBezTo>
                    <a:pt x="127" y="136"/>
                    <a:pt x="102" y="131"/>
                    <a:pt x="90" y="13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855663" y="4602163"/>
              <a:ext cx="495300" cy="579438"/>
            </a:xfrm>
            <a:custGeom>
              <a:avLst/>
              <a:gdLst>
                <a:gd name="T0" fmla="*/ 96 w 132"/>
                <a:gd name="T1" fmla="*/ 115 h 154"/>
                <a:gd name="T2" fmla="*/ 95 w 132"/>
                <a:gd name="T3" fmla="*/ 115 h 154"/>
                <a:gd name="T4" fmla="*/ 82 w 132"/>
                <a:gd name="T5" fmla="*/ 83 h 154"/>
                <a:gd name="T6" fmla="*/ 62 w 132"/>
                <a:gd name="T7" fmla="*/ 42 h 154"/>
                <a:gd name="T8" fmla="*/ 1 w 132"/>
                <a:gd name="T9" fmla="*/ 1 h 154"/>
                <a:gd name="T10" fmla="*/ 1 w 132"/>
                <a:gd name="T11" fmla="*/ 3 h 154"/>
                <a:gd name="T12" fmla="*/ 63 w 132"/>
                <a:gd name="T13" fmla="*/ 50 h 154"/>
                <a:gd name="T14" fmla="*/ 81 w 132"/>
                <a:gd name="T15" fmla="*/ 88 h 154"/>
                <a:gd name="T16" fmla="*/ 91 w 132"/>
                <a:gd name="T17" fmla="*/ 116 h 154"/>
                <a:gd name="T18" fmla="*/ 98 w 132"/>
                <a:gd name="T19" fmla="*/ 147 h 154"/>
                <a:gd name="T20" fmla="*/ 107 w 132"/>
                <a:gd name="T21" fmla="*/ 153 h 154"/>
                <a:gd name="T22" fmla="*/ 119 w 132"/>
                <a:gd name="T23" fmla="*/ 147 h 154"/>
                <a:gd name="T24" fmla="*/ 96 w 132"/>
                <a:gd name="T25" fmla="*/ 1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54">
                  <a:moveTo>
                    <a:pt x="96" y="115"/>
                  </a:moveTo>
                  <a:cubicBezTo>
                    <a:pt x="95" y="115"/>
                    <a:pt x="95" y="115"/>
                    <a:pt x="95" y="115"/>
                  </a:cubicBezTo>
                  <a:cubicBezTo>
                    <a:pt x="92" y="104"/>
                    <a:pt x="87" y="93"/>
                    <a:pt x="82" y="83"/>
                  </a:cubicBezTo>
                  <a:cubicBezTo>
                    <a:pt x="77" y="69"/>
                    <a:pt x="70" y="55"/>
                    <a:pt x="62" y="42"/>
                  </a:cubicBezTo>
                  <a:cubicBezTo>
                    <a:pt x="49" y="20"/>
                    <a:pt x="28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0" y="5"/>
                    <a:pt x="49" y="26"/>
                    <a:pt x="63" y="50"/>
                  </a:cubicBezTo>
                  <a:cubicBezTo>
                    <a:pt x="70" y="62"/>
                    <a:pt x="76" y="75"/>
                    <a:pt x="81" y="88"/>
                  </a:cubicBezTo>
                  <a:cubicBezTo>
                    <a:pt x="84" y="97"/>
                    <a:pt x="87" y="107"/>
                    <a:pt x="91" y="116"/>
                  </a:cubicBezTo>
                  <a:cubicBezTo>
                    <a:pt x="92" y="127"/>
                    <a:pt x="92" y="138"/>
                    <a:pt x="98" y="147"/>
                  </a:cubicBezTo>
                  <a:cubicBezTo>
                    <a:pt x="100" y="149"/>
                    <a:pt x="104" y="154"/>
                    <a:pt x="107" y="153"/>
                  </a:cubicBezTo>
                  <a:cubicBezTo>
                    <a:pt x="111" y="152"/>
                    <a:pt x="116" y="151"/>
                    <a:pt x="119" y="147"/>
                  </a:cubicBezTo>
                  <a:cubicBezTo>
                    <a:pt x="132" y="136"/>
                    <a:pt x="103" y="119"/>
                    <a:pt x="96" y="115"/>
                  </a:cubicBezTo>
                  <a:close/>
                </a:path>
              </a:pathLst>
            </a:custGeom>
            <a:solidFill>
              <a:srgbClr val="1D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930275" y="4670426"/>
              <a:ext cx="169863" cy="549275"/>
            </a:xfrm>
            <a:custGeom>
              <a:avLst/>
              <a:gdLst>
                <a:gd name="T0" fmla="*/ 21 w 45"/>
                <a:gd name="T1" fmla="*/ 3 h 146"/>
                <a:gd name="T2" fmla="*/ 22 w 45"/>
                <a:gd name="T3" fmla="*/ 1 h 146"/>
                <a:gd name="T4" fmla="*/ 21 w 45"/>
                <a:gd name="T5" fmla="*/ 1 h 146"/>
                <a:gd name="T6" fmla="*/ 20 w 45"/>
                <a:gd name="T7" fmla="*/ 3 h 146"/>
                <a:gd name="T8" fmla="*/ 20 w 45"/>
                <a:gd name="T9" fmla="*/ 3 h 146"/>
                <a:gd name="T10" fmla="*/ 17 w 45"/>
                <a:gd name="T11" fmla="*/ 145 h 146"/>
                <a:gd name="T12" fmla="*/ 19 w 45"/>
                <a:gd name="T13" fmla="*/ 145 h 146"/>
                <a:gd name="T14" fmla="*/ 21 w 45"/>
                <a:gd name="T15" fmla="*/ 145 h 146"/>
                <a:gd name="T16" fmla="*/ 44 w 45"/>
                <a:gd name="T17" fmla="*/ 76 h 146"/>
                <a:gd name="T18" fmla="*/ 21 w 45"/>
                <a:gd name="T1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46">
                  <a:moveTo>
                    <a:pt x="21" y="3"/>
                  </a:moveTo>
                  <a:cubicBezTo>
                    <a:pt x="21" y="2"/>
                    <a:pt x="22" y="2"/>
                    <a:pt x="22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1" y="2"/>
                    <a:pt x="20" y="2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8" y="49"/>
                    <a:pt x="0" y="99"/>
                    <a:pt x="17" y="145"/>
                  </a:cubicBezTo>
                  <a:cubicBezTo>
                    <a:pt x="18" y="146"/>
                    <a:pt x="19" y="146"/>
                    <a:pt x="19" y="145"/>
                  </a:cubicBezTo>
                  <a:cubicBezTo>
                    <a:pt x="20" y="146"/>
                    <a:pt x="20" y="146"/>
                    <a:pt x="21" y="145"/>
                  </a:cubicBezTo>
                  <a:cubicBezTo>
                    <a:pt x="38" y="127"/>
                    <a:pt x="44" y="100"/>
                    <a:pt x="44" y="76"/>
                  </a:cubicBezTo>
                  <a:cubicBezTo>
                    <a:pt x="45" y="51"/>
                    <a:pt x="40" y="21"/>
                    <a:pt x="21" y="3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1295400" y="4519613"/>
              <a:ext cx="300038" cy="485775"/>
            </a:xfrm>
            <a:custGeom>
              <a:avLst/>
              <a:gdLst>
                <a:gd name="T0" fmla="*/ 53 w 80"/>
                <a:gd name="T1" fmla="*/ 49 h 129"/>
                <a:gd name="T2" fmla="*/ 0 w 80"/>
                <a:gd name="T3" fmla="*/ 0 h 129"/>
                <a:gd name="T4" fmla="*/ 0 w 80"/>
                <a:gd name="T5" fmla="*/ 0 h 129"/>
                <a:gd name="T6" fmla="*/ 52 w 80"/>
                <a:gd name="T7" fmla="*/ 56 h 129"/>
                <a:gd name="T8" fmla="*/ 76 w 80"/>
                <a:gd name="T9" fmla="*/ 127 h 129"/>
                <a:gd name="T10" fmla="*/ 80 w 80"/>
                <a:gd name="T11" fmla="*/ 126 h 129"/>
                <a:gd name="T12" fmla="*/ 53 w 80"/>
                <a:gd name="T13" fmla="*/ 4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29">
                  <a:moveTo>
                    <a:pt x="53" y="49"/>
                  </a:moveTo>
                  <a:cubicBezTo>
                    <a:pt x="42" y="28"/>
                    <a:pt x="26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9"/>
                    <a:pt x="41" y="33"/>
                    <a:pt x="52" y="56"/>
                  </a:cubicBezTo>
                  <a:cubicBezTo>
                    <a:pt x="63" y="78"/>
                    <a:pt x="70" y="103"/>
                    <a:pt x="76" y="127"/>
                  </a:cubicBezTo>
                  <a:cubicBezTo>
                    <a:pt x="77" y="129"/>
                    <a:pt x="80" y="128"/>
                    <a:pt x="80" y="126"/>
                  </a:cubicBezTo>
                  <a:cubicBezTo>
                    <a:pt x="73" y="99"/>
                    <a:pt x="65" y="73"/>
                    <a:pt x="53" y="49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1471613" y="4975226"/>
              <a:ext cx="300038" cy="300038"/>
            </a:xfrm>
            <a:custGeom>
              <a:avLst/>
              <a:gdLst>
                <a:gd name="T0" fmla="*/ 32 w 80"/>
                <a:gd name="T1" fmla="*/ 1 h 80"/>
                <a:gd name="T2" fmla="*/ 30 w 80"/>
                <a:gd name="T3" fmla="*/ 0 h 80"/>
                <a:gd name="T4" fmla="*/ 28 w 80"/>
                <a:gd name="T5" fmla="*/ 3 h 80"/>
                <a:gd name="T6" fmla="*/ 5 w 80"/>
                <a:gd name="T7" fmla="*/ 64 h 80"/>
                <a:gd name="T8" fmla="*/ 16 w 80"/>
                <a:gd name="T9" fmla="*/ 75 h 80"/>
                <a:gd name="T10" fmla="*/ 27 w 80"/>
                <a:gd name="T11" fmla="*/ 62 h 80"/>
                <a:gd name="T12" fmla="*/ 40 w 80"/>
                <a:gd name="T13" fmla="*/ 79 h 80"/>
                <a:gd name="T14" fmla="*/ 42 w 80"/>
                <a:gd name="T15" fmla="*/ 78 h 80"/>
                <a:gd name="T16" fmla="*/ 50 w 80"/>
                <a:gd name="T17" fmla="*/ 59 h 80"/>
                <a:gd name="T18" fmla="*/ 65 w 80"/>
                <a:gd name="T19" fmla="*/ 68 h 80"/>
                <a:gd name="T20" fmla="*/ 76 w 80"/>
                <a:gd name="T21" fmla="*/ 54 h 80"/>
                <a:gd name="T22" fmla="*/ 32 w 80"/>
                <a:gd name="T23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80">
                  <a:moveTo>
                    <a:pt x="32" y="1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9" y="0"/>
                    <a:pt x="28" y="1"/>
                    <a:pt x="28" y="3"/>
                  </a:cubicBezTo>
                  <a:cubicBezTo>
                    <a:pt x="15" y="20"/>
                    <a:pt x="0" y="42"/>
                    <a:pt x="5" y="64"/>
                  </a:cubicBezTo>
                  <a:cubicBezTo>
                    <a:pt x="7" y="70"/>
                    <a:pt x="10" y="74"/>
                    <a:pt x="16" y="75"/>
                  </a:cubicBezTo>
                  <a:cubicBezTo>
                    <a:pt x="22" y="75"/>
                    <a:pt x="25" y="68"/>
                    <a:pt x="27" y="62"/>
                  </a:cubicBezTo>
                  <a:cubicBezTo>
                    <a:pt x="29" y="69"/>
                    <a:pt x="33" y="75"/>
                    <a:pt x="40" y="79"/>
                  </a:cubicBezTo>
                  <a:cubicBezTo>
                    <a:pt x="41" y="80"/>
                    <a:pt x="42" y="79"/>
                    <a:pt x="42" y="78"/>
                  </a:cubicBezTo>
                  <a:cubicBezTo>
                    <a:pt x="47" y="72"/>
                    <a:pt x="49" y="66"/>
                    <a:pt x="50" y="59"/>
                  </a:cubicBezTo>
                  <a:cubicBezTo>
                    <a:pt x="54" y="64"/>
                    <a:pt x="58" y="68"/>
                    <a:pt x="65" y="68"/>
                  </a:cubicBezTo>
                  <a:cubicBezTo>
                    <a:pt x="71" y="68"/>
                    <a:pt x="75" y="60"/>
                    <a:pt x="76" y="54"/>
                  </a:cubicBezTo>
                  <a:cubicBezTo>
                    <a:pt x="80" y="28"/>
                    <a:pt x="52" y="10"/>
                    <a:pt x="32" y="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1774825" y="4598988"/>
              <a:ext cx="792163" cy="1281113"/>
            </a:xfrm>
            <a:custGeom>
              <a:avLst/>
              <a:gdLst>
                <a:gd name="T0" fmla="*/ 199 w 211"/>
                <a:gd name="T1" fmla="*/ 196 h 341"/>
                <a:gd name="T2" fmla="*/ 199 w 211"/>
                <a:gd name="T3" fmla="*/ 196 h 341"/>
                <a:gd name="T4" fmla="*/ 180 w 211"/>
                <a:gd name="T5" fmla="*/ 172 h 341"/>
                <a:gd name="T6" fmla="*/ 152 w 211"/>
                <a:gd name="T7" fmla="*/ 164 h 341"/>
                <a:gd name="T8" fmla="*/ 170 w 211"/>
                <a:gd name="T9" fmla="*/ 157 h 341"/>
                <a:gd name="T10" fmla="*/ 171 w 211"/>
                <a:gd name="T11" fmla="*/ 157 h 341"/>
                <a:gd name="T12" fmla="*/ 171 w 211"/>
                <a:gd name="T13" fmla="*/ 155 h 341"/>
                <a:gd name="T14" fmla="*/ 142 w 211"/>
                <a:gd name="T15" fmla="*/ 127 h 341"/>
                <a:gd name="T16" fmla="*/ 141 w 211"/>
                <a:gd name="T17" fmla="*/ 125 h 341"/>
                <a:gd name="T18" fmla="*/ 103 w 211"/>
                <a:gd name="T19" fmla="*/ 129 h 341"/>
                <a:gd name="T20" fmla="*/ 126 w 211"/>
                <a:gd name="T21" fmla="*/ 116 h 341"/>
                <a:gd name="T22" fmla="*/ 126 w 211"/>
                <a:gd name="T23" fmla="*/ 117 h 341"/>
                <a:gd name="T24" fmla="*/ 128 w 211"/>
                <a:gd name="T25" fmla="*/ 114 h 341"/>
                <a:gd name="T26" fmla="*/ 90 w 211"/>
                <a:gd name="T27" fmla="*/ 90 h 341"/>
                <a:gd name="T28" fmla="*/ 49 w 211"/>
                <a:gd name="T29" fmla="*/ 66 h 341"/>
                <a:gd name="T30" fmla="*/ 1 w 211"/>
                <a:gd name="T31" fmla="*/ 0 h 341"/>
                <a:gd name="T32" fmla="*/ 0 w 211"/>
                <a:gd name="T33" fmla="*/ 1 h 341"/>
                <a:gd name="T34" fmla="*/ 45 w 211"/>
                <a:gd name="T35" fmla="*/ 68 h 341"/>
                <a:gd name="T36" fmla="*/ 42 w 211"/>
                <a:gd name="T37" fmla="*/ 150 h 341"/>
                <a:gd name="T38" fmla="*/ 44 w 211"/>
                <a:gd name="T39" fmla="*/ 152 h 341"/>
                <a:gd name="T40" fmla="*/ 55 w 211"/>
                <a:gd name="T41" fmla="*/ 153 h 341"/>
                <a:gd name="T42" fmla="*/ 53 w 211"/>
                <a:gd name="T43" fmla="*/ 218 h 341"/>
                <a:gd name="T44" fmla="*/ 55 w 211"/>
                <a:gd name="T45" fmla="*/ 220 h 341"/>
                <a:gd name="T46" fmla="*/ 63 w 211"/>
                <a:gd name="T47" fmla="*/ 217 h 341"/>
                <a:gd name="T48" fmla="*/ 71 w 211"/>
                <a:gd name="T49" fmla="*/ 274 h 341"/>
                <a:gd name="T50" fmla="*/ 74 w 211"/>
                <a:gd name="T51" fmla="*/ 274 h 341"/>
                <a:gd name="T52" fmla="*/ 83 w 211"/>
                <a:gd name="T53" fmla="*/ 260 h 341"/>
                <a:gd name="T54" fmla="*/ 124 w 211"/>
                <a:gd name="T55" fmla="*/ 324 h 341"/>
                <a:gd name="T56" fmla="*/ 126 w 211"/>
                <a:gd name="T57" fmla="*/ 323 h 341"/>
                <a:gd name="T58" fmla="*/ 127 w 211"/>
                <a:gd name="T59" fmla="*/ 323 h 341"/>
                <a:gd name="T60" fmla="*/ 135 w 211"/>
                <a:gd name="T61" fmla="*/ 313 h 341"/>
                <a:gd name="T62" fmla="*/ 189 w 211"/>
                <a:gd name="T63" fmla="*/ 336 h 341"/>
                <a:gd name="T64" fmla="*/ 189 w 211"/>
                <a:gd name="T65" fmla="*/ 334 h 341"/>
                <a:gd name="T66" fmla="*/ 207 w 211"/>
                <a:gd name="T67" fmla="*/ 291 h 341"/>
                <a:gd name="T68" fmla="*/ 207 w 211"/>
                <a:gd name="T69" fmla="*/ 291 h 341"/>
                <a:gd name="T70" fmla="*/ 207 w 211"/>
                <a:gd name="T71" fmla="*/ 290 h 341"/>
                <a:gd name="T72" fmla="*/ 207 w 211"/>
                <a:gd name="T73" fmla="*/ 290 h 341"/>
                <a:gd name="T74" fmla="*/ 206 w 211"/>
                <a:gd name="T75" fmla="*/ 290 h 341"/>
                <a:gd name="T76" fmla="*/ 177 w 211"/>
                <a:gd name="T77" fmla="*/ 276 h 341"/>
                <a:gd name="T78" fmla="*/ 206 w 211"/>
                <a:gd name="T79" fmla="*/ 278 h 341"/>
                <a:gd name="T80" fmla="*/ 208 w 211"/>
                <a:gd name="T81" fmla="*/ 277 h 341"/>
                <a:gd name="T82" fmla="*/ 200 w 211"/>
                <a:gd name="T83" fmla="*/ 215 h 341"/>
                <a:gd name="T84" fmla="*/ 200 w 211"/>
                <a:gd name="T85" fmla="*/ 215 h 341"/>
                <a:gd name="T86" fmla="*/ 180 w 211"/>
                <a:gd name="T87" fmla="*/ 199 h 341"/>
                <a:gd name="T88" fmla="*/ 199 w 211"/>
                <a:gd name="T89" fmla="*/ 199 h 341"/>
                <a:gd name="T90" fmla="*/ 200 w 211"/>
                <a:gd name="T91" fmla="*/ 199 h 341"/>
                <a:gd name="T92" fmla="*/ 201 w 211"/>
                <a:gd name="T93" fmla="*/ 198 h 341"/>
                <a:gd name="T94" fmla="*/ 199 w 211"/>
                <a:gd name="T95" fmla="*/ 1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" h="341">
                  <a:moveTo>
                    <a:pt x="199" y="196"/>
                  </a:moveTo>
                  <a:cubicBezTo>
                    <a:pt x="199" y="196"/>
                    <a:pt x="199" y="196"/>
                    <a:pt x="199" y="196"/>
                  </a:cubicBezTo>
                  <a:cubicBezTo>
                    <a:pt x="193" y="188"/>
                    <a:pt x="188" y="178"/>
                    <a:pt x="180" y="172"/>
                  </a:cubicBezTo>
                  <a:cubicBezTo>
                    <a:pt x="172" y="166"/>
                    <a:pt x="162" y="165"/>
                    <a:pt x="152" y="164"/>
                  </a:cubicBezTo>
                  <a:cubicBezTo>
                    <a:pt x="158" y="162"/>
                    <a:pt x="164" y="159"/>
                    <a:pt x="170" y="157"/>
                  </a:cubicBezTo>
                  <a:cubicBezTo>
                    <a:pt x="170" y="157"/>
                    <a:pt x="171" y="157"/>
                    <a:pt x="171" y="157"/>
                  </a:cubicBezTo>
                  <a:cubicBezTo>
                    <a:pt x="171" y="156"/>
                    <a:pt x="172" y="156"/>
                    <a:pt x="171" y="155"/>
                  </a:cubicBezTo>
                  <a:cubicBezTo>
                    <a:pt x="164" y="144"/>
                    <a:pt x="154" y="133"/>
                    <a:pt x="142" y="127"/>
                  </a:cubicBezTo>
                  <a:cubicBezTo>
                    <a:pt x="142" y="127"/>
                    <a:pt x="143" y="126"/>
                    <a:pt x="141" y="125"/>
                  </a:cubicBezTo>
                  <a:cubicBezTo>
                    <a:pt x="129" y="124"/>
                    <a:pt x="115" y="126"/>
                    <a:pt x="103" y="129"/>
                  </a:cubicBezTo>
                  <a:cubicBezTo>
                    <a:pt x="109" y="123"/>
                    <a:pt x="118" y="121"/>
                    <a:pt x="126" y="116"/>
                  </a:cubicBezTo>
                  <a:cubicBezTo>
                    <a:pt x="126" y="116"/>
                    <a:pt x="126" y="116"/>
                    <a:pt x="126" y="117"/>
                  </a:cubicBezTo>
                  <a:cubicBezTo>
                    <a:pt x="127" y="117"/>
                    <a:pt x="129" y="115"/>
                    <a:pt x="128" y="114"/>
                  </a:cubicBezTo>
                  <a:cubicBezTo>
                    <a:pt x="116" y="106"/>
                    <a:pt x="103" y="99"/>
                    <a:pt x="90" y="90"/>
                  </a:cubicBezTo>
                  <a:cubicBezTo>
                    <a:pt x="77" y="81"/>
                    <a:pt x="64" y="72"/>
                    <a:pt x="49" y="66"/>
                  </a:cubicBezTo>
                  <a:cubicBezTo>
                    <a:pt x="40" y="43"/>
                    <a:pt x="27" y="5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6" y="14"/>
                    <a:pt x="34" y="43"/>
                    <a:pt x="45" y="68"/>
                  </a:cubicBezTo>
                  <a:cubicBezTo>
                    <a:pt x="56" y="94"/>
                    <a:pt x="48" y="123"/>
                    <a:pt x="42" y="150"/>
                  </a:cubicBezTo>
                  <a:cubicBezTo>
                    <a:pt x="42" y="151"/>
                    <a:pt x="43" y="152"/>
                    <a:pt x="44" y="152"/>
                  </a:cubicBezTo>
                  <a:cubicBezTo>
                    <a:pt x="48" y="152"/>
                    <a:pt x="52" y="153"/>
                    <a:pt x="55" y="153"/>
                  </a:cubicBezTo>
                  <a:cubicBezTo>
                    <a:pt x="43" y="173"/>
                    <a:pt x="46" y="196"/>
                    <a:pt x="53" y="218"/>
                  </a:cubicBezTo>
                  <a:cubicBezTo>
                    <a:pt x="53" y="219"/>
                    <a:pt x="54" y="220"/>
                    <a:pt x="55" y="220"/>
                  </a:cubicBezTo>
                  <a:cubicBezTo>
                    <a:pt x="58" y="219"/>
                    <a:pt x="60" y="218"/>
                    <a:pt x="63" y="217"/>
                  </a:cubicBezTo>
                  <a:cubicBezTo>
                    <a:pt x="49" y="233"/>
                    <a:pt x="59" y="260"/>
                    <a:pt x="71" y="274"/>
                  </a:cubicBezTo>
                  <a:cubicBezTo>
                    <a:pt x="72" y="275"/>
                    <a:pt x="73" y="275"/>
                    <a:pt x="74" y="274"/>
                  </a:cubicBezTo>
                  <a:cubicBezTo>
                    <a:pt x="76" y="269"/>
                    <a:pt x="80" y="265"/>
                    <a:pt x="83" y="260"/>
                  </a:cubicBezTo>
                  <a:cubicBezTo>
                    <a:pt x="82" y="290"/>
                    <a:pt x="99" y="310"/>
                    <a:pt x="124" y="324"/>
                  </a:cubicBezTo>
                  <a:cubicBezTo>
                    <a:pt x="125" y="325"/>
                    <a:pt x="126" y="324"/>
                    <a:pt x="126" y="323"/>
                  </a:cubicBezTo>
                  <a:cubicBezTo>
                    <a:pt x="126" y="323"/>
                    <a:pt x="127" y="323"/>
                    <a:pt x="127" y="323"/>
                  </a:cubicBezTo>
                  <a:cubicBezTo>
                    <a:pt x="130" y="320"/>
                    <a:pt x="133" y="317"/>
                    <a:pt x="135" y="313"/>
                  </a:cubicBezTo>
                  <a:cubicBezTo>
                    <a:pt x="141" y="337"/>
                    <a:pt x="168" y="341"/>
                    <a:pt x="189" y="336"/>
                  </a:cubicBezTo>
                  <a:cubicBezTo>
                    <a:pt x="190" y="336"/>
                    <a:pt x="190" y="335"/>
                    <a:pt x="189" y="334"/>
                  </a:cubicBezTo>
                  <a:cubicBezTo>
                    <a:pt x="200" y="323"/>
                    <a:pt x="207" y="306"/>
                    <a:pt x="207" y="291"/>
                  </a:cubicBezTo>
                  <a:cubicBezTo>
                    <a:pt x="207" y="291"/>
                    <a:pt x="207" y="291"/>
                    <a:pt x="207" y="291"/>
                  </a:cubicBezTo>
                  <a:cubicBezTo>
                    <a:pt x="207" y="291"/>
                    <a:pt x="207" y="290"/>
                    <a:pt x="207" y="290"/>
                  </a:cubicBezTo>
                  <a:cubicBezTo>
                    <a:pt x="207" y="290"/>
                    <a:pt x="207" y="290"/>
                    <a:pt x="207" y="290"/>
                  </a:cubicBezTo>
                  <a:cubicBezTo>
                    <a:pt x="207" y="290"/>
                    <a:pt x="207" y="290"/>
                    <a:pt x="206" y="290"/>
                  </a:cubicBezTo>
                  <a:cubicBezTo>
                    <a:pt x="198" y="282"/>
                    <a:pt x="188" y="279"/>
                    <a:pt x="177" y="276"/>
                  </a:cubicBezTo>
                  <a:cubicBezTo>
                    <a:pt x="187" y="275"/>
                    <a:pt x="196" y="275"/>
                    <a:pt x="206" y="278"/>
                  </a:cubicBezTo>
                  <a:cubicBezTo>
                    <a:pt x="206" y="278"/>
                    <a:pt x="208" y="278"/>
                    <a:pt x="208" y="277"/>
                  </a:cubicBezTo>
                  <a:cubicBezTo>
                    <a:pt x="211" y="257"/>
                    <a:pt x="210" y="233"/>
                    <a:pt x="200" y="215"/>
                  </a:cubicBezTo>
                  <a:cubicBezTo>
                    <a:pt x="200" y="215"/>
                    <a:pt x="200" y="215"/>
                    <a:pt x="200" y="215"/>
                  </a:cubicBezTo>
                  <a:cubicBezTo>
                    <a:pt x="197" y="207"/>
                    <a:pt x="188" y="202"/>
                    <a:pt x="180" y="199"/>
                  </a:cubicBezTo>
                  <a:cubicBezTo>
                    <a:pt x="186" y="197"/>
                    <a:pt x="192" y="197"/>
                    <a:pt x="199" y="199"/>
                  </a:cubicBezTo>
                  <a:cubicBezTo>
                    <a:pt x="199" y="200"/>
                    <a:pt x="200" y="199"/>
                    <a:pt x="200" y="199"/>
                  </a:cubicBezTo>
                  <a:cubicBezTo>
                    <a:pt x="201" y="199"/>
                    <a:pt x="201" y="199"/>
                    <a:pt x="201" y="198"/>
                  </a:cubicBezTo>
                  <a:cubicBezTo>
                    <a:pt x="201" y="197"/>
                    <a:pt x="201" y="196"/>
                    <a:pt x="199" y="196"/>
                  </a:cubicBezTo>
                  <a:close/>
                </a:path>
              </a:pathLst>
            </a:custGeom>
            <a:solidFill>
              <a:srgbClr val="156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250825" y="4764088"/>
              <a:ext cx="354013" cy="503238"/>
            </a:xfrm>
            <a:custGeom>
              <a:avLst/>
              <a:gdLst>
                <a:gd name="T0" fmla="*/ 93 w 94"/>
                <a:gd name="T1" fmla="*/ 130 h 134"/>
                <a:gd name="T2" fmla="*/ 1 w 94"/>
                <a:gd name="T3" fmla="*/ 23 h 134"/>
                <a:gd name="T4" fmla="*/ 0 w 94"/>
                <a:gd name="T5" fmla="*/ 24 h 134"/>
                <a:gd name="T6" fmla="*/ 0 w 94"/>
                <a:gd name="T7" fmla="*/ 25 h 134"/>
                <a:gd name="T8" fmla="*/ 90 w 94"/>
                <a:gd name="T9" fmla="*/ 132 h 134"/>
                <a:gd name="T10" fmla="*/ 90 w 94"/>
                <a:gd name="T11" fmla="*/ 132 h 134"/>
                <a:gd name="T12" fmla="*/ 93 w 94"/>
                <a:gd name="T13" fmla="*/ 132 h 134"/>
                <a:gd name="T14" fmla="*/ 93 w 94"/>
                <a:gd name="T15" fmla="*/ 131 h 134"/>
                <a:gd name="T16" fmla="*/ 93 w 94"/>
                <a:gd name="T17" fmla="*/ 1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34">
                  <a:moveTo>
                    <a:pt x="93" y="130"/>
                  </a:moveTo>
                  <a:cubicBezTo>
                    <a:pt x="84" y="92"/>
                    <a:pt x="55" y="0"/>
                    <a:pt x="1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2" y="72"/>
                    <a:pt x="47" y="111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1" y="134"/>
                    <a:pt x="94" y="134"/>
                    <a:pt x="93" y="132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3" y="130"/>
                    <a:pt x="93" y="130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1512888" y="3544888"/>
              <a:ext cx="1117600" cy="1004888"/>
            </a:xfrm>
            <a:custGeom>
              <a:avLst/>
              <a:gdLst>
                <a:gd name="T0" fmla="*/ 273 w 298"/>
                <a:gd name="T1" fmla="*/ 49 h 267"/>
                <a:gd name="T2" fmla="*/ 273 w 298"/>
                <a:gd name="T3" fmla="*/ 50 h 267"/>
                <a:gd name="T4" fmla="*/ 242 w 298"/>
                <a:gd name="T5" fmla="*/ 62 h 267"/>
                <a:gd name="T6" fmla="*/ 270 w 298"/>
                <a:gd name="T7" fmla="*/ 25 h 267"/>
                <a:gd name="T8" fmla="*/ 254 w 298"/>
                <a:gd name="T9" fmla="*/ 6 h 267"/>
                <a:gd name="T10" fmla="*/ 254 w 298"/>
                <a:gd name="T11" fmla="*/ 17 h 267"/>
                <a:gd name="T12" fmla="*/ 216 w 298"/>
                <a:gd name="T13" fmla="*/ 87 h 267"/>
                <a:gd name="T14" fmla="*/ 220 w 298"/>
                <a:gd name="T15" fmla="*/ 37 h 267"/>
                <a:gd name="T16" fmla="*/ 194 w 298"/>
                <a:gd name="T17" fmla="*/ 45 h 267"/>
                <a:gd name="T18" fmla="*/ 209 w 298"/>
                <a:gd name="T19" fmla="*/ 53 h 267"/>
                <a:gd name="T20" fmla="*/ 214 w 298"/>
                <a:gd name="T21" fmla="*/ 89 h 267"/>
                <a:gd name="T22" fmla="*/ 152 w 298"/>
                <a:gd name="T23" fmla="*/ 154 h 267"/>
                <a:gd name="T24" fmla="*/ 176 w 298"/>
                <a:gd name="T25" fmla="*/ 92 h 267"/>
                <a:gd name="T26" fmla="*/ 153 w 298"/>
                <a:gd name="T27" fmla="*/ 77 h 267"/>
                <a:gd name="T28" fmla="*/ 157 w 298"/>
                <a:gd name="T29" fmla="*/ 94 h 267"/>
                <a:gd name="T30" fmla="*/ 150 w 298"/>
                <a:gd name="T31" fmla="*/ 156 h 267"/>
                <a:gd name="T32" fmla="*/ 83 w 298"/>
                <a:gd name="T33" fmla="*/ 211 h 267"/>
                <a:gd name="T34" fmla="*/ 127 w 298"/>
                <a:gd name="T35" fmla="*/ 147 h 267"/>
                <a:gd name="T36" fmla="*/ 104 w 298"/>
                <a:gd name="T37" fmla="*/ 137 h 267"/>
                <a:gd name="T38" fmla="*/ 106 w 298"/>
                <a:gd name="T39" fmla="*/ 152 h 267"/>
                <a:gd name="T40" fmla="*/ 44 w 298"/>
                <a:gd name="T41" fmla="*/ 239 h 267"/>
                <a:gd name="T42" fmla="*/ 29 w 298"/>
                <a:gd name="T43" fmla="*/ 229 h 267"/>
                <a:gd name="T44" fmla="*/ 46 w 298"/>
                <a:gd name="T45" fmla="*/ 204 h 267"/>
                <a:gd name="T46" fmla="*/ 23 w 298"/>
                <a:gd name="T47" fmla="*/ 190 h 267"/>
                <a:gd name="T48" fmla="*/ 31 w 298"/>
                <a:gd name="T49" fmla="*/ 208 h 267"/>
                <a:gd name="T50" fmla="*/ 1 w 298"/>
                <a:gd name="T51" fmla="*/ 266 h 267"/>
                <a:gd name="T52" fmla="*/ 40 w 298"/>
                <a:gd name="T53" fmla="*/ 247 h 267"/>
                <a:gd name="T54" fmla="*/ 100 w 298"/>
                <a:gd name="T55" fmla="*/ 237 h 267"/>
                <a:gd name="T56" fmla="*/ 120 w 298"/>
                <a:gd name="T57" fmla="*/ 246 h 267"/>
                <a:gd name="T58" fmla="*/ 105 w 298"/>
                <a:gd name="T59" fmla="*/ 222 h 267"/>
                <a:gd name="T60" fmla="*/ 101 w 298"/>
                <a:gd name="T61" fmla="*/ 232 h 267"/>
                <a:gd name="T62" fmla="*/ 53 w 298"/>
                <a:gd name="T63" fmla="*/ 239 h 267"/>
                <a:gd name="T64" fmla="*/ 125 w 298"/>
                <a:gd name="T65" fmla="*/ 184 h 267"/>
                <a:gd name="T66" fmla="*/ 177 w 298"/>
                <a:gd name="T67" fmla="*/ 202 h 267"/>
                <a:gd name="T68" fmla="*/ 195 w 298"/>
                <a:gd name="T69" fmla="*/ 206 h 267"/>
                <a:gd name="T70" fmla="*/ 182 w 298"/>
                <a:gd name="T71" fmla="*/ 183 h 267"/>
                <a:gd name="T72" fmla="*/ 127 w 298"/>
                <a:gd name="T73" fmla="*/ 182 h 267"/>
                <a:gd name="T74" fmla="*/ 189 w 298"/>
                <a:gd name="T75" fmla="*/ 125 h 267"/>
                <a:gd name="T76" fmla="*/ 229 w 298"/>
                <a:gd name="T77" fmla="*/ 137 h 267"/>
                <a:gd name="T78" fmla="*/ 247 w 298"/>
                <a:gd name="T79" fmla="*/ 122 h 267"/>
                <a:gd name="T80" fmla="*/ 235 w 298"/>
                <a:gd name="T81" fmla="*/ 119 h 267"/>
                <a:gd name="T82" fmla="*/ 231 w 298"/>
                <a:gd name="T83" fmla="*/ 121 h 267"/>
                <a:gd name="T84" fmla="*/ 228 w 298"/>
                <a:gd name="T85" fmla="*/ 125 h 267"/>
                <a:gd name="T86" fmla="*/ 240 w 298"/>
                <a:gd name="T87" fmla="*/ 65 h 267"/>
                <a:gd name="T88" fmla="*/ 275 w 298"/>
                <a:gd name="T89" fmla="*/ 55 h 267"/>
                <a:gd name="T90" fmla="*/ 297 w 298"/>
                <a:gd name="T91" fmla="*/ 4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8" h="267">
                  <a:moveTo>
                    <a:pt x="282" y="35"/>
                  </a:moveTo>
                  <a:cubicBezTo>
                    <a:pt x="277" y="37"/>
                    <a:pt x="273" y="43"/>
                    <a:pt x="273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3" y="51"/>
                    <a:pt x="273" y="52"/>
                    <a:pt x="273" y="52"/>
                  </a:cubicBezTo>
                  <a:cubicBezTo>
                    <a:pt x="262" y="55"/>
                    <a:pt x="252" y="59"/>
                    <a:pt x="242" y="62"/>
                  </a:cubicBezTo>
                  <a:cubicBezTo>
                    <a:pt x="249" y="51"/>
                    <a:pt x="256" y="39"/>
                    <a:pt x="261" y="26"/>
                  </a:cubicBezTo>
                  <a:cubicBezTo>
                    <a:pt x="264" y="27"/>
                    <a:pt x="267" y="27"/>
                    <a:pt x="270" y="25"/>
                  </a:cubicBezTo>
                  <a:cubicBezTo>
                    <a:pt x="275" y="21"/>
                    <a:pt x="277" y="14"/>
                    <a:pt x="274" y="8"/>
                  </a:cubicBezTo>
                  <a:cubicBezTo>
                    <a:pt x="271" y="2"/>
                    <a:pt x="259" y="0"/>
                    <a:pt x="254" y="6"/>
                  </a:cubicBezTo>
                  <a:cubicBezTo>
                    <a:pt x="253" y="9"/>
                    <a:pt x="253" y="12"/>
                    <a:pt x="254" y="16"/>
                  </a:cubicBezTo>
                  <a:cubicBezTo>
                    <a:pt x="254" y="16"/>
                    <a:pt x="254" y="16"/>
                    <a:pt x="254" y="17"/>
                  </a:cubicBezTo>
                  <a:cubicBezTo>
                    <a:pt x="255" y="20"/>
                    <a:pt x="256" y="23"/>
                    <a:pt x="259" y="25"/>
                  </a:cubicBezTo>
                  <a:cubicBezTo>
                    <a:pt x="246" y="47"/>
                    <a:pt x="231" y="68"/>
                    <a:pt x="216" y="87"/>
                  </a:cubicBezTo>
                  <a:cubicBezTo>
                    <a:pt x="215" y="75"/>
                    <a:pt x="214" y="63"/>
                    <a:pt x="212" y="52"/>
                  </a:cubicBezTo>
                  <a:cubicBezTo>
                    <a:pt x="218" y="49"/>
                    <a:pt x="221" y="43"/>
                    <a:pt x="220" y="37"/>
                  </a:cubicBezTo>
                  <a:cubicBezTo>
                    <a:pt x="219" y="31"/>
                    <a:pt x="213" y="27"/>
                    <a:pt x="207" y="28"/>
                  </a:cubicBezTo>
                  <a:cubicBezTo>
                    <a:pt x="200" y="29"/>
                    <a:pt x="190" y="37"/>
                    <a:pt x="194" y="45"/>
                  </a:cubicBezTo>
                  <a:cubicBezTo>
                    <a:pt x="196" y="50"/>
                    <a:pt x="202" y="53"/>
                    <a:pt x="207" y="51"/>
                  </a:cubicBezTo>
                  <a:cubicBezTo>
                    <a:pt x="207" y="52"/>
                    <a:pt x="208" y="53"/>
                    <a:pt x="209" y="53"/>
                  </a:cubicBezTo>
                  <a:cubicBezTo>
                    <a:pt x="209" y="53"/>
                    <a:pt x="209" y="52"/>
                    <a:pt x="209" y="52"/>
                  </a:cubicBezTo>
                  <a:cubicBezTo>
                    <a:pt x="211" y="65"/>
                    <a:pt x="212" y="77"/>
                    <a:pt x="214" y="89"/>
                  </a:cubicBezTo>
                  <a:cubicBezTo>
                    <a:pt x="195" y="112"/>
                    <a:pt x="175" y="133"/>
                    <a:pt x="153" y="153"/>
                  </a:cubicBezTo>
                  <a:cubicBezTo>
                    <a:pt x="153" y="153"/>
                    <a:pt x="153" y="154"/>
                    <a:pt x="152" y="154"/>
                  </a:cubicBezTo>
                  <a:cubicBezTo>
                    <a:pt x="154" y="135"/>
                    <a:pt x="159" y="116"/>
                    <a:pt x="164" y="98"/>
                  </a:cubicBezTo>
                  <a:cubicBezTo>
                    <a:pt x="169" y="99"/>
                    <a:pt x="174" y="97"/>
                    <a:pt x="176" y="92"/>
                  </a:cubicBezTo>
                  <a:cubicBezTo>
                    <a:pt x="179" y="85"/>
                    <a:pt x="178" y="75"/>
                    <a:pt x="172" y="71"/>
                  </a:cubicBezTo>
                  <a:cubicBezTo>
                    <a:pt x="166" y="65"/>
                    <a:pt x="155" y="70"/>
                    <a:pt x="153" y="77"/>
                  </a:cubicBezTo>
                  <a:cubicBezTo>
                    <a:pt x="151" y="83"/>
                    <a:pt x="153" y="89"/>
                    <a:pt x="157" y="93"/>
                  </a:cubicBezTo>
                  <a:cubicBezTo>
                    <a:pt x="157" y="93"/>
                    <a:pt x="157" y="93"/>
                    <a:pt x="157" y="94"/>
                  </a:cubicBezTo>
                  <a:cubicBezTo>
                    <a:pt x="159" y="95"/>
                    <a:pt x="160" y="96"/>
                    <a:pt x="162" y="97"/>
                  </a:cubicBezTo>
                  <a:cubicBezTo>
                    <a:pt x="157" y="116"/>
                    <a:pt x="150" y="136"/>
                    <a:pt x="150" y="156"/>
                  </a:cubicBezTo>
                  <a:cubicBezTo>
                    <a:pt x="130" y="174"/>
                    <a:pt x="108" y="192"/>
                    <a:pt x="86" y="209"/>
                  </a:cubicBezTo>
                  <a:cubicBezTo>
                    <a:pt x="85" y="210"/>
                    <a:pt x="84" y="210"/>
                    <a:pt x="83" y="211"/>
                  </a:cubicBezTo>
                  <a:cubicBezTo>
                    <a:pt x="90" y="191"/>
                    <a:pt x="98" y="172"/>
                    <a:pt x="108" y="153"/>
                  </a:cubicBezTo>
                  <a:cubicBezTo>
                    <a:pt x="115" y="157"/>
                    <a:pt x="125" y="154"/>
                    <a:pt x="127" y="147"/>
                  </a:cubicBezTo>
                  <a:cubicBezTo>
                    <a:pt x="130" y="141"/>
                    <a:pt x="128" y="132"/>
                    <a:pt x="122" y="128"/>
                  </a:cubicBezTo>
                  <a:cubicBezTo>
                    <a:pt x="115" y="123"/>
                    <a:pt x="107" y="130"/>
                    <a:pt x="104" y="137"/>
                  </a:cubicBezTo>
                  <a:cubicBezTo>
                    <a:pt x="103" y="137"/>
                    <a:pt x="103" y="137"/>
                    <a:pt x="104" y="138"/>
                  </a:cubicBezTo>
                  <a:cubicBezTo>
                    <a:pt x="102" y="142"/>
                    <a:pt x="102" y="148"/>
                    <a:pt x="106" y="152"/>
                  </a:cubicBezTo>
                  <a:cubicBezTo>
                    <a:pt x="94" y="170"/>
                    <a:pt x="85" y="191"/>
                    <a:pt x="82" y="212"/>
                  </a:cubicBezTo>
                  <a:cubicBezTo>
                    <a:pt x="69" y="222"/>
                    <a:pt x="57" y="231"/>
                    <a:pt x="44" y="239"/>
                  </a:cubicBezTo>
                  <a:cubicBezTo>
                    <a:pt x="39" y="243"/>
                    <a:pt x="32" y="247"/>
                    <a:pt x="26" y="250"/>
                  </a:cubicBezTo>
                  <a:cubicBezTo>
                    <a:pt x="27" y="243"/>
                    <a:pt x="28" y="236"/>
                    <a:pt x="29" y="229"/>
                  </a:cubicBezTo>
                  <a:cubicBezTo>
                    <a:pt x="31" y="222"/>
                    <a:pt x="33" y="216"/>
                    <a:pt x="34" y="209"/>
                  </a:cubicBezTo>
                  <a:cubicBezTo>
                    <a:pt x="38" y="209"/>
                    <a:pt x="43" y="208"/>
                    <a:pt x="46" y="204"/>
                  </a:cubicBezTo>
                  <a:cubicBezTo>
                    <a:pt x="50" y="197"/>
                    <a:pt x="49" y="188"/>
                    <a:pt x="43" y="183"/>
                  </a:cubicBezTo>
                  <a:cubicBezTo>
                    <a:pt x="35" y="178"/>
                    <a:pt x="25" y="182"/>
                    <a:pt x="23" y="190"/>
                  </a:cubicBezTo>
                  <a:cubicBezTo>
                    <a:pt x="21" y="195"/>
                    <a:pt x="23" y="202"/>
                    <a:pt x="28" y="205"/>
                  </a:cubicBezTo>
                  <a:cubicBezTo>
                    <a:pt x="29" y="206"/>
                    <a:pt x="30" y="207"/>
                    <a:pt x="31" y="208"/>
                  </a:cubicBezTo>
                  <a:cubicBezTo>
                    <a:pt x="25" y="221"/>
                    <a:pt x="24" y="238"/>
                    <a:pt x="23" y="252"/>
                  </a:cubicBezTo>
                  <a:cubicBezTo>
                    <a:pt x="15" y="256"/>
                    <a:pt x="7" y="260"/>
                    <a:pt x="1" y="266"/>
                  </a:cubicBezTo>
                  <a:cubicBezTo>
                    <a:pt x="0" y="266"/>
                    <a:pt x="0" y="267"/>
                    <a:pt x="1" y="266"/>
                  </a:cubicBezTo>
                  <a:cubicBezTo>
                    <a:pt x="15" y="264"/>
                    <a:pt x="29" y="255"/>
                    <a:pt x="40" y="247"/>
                  </a:cubicBezTo>
                  <a:cubicBezTo>
                    <a:pt x="43" y="245"/>
                    <a:pt x="47" y="243"/>
                    <a:pt x="50" y="241"/>
                  </a:cubicBezTo>
                  <a:cubicBezTo>
                    <a:pt x="66" y="242"/>
                    <a:pt x="84" y="241"/>
                    <a:pt x="100" y="237"/>
                  </a:cubicBezTo>
                  <a:cubicBezTo>
                    <a:pt x="100" y="238"/>
                    <a:pt x="101" y="239"/>
                    <a:pt x="101" y="240"/>
                  </a:cubicBezTo>
                  <a:cubicBezTo>
                    <a:pt x="104" y="248"/>
                    <a:pt x="113" y="249"/>
                    <a:pt x="120" y="246"/>
                  </a:cubicBezTo>
                  <a:cubicBezTo>
                    <a:pt x="127" y="243"/>
                    <a:pt x="129" y="236"/>
                    <a:pt x="126" y="229"/>
                  </a:cubicBezTo>
                  <a:cubicBezTo>
                    <a:pt x="122" y="223"/>
                    <a:pt x="111" y="218"/>
                    <a:pt x="105" y="222"/>
                  </a:cubicBezTo>
                  <a:cubicBezTo>
                    <a:pt x="104" y="223"/>
                    <a:pt x="104" y="224"/>
                    <a:pt x="104" y="225"/>
                  </a:cubicBezTo>
                  <a:cubicBezTo>
                    <a:pt x="102" y="227"/>
                    <a:pt x="101" y="229"/>
                    <a:pt x="101" y="232"/>
                  </a:cubicBezTo>
                  <a:cubicBezTo>
                    <a:pt x="93" y="233"/>
                    <a:pt x="85" y="236"/>
                    <a:pt x="77" y="237"/>
                  </a:cubicBezTo>
                  <a:cubicBezTo>
                    <a:pt x="69" y="238"/>
                    <a:pt x="61" y="239"/>
                    <a:pt x="53" y="239"/>
                  </a:cubicBezTo>
                  <a:cubicBezTo>
                    <a:pt x="64" y="232"/>
                    <a:pt x="75" y="223"/>
                    <a:pt x="86" y="215"/>
                  </a:cubicBezTo>
                  <a:cubicBezTo>
                    <a:pt x="99" y="205"/>
                    <a:pt x="112" y="195"/>
                    <a:pt x="125" y="184"/>
                  </a:cubicBezTo>
                  <a:cubicBezTo>
                    <a:pt x="141" y="190"/>
                    <a:pt x="158" y="194"/>
                    <a:pt x="175" y="195"/>
                  </a:cubicBezTo>
                  <a:cubicBezTo>
                    <a:pt x="175" y="197"/>
                    <a:pt x="176" y="199"/>
                    <a:pt x="177" y="202"/>
                  </a:cubicBezTo>
                  <a:cubicBezTo>
                    <a:pt x="178" y="202"/>
                    <a:pt x="178" y="202"/>
                    <a:pt x="178" y="202"/>
                  </a:cubicBezTo>
                  <a:cubicBezTo>
                    <a:pt x="182" y="207"/>
                    <a:pt x="189" y="209"/>
                    <a:pt x="195" y="206"/>
                  </a:cubicBezTo>
                  <a:cubicBezTo>
                    <a:pt x="202" y="203"/>
                    <a:pt x="207" y="192"/>
                    <a:pt x="201" y="185"/>
                  </a:cubicBezTo>
                  <a:cubicBezTo>
                    <a:pt x="197" y="180"/>
                    <a:pt x="188" y="180"/>
                    <a:pt x="182" y="183"/>
                  </a:cubicBezTo>
                  <a:cubicBezTo>
                    <a:pt x="179" y="185"/>
                    <a:pt x="176" y="188"/>
                    <a:pt x="175" y="191"/>
                  </a:cubicBezTo>
                  <a:cubicBezTo>
                    <a:pt x="159" y="190"/>
                    <a:pt x="143" y="187"/>
                    <a:pt x="127" y="182"/>
                  </a:cubicBezTo>
                  <a:cubicBezTo>
                    <a:pt x="135" y="175"/>
                    <a:pt x="144" y="168"/>
                    <a:pt x="152" y="161"/>
                  </a:cubicBezTo>
                  <a:cubicBezTo>
                    <a:pt x="164" y="150"/>
                    <a:pt x="177" y="138"/>
                    <a:pt x="189" y="125"/>
                  </a:cubicBezTo>
                  <a:cubicBezTo>
                    <a:pt x="201" y="130"/>
                    <a:pt x="215" y="130"/>
                    <a:pt x="227" y="129"/>
                  </a:cubicBezTo>
                  <a:cubicBezTo>
                    <a:pt x="227" y="132"/>
                    <a:pt x="227" y="135"/>
                    <a:pt x="229" y="137"/>
                  </a:cubicBezTo>
                  <a:cubicBezTo>
                    <a:pt x="233" y="143"/>
                    <a:pt x="244" y="143"/>
                    <a:pt x="249" y="138"/>
                  </a:cubicBezTo>
                  <a:cubicBezTo>
                    <a:pt x="252" y="133"/>
                    <a:pt x="251" y="126"/>
                    <a:pt x="247" y="122"/>
                  </a:cubicBezTo>
                  <a:cubicBezTo>
                    <a:pt x="244" y="118"/>
                    <a:pt x="239" y="118"/>
                    <a:pt x="234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35" y="119"/>
                    <a:pt x="235" y="118"/>
                    <a:pt x="234" y="118"/>
                  </a:cubicBezTo>
                  <a:cubicBezTo>
                    <a:pt x="233" y="119"/>
                    <a:pt x="232" y="120"/>
                    <a:pt x="231" y="121"/>
                  </a:cubicBezTo>
                  <a:cubicBezTo>
                    <a:pt x="230" y="122"/>
                    <a:pt x="229" y="123"/>
                    <a:pt x="228" y="124"/>
                  </a:cubicBezTo>
                  <a:cubicBezTo>
                    <a:pt x="228" y="124"/>
                    <a:pt x="228" y="124"/>
                    <a:pt x="228" y="125"/>
                  </a:cubicBezTo>
                  <a:cubicBezTo>
                    <a:pt x="215" y="125"/>
                    <a:pt x="203" y="126"/>
                    <a:pt x="191" y="124"/>
                  </a:cubicBezTo>
                  <a:cubicBezTo>
                    <a:pt x="209" y="106"/>
                    <a:pt x="226" y="86"/>
                    <a:pt x="240" y="65"/>
                  </a:cubicBezTo>
                  <a:cubicBezTo>
                    <a:pt x="252" y="62"/>
                    <a:pt x="264" y="59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8" y="58"/>
                    <a:pt x="283" y="59"/>
                    <a:pt x="287" y="59"/>
                  </a:cubicBezTo>
                  <a:cubicBezTo>
                    <a:pt x="293" y="57"/>
                    <a:pt x="298" y="52"/>
                    <a:pt x="297" y="46"/>
                  </a:cubicBezTo>
                  <a:cubicBezTo>
                    <a:pt x="296" y="39"/>
                    <a:pt x="289" y="32"/>
                    <a:pt x="282" y="35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1931988" y="3819526"/>
              <a:ext cx="1227138" cy="917575"/>
            </a:xfrm>
            <a:custGeom>
              <a:avLst/>
              <a:gdLst>
                <a:gd name="T0" fmla="*/ 323 w 327"/>
                <a:gd name="T1" fmla="*/ 1 h 244"/>
                <a:gd name="T2" fmla="*/ 288 w 327"/>
                <a:gd name="T3" fmla="*/ 30 h 244"/>
                <a:gd name="T4" fmla="*/ 254 w 327"/>
                <a:gd name="T5" fmla="*/ 54 h 244"/>
                <a:gd name="T6" fmla="*/ 215 w 327"/>
                <a:gd name="T7" fmla="*/ 118 h 244"/>
                <a:gd name="T8" fmla="*/ 194 w 327"/>
                <a:gd name="T9" fmla="*/ 132 h 244"/>
                <a:gd name="T10" fmla="*/ 127 w 327"/>
                <a:gd name="T11" fmla="*/ 170 h 244"/>
                <a:gd name="T12" fmla="*/ 146 w 327"/>
                <a:gd name="T13" fmla="*/ 142 h 244"/>
                <a:gd name="T14" fmla="*/ 151 w 327"/>
                <a:gd name="T15" fmla="*/ 131 h 244"/>
                <a:gd name="T16" fmla="*/ 190 w 327"/>
                <a:gd name="T17" fmla="*/ 12 h 244"/>
                <a:gd name="T18" fmla="*/ 190 w 327"/>
                <a:gd name="T19" fmla="*/ 9 h 244"/>
                <a:gd name="T20" fmla="*/ 188 w 327"/>
                <a:gd name="T21" fmla="*/ 8 h 244"/>
                <a:gd name="T22" fmla="*/ 173 w 327"/>
                <a:gd name="T23" fmla="*/ 39 h 244"/>
                <a:gd name="T24" fmla="*/ 154 w 327"/>
                <a:gd name="T25" fmla="*/ 70 h 244"/>
                <a:gd name="T26" fmla="*/ 147 w 327"/>
                <a:gd name="T27" fmla="*/ 130 h 244"/>
                <a:gd name="T28" fmla="*/ 147 w 327"/>
                <a:gd name="T29" fmla="*/ 131 h 244"/>
                <a:gd name="T30" fmla="*/ 144 w 327"/>
                <a:gd name="T31" fmla="*/ 138 h 244"/>
                <a:gd name="T32" fmla="*/ 122 w 327"/>
                <a:gd name="T33" fmla="*/ 172 h 244"/>
                <a:gd name="T34" fmla="*/ 85 w 327"/>
                <a:gd name="T35" fmla="*/ 191 h 244"/>
                <a:gd name="T36" fmla="*/ 84 w 327"/>
                <a:gd name="T37" fmla="*/ 191 h 244"/>
                <a:gd name="T38" fmla="*/ 84 w 327"/>
                <a:gd name="T39" fmla="*/ 191 h 244"/>
                <a:gd name="T40" fmla="*/ 64 w 327"/>
                <a:gd name="T41" fmla="*/ 200 h 244"/>
                <a:gd name="T42" fmla="*/ 0 w 327"/>
                <a:gd name="T43" fmla="*/ 218 h 244"/>
                <a:gd name="T44" fmla="*/ 0 w 327"/>
                <a:gd name="T45" fmla="*/ 219 h 244"/>
                <a:gd name="T46" fmla="*/ 57 w 327"/>
                <a:gd name="T47" fmla="*/ 207 h 244"/>
                <a:gd name="T48" fmla="*/ 86 w 327"/>
                <a:gd name="T49" fmla="*/ 194 h 244"/>
                <a:gd name="T50" fmla="*/ 148 w 327"/>
                <a:gd name="T51" fmla="*/ 214 h 244"/>
                <a:gd name="T52" fmla="*/ 200 w 327"/>
                <a:gd name="T53" fmla="*/ 215 h 244"/>
                <a:gd name="T54" fmla="*/ 294 w 327"/>
                <a:gd name="T55" fmla="*/ 168 h 244"/>
                <a:gd name="T56" fmla="*/ 293 w 327"/>
                <a:gd name="T57" fmla="*/ 168 h 244"/>
                <a:gd name="T58" fmla="*/ 294 w 327"/>
                <a:gd name="T59" fmla="*/ 167 h 244"/>
                <a:gd name="T60" fmla="*/ 293 w 327"/>
                <a:gd name="T61" fmla="*/ 164 h 244"/>
                <a:gd name="T62" fmla="*/ 198 w 327"/>
                <a:gd name="T63" fmla="*/ 211 h 244"/>
                <a:gd name="T64" fmla="*/ 198 w 327"/>
                <a:gd name="T65" fmla="*/ 211 h 244"/>
                <a:gd name="T66" fmla="*/ 154 w 327"/>
                <a:gd name="T67" fmla="*/ 211 h 244"/>
                <a:gd name="T68" fmla="*/ 88 w 327"/>
                <a:gd name="T69" fmla="*/ 193 h 244"/>
                <a:gd name="T70" fmla="*/ 120 w 327"/>
                <a:gd name="T71" fmla="*/ 178 h 244"/>
                <a:gd name="T72" fmla="*/ 216 w 327"/>
                <a:gd name="T73" fmla="*/ 123 h 244"/>
                <a:gd name="T74" fmla="*/ 216 w 327"/>
                <a:gd name="T75" fmla="*/ 123 h 244"/>
                <a:gd name="T76" fmla="*/ 292 w 327"/>
                <a:gd name="T77" fmla="*/ 105 h 244"/>
                <a:gd name="T78" fmla="*/ 317 w 327"/>
                <a:gd name="T79" fmla="*/ 60 h 244"/>
                <a:gd name="T80" fmla="*/ 324 w 327"/>
                <a:gd name="T81" fmla="*/ 4 h 244"/>
                <a:gd name="T82" fmla="*/ 325 w 327"/>
                <a:gd name="T83" fmla="*/ 3 h 244"/>
                <a:gd name="T84" fmla="*/ 323 w 327"/>
                <a:gd name="T85" fmla="*/ 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7" h="244">
                  <a:moveTo>
                    <a:pt x="323" y="1"/>
                  </a:moveTo>
                  <a:cubicBezTo>
                    <a:pt x="312" y="11"/>
                    <a:pt x="301" y="21"/>
                    <a:pt x="288" y="30"/>
                  </a:cubicBezTo>
                  <a:cubicBezTo>
                    <a:pt x="276" y="38"/>
                    <a:pt x="265" y="45"/>
                    <a:pt x="254" y="54"/>
                  </a:cubicBezTo>
                  <a:cubicBezTo>
                    <a:pt x="234" y="71"/>
                    <a:pt x="222" y="94"/>
                    <a:pt x="215" y="118"/>
                  </a:cubicBezTo>
                  <a:cubicBezTo>
                    <a:pt x="208" y="123"/>
                    <a:pt x="201" y="128"/>
                    <a:pt x="194" y="132"/>
                  </a:cubicBezTo>
                  <a:cubicBezTo>
                    <a:pt x="173" y="146"/>
                    <a:pt x="150" y="158"/>
                    <a:pt x="127" y="170"/>
                  </a:cubicBezTo>
                  <a:cubicBezTo>
                    <a:pt x="135" y="162"/>
                    <a:pt x="141" y="151"/>
                    <a:pt x="146" y="142"/>
                  </a:cubicBezTo>
                  <a:cubicBezTo>
                    <a:pt x="148" y="138"/>
                    <a:pt x="150" y="135"/>
                    <a:pt x="151" y="131"/>
                  </a:cubicBezTo>
                  <a:cubicBezTo>
                    <a:pt x="207" y="124"/>
                    <a:pt x="193" y="52"/>
                    <a:pt x="190" y="12"/>
                  </a:cubicBezTo>
                  <a:cubicBezTo>
                    <a:pt x="190" y="11"/>
                    <a:pt x="190" y="10"/>
                    <a:pt x="190" y="9"/>
                  </a:cubicBezTo>
                  <a:cubicBezTo>
                    <a:pt x="191" y="8"/>
                    <a:pt x="188" y="7"/>
                    <a:pt x="188" y="8"/>
                  </a:cubicBezTo>
                  <a:cubicBezTo>
                    <a:pt x="183" y="19"/>
                    <a:pt x="179" y="29"/>
                    <a:pt x="173" y="39"/>
                  </a:cubicBezTo>
                  <a:cubicBezTo>
                    <a:pt x="167" y="50"/>
                    <a:pt x="160" y="60"/>
                    <a:pt x="154" y="70"/>
                  </a:cubicBezTo>
                  <a:cubicBezTo>
                    <a:pt x="144" y="88"/>
                    <a:pt x="138" y="111"/>
                    <a:pt x="147" y="130"/>
                  </a:cubicBezTo>
                  <a:cubicBezTo>
                    <a:pt x="147" y="130"/>
                    <a:pt x="147" y="130"/>
                    <a:pt x="147" y="131"/>
                  </a:cubicBezTo>
                  <a:cubicBezTo>
                    <a:pt x="146" y="133"/>
                    <a:pt x="145" y="135"/>
                    <a:pt x="144" y="138"/>
                  </a:cubicBezTo>
                  <a:cubicBezTo>
                    <a:pt x="138" y="150"/>
                    <a:pt x="131" y="161"/>
                    <a:pt x="122" y="172"/>
                  </a:cubicBezTo>
                  <a:cubicBezTo>
                    <a:pt x="110" y="179"/>
                    <a:pt x="97" y="185"/>
                    <a:pt x="85" y="191"/>
                  </a:cubicBezTo>
                  <a:cubicBezTo>
                    <a:pt x="85" y="191"/>
                    <a:pt x="85" y="191"/>
                    <a:pt x="84" y="191"/>
                  </a:cubicBezTo>
                  <a:cubicBezTo>
                    <a:pt x="84" y="190"/>
                    <a:pt x="84" y="191"/>
                    <a:pt x="84" y="191"/>
                  </a:cubicBezTo>
                  <a:cubicBezTo>
                    <a:pt x="77" y="194"/>
                    <a:pt x="71" y="197"/>
                    <a:pt x="64" y="200"/>
                  </a:cubicBezTo>
                  <a:cubicBezTo>
                    <a:pt x="44" y="210"/>
                    <a:pt x="23" y="218"/>
                    <a:pt x="0" y="218"/>
                  </a:cubicBezTo>
                  <a:cubicBezTo>
                    <a:pt x="0" y="218"/>
                    <a:pt x="0" y="219"/>
                    <a:pt x="0" y="219"/>
                  </a:cubicBezTo>
                  <a:cubicBezTo>
                    <a:pt x="19" y="224"/>
                    <a:pt x="41" y="215"/>
                    <a:pt x="57" y="207"/>
                  </a:cubicBezTo>
                  <a:cubicBezTo>
                    <a:pt x="67" y="203"/>
                    <a:pt x="77" y="199"/>
                    <a:pt x="86" y="194"/>
                  </a:cubicBezTo>
                  <a:cubicBezTo>
                    <a:pt x="102" y="209"/>
                    <a:pt x="129" y="212"/>
                    <a:pt x="148" y="214"/>
                  </a:cubicBezTo>
                  <a:cubicBezTo>
                    <a:pt x="165" y="215"/>
                    <a:pt x="183" y="217"/>
                    <a:pt x="200" y="215"/>
                  </a:cubicBezTo>
                  <a:cubicBezTo>
                    <a:pt x="231" y="244"/>
                    <a:pt x="294" y="208"/>
                    <a:pt x="294" y="168"/>
                  </a:cubicBezTo>
                  <a:cubicBezTo>
                    <a:pt x="294" y="168"/>
                    <a:pt x="293" y="168"/>
                    <a:pt x="293" y="168"/>
                  </a:cubicBezTo>
                  <a:cubicBezTo>
                    <a:pt x="294" y="168"/>
                    <a:pt x="294" y="167"/>
                    <a:pt x="294" y="167"/>
                  </a:cubicBezTo>
                  <a:cubicBezTo>
                    <a:pt x="296" y="166"/>
                    <a:pt x="295" y="164"/>
                    <a:pt x="293" y="164"/>
                  </a:cubicBezTo>
                  <a:cubicBezTo>
                    <a:pt x="261" y="177"/>
                    <a:pt x="213" y="173"/>
                    <a:pt x="198" y="211"/>
                  </a:cubicBezTo>
                  <a:cubicBezTo>
                    <a:pt x="198" y="211"/>
                    <a:pt x="198" y="211"/>
                    <a:pt x="198" y="211"/>
                  </a:cubicBezTo>
                  <a:cubicBezTo>
                    <a:pt x="183" y="212"/>
                    <a:pt x="168" y="212"/>
                    <a:pt x="154" y="211"/>
                  </a:cubicBezTo>
                  <a:cubicBezTo>
                    <a:pt x="132" y="209"/>
                    <a:pt x="106" y="206"/>
                    <a:pt x="88" y="193"/>
                  </a:cubicBezTo>
                  <a:cubicBezTo>
                    <a:pt x="99" y="188"/>
                    <a:pt x="109" y="183"/>
                    <a:pt x="120" y="178"/>
                  </a:cubicBezTo>
                  <a:cubicBezTo>
                    <a:pt x="152" y="162"/>
                    <a:pt x="186" y="144"/>
                    <a:pt x="216" y="123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39" y="139"/>
                    <a:pt x="274" y="121"/>
                    <a:pt x="292" y="105"/>
                  </a:cubicBezTo>
                  <a:cubicBezTo>
                    <a:pt x="305" y="93"/>
                    <a:pt x="312" y="76"/>
                    <a:pt x="317" y="60"/>
                  </a:cubicBezTo>
                  <a:cubicBezTo>
                    <a:pt x="322" y="43"/>
                    <a:pt x="327" y="22"/>
                    <a:pt x="324" y="4"/>
                  </a:cubicBezTo>
                  <a:cubicBezTo>
                    <a:pt x="324" y="4"/>
                    <a:pt x="325" y="3"/>
                    <a:pt x="325" y="3"/>
                  </a:cubicBezTo>
                  <a:cubicBezTo>
                    <a:pt x="326" y="1"/>
                    <a:pt x="324" y="0"/>
                    <a:pt x="323" y="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2589213" y="4824413"/>
              <a:ext cx="514350" cy="650875"/>
            </a:xfrm>
            <a:custGeom>
              <a:avLst/>
              <a:gdLst>
                <a:gd name="T0" fmla="*/ 135 w 137"/>
                <a:gd name="T1" fmla="*/ 152 h 173"/>
                <a:gd name="T2" fmla="*/ 126 w 137"/>
                <a:gd name="T3" fmla="*/ 148 h 173"/>
                <a:gd name="T4" fmla="*/ 114 w 137"/>
                <a:gd name="T5" fmla="*/ 145 h 173"/>
                <a:gd name="T6" fmla="*/ 113 w 137"/>
                <a:gd name="T7" fmla="*/ 145 h 173"/>
                <a:gd name="T8" fmla="*/ 75 w 137"/>
                <a:gd name="T9" fmla="*/ 62 h 173"/>
                <a:gd name="T10" fmla="*/ 40 w 137"/>
                <a:gd name="T11" fmla="*/ 19 h 173"/>
                <a:gd name="T12" fmla="*/ 1 w 137"/>
                <a:gd name="T13" fmla="*/ 1 h 173"/>
                <a:gd name="T14" fmla="*/ 1 w 137"/>
                <a:gd name="T15" fmla="*/ 2 h 173"/>
                <a:gd name="T16" fmla="*/ 40 w 137"/>
                <a:gd name="T17" fmla="*/ 25 h 173"/>
                <a:gd name="T18" fmla="*/ 74 w 137"/>
                <a:gd name="T19" fmla="*/ 69 h 173"/>
                <a:gd name="T20" fmla="*/ 109 w 137"/>
                <a:gd name="T21" fmla="*/ 146 h 173"/>
                <a:gd name="T22" fmla="*/ 101 w 137"/>
                <a:gd name="T23" fmla="*/ 166 h 173"/>
                <a:gd name="T24" fmla="*/ 102 w 137"/>
                <a:gd name="T25" fmla="*/ 168 h 173"/>
                <a:gd name="T26" fmla="*/ 124 w 137"/>
                <a:gd name="T27" fmla="*/ 170 h 173"/>
                <a:gd name="T28" fmla="*/ 135 w 137"/>
                <a:gd name="T29" fmla="*/ 154 h 173"/>
                <a:gd name="T30" fmla="*/ 135 w 137"/>
                <a:gd name="T31" fmla="*/ 15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" h="173">
                  <a:moveTo>
                    <a:pt x="135" y="152"/>
                  </a:moveTo>
                  <a:cubicBezTo>
                    <a:pt x="133" y="150"/>
                    <a:pt x="129" y="149"/>
                    <a:pt x="126" y="148"/>
                  </a:cubicBezTo>
                  <a:cubicBezTo>
                    <a:pt x="122" y="147"/>
                    <a:pt x="118" y="146"/>
                    <a:pt x="114" y="145"/>
                  </a:cubicBezTo>
                  <a:cubicBezTo>
                    <a:pt x="114" y="145"/>
                    <a:pt x="114" y="145"/>
                    <a:pt x="113" y="145"/>
                  </a:cubicBezTo>
                  <a:cubicBezTo>
                    <a:pt x="105" y="116"/>
                    <a:pt x="90" y="87"/>
                    <a:pt x="75" y="62"/>
                  </a:cubicBezTo>
                  <a:cubicBezTo>
                    <a:pt x="65" y="46"/>
                    <a:pt x="54" y="31"/>
                    <a:pt x="40" y="19"/>
                  </a:cubicBezTo>
                  <a:cubicBezTo>
                    <a:pt x="30" y="11"/>
                    <a:pt x="15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6" y="8"/>
                    <a:pt x="28" y="14"/>
                    <a:pt x="40" y="25"/>
                  </a:cubicBezTo>
                  <a:cubicBezTo>
                    <a:pt x="54" y="38"/>
                    <a:pt x="64" y="53"/>
                    <a:pt x="74" y="69"/>
                  </a:cubicBezTo>
                  <a:cubicBezTo>
                    <a:pt x="88" y="94"/>
                    <a:pt x="98" y="120"/>
                    <a:pt x="109" y="146"/>
                  </a:cubicBezTo>
                  <a:cubicBezTo>
                    <a:pt x="105" y="153"/>
                    <a:pt x="104" y="159"/>
                    <a:pt x="101" y="166"/>
                  </a:cubicBezTo>
                  <a:cubicBezTo>
                    <a:pt x="101" y="167"/>
                    <a:pt x="101" y="168"/>
                    <a:pt x="102" y="168"/>
                  </a:cubicBezTo>
                  <a:cubicBezTo>
                    <a:pt x="108" y="173"/>
                    <a:pt x="117" y="173"/>
                    <a:pt x="124" y="170"/>
                  </a:cubicBezTo>
                  <a:cubicBezTo>
                    <a:pt x="130" y="167"/>
                    <a:pt x="135" y="161"/>
                    <a:pt x="135" y="154"/>
                  </a:cubicBezTo>
                  <a:cubicBezTo>
                    <a:pt x="136" y="154"/>
                    <a:pt x="137" y="152"/>
                    <a:pt x="135" y="15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3070225" y="4860926"/>
              <a:ext cx="603250" cy="504825"/>
            </a:xfrm>
            <a:custGeom>
              <a:avLst/>
              <a:gdLst>
                <a:gd name="T0" fmla="*/ 147 w 161"/>
                <a:gd name="T1" fmla="*/ 63 h 134"/>
                <a:gd name="T2" fmla="*/ 135 w 161"/>
                <a:gd name="T3" fmla="*/ 69 h 134"/>
                <a:gd name="T4" fmla="*/ 91 w 161"/>
                <a:gd name="T5" fmla="*/ 66 h 134"/>
                <a:gd name="T6" fmla="*/ 91 w 161"/>
                <a:gd name="T7" fmla="*/ 66 h 134"/>
                <a:gd name="T8" fmla="*/ 52 w 161"/>
                <a:gd name="T9" fmla="*/ 31 h 134"/>
                <a:gd name="T10" fmla="*/ 95 w 161"/>
                <a:gd name="T11" fmla="*/ 29 h 134"/>
                <a:gd name="T12" fmla="*/ 97 w 161"/>
                <a:gd name="T13" fmla="*/ 37 h 134"/>
                <a:gd name="T14" fmla="*/ 117 w 161"/>
                <a:gd name="T15" fmla="*/ 37 h 134"/>
                <a:gd name="T16" fmla="*/ 115 w 161"/>
                <a:gd name="T17" fmla="*/ 16 h 134"/>
                <a:gd name="T18" fmla="*/ 96 w 161"/>
                <a:gd name="T19" fmla="*/ 18 h 134"/>
                <a:gd name="T20" fmla="*/ 97 w 161"/>
                <a:gd name="T21" fmla="*/ 19 h 134"/>
                <a:gd name="T22" fmla="*/ 95 w 161"/>
                <a:gd name="T23" fmla="*/ 24 h 134"/>
                <a:gd name="T24" fmla="*/ 74 w 161"/>
                <a:gd name="T25" fmla="*/ 28 h 134"/>
                <a:gd name="T26" fmla="*/ 46 w 161"/>
                <a:gd name="T27" fmla="*/ 27 h 134"/>
                <a:gd name="T28" fmla="*/ 1 w 161"/>
                <a:gd name="T29" fmla="*/ 0 h 134"/>
                <a:gd name="T30" fmla="*/ 0 w 161"/>
                <a:gd name="T31" fmla="*/ 1 h 134"/>
                <a:gd name="T32" fmla="*/ 22 w 161"/>
                <a:gd name="T33" fmla="*/ 16 h 134"/>
                <a:gd name="T34" fmla="*/ 21 w 161"/>
                <a:gd name="T35" fmla="*/ 74 h 134"/>
                <a:gd name="T36" fmla="*/ 9 w 161"/>
                <a:gd name="T37" fmla="*/ 79 h 134"/>
                <a:gd name="T38" fmla="*/ 15 w 161"/>
                <a:gd name="T39" fmla="*/ 95 h 134"/>
                <a:gd name="T40" fmla="*/ 28 w 161"/>
                <a:gd name="T41" fmla="*/ 91 h 134"/>
                <a:gd name="T42" fmla="*/ 25 w 161"/>
                <a:gd name="T43" fmla="*/ 75 h 134"/>
                <a:gd name="T44" fmla="*/ 25 w 161"/>
                <a:gd name="T45" fmla="*/ 17 h 134"/>
                <a:gd name="T46" fmla="*/ 68 w 161"/>
                <a:gd name="T47" fmla="*/ 48 h 134"/>
                <a:gd name="T48" fmla="*/ 66 w 161"/>
                <a:gd name="T49" fmla="*/ 100 h 134"/>
                <a:gd name="T50" fmla="*/ 64 w 161"/>
                <a:gd name="T51" fmla="*/ 100 h 134"/>
                <a:gd name="T52" fmla="*/ 62 w 161"/>
                <a:gd name="T53" fmla="*/ 101 h 134"/>
                <a:gd name="T54" fmla="*/ 51 w 161"/>
                <a:gd name="T55" fmla="*/ 108 h 134"/>
                <a:gd name="T56" fmla="*/ 60 w 161"/>
                <a:gd name="T57" fmla="*/ 122 h 134"/>
                <a:gd name="T58" fmla="*/ 74 w 161"/>
                <a:gd name="T59" fmla="*/ 115 h 134"/>
                <a:gd name="T60" fmla="*/ 70 w 161"/>
                <a:gd name="T61" fmla="*/ 102 h 134"/>
                <a:gd name="T62" fmla="*/ 71 w 161"/>
                <a:gd name="T63" fmla="*/ 51 h 134"/>
                <a:gd name="T64" fmla="*/ 105 w 161"/>
                <a:gd name="T65" fmla="*/ 88 h 134"/>
                <a:gd name="T66" fmla="*/ 102 w 161"/>
                <a:gd name="T67" fmla="*/ 111 h 134"/>
                <a:gd name="T68" fmla="*/ 101 w 161"/>
                <a:gd name="T69" fmla="*/ 111 h 134"/>
                <a:gd name="T70" fmla="*/ 92 w 161"/>
                <a:gd name="T71" fmla="*/ 123 h 134"/>
                <a:gd name="T72" fmla="*/ 102 w 161"/>
                <a:gd name="T73" fmla="*/ 133 h 134"/>
                <a:gd name="T74" fmla="*/ 110 w 161"/>
                <a:gd name="T75" fmla="*/ 123 h 134"/>
                <a:gd name="T76" fmla="*/ 105 w 161"/>
                <a:gd name="T77" fmla="*/ 113 h 134"/>
                <a:gd name="T78" fmla="*/ 107 w 161"/>
                <a:gd name="T79" fmla="*/ 90 h 134"/>
                <a:gd name="T80" fmla="*/ 123 w 161"/>
                <a:gd name="T81" fmla="*/ 113 h 134"/>
                <a:gd name="T82" fmla="*/ 126 w 161"/>
                <a:gd name="T83" fmla="*/ 124 h 134"/>
                <a:gd name="T84" fmla="*/ 140 w 161"/>
                <a:gd name="T85" fmla="*/ 123 h 134"/>
                <a:gd name="T86" fmla="*/ 140 w 161"/>
                <a:gd name="T87" fmla="*/ 110 h 134"/>
                <a:gd name="T88" fmla="*/ 125 w 161"/>
                <a:gd name="T89" fmla="*/ 109 h 134"/>
                <a:gd name="T90" fmla="*/ 95 w 161"/>
                <a:gd name="T91" fmla="*/ 69 h 134"/>
                <a:gd name="T92" fmla="*/ 134 w 161"/>
                <a:gd name="T93" fmla="*/ 74 h 134"/>
                <a:gd name="T94" fmla="*/ 133 w 161"/>
                <a:gd name="T95" fmla="*/ 76 h 134"/>
                <a:gd name="T96" fmla="*/ 134 w 161"/>
                <a:gd name="T97" fmla="*/ 76 h 134"/>
                <a:gd name="T98" fmla="*/ 145 w 161"/>
                <a:gd name="T99" fmla="*/ 88 h 134"/>
                <a:gd name="T100" fmla="*/ 160 w 161"/>
                <a:gd name="T101" fmla="*/ 74 h 134"/>
                <a:gd name="T102" fmla="*/ 147 w 161"/>
                <a:gd name="T103" fmla="*/ 6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1" h="134">
                  <a:moveTo>
                    <a:pt x="147" y="63"/>
                  </a:moveTo>
                  <a:cubicBezTo>
                    <a:pt x="142" y="63"/>
                    <a:pt x="137" y="65"/>
                    <a:pt x="135" y="69"/>
                  </a:cubicBezTo>
                  <a:cubicBezTo>
                    <a:pt x="120" y="70"/>
                    <a:pt x="106" y="71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79" y="53"/>
                    <a:pt x="66" y="41"/>
                    <a:pt x="52" y="31"/>
                  </a:cubicBezTo>
                  <a:cubicBezTo>
                    <a:pt x="65" y="34"/>
                    <a:pt x="82" y="33"/>
                    <a:pt x="95" y="29"/>
                  </a:cubicBezTo>
                  <a:cubicBezTo>
                    <a:pt x="95" y="32"/>
                    <a:pt x="96" y="35"/>
                    <a:pt x="97" y="37"/>
                  </a:cubicBezTo>
                  <a:cubicBezTo>
                    <a:pt x="101" y="44"/>
                    <a:pt x="112" y="44"/>
                    <a:pt x="117" y="37"/>
                  </a:cubicBezTo>
                  <a:cubicBezTo>
                    <a:pt x="121" y="31"/>
                    <a:pt x="119" y="22"/>
                    <a:pt x="115" y="16"/>
                  </a:cubicBezTo>
                  <a:cubicBezTo>
                    <a:pt x="110" y="9"/>
                    <a:pt x="101" y="11"/>
                    <a:pt x="96" y="18"/>
                  </a:cubicBezTo>
                  <a:cubicBezTo>
                    <a:pt x="96" y="18"/>
                    <a:pt x="96" y="19"/>
                    <a:pt x="97" y="19"/>
                  </a:cubicBezTo>
                  <a:cubicBezTo>
                    <a:pt x="96" y="21"/>
                    <a:pt x="95" y="22"/>
                    <a:pt x="95" y="24"/>
                  </a:cubicBezTo>
                  <a:cubicBezTo>
                    <a:pt x="88" y="25"/>
                    <a:pt x="81" y="28"/>
                    <a:pt x="74" y="28"/>
                  </a:cubicBezTo>
                  <a:cubicBezTo>
                    <a:pt x="65" y="30"/>
                    <a:pt x="56" y="29"/>
                    <a:pt x="46" y="27"/>
                  </a:cubicBezTo>
                  <a:cubicBezTo>
                    <a:pt x="32" y="16"/>
                    <a:pt x="17" y="7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8" y="6"/>
                    <a:pt x="15" y="11"/>
                    <a:pt x="22" y="16"/>
                  </a:cubicBezTo>
                  <a:cubicBezTo>
                    <a:pt x="28" y="36"/>
                    <a:pt x="24" y="54"/>
                    <a:pt x="21" y="74"/>
                  </a:cubicBezTo>
                  <a:cubicBezTo>
                    <a:pt x="17" y="72"/>
                    <a:pt x="11" y="74"/>
                    <a:pt x="9" y="79"/>
                  </a:cubicBezTo>
                  <a:cubicBezTo>
                    <a:pt x="6" y="85"/>
                    <a:pt x="8" y="93"/>
                    <a:pt x="15" y="95"/>
                  </a:cubicBezTo>
                  <a:cubicBezTo>
                    <a:pt x="19" y="97"/>
                    <a:pt x="25" y="95"/>
                    <a:pt x="28" y="91"/>
                  </a:cubicBezTo>
                  <a:cubicBezTo>
                    <a:pt x="32" y="87"/>
                    <a:pt x="30" y="79"/>
                    <a:pt x="25" y="75"/>
                  </a:cubicBezTo>
                  <a:cubicBezTo>
                    <a:pt x="30" y="57"/>
                    <a:pt x="31" y="34"/>
                    <a:pt x="25" y="17"/>
                  </a:cubicBezTo>
                  <a:cubicBezTo>
                    <a:pt x="39" y="27"/>
                    <a:pt x="54" y="37"/>
                    <a:pt x="68" y="48"/>
                  </a:cubicBezTo>
                  <a:cubicBezTo>
                    <a:pt x="74" y="66"/>
                    <a:pt x="70" y="83"/>
                    <a:pt x="66" y="100"/>
                  </a:cubicBezTo>
                  <a:cubicBezTo>
                    <a:pt x="65" y="100"/>
                    <a:pt x="65" y="100"/>
                    <a:pt x="64" y="100"/>
                  </a:cubicBezTo>
                  <a:cubicBezTo>
                    <a:pt x="63" y="99"/>
                    <a:pt x="63" y="100"/>
                    <a:pt x="62" y="101"/>
                  </a:cubicBezTo>
                  <a:cubicBezTo>
                    <a:pt x="58" y="101"/>
                    <a:pt x="53" y="104"/>
                    <a:pt x="51" y="108"/>
                  </a:cubicBezTo>
                  <a:cubicBezTo>
                    <a:pt x="48" y="114"/>
                    <a:pt x="54" y="121"/>
                    <a:pt x="60" y="122"/>
                  </a:cubicBezTo>
                  <a:cubicBezTo>
                    <a:pt x="66" y="124"/>
                    <a:pt x="72" y="120"/>
                    <a:pt x="74" y="115"/>
                  </a:cubicBezTo>
                  <a:cubicBezTo>
                    <a:pt x="76" y="110"/>
                    <a:pt x="73" y="105"/>
                    <a:pt x="70" y="102"/>
                  </a:cubicBezTo>
                  <a:cubicBezTo>
                    <a:pt x="75" y="86"/>
                    <a:pt x="77" y="67"/>
                    <a:pt x="71" y="51"/>
                  </a:cubicBezTo>
                  <a:cubicBezTo>
                    <a:pt x="84" y="62"/>
                    <a:pt x="95" y="75"/>
                    <a:pt x="105" y="88"/>
                  </a:cubicBezTo>
                  <a:cubicBezTo>
                    <a:pt x="104" y="96"/>
                    <a:pt x="103" y="103"/>
                    <a:pt x="102" y="111"/>
                  </a:cubicBezTo>
                  <a:cubicBezTo>
                    <a:pt x="102" y="111"/>
                    <a:pt x="101" y="111"/>
                    <a:pt x="101" y="111"/>
                  </a:cubicBezTo>
                  <a:cubicBezTo>
                    <a:pt x="96" y="112"/>
                    <a:pt x="91" y="117"/>
                    <a:pt x="92" y="123"/>
                  </a:cubicBezTo>
                  <a:cubicBezTo>
                    <a:pt x="93" y="127"/>
                    <a:pt x="97" y="134"/>
                    <a:pt x="102" y="133"/>
                  </a:cubicBezTo>
                  <a:cubicBezTo>
                    <a:pt x="107" y="132"/>
                    <a:pt x="109" y="127"/>
                    <a:pt x="110" y="123"/>
                  </a:cubicBezTo>
                  <a:cubicBezTo>
                    <a:pt x="111" y="119"/>
                    <a:pt x="109" y="115"/>
                    <a:pt x="105" y="113"/>
                  </a:cubicBezTo>
                  <a:cubicBezTo>
                    <a:pt x="107" y="105"/>
                    <a:pt x="107" y="98"/>
                    <a:pt x="107" y="90"/>
                  </a:cubicBezTo>
                  <a:cubicBezTo>
                    <a:pt x="112" y="98"/>
                    <a:pt x="118" y="105"/>
                    <a:pt x="123" y="113"/>
                  </a:cubicBezTo>
                  <a:cubicBezTo>
                    <a:pt x="121" y="116"/>
                    <a:pt x="122" y="121"/>
                    <a:pt x="126" y="124"/>
                  </a:cubicBezTo>
                  <a:cubicBezTo>
                    <a:pt x="131" y="127"/>
                    <a:pt x="137" y="128"/>
                    <a:pt x="140" y="123"/>
                  </a:cubicBezTo>
                  <a:cubicBezTo>
                    <a:pt x="142" y="119"/>
                    <a:pt x="142" y="114"/>
                    <a:pt x="140" y="110"/>
                  </a:cubicBezTo>
                  <a:cubicBezTo>
                    <a:pt x="137" y="105"/>
                    <a:pt x="130" y="107"/>
                    <a:pt x="125" y="109"/>
                  </a:cubicBezTo>
                  <a:cubicBezTo>
                    <a:pt x="116" y="95"/>
                    <a:pt x="106" y="82"/>
                    <a:pt x="95" y="69"/>
                  </a:cubicBezTo>
                  <a:cubicBezTo>
                    <a:pt x="106" y="74"/>
                    <a:pt x="121" y="76"/>
                    <a:pt x="134" y="74"/>
                  </a:cubicBezTo>
                  <a:cubicBezTo>
                    <a:pt x="134" y="75"/>
                    <a:pt x="133" y="75"/>
                    <a:pt x="133" y="76"/>
                  </a:cubicBezTo>
                  <a:cubicBezTo>
                    <a:pt x="133" y="76"/>
                    <a:pt x="134" y="76"/>
                    <a:pt x="134" y="76"/>
                  </a:cubicBezTo>
                  <a:cubicBezTo>
                    <a:pt x="134" y="82"/>
                    <a:pt x="138" y="87"/>
                    <a:pt x="145" y="88"/>
                  </a:cubicBezTo>
                  <a:cubicBezTo>
                    <a:pt x="151" y="88"/>
                    <a:pt x="161" y="82"/>
                    <a:pt x="160" y="74"/>
                  </a:cubicBezTo>
                  <a:cubicBezTo>
                    <a:pt x="159" y="68"/>
                    <a:pt x="153" y="64"/>
                    <a:pt x="147" y="63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2963863" y="4022726"/>
              <a:ext cx="698500" cy="846138"/>
            </a:xfrm>
            <a:custGeom>
              <a:avLst/>
              <a:gdLst>
                <a:gd name="T0" fmla="*/ 184 w 186"/>
                <a:gd name="T1" fmla="*/ 13 h 225"/>
                <a:gd name="T2" fmla="*/ 137 w 186"/>
                <a:gd name="T3" fmla="*/ 27 h 225"/>
                <a:gd name="T4" fmla="*/ 110 w 186"/>
                <a:gd name="T5" fmla="*/ 57 h 225"/>
                <a:gd name="T6" fmla="*/ 79 w 186"/>
                <a:gd name="T7" fmla="*/ 0 h 225"/>
                <a:gd name="T8" fmla="*/ 77 w 186"/>
                <a:gd name="T9" fmla="*/ 2 h 225"/>
                <a:gd name="T10" fmla="*/ 105 w 186"/>
                <a:gd name="T11" fmla="*/ 75 h 225"/>
                <a:gd name="T12" fmla="*/ 105 w 186"/>
                <a:gd name="T13" fmla="*/ 76 h 225"/>
                <a:gd name="T14" fmla="*/ 105 w 186"/>
                <a:gd name="T15" fmla="*/ 78 h 225"/>
                <a:gd name="T16" fmla="*/ 88 w 186"/>
                <a:gd name="T17" fmla="*/ 117 h 225"/>
                <a:gd name="T18" fmla="*/ 66 w 186"/>
                <a:gd name="T19" fmla="*/ 157 h 225"/>
                <a:gd name="T20" fmla="*/ 1 w 186"/>
                <a:gd name="T21" fmla="*/ 224 h 225"/>
                <a:gd name="T22" fmla="*/ 1 w 186"/>
                <a:gd name="T23" fmla="*/ 225 h 225"/>
                <a:gd name="T24" fmla="*/ 67 w 186"/>
                <a:gd name="T25" fmla="*/ 165 h 225"/>
                <a:gd name="T26" fmla="*/ 91 w 186"/>
                <a:gd name="T27" fmla="*/ 122 h 225"/>
                <a:gd name="T28" fmla="*/ 108 w 186"/>
                <a:gd name="T29" fmla="*/ 78 h 225"/>
                <a:gd name="T30" fmla="*/ 108 w 186"/>
                <a:gd name="T31" fmla="*/ 77 h 225"/>
                <a:gd name="T32" fmla="*/ 108 w 186"/>
                <a:gd name="T33" fmla="*/ 77 h 225"/>
                <a:gd name="T34" fmla="*/ 109 w 186"/>
                <a:gd name="T35" fmla="*/ 75 h 225"/>
                <a:gd name="T36" fmla="*/ 159 w 186"/>
                <a:gd name="T37" fmla="*/ 58 h 225"/>
                <a:gd name="T38" fmla="*/ 186 w 186"/>
                <a:gd name="T39" fmla="*/ 13 h 225"/>
                <a:gd name="T40" fmla="*/ 184 w 186"/>
                <a:gd name="T41" fmla="*/ 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6" h="225">
                  <a:moveTo>
                    <a:pt x="184" y="13"/>
                  </a:moveTo>
                  <a:cubicBezTo>
                    <a:pt x="168" y="9"/>
                    <a:pt x="150" y="19"/>
                    <a:pt x="137" y="27"/>
                  </a:cubicBezTo>
                  <a:cubicBezTo>
                    <a:pt x="126" y="35"/>
                    <a:pt x="117" y="45"/>
                    <a:pt x="110" y="57"/>
                  </a:cubicBezTo>
                  <a:cubicBezTo>
                    <a:pt x="108" y="35"/>
                    <a:pt x="97" y="10"/>
                    <a:pt x="79" y="0"/>
                  </a:cubicBezTo>
                  <a:cubicBezTo>
                    <a:pt x="78" y="0"/>
                    <a:pt x="77" y="0"/>
                    <a:pt x="77" y="2"/>
                  </a:cubicBezTo>
                  <a:cubicBezTo>
                    <a:pt x="69" y="26"/>
                    <a:pt x="80" y="64"/>
                    <a:pt x="105" y="75"/>
                  </a:cubicBezTo>
                  <a:cubicBezTo>
                    <a:pt x="105" y="75"/>
                    <a:pt x="105" y="76"/>
                    <a:pt x="105" y="76"/>
                  </a:cubicBezTo>
                  <a:cubicBezTo>
                    <a:pt x="104" y="77"/>
                    <a:pt x="105" y="77"/>
                    <a:pt x="105" y="78"/>
                  </a:cubicBezTo>
                  <a:cubicBezTo>
                    <a:pt x="99" y="90"/>
                    <a:pt x="94" y="104"/>
                    <a:pt x="88" y="117"/>
                  </a:cubicBezTo>
                  <a:cubicBezTo>
                    <a:pt x="82" y="131"/>
                    <a:pt x="74" y="144"/>
                    <a:pt x="66" y="157"/>
                  </a:cubicBezTo>
                  <a:cubicBezTo>
                    <a:pt x="49" y="185"/>
                    <a:pt x="28" y="206"/>
                    <a:pt x="1" y="224"/>
                  </a:cubicBezTo>
                  <a:cubicBezTo>
                    <a:pt x="0" y="224"/>
                    <a:pt x="1" y="225"/>
                    <a:pt x="1" y="225"/>
                  </a:cubicBezTo>
                  <a:cubicBezTo>
                    <a:pt x="29" y="215"/>
                    <a:pt x="51" y="189"/>
                    <a:pt x="67" y="165"/>
                  </a:cubicBezTo>
                  <a:cubicBezTo>
                    <a:pt x="76" y="151"/>
                    <a:pt x="83" y="136"/>
                    <a:pt x="91" y="122"/>
                  </a:cubicBezTo>
                  <a:cubicBezTo>
                    <a:pt x="97" y="108"/>
                    <a:pt x="104" y="93"/>
                    <a:pt x="108" y="78"/>
                  </a:cubicBezTo>
                  <a:cubicBezTo>
                    <a:pt x="108" y="78"/>
                    <a:pt x="108" y="78"/>
                    <a:pt x="108" y="77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8" y="76"/>
                    <a:pt x="109" y="76"/>
                    <a:pt x="109" y="75"/>
                  </a:cubicBezTo>
                  <a:cubicBezTo>
                    <a:pt x="127" y="76"/>
                    <a:pt x="144" y="70"/>
                    <a:pt x="159" y="58"/>
                  </a:cubicBezTo>
                  <a:cubicBezTo>
                    <a:pt x="172" y="48"/>
                    <a:pt x="185" y="30"/>
                    <a:pt x="186" y="13"/>
                  </a:cubicBezTo>
                  <a:cubicBezTo>
                    <a:pt x="186" y="12"/>
                    <a:pt x="185" y="12"/>
                    <a:pt x="184" y="13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3719513" y="3140076"/>
              <a:ext cx="719138" cy="1470025"/>
            </a:xfrm>
            <a:custGeom>
              <a:avLst/>
              <a:gdLst>
                <a:gd name="T0" fmla="*/ 169 w 192"/>
                <a:gd name="T1" fmla="*/ 132 h 391"/>
                <a:gd name="T2" fmla="*/ 106 w 192"/>
                <a:gd name="T3" fmla="*/ 159 h 391"/>
                <a:gd name="T4" fmla="*/ 76 w 192"/>
                <a:gd name="T5" fmla="*/ 199 h 391"/>
                <a:gd name="T6" fmla="*/ 68 w 192"/>
                <a:gd name="T7" fmla="*/ 215 h 391"/>
                <a:gd name="T8" fmla="*/ 70 w 192"/>
                <a:gd name="T9" fmla="*/ 177 h 391"/>
                <a:gd name="T10" fmla="*/ 70 w 192"/>
                <a:gd name="T11" fmla="*/ 176 h 391"/>
                <a:gd name="T12" fmla="*/ 70 w 192"/>
                <a:gd name="T13" fmla="*/ 176 h 391"/>
                <a:gd name="T14" fmla="*/ 71 w 192"/>
                <a:gd name="T15" fmla="*/ 175 h 391"/>
                <a:gd name="T16" fmla="*/ 121 w 192"/>
                <a:gd name="T17" fmla="*/ 53 h 391"/>
                <a:gd name="T18" fmla="*/ 103 w 192"/>
                <a:gd name="T19" fmla="*/ 11 h 391"/>
                <a:gd name="T20" fmla="*/ 60 w 192"/>
                <a:gd name="T21" fmla="*/ 10 h 391"/>
                <a:gd name="T22" fmla="*/ 27 w 192"/>
                <a:gd name="T23" fmla="*/ 92 h 391"/>
                <a:gd name="T24" fmla="*/ 68 w 192"/>
                <a:gd name="T25" fmla="*/ 176 h 391"/>
                <a:gd name="T26" fmla="*/ 67 w 192"/>
                <a:gd name="T27" fmla="*/ 176 h 391"/>
                <a:gd name="T28" fmla="*/ 62 w 192"/>
                <a:gd name="T29" fmla="*/ 229 h 391"/>
                <a:gd name="T30" fmla="*/ 53 w 192"/>
                <a:gd name="T31" fmla="*/ 287 h 391"/>
                <a:gd name="T32" fmla="*/ 0 w 192"/>
                <a:gd name="T33" fmla="*/ 390 h 391"/>
                <a:gd name="T34" fmla="*/ 1 w 192"/>
                <a:gd name="T35" fmla="*/ 391 h 391"/>
                <a:gd name="T36" fmla="*/ 56 w 192"/>
                <a:gd name="T37" fmla="*/ 294 h 391"/>
                <a:gd name="T38" fmla="*/ 66 w 192"/>
                <a:gd name="T39" fmla="*/ 236 h 391"/>
                <a:gd name="T40" fmla="*/ 66 w 192"/>
                <a:gd name="T41" fmla="*/ 228 h 391"/>
                <a:gd name="T42" fmla="*/ 159 w 192"/>
                <a:gd name="T43" fmla="*/ 208 h 391"/>
                <a:gd name="T44" fmla="*/ 169 w 192"/>
                <a:gd name="T45" fmla="*/ 13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391">
                  <a:moveTo>
                    <a:pt x="169" y="132"/>
                  </a:moveTo>
                  <a:cubicBezTo>
                    <a:pt x="149" y="115"/>
                    <a:pt x="119" y="146"/>
                    <a:pt x="106" y="159"/>
                  </a:cubicBezTo>
                  <a:cubicBezTo>
                    <a:pt x="95" y="171"/>
                    <a:pt x="85" y="185"/>
                    <a:pt x="76" y="199"/>
                  </a:cubicBezTo>
                  <a:cubicBezTo>
                    <a:pt x="73" y="204"/>
                    <a:pt x="70" y="209"/>
                    <a:pt x="68" y="215"/>
                  </a:cubicBezTo>
                  <a:cubicBezTo>
                    <a:pt x="69" y="202"/>
                    <a:pt x="70" y="189"/>
                    <a:pt x="70" y="177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70" y="176"/>
                    <a:pt x="71" y="176"/>
                    <a:pt x="71" y="175"/>
                  </a:cubicBezTo>
                  <a:cubicBezTo>
                    <a:pt x="100" y="140"/>
                    <a:pt x="125" y="100"/>
                    <a:pt x="121" y="53"/>
                  </a:cubicBezTo>
                  <a:cubicBezTo>
                    <a:pt x="120" y="38"/>
                    <a:pt x="115" y="21"/>
                    <a:pt x="103" y="11"/>
                  </a:cubicBezTo>
                  <a:cubicBezTo>
                    <a:pt x="91" y="0"/>
                    <a:pt x="73" y="3"/>
                    <a:pt x="60" y="10"/>
                  </a:cubicBezTo>
                  <a:cubicBezTo>
                    <a:pt x="30" y="25"/>
                    <a:pt x="24" y="62"/>
                    <a:pt x="27" y="92"/>
                  </a:cubicBezTo>
                  <a:cubicBezTo>
                    <a:pt x="30" y="121"/>
                    <a:pt x="43" y="157"/>
                    <a:pt x="68" y="176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64" y="194"/>
                    <a:pt x="63" y="212"/>
                    <a:pt x="62" y="229"/>
                  </a:cubicBezTo>
                  <a:cubicBezTo>
                    <a:pt x="60" y="249"/>
                    <a:pt x="57" y="268"/>
                    <a:pt x="53" y="287"/>
                  </a:cubicBezTo>
                  <a:cubicBezTo>
                    <a:pt x="44" y="326"/>
                    <a:pt x="26" y="359"/>
                    <a:pt x="0" y="390"/>
                  </a:cubicBezTo>
                  <a:cubicBezTo>
                    <a:pt x="0" y="391"/>
                    <a:pt x="1" y="391"/>
                    <a:pt x="1" y="391"/>
                  </a:cubicBezTo>
                  <a:cubicBezTo>
                    <a:pt x="30" y="366"/>
                    <a:pt x="46" y="330"/>
                    <a:pt x="56" y="294"/>
                  </a:cubicBezTo>
                  <a:cubicBezTo>
                    <a:pt x="60" y="275"/>
                    <a:pt x="63" y="255"/>
                    <a:pt x="66" y="236"/>
                  </a:cubicBezTo>
                  <a:cubicBezTo>
                    <a:pt x="66" y="233"/>
                    <a:pt x="66" y="231"/>
                    <a:pt x="66" y="228"/>
                  </a:cubicBezTo>
                  <a:cubicBezTo>
                    <a:pt x="97" y="239"/>
                    <a:pt x="134" y="228"/>
                    <a:pt x="159" y="208"/>
                  </a:cubicBezTo>
                  <a:cubicBezTo>
                    <a:pt x="179" y="191"/>
                    <a:pt x="192" y="153"/>
                    <a:pt x="169" y="13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3857625" y="4703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4202113" y="4527551"/>
              <a:ext cx="450850" cy="703263"/>
            </a:xfrm>
            <a:custGeom>
              <a:avLst/>
              <a:gdLst>
                <a:gd name="T0" fmla="*/ 96 w 120"/>
                <a:gd name="T1" fmla="*/ 39 h 187"/>
                <a:gd name="T2" fmla="*/ 98 w 120"/>
                <a:gd name="T3" fmla="*/ 8 h 187"/>
                <a:gd name="T4" fmla="*/ 73 w 120"/>
                <a:gd name="T5" fmla="*/ 7 h 187"/>
                <a:gd name="T6" fmla="*/ 39 w 120"/>
                <a:gd name="T7" fmla="*/ 37 h 187"/>
                <a:gd name="T8" fmla="*/ 8 w 120"/>
                <a:gd name="T9" fmla="*/ 87 h 187"/>
                <a:gd name="T10" fmla="*/ 9 w 120"/>
                <a:gd name="T11" fmla="*/ 88 h 187"/>
                <a:gd name="T12" fmla="*/ 10 w 120"/>
                <a:gd name="T13" fmla="*/ 87 h 187"/>
                <a:gd name="T14" fmla="*/ 45 w 120"/>
                <a:gd name="T15" fmla="*/ 185 h 187"/>
                <a:gd name="T16" fmla="*/ 68 w 120"/>
                <a:gd name="T17" fmla="*/ 163 h 187"/>
                <a:gd name="T18" fmla="*/ 76 w 120"/>
                <a:gd name="T19" fmla="*/ 157 h 187"/>
                <a:gd name="T20" fmla="*/ 86 w 120"/>
                <a:gd name="T21" fmla="*/ 150 h 187"/>
                <a:gd name="T22" fmla="*/ 92 w 120"/>
                <a:gd name="T23" fmla="*/ 127 h 187"/>
                <a:gd name="T24" fmla="*/ 92 w 120"/>
                <a:gd name="T25" fmla="*/ 127 h 187"/>
                <a:gd name="T26" fmla="*/ 101 w 120"/>
                <a:gd name="T27" fmla="*/ 89 h 187"/>
                <a:gd name="T28" fmla="*/ 119 w 120"/>
                <a:gd name="T29" fmla="*/ 63 h 187"/>
                <a:gd name="T30" fmla="*/ 96 w 120"/>
                <a:gd name="T31" fmla="*/ 3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87">
                  <a:moveTo>
                    <a:pt x="96" y="39"/>
                  </a:moveTo>
                  <a:cubicBezTo>
                    <a:pt x="100" y="30"/>
                    <a:pt x="105" y="17"/>
                    <a:pt x="98" y="8"/>
                  </a:cubicBezTo>
                  <a:cubicBezTo>
                    <a:pt x="93" y="0"/>
                    <a:pt x="80" y="4"/>
                    <a:pt x="73" y="7"/>
                  </a:cubicBezTo>
                  <a:cubicBezTo>
                    <a:pt x="59" y="13"/>
                    <a:pt x="48" y="24"/>
                    <a:pt x="39" y="37"/>
                  </a:cubicBezTo>
                  <a:cubicBezTo>
                    <a:pt x="28" y="53"/>
                    <a:pt x="22" y="73"/>
                    <a:pt x="8" y="87"/>
                  </a:cubicBezTo>
                  <a:cubicBezTo>
                    <a:pt x="8" y="88"/>
                    <a:pt x="9" y="88"/>
                    <a:pt x="9" y="88"/>
                  </a:cubicBezTo>
                  <a:cubicBezTo>
                    <a:pt x="9" y="88"/>
                    <a:pt x="10" y="87"/>
                    <a:pt x="10" y="87"/>
                  </a:cubicBezTo>
                  <a:cubicBezTo>
                    <a:pt x="0" y="117"/>
                    <a:pt x="3" y="180"/>
                    <a:pt x="45" y="185"/>
                  </a:cubicBezTo>
                  <a:cubicBezTo>
                    <a:pt x="59" y="187"/>
                    <a:pt x="66" y="175"/>
                    <a:pt x="68" y="163"/>
                  </a:cubicBezTo>
                  <a:cubicBezTo>
                    <a:pt x="69" y="157"/>
                    <a:pt x="71" y="159"/>
                    <a:pt x="76" y="157"/>
                  </a:cubicBezTo>
                  <a:cubicBezTo>
                    <a:pt x="80" y="156"/>
                    <a:pt x="84" y="153"/>
                    <a:pt x="86" y="150"/>
                  </a:cubicBezTo>
                  <a:cubicBezTo>
                    <a:pt x="92" y="144"/>
                    <a:pt x="94" y="134"/>
                    <a:pt x="92" y="127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104" y="121"/>
                    <a:pt x="112" y="99"/>
                    <a:pt x="101" y="89"/>
                  </a:cubicBezTo>
                  <a:cubicBezTo>
                    <a:pt x="113" y="86"/>
                    <a:pt x="120" y="75"/>
                    <a:pt x="119" y="63"/>
                  </a:cubicBezTo>
                  <a:cubicBezTo>
                    <a:pt x="119" y="50"/>
                    <a:pt x="108" y="41"/>
                    <a:pt x="96" y="3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3613150" y="4659313"/>
              <a:ext cx="811213" cy="431800"/>
            </a:xfrm>
            <a:custGeom>
              <a:avLst/>
              <a:gdLst>
                <a:gd name="T0" fmla="*/ 194 w 216"/>
                <a:gd name="T1" fmla="*/ 7 h 115"/>
                <a:gd name="T2" fmla="*/ 175 w 216"/>
                <a:gd name="T3" fmla="*/ 25 h 115"/>
                <a:gd name="T4" fmla="*/ 163 w 216"/>
                <a:gd name="T5" fmla="*/ 46 h 115"/>
                <a:gd name="T6" fmla="*/ 89 w 216"/>
                <a:gd name="T7" fmla="*/ 15 h 115"/>
                <a:gd name="T8" fmla="*/ 2 w 216"/>
                <a:gd name="T9" fmla="*/ 5 h 115"/>
                <a:gd name="T10" fmla="*/ 1 w 216"/>
                <a:gd name="T11" fmla="*/ 6 h 115"/>
                <a:gd name="T12" fmla="*/ 33 w 216"/>
                <a:gd name="T13" fmla="*/ 13 h 115"/>
                <a:gd name="T14" fmla="*/ 78 w 216"/>
                <a:gd name="T15" fmla="*/ 17 h 115"/>
                <a:gd name="T16" fmla="*/ 123 w 216"/>
                <a:gd name="T17" fmla="*/ 30 h 115"/>
                <a:gd name="T18" fmla="*/ 161 w 216"/>
                <a:gd name="T19" fmla="*/ 50 h 115"/>
                <a:gd name="T20" fmla="*/ 161 w 216"/>
                <a:gd name="T21" fmla="*/ 50 h 115"/>
                <a:gd name="T22" fmla="*/ 162 w 216"/>
                <a:gd name="T23" fmla="*/ 52 h 115"/>
                <a:gd name="T24" fmla="*/ 176 w 216"/>
                <a:gd name="T25" fmla="*/ 107 h 115"/>
                <a:gd name="T26" fmla="*/ 196 w 216"/>
                <a:gd name="T27" fmla="*/ 83 h 115"/>
                <a:gd name="T28" fmla="*/ 213 w 216"/>
                <a:gd name="T29" fmla="*/ 64 h 115"/>
                <a:gd name="T30" fmla="*/ 205 w 216"/>
                <a:gd name="T31" fmla="*/ 40 h 115"/>
                <a:gd name="T32" fmla="*/ 194 w 216"/>
                <a:gd name="T33" fmla="*/ 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" h="115">
                  <a:moveTo>
                    <a:pt x="194" y="7"/>
                  </a:moveTo>
                  <a:cubicBezTo>
                    <a:pt x="186" y="9"/>
                    <a:pt x="179" y="18"/>
                    <a:pt x="175" y="25"/>
                  </a:cubicBezTo>
                  <a:cubicBezTo>
                    <a:pt x="170" y="31"/>
                    <a:pt x="166" y="38"/>
                    <a:pt x="163" y="46"/>
                  </a:cubicBezTo>
                  <a:cubicBezTo>
                    <a:pt x="142" y="30"/>
                    <a:pt x="114" y="21"/>
                    <a:pt x="89" y="15"/>
                  </a:cubicBezTo>
                  <a:cubicBezTo>
                    <a:pt x="60" y="9"/>
                    <a:pt x="30" y="11"/>
                    <a:pt x="2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11" y="11"/>
                    <a:pt x="22" y="12"/>
                    <a:pt x="33" y="13"/>
                  </a:cubicBezTo>
                  <a:cubicBezTo>
                    <a:pt x="48" y="14"/>
                    <a:pt x="63" y="15"/>
                    <a:pt x="78" y="17"/>
                  </a:cubicBezTo>
                  <a:cubicBezTo>
                    <a:pt x="93" y="20"/>
                    <a:pt x="108" y="24"/>
                    <a:pt x="123" y="30"/>
                  </a:cubicBezTo>
                  <a:cubicBezTo>
                    <a:pt x="136" y="35"/>
                    <a:pt x="148" y="43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1"/>
                    <a:pt x="162" y="52"/>
                  </a:cubicBezTo>
                  <a:cubicBezTo>
                    <a:pt x="159" y="71"/>
                    <a:pt x="157" y="96"/>
                    <a:pt x="176" y="107"/>
                  </a:cubicBezTo>
                  <a:cubicBezTo>
                    <a:pt x="192" y="115"/>
                    <a:pt x="200" y="96"/>
                    <a:pt x="196" y="83"/>
                  </a:cubicBezTo>
                  <a:cubicBezTo>
                    <a:pt x="205" y="80"/>
                    <a:pt x="210" y="73"/>
                    <a:pt x="213" y="64"/>
                  </a:cubicBezTo>
                  <a:cubicBezTo>
                    <a:pt x="216" y="56"/>
                    <a:pt x="214" y="44"/>
                    <a:pt x="205" y="40"/>
                  </a:cubicBezTo>
                  <a:cubicBezTo>
                    <a:pt x="213" y="28"/>
                    <a:pt x="216" y="0"/>
                    <a:pt x="194" y="7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3802063" y="4700588"/>
              <a:ext cx="187325" cy="465138"/>
            </a:xfrm>
            <a:custGeom>
              <a:avLst/>
              <a:gdLst>
                <a:gd name="T0" fmla="*/ 18 w 50"/>
                <a:gd name="T1" fmla="*/ 2 h 124"/>
                <a:gd name="T2" fmla="*/ 16 w 50"/>
                <a:gd name="T3" fmla="*/ 0 h 124"/>
                <a:gd name="T4" fmla="*/ 15 w 50"/>
                <a:gd name="T5" fmla="*/ 3 h 124"/>
                <a:gd name="T6" fmla="*/ 3 w 50"/>
                <a:gd name="T7" fmla="*/ 65 h 124"/>
                <a:gd name="T8" fmla="*/ 32 w 50"/>
                <a:gd name="T9" fmla="*/ 123 h 124"/>
                <a:gd name="T10" fmla="*/ 34 w 50"/>
                <a:gd name="T11" fmla="*/ 121 h 124"/>
                <a:gd name="T12" fmla="*/ 48 w 50"/>
                <a:gd name="T13" fmla="*/ 58 h 124"/>
                <a:gd name="T14" fmla="*/ 18 w 50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24">
                  <a:moveTo>
                    <a:pt x="18" y="2"/>
                  </a:moveTo>
                  <a:cubicBezTo>
                    <a:pt x="18" y="1"/>
                    <a:pt x="17" y="0"/>
                    <a:pt x="16" y="0"/>
                  </a:cubicBezTo>
                  <a:cubicBezTo>
                    <a:pt x="15" y="1"/>
                    <a:pt x="15" y="2"/>
                    <a:pt x="15" y="3"/>
                  </a:cubicBezTo>
                  <a:cubicBezTo>
                    <a:pt x="1" y="20"/>
                    <a:pt x="0" y="44"/>
                    <a:pt x="3" y="65"/>
                  </a:cubicBezTo>
                  <a:cubicBezTo>
                    <a:pt x="6" y="85"/>
                    <a:pt x="15" y="110"/>
                    <a:pt x="32" y="123"/>
                  </a:cubicBezTo>
                  <a:cubicBezTo>
                    <a:pt x="33" y="124"/>
                    <a:pt x="35" y="123"/>
                    <a:pt x="34" y="121"/>
                  </a:cubicBezTo>
                  <a:cubicBezTo>
                    <a:pt x="48" y="104"/>
                    <a:pt x="50" y="79"/>
                    <a:pt x="48" y="58"/>
                  </a:cubicBezTo>
                  <a:cubicBezTo>
                    <a:pt x="46" y="39"/>
                    <a:pt x="36" y="12"/>
                    <a:pt x="18" y="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3967163" y="4398963"/>
              <a:ext cx="344488" cy="349250"/>
            </a:xfrm>
            <a:custGeom>
              <a:avLst/>
              <a:gdLst>
                <a:gd name="T0" fmla="*/ 89 w 92"/>
                <a:gd name="T1" fmla="*/ 2 h 93"/>
                <a:gd name="T2" fmla="*/ 87 w 92"/>
                <a:gd name="T3" fmla="*/ 0 h 93"/>
                <a:gd name="T4" fmla="*/ 0 w 92"/>
                <a:gd name="T5" fmla="*/ 85 h 93"/>
                <a:gd name="T6" fmla="*/ 0 w 92"/>
                <a:gd name="T7" fmla="*/ 86 h 93"/>
                <a:gd name="T8" fmla="*/ 0 w 92"/>
                <a:gd name="T9" fmla="*/ 87 h 93"/>
                <a:gd name="T10" fmla="*/ 1 w 92"/>
                <a:gd name="T11" fmla="*/ 87 h 93"/>
                <a:gd name="T12" fmla="*/ 1 w 92"/>
                <a:gd name="T13" fmla="*/ 86 h 93"/>
                <a:gd name="T14" fmla="*/ 56 w 92"/>
                <a:gd name="T15" fmla="*/ 62 h 93"/>
                <a:gd name="T16" fmla="*/ 92 w 92"/>
                <a:gd name="T17" fmla="*/ 4 h 93"/>
                <a:gd name="T18" fmla="*/ 89 w 92"/>
                <a:gd name="T19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89" y="2"/>
                  </a:moveTo>
                  <a:cubicBezTo>
                    <a:pt x="88" y="1"/>
                    <a:pt x="88" y="0"/>
                    <a:pt x="87" y="0"/>
                  </a:cubicBezTo>
                  <a:cubicBezTo>
                    <a:pt x="46" y="11"/>
                    <a:pt x="5" y="41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1" y="87"/>
                    <a:pt x="1" y="87"/>
                  </a:cubicBezTo>
                  <a:cubicBezTo>
                    <a:pt x="1" y="87"/>
                    <a:pt x="1" y="86"/>
                    <a:pt x="1" y="86"/>
                  </a:cubicBezTo>
                  <a:cubicBezTo>
                    <a:pt x="21" y="93"/>
                    <a:pt x="43" y="75"/>
                    <a:pt x="56" y="62"/>
                  </a:cubicBezTo>
                  <a:cubicBezTo>
                    <a:pt x="72" y="47"/>
                    <a:pt x="86" y="26"/>
                    <a:pt x="92" y="4"/>
                  </a:cubicBezTo>
                  <a:cubicBezTo>
                    <a:pt x="92" y="2"/>
                    <a:pt x="90" y="1"/>
                    <a:pt x="89" y="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4498975" y="3173413"/>
              <a:ext cx="277813" cy="514350"/>
            </a:xfrm>
            <a:custGeom>
              <a:avLst/>
              <a:gdLst>
                <a:gd name="T0" fmla="*/ 66 w 74"/>
                <a:gd name="T1" fmla="*/ 14 h 137"/>
                <a:gd name="T2" fmla="*/ 52 w 74"/>
                <a:gd name="T3" fmla="*/ 19 h 137"/>
                <a:gd name="T4" fmla="*/ 50 w 74"/>
                <a:gd name="T5" fmla="*/ 4 h 137"/>
                <a:gd name="T6" fmla="*/ 46 w 74"/>
                <a:gd name="T7" fmla="*/ 2 h 137"/>
                <a:gd name="T8" fmla="*/ 29 w 74"/>
                <a:gd name="T9" fmla="*/ 16 h 137"/>
                <a:gd name="T10" fmla="*/ 8 w 74"/>
                <a:gd name="T11" fmla="*/ 11 h 137"/>
                <a:gd name="T12" fmla="*/ 21 w 74"/>
                <a:gd name="T13" fmla="*/ 45 h 137"/>
                <a:gd name="T14" fmla="*/ 22 w 74"/>
                <a:gd name="T15" fmla="*/ 48 h 137"/>
                <a:gd name="T16" fmla="*/ 16 w 74"/>
                <a:gd name="T17" fmla="*/ 87 h 137"/>
                <a:gd name="T18" fmla="*/ 16 w 74"/>
                <a:gd name="T19" fmla="*/ 135 h 137"/>
                <a:gd name="T20" fmla="*/ 18 w 74"/>
                <a:gd name="T21" fmla="*/ 135 h 137"/>
                <a:gd name="T22" fmla="*/ 20 w 74"/>
                <a:gd name="T23" fmla="*/ 90 h 137"/>
                <a:gd name="T24" fmla="*/ 25 w 74"/>
                <a:gd name="T25" fmla="*/ 49 h 137"/>
                <a:gd name="T26" fmla="*/ 72 w 74"/>
                <a:gd name="T27" fmla="*/ 28 h 137"/>
                <a:gd name="T28" fmla="*/ 66 w 74"/>
                <a:gd name="T2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137">
                  <a:moveTo>
                    <a:pt x="66" y="14"/>
                  </a:moveTo>
                  <a:cubicBezTo>
                    <a:pt x="60" y="13"/>
                    <a:pt x="56" y="15"/>
                    <a:pt x="52" y="19"/>
                  </a:cubicBezTo>
                  <a:cubicBezTo>
                    <a:pt x="52" y="14"/>
                    <a:pt x="51" y="9"/>
                    <a:pt x="50" y="4"/>
                  </a:cubicBezTo>
                  <a:cubicBezTo>
                    <a:pt x="49" y="2"/>
                    <a:pt x="48" y="2"/>
                    <a:pt x="46" y="2"/>
                  </a:cubicBezTo>
                  <a:cubicBezTo>
                    <a:pt x="38" y="4"/>
                    <a:pt x="32" y="9"/>
                    <a:pt x="29" y="16"/>
                  </a:cubicBezTo>
                  <a:cubicBezTo>
                    <a:pt x="24" y="8"/>
                    <a:pt x="14" y="0"/>
                    <a:pt x="8" y="11"/>
                  </a:cubicBezTo>
                  <a:cubicBezTo>
                    <a:pt x="0" y="24"/>
                    <a:pt x="9" y="40"/>
                    <a:pt x="21" y="45"/>
                  </a:cubicBezTo>
                  <a:cubicBezTo>
                    <a:pt x="21" y="46"/>
                    <a:pt x="22" y="47"/>
                    <a:pt x="22" y="48"/>
                  </a:cubicBezTo>
                  <a:cubicBezTo>
                    <a:pt x="19" y="60"/>
                    <a:pt x="18" y="74"/>
                    <a:pt x="16" y="87"/>
                  </a:cubicBezTo>
                  <a:cubicBezTo>
                    <a:pt x="15" y="103"/>
                    <a:pt x="14" y="119"/>
                    <a:pt x="16" y="135"/>
                  </a:cubicBezTo>
                  <a:cubicBezTo>
                    <a:pt x="16" y="137"/>
                    <a:pt x="18" y="137"/>
                    <a:pt x="18" y="135"/>
                  </a:cubicBezTo>
                  <a:cubicBezTo>
                    <a:pt x="18" y="120"/>
                    <a:pt x="18" y="105"/>
                    <a:pt x="20" y="90"/>
                  </a:cubicBezTo>
                  <a:cubicBezTo>
                    <a:pt x="21" y="77"/>
                    <a:pt x="24" y="63"/>
                    <a:pt x="25" y="49"/>
                  </a:cubicBezTo>
                  <a:cubicBezTo>
                    <a:pt x="43" y="58"/>
                    <a:pt x="67" y="48"/>
                    <a:pt x="72" y="28"/>
                  </a:cubicBezTo>
                  <a:cubicBezTo>
                    <a:pt x="74" y="23"/>
                    <a:pt x="72" y="16"/>
                    <a:pt x="66" y="14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5403850" y="3297238"/>
              <a:ext cx="1122363" cy="1090613"/>
            </a:xfrm>
            <a:custGeom>
              <a:avLst/>
              <a:gdLst>
                <a:gd name="T0" fmla="*/ 233 w 299"/>
                <a:gd name="T1" fmla="*/ 66 h 290"/>
                <a:gd name="T2" fmla="*/ 145 w 299"/>
                <a:gd name="T3" fmla="*/ 100 h 290"/>
                <a:gd name="T4" fmla="*/ 140 w 299"/>
                <a:gd name="T5" fmla="*/ 94 h 290"/>
                <a:gd name="T6" fmla="*/ 100 w 299"/>
                <a:gd name="T7" fmla="*/ 52 h 290"/>
                <a:gd name="T8" fmla="*/ 1 w 299"/>
                <a:gd name="T9" fmla="*/ 0 h 290"/>
                <a:gd name="T10" fmla="*/ 1 w 299"/>
                <a:gd name="T11" fmla="*/ 1 h 290"/>
                <a:gd name="T12" fmla="*/ 101 w 299"/>
                <a:gd name="T13" fmla="*/ 59 h 290"/>
                <a:gd name="T14" fmla="*/ 140 w 299"/>
                <a:gd name="T15" fmla="*/ 102 h 290"/>
                <a:gd name="T16" fmla="*/ 174 w 299"/>
                <a:gd name="T17" fmla="*/ 143 h 290"/>
                <a:gd name="T18" fmla="*/ 175 w 299"/>
                <a:gd name="T19" fmla="*/ 144 h 290"/>
                <a:gd name="T20" fmla="*/ 187 w 299"/>
                <a:gd name="T21" fmla="*/ 236 h 290"/>
                <a:gd name="T22" fmla="*/ 259 w 299"/>
                <a:gd name="T23" fmla="*/ 286 h 290"/>
                <a:gd name="T24" fmla="*/ 295 w 299"/>
                <a:gd name="T25" fmla="*/ 262 h 290"/>
                <a:gd name="T26" fmla="*/ 286 w 299"/>
                <a:gd name="T27" fmla="*/ 217 h 290"/>
                <a:gd name="T28" fmla="*/ 178 w 299"/>
                <a:gd name="T29" fmla="*/ 142 h 290"/>
                <a:gd name="T30" fmla="*/ 176 w 299"/>
                <a:gd name="T31" fmla="*/ 142 h 290"/>
                <a:gd name="T32" fmla="*/ 176 w 299"/>
                <a:gd name="T33" fmla="*/ 142 h 290"/>
                <a:gd name="T34" fmla="*/ 176 w 299"/>
                <a:gd name="T35" fmla="*/ 142 h 290"/>
                <a:gd name="T36" fmla="*/ 153 w 299"/>
                <a:gd name="T37" fmla="*/ 110 h 290"/>
                <a:gd name="T38" fmla="*/ 169 w 299"/>
                <a:gd name="T39" fmla="*/ 119 h 290"/>
                <a:gd name="T40" fmla="*/ 216 w 299"/>
                <a:gd name="T41" fmla="*/ 136 h 290"/>
                <a:gd name="T42" fmla="*/ 283 w 299"/>
                <a:gd name="T43" fmla="*/ 124 h 290"/>
                <a:gd name="T44" fmla="*/ 233 w 299"/>
                <a:gd name="T45" fmla="*/ 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9" h="290">
                  <a:moveTo>
                    <a:pt x="233" y="66"/>
                  </a:moveTo>
                  <a:cubicBezTo>
                    <a:pt x="202" y="63"/>
                    <a:pt x="164" y="75"/>
                    <a:pt x="145" y="100"/>
                  </a:cubicBezTo>
                  <a:cubicBezTo>
                    <a:pt x="143" y="98"/>
                    <a:pt x="141" y="96"/>
                    <a:pt x="140" y="94"/>
                  </a:cubicBezTo>
                  <a:cubicBezTo>
                    <a:pt x="127" y="79"/>
                    <a:pt x="114" y="65"/>
                    <a:pt x="100" y="52"/>
                  </a:cubicBezTo>
                  <a:cubicBezTo>
                    <a:pt x="72" y="27"/>
                    <a:pt x="39" y="5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39" y="13"/>
                    <a:pt x="72" y="31"/>
                    <a:pt x="101" y="59"/>
                  </a:cubicBezTo>
                  <a:cubicBezTo>
                    <a:pt x="115" y="73"/>
                    <a:pt x="128" y="87"/>
                    <a:pt x="140" y="102"/>
                  </a:cubicBezTo>
                  <a:cubicBezTo>
                    <a:pt x="151" y="116"/>
                    <a:pt x="162" y="131"/>
                    <a:pt x="174" y="143"/>
                  </a:cubicBezTo>
                  <a:cubicBezTo>
                    <a:pt x="174" y="143"/>
                    <a:pt x="175" y="144"/>
                    <a:pt x="175" y="144"/>
                  </a:cubicBezTo>
                  <a:cubicBezTo>
                    <a:pt x="164" y="172"/>
                    <a:pt x="174" y="209"/>
                    <a:pt x="187" y="236"/>
                  </a:cubicBezTo>
                  <a:cubicBezTo>
                    <a:pt x="200" y="263"/>
                    <a:pt x="226" y="290"/>
                    <a:pt x="259" y="286"/>
                  </a:cubicBezTo>
                  <a:cubicBezTo>
                    <a:pt x="274" y="284"/>
                    <a:pt x="291" y="278"/>
                    <a:pt x="295" y="262"/>
                  </a:cubicBezTo>
                  <a:cubicBezTo>
                    <a:pt x="299" y="246"/>
                    <a:pt x="294" y="230"/>
                    <a:pt x="286" y="217"/>
                  </a:cubicBezTo>
                  <a:cubicBezTo>
                    <a:pt x="264" y="175"/>
                    <a:pt x="221" y="155"/>
                    <a:pt x="178" y="142"/>
                  </a:cubicBezTo>
                  <a:cubicBezTo>
                    <a:pt x="177" y="141"/>
                    <a:pt x="177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69" y="131"/>
                    <a:pt x="161" y="120"/>
                    <a:pt x="153" y="110"/>
                  </a:cubicBezTo>
                  <a:cubicBezTo>
                    <a:pt x="158" y="114"/>
                    <a:pt x="164" y="117"/>
                    <a:pt x="169" y="119"/>
                  </a:cubicBezTo>
                  <a:cubicBezTo>
                    <a:pt x="184" y="127"/>
                    <a:pt x="200" y="133"/>
                    <a:pt x="216" y="136"/>
                  </a:cubicBezTo>
                  <a:cubicBezTo>
                    <a:pt x="234" y="141"/>
                    <a:pt x="277" y="149"/>
                    <a:pt x="283" y="124"/>
                  </a:cubicBezTo>
                  <a:cubicBezTo>
                    <a:pt x="291" y="93"/>
                    <a:pt x="259" y="69"/>
                    <a:pt x="233" y="66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6653213" y="3605213"/>
              <a:ext cx="465138" cy="466725"/>
            </a:xfrm>
            <a:custGeom>
              <a:avLst/>
              <a:gdLst>
                <a:gd name="T0" fmla="*/ 95 w 124"/>
                <a:gd name="T1" fmla="*/ 10 h 124"/>
                <a:gd name="T2" fmla="*/ 39 w 124"/>
                <a:gd name="T3" fmla="*/ 3 h 124"/>
                <a:gd name="T4" fmla="*/ 6 w 124"/>
                <a:gd name="T5" fmla="*/ 30 h 124"/>
                <a:gd name="T6" fmla="*/ 2 w 124"/>
                <a:gd name="T7" fmla="*/ 69 h 124"/>
                <a:gd name="T8" fmla="*/ 22 w 124"/>
                <a:gd name="T9" fmla="*/ 108 h 124"/>
                <a:gd name="T10" fmla="*/ 60 w 124"/>
                <a:gd name="T11" fmla="*/ 122 h 124"/>
                <a:gd name="T12" fmla="*/ 74 w 124"/>
                <a:gd name="T13" fmla="*/ 97 h 124"/>
                <a:gd name="T14" fmla="*/ 96 w 124"/>
                <a:gd name="T15" fmla="*/ 63 h 124"/>
                <a:gd name="T16" fmla="*/ 123 w 124"/>
                <a:gd name="T17" fmla="*/ 48 h 124"/>
                <a:gd name="T18" fmla="*/ 95 w 124"/>
                <a:gd name="T19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95" y="10"/>
                  </a:moveTo>
                  <a:cubicBezTo>
                    <a:pt x="79" y="1"/>
                    <a:pt x="57" y="0"/>
                    <a:pt x="39" y="3"/>
                  </a:cubicBezTo>
                  <a:cubicBezTo>
                    <a:pt x="26" y="6"/>
                    <a:pt x="6" y="13"/>
                    <a:pt x="6" y="30"/>
                  </a:cubicBezTo>
                  <a:cubicBezTo>
                    <a:pt x="0" y="40"/>
                    <a:pt x="1" y="61"/>
                    <a:pt x="2" y="69"/>
                  </a:cubicBezTo>
                  <a:cubicBezTo>
                    <a:pt x="4" y="85"/>
                    <a:pt x="9" y="98"/>
                    <a:pt x="22" y="108"/>
                  </a:cubicBezTo>
                  <a:cubicBezTo>
                    <a:pt x="33" y="116"/>
                    <a:pt x="46" y="124"/>
                    <a:pt x="60" y="122"/>
                  </a:cubicBezTo>
                  <a:cubicBezTo>
                    <a:pt x="72" y="120"/>
                    <a:pt x="75" y="108"/>
                    <a:pt x="74" y="97"/>
                  </a:cubicBezTo>
                  <a:cubicBezTo>
                    <a:pt x="94" y="101"/>
                    <a:pt x="104" y="80"/>
                    <a:pt x="96" y="63"/>
                  </a:cubicBezTo>
                  <a:cubicBezTo>
                    <a:pt x="108" y="68"/>
                    <a:pt x="124" y="65"/>
                    <a:pt x="123" y="48"/>
                  </a:cubicBezTo>
                  <a:cubicBezTo>
                    <a:pt x="121" y="33"/>
                    <a:pt x="108" y="17"/>
                    <a:pt x="95" y="10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7299325" y="2341563"/>
              <a:ext cx="919163" cy="1189038"/>
            </a:xfrm>
            <a:custGeom>
              <a:avLst/>
              <a:gdLst>
                <a:gd name="T0" fmla="*/ 220 w 245"/>
                <a:gd name="T1" fmla="*/ 46 h 316"/>
                <a:gd name="T2" fmla="*/ 220 w 245"/>
                <a:gd name="T3" fmla="*/ 47 h 316"/>
                <a:gd name="T4" fmla="*/ 193 w 245"/>
                <a:gd name="T5" fmla="*/ 66 h 316"/>
                <a:gd name="T6" fmla="*/ 212 w 245"/>
                <a:gd name="T7" fmla="*/ 23 h 316"/>
                <a:gd name="T8" fmla="*/ 193 w 245"/>
                <a:gd name="T9" fmla="*/ 8 h 316"/>
                <a:gd name="T10" fmla="*/ 195 w 245"/>
                <a:gd name="T11" fmla="*/ 19 h 316"/>
                <a:gd name="T12" fmla="*/ 172 w 245"/>
                <a:gd name="T13" fmla="*/ 96 h 316"/>
                <a:gd name="T14" fmla="*/ 167 w 245"/>
                <a:gd name="T15" fmla="*/ 46 h 316"/>
                <a:gd name="T16" fmla="*/ 142 w 245"/>
                <a:gd name="T17" fmla="*/ 59 h 316"/>
                <a:gd name="T18" fmla="*/ 159 w 245"/>
                <a:gd name="T19" fmla="*/ 63 h 316"/>
                <a:gd name="T20" fmla="*/ 171 w 245"/>
                <a:gd name="T21" fmla="*/ 98 h 316"/>
                <a:gd name="T22" fmla="*/ 125 w 245"/>
                <a:gd name="T23" fmla="*/ 174 h 316"/>
                <a:gd name="T24" fmla="*/ 135 w 245"/>
                <a:gd name="T25" fmla="*/ 108 h 316"/>
                <a:gd name="T26" fmla="*/ 109 w 245"/>
                <a:gd name="T27" fmla="*/ 99 h 316"/>
                <a:gd name="T28" fmla="*/ 117 w 245"/>
                <a:gd name="T29" fmla="*/ 114 h 316"/>
                <a:gd name="T30" fmla="*/ 123 w 245"/>
                <a:gd name="T31" fmla="*/ 176 h 316"/>
                <a:gd name="T32" fmla="*/ 69 w 245"/>
                <a:gd name="T33" fmla="*/ 245 h 316"/>
                <a:gd name="T34" fmla="*/ 99 w 245"/>
                <a:gd name="T35" fmla="*/ 173 h 316"/>
                <a:gd name="T36" fmla="*/ 73 w 245"/>
                <a:gd name="T37" fmla="*/ 168 h 316"/>
                <a:gd name="T38" fmla="*/ 78 w 245"/>
                <a:gd name="T39" fmla="*/ 182 h 316"/>
                <a:gd name="T40" fmla="*/ 37 w 245"/>
                <a:gd name="T41" fmla="*/ 280 h 316"/>
                <a:gd name="T42" fmla="*/ 20 w 245"/>
                <a:gd name="T43" fmla="*/ 274 h 316"/>
                <a:gd name="T44" fmla="*/ 31 w 245"/>
                <a:gd name="T45" fmla="*/ 245 h 316"/>
                <a:gd name="T46" fmla="*/ 5 w 245"/>
                <a:gd name="T47" fmla="*/ 237 h 316"/>
                <a:gd name="T48" fmla="*/ 17 w 245"/>
                <a:gd name="T49" fmla="*/ 252 h 316"/>
                <a:gd name="T50" fmla="*/ 0 w 245"/>
                <a:gd name="T51" fmla="*/ 315 h 316"/>
                <a:gd name="T52" fmla="*/ 35 w 245"/>
                <a:gd name="T53" fmla="*/ 289 h 316"/>
                <a:gd name="T54" fmla="*/ 91 w 245"/>
                <a:gd name="T55" fmla="*/ 266 h 316"/>
                <a:gd name="T56" fmla="*/ 112 w 245"/>
                <a:gd name="T57" fmla="*/ 271 h 316"/>
                <a:gd name="T58" fmla="*/ 92 w 245"/>
                <a:gd name="T59" fmla="*/ 251 h 316"/>
                <a:gd name="T60" fmla="*/ 90 w 245"/>
                <a:gd name="T61" fmla="*/ 261 h 316"/>
                <a:gd name="T62" fmla="*/ 45 w 245"/>
                <a:gd name="T63" fmla="*/ 279 h 316"/>
                <a:gd name="T64" fmla="*/ 104 w 245"/>
                <a:gd name="T65" fmla="*/ 209 h 316"/>
                <a:gd name="T66" fmla="*/ 159 w 245"/>
                <a:gd name="T67" fmla="*/ 216 h 316"/>
                <a:gd name="T68" fmla="*/ 177 w 245"/>
                <a:gd name="T69" fmla="*/ 216 h 316"/>
                <a:gd name="T70" fmla="*/ 160 w 245"/>
                <a:gd name="T71" fmla="*/ 196 h 316"/>
                <a:gd name="T72" fmla="*/ 106 w 245"/>
                <a:gd name="T73" fmla="*/ 207 h 316"/>
                <a:gd name="T74" fmla="*/ 155 w 245"/>
                <a:gd name="T75" fmla="*/ 139 h 316"/>
                <a:gd name="T76" fmla="*/ 196 w 245"/>
                <a:gd name="T77" fmla="*/ 142 h 316"/>
                <a:gd name="T78" fmla="*/ 210 w 245"/>
                <a:gd name="T79" fmla="*/ 123 h 316"/>
                <a:gd name="T80" fmla="*/ 198 w 245"/>
                <a:gd name="T81" fmla="*/ 123 h 316"/>
                <a:gd name="T82" fmla="*/ 195 w 245"/>
                <a:gd name="T83" fmla="*/ 126 h 316"/>
                <a:gd name="T84" fmla="*/ 193 w 245"/>
                <a:gd name="T85" fmla="*/ 130 h 316"/>
                <a:gd name="T86" fmla="*/ 192 w 245"/>
                <a:gd name="T87" fmla="*/ 68 h 316"/>
                <a:gd name="T88" fmla="*/ 224 w 245"/>
                <a:gd name="T89" fmla="*/ 52 h 316"/>
                <a:gd name="T90" fmla="*/ 243 w 245"/>
                <a:gd name="T91" fmla="*/ 3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5" h="316">
                  <a:moveTo>
                    <a:pt x="226" y="31"/>
                  </a:moveTo>
                  <a:cubicBezTo>
                    <a:pt x="222" y="34"/>
                    <a:pt x="220" y="41"/>
                    <a:pt x="220" y="46"/>
                  </a:cubicBezTo>
                  <a:cubicBezTo>
                    <a:pt x="220" y="46"/>
                    <a:pt x="220" y="47"/>
                    <a:pt x="220" y="47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1" y="48"/>
                    <a:pt x="221" y="49"/>
                    <a:pt x="221" y="50"/>
                  </a:cubicBezTo>
                  <a:cubicBezTo>
                    <a:pt x="211" y="54"/>
                    <a:pt x="202" y="60"/>
                    <a:pt x="193" y="66"/>
                  </a:cubicBezTo>
                  <a:cubicBezTo>
                    <a:pt x="198" y="53"/>
                    <a:pt x="202" y="40"/>
                    <a:pt x="204" y="26"/>
                  </a:cubicBezTo>
                  <a:cubicBezTo>
                    <a:pt x="207" y="27"/>
                    <a:pt x="210" y="26"/>
                    <a:pt x="212" y="23"/>
                  </a:cubicBezTo>
                  <a:cubicBezTo>
                    <a:pt x="217" y="19"/>
                    <a:pt x="217" y="11"/>
                    <a:pt x="213" y="6"/>
                  </a:cubicBezTo>
                  <a:cubicBezTo>
                    <a:pt x="208" y="0"/>
                    <a:pt x="196" y="1"/>
                    <a:pt x="193" y="8"/>
                  </a:cubicBezTo>
                  <a:cubicBezTo>
                    <a:pt x="192" y="11"/>
                    <a:pt x="193" y="15"/>
                    <a:pt x="195" y="18"/>
                  </a:cubicBezTo>
                  <a:cubicBezTo>
                    <a:pt x="195" y="18"/>
                    <a:pt x="195" y="18"/>
                    <a:pt x="195" y="19"/>
                  </a:cubicBezTo>
                  <a:cubicBezTo>
                    <a:pt x="196" y="22"/>
                    <a:pt x="199" y="24"/>
                    <a:pt x="202" y="26"/>
                  </a:cubicBezTo>
                  <a:cubicBezTo>
                    <a:pt x="194" y="50"/>
                    <a:pt x="184" y="73"/>
                    <a:pt x="172" y="96"/>
                  </a:cubicBezTo>
                  <a:cubicBezTo>
                    <a:pt x="170" y="84"/>
                    <a:pt x="166" y="73"/>
                    <a:pt x="162" y="62"/>
                  </a:cubicBezTo>
                  <a:cubicBezTo>
                    <a:pt x="166" y="58"/>
                    <a:pt x="169" y="52"/>
                    <a:pt x="167" y="46"/>
                  </a:cubicBezTo>
                  <a:cubicBezTo>
                    <a:pt x="164" y="40"/>
                    <a:pt x="157" y="37"/>
                    <a:pt x="151" y="40"/>
                  </a:cubicBezTo>
                  <a:cubicBezTo>
                    <a:pt x="145" y="42"/>
                    <a:pt x="137" y="52"/>
                    <a:pt x="142" y="59"/>
                  </a:cubicBezTo>
                  <a:cubicBezTo>
                    <a:pt x="146" y="63"/>
                    <a:pt x="152" y="65"/>
                    <a:pt x="157" y="62"/>
                  </a:cubicBezTo>
                  <a:cubicBezTo>
                    <a:pt x="157" y="63"/>
                    <a:pt x="158" y="64"/>
                    <a:pt x="159" y="63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64" y="75"/>
                    <a:pt x="167" y="86"/>
                    <a:pt x="171" y="98"/>
                  </a:cubicBezTo>
                  <a:cubicBezTo>
                    <a:pt x="158" y="124"/>
                    <a:pt x="142" y="149"/>
                    <a:pt x="125" y="173"/>
                  </a:cubicBezTo>
                  <a:cubicBezTo>
                    <a:pt x="125" y="174"/>
                    <a:pt x="125" y="174"/>
                    <a:pt x="125" y="174"/>
                  </a:cubicBezTo>
                  <a:cubicBezTo>
                    <a:pt x="122" y="155"/>
                    <a:pt x="123" y="136"/>
                    <a:pt x="124" y="117"/>
                  </a:cubicBezTo>
                  <a:cubicBezTo>
                    <a:pt x="129" y="117"/>
                    <a:pt x="134" y="114"/>
                    <a:pt x="135" y="108"/>
                  </a:cubicBezTo>
                  <a:cubicBezTo>
                    <a:pt x="137" y="101"/>
                    <a:pt x="133" y="92"/>
                    <a:pt x="127" y="89"/>
                  </a:cubicBezTo>
                  <a:cubicBezTo>
                    <a:pt x="119" y="85"/>
                    <a:pt x="110" y="91"/>
                    <a:pt x="109" y="99"/>
                  </a:cubicBezTo>
                  <a:cubicBezTo>
                    <a:pt x="108" y="105"/>
                    <a:pt x="112" y="110"/>
                    <a:pt x="116" y="113"/>
                  </a:cubicBezTo>
                  <a:cubicBezTo>
                    <a:pt x="116" y="114"/>
                    <a:pt x="117" y="114"/>
                    <a:pt x="117" y="114"/>
                  </a:cubicBezTo>
                  <a:cubicBezTo>
                    <a:pt x="118" y="115"/>
                    <a:pt x="120" y="116"/>
                    <a:pt x="122" y="117"/>
                  </a:cubicBezTo>
                  <a:cubicBezTo>
                    <a:pt x="121" y="136"/>
                    <a:pt x="119" y="157"/>
                    <a:pt x="123" y="176"/>
                  </a:cubicBezTo>
                  <a:cubicBezTo>
                    <a:pt x="107" y="199"/>
                    <a:pt x="90" y="221"/>
                    <a:pt x="71" y="242"/>
                  </a:cubicBezTo>
                  <a:cubicBezTo>
                    <a:pt x="71" y="243"/>
                    <a:pt x="70" y="244"/>
                    <a:pt x="69" y="245"/>
                  </a:cubicBezTo>
                  <a:cubicBezTo>
                    <a:pt x="71" y="223"/>
                    <a:pt x="75" y="204"/>
                    <a:pt x="81" y="183"/>
                  </a:cubicBezTo>
                  <a:cubicBezTo>
                    <a:pt x="89" y="185"/>
                    <a:pt x="98" y="180"/>
                    <a:pt x="99" y="173"/>
                  </a:cubicBezTo>
                  <a:cubicBezTo>
                    <a:pt x="100" y="166"/>
                    <a:pt x="96" y="158"/>
                    <a:pt x="90" y="155"/>
                  </a:cubicBezTo>
                  <a:cubicBezTo>
                    <a:pt x="82" y="152"/>
                    <a:pt x="75" y="160"/>
                    <a:pt x="73" y="168"/>
                  </a:cubicBezTo>
                  <a:cubicBezTo>
                    <a:pt x="73" y="168"/>
                    <a:pt x="73" y="168"/>
                    <a:pt x="73" y="169"/>
                  </a:cubicBezTo>
                  <a:cubicBezTo>
                    <a:pt x="73" y="174"/>
                    <a:pt x="74" y="179"/>
                    <a:pt x="78" y="182"/>
                  </a:cubicBezTo>
                  <a:cubicBezTo>
                    <a:pt x="71" y="202"/>
                    <a:pt x="67" y="225"/>
                    <a:pt x="68" y="246"/>
                  </a:cubicBezTo>
                  <a:cubicBezTo>
                    <a:pt x="58" y="258"/>
                    <a:pt x="48" y="269"/>
                    <a:pt x="37" y="280"/>
                  </a:cubicBezTo>
                  <a:cubicBezTo>
                    <a:pt x="32" y="285"/>
                    <a:pt x="27" y="290"/>
                    <a:pt x="21" y="295"/>
                  </a:cubicBezTo>
                  <a:cubicBezTo>
                    <a:pt x="21" y="288"/>
                    <a:pt x="21" y="281"/>
                    <a:pt x="20" y="274"/>
                  </a:cubicBezTo>
                  <a:cubicBezTo>
                    <a:pt x="20" y="267"/>
                    <a:pt x="21" y="260"/>
                    <a:pt x="21" y="253"/>
                  </a:cubicBezTo>
                  <a:cubicBezTo>
                    <a:pt x="25" y="252"/>
                    <a:pt x="29" y="250"/>
                    <a:pt x="31" y="245"/>
                  </a:cubicBezTo>
                  <a:cubicBezTo>
                    <a:pt x="34" y="238"/>
                    <a:pt x="31" y="229"/>
                    <a:pt x="23" y="226"/>
                  </a:cubicBezTo>
                  <a:cubicBezTo>
                    <a:pt x="15" y="222"/>
                    <a:pt x="6" y="228"/>
                    <a:pt x="5" y="237"/>
                  </a:cubicBezTo>
                  <a:cubicBezTo>
                    <a:pt x="5" y="242"/>
                    <a:pt x="9" y="249"/>
                    <a:pt x="13" y="250"/>
                  </a:cubicBezTo>
                  <a:cubicBezTo>
                    <a:pt x="15" y="251"/>
                    <a:pt x="16" y="252"/>
                    <a:pt x="17" y="252"/>
                  </a:cubicBezTo>
                  <a:cubicBezTo>
                    <a:pt x="14" y="266"/>
                    <a:pt x="17" y="283"/>
                    <a:pt x="18" y="297"/>
                  </a:cubicBezTo>
                  <a:cubicBezTo>
                    <a:pt x="12" y="303"/>
                    <a:pt x="5" y="309"/>
                    <a:pt x="0" y="315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13" y="311"/>
                    <a:pt x="25" y="299"/>
                    <a:pt x="35" y="289"/>
                  </a:cubicBezTo>
                  <a:cubicBezTo>
                    <a:pt x="37" y="286"/>
                    <a:pt x="40" y="284"/>
                    <a:pt x="43" y="281"/>
                  </a:cubicBezTo>
                  <a:cubicBezTo>
                    <a:pt x="58" y="279"/>
                    <a:pt x="77" y="274"/>
                    <a:pt x="91" y="266"/>
                  </a:cubicBezTo>
                  <a:cubicBezTo>
                    <a:pt x="91" y="267"/>
                    <a:pt x="92" y="268"/>
                    <a:pt x="92" y="269"/>
                  </a:cubicBezTo>
                  <a:cubicBezTo>
                    <a:pt x="97" y="277"/>
                    <a:pt x="106" y="276"/>
                    <a:pt x="112" y="271"/>
                  </a:cubicBezTo>
                  <a:cubicBezTo>
                    <a:pt x="119" y="266"/>
                    <a:pt x="119" y="259"/>
                    <a:pt x="114" y="253"/>
                  </a:cubicBezTo>
                  <a:cubicBezTo>
                    <a:pt x="110" y="248"/>
                    <a:pt x="98" y="245"/>
                    <a:pt x="92" y="251"/>
                  </a:cubicBezTo>
                  <a:cubicBezTo>
                    <a:pt x="92" y="252"/>
                    <a:pt x="92" y="253"/>
                    <a:pt x="93" y="253"/>
                  </a:cubicBezTo>
                  <a:cubicBezTo>
                    <a:pt x="91" y="256"/>
                    <a:pt x="90" y="258"/>
                    <a:pt x="90" y="261"/>
                  </a:cubicBezTo>
                  <a:cubicBezTo>
                    <a:pt x="83" y="265"/>
                    <a:pt x="76" y="268"/>
                    <a:pt x="68" y="271"/>
                  </a:cubicBezTo>
                  <a:cubicBezTo>
                    <a:pt x="61" y="274"/>
                    <a:pt x="53" y="276"/>
                    <a:pt x="45" y="279"/>
                  </a:cubicBezTo>
                  <a:cubicBezTo>
                    <a:pt x="54" y="269"/>
                    <a:pt x="63" y="258"/>
                    <a:pt x="72" y="248"/>
                  </a:cubicBezTo>
                  <a:cubicBezTo>
                    <a:pt x="83" y="235"/>
                    <a:pt x="94" y="222"/>
                    <a:pt x="104" y="209"/>
                  </a:cubicBezTo>
                  <a:cubicBezTo>
                    <a:pt x="121" y="212"/>
                    <a:pt x="138" y="213"/>
                    <a:pt x="155" y="209"/>
                  </a:cubicBezTo>
                  <a:cubicBezTo>
                    <a:pt x="156" y="212"/>
                    <a:pt x="157" y="214"/>
                    <a:pt x="159" y="216"/>
                  </a:cubicBezTo>
                  <a:cubicBezTo>
                    <a:pt x="159" y="216"/>
                    <a:pt x="160" y="216"/>
                    <a:pt x="160" y="216"/>
                  </a:cubicBezTo>
                  <a:cubicBezTo>
                    <a:pt x="164" y="220"/>
                    <a:pt x="172" y="220"/>
                    <a:pt x="177" y="216"/>
                  </a:cubicBezTo>
                  <a:cubicBezTo>
                    <a:pt x="183" y="212"/>
                    <a:pt x="186" y="200"/>
                    <a:pt x="179" y="195"/>
                  </a:cubicBezTo>
                  <a:cubicBezTo>
                    <a:pt x="174" y="191"/>
                    <a:pt x="165" y="193"/>
                    <a:pt x="160" y="196"/>
                  </a:cubicBezTo>
                  <a:cubicBezTo>
                    <a:pt x="157" y="199"/>
                    <a:pt x="155" y="202"/>
                    <a:pt x="155" y="206"/>
                  </a:cubicBezTo>
                  <a:cubicBezTo>
                    <a:pt x="139" y="209"/>
                    <a:pt x="123" y="208"/>
                    <a:pt x="106" y="207"/>
                  </a:cubicBezTo>
                  <a:cubicBezTo>
                    <a:pt x="112" y="198"/>
                    <a:pt x="119" y="190"/>
                    <a:pt x="125" y="181"/>
                  </a:cubicBezTo>
                  <a:cubicBezTo>
                    <a:pt x="135" y="168"/>
                    <a:pt x="145" y="153"/>
                    <a:pt x="155" y="139"/>
                  </a:cubicBezTo>
                  <a:cubicBezTo>
                    <a:pt x="167" y="140"/>
                    <a:pt x="181" y="138"/>
                    <a:pt x="193" y="134"/>
                  </a:cubicBezTo>
                  <a:cubicBezTo>
                    <a:pt x="193" y="137"/>
                    <a:pt x="194" y="140"/>
                    <a:pt x="196" y="142"/>
                  </a:cubicBezTo>
                  <a:cubicBezTo>
                    <a:pt x="201" y="147"/>
                    <a:pt x="212" y="145"/>
                    <a:pt x="215" y="138"/>
                  </a:cubicBezTo>
                  <a:cubicBezTo>
                    <a:pt x="218" y="133"/>
                    <a:pt x="215" y="126"/>
                    <a:pt x="210" y="123"/>
                  </a:cubicBezTo>
                  <a:cubicBezTo>
                    <a:pt x="206" y="120"/>
                    <a:pt x="201" y="121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2"/>
                    <a:pt x="198" y="122"/>
                    <a:pt x="197" y="122"/>
                  </a:cubicBezTo>
                  <a:cubicBezTo>
                    <a:pt x="196" y="123"/>
                    <a:pt x="195" y="124"/>
                    <a:pt x="195" y="126"/>
                  </a:cubicBezTo>
                  <a:cubicBezTo>
                    <a:pt x="194" y="127"/>
                    <a:pt x="193" y="128"/>
                    <a:pt x="193" y="129"/>
                  </a:cubicBezTo>
                  <a:cubicBezTo>
                    <a:pt x="192" y="129"/>
                    <a:pt x="193" y="130"/>
                    <a:pt x="193" y="130"/>
                  </a:cubicBezTo>
                  <a:cubicBezTo>
                    <a:pt x="180" y="133"/>
                    <a:pt x="169" y="136"/>
                    <a:pt x="156" y="137"/>
                  </a:cubicBezTo>
                  <a:cubicBezTo>
                    <a:pt x="170" y="115"/>
                    <a:pt x="182" y="92"/>
                    <a:pt x="192" y="68"/>
                  </a:cubicBezTo>
                  <a:cubicBezTo>
                    <a:pt x="203" y="63"/>
                    <a:pt x="214" y="58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7" y="54"/>
                    <a:pt x="233" y="54"/>
                    <a:pt x="236" y="53"/>
                  </a:cubicBezTo>
                  <a:cubicBezTo>
                    <a:pt x="242" y="50"/>
                    <a:pt x="245" y="45"/>
                    <a:pt x="243" y="38"/>
                  </a:cubicBezTo>
                  <a:cubicBezTo>
                    <a:pt x="241" y="32"/>
                    <a:pt x="232" y="26"/>
                    <a:pt x="226" y="3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6130925" y="2522538"/>
              <a:ext cx="1223963" cy="917575"/>
            </a:xfrm>
            <a:custGeom>
              <a:avLst/>
              <a:gdLst>
                <a:gd name="T0" fmla="*/ 323 w 326"/>
                <a:gd name="T1" fmla="*/ 1 h 244"/>
                <a:gd name="T2" fmla="*/ 288 w 326"/>
                <a:gd name="T3" fmla="*/ 30 h 244"/>
                <a:gd name="T4" fmla="*/ 254 w 326"/>
                <a:gd name="T5" fmla="*/ 55 h 244"/>
                <a:gd name="T6" fmla="*/ 215 w 326"/>
                <a:gd name="T7" fmla="*/ 118 h 244"/>
                <a:gd name="T8" fmla="*/ 194 w 326"/>
                <a:gd name="T9" fmla="*/ 132 h 244"/>
                <a:gd name="T10" fmla="*/ 127 w 326"/>
                <a:gd name="T11" fmla="*/ 170 h 244"/>
                <a:gd name="T12" fmla="*/ 146 w 326"/>
                <a:gd name="T13" fmla="*/ 142 h 244"/>
                <a:gd name="T14" fmla="*/ 151 w 326"/>
                <a:gd name="T15" fmla="*/ 131 h 244"/>
                <a:gd name="T16" fmla="*/ 190 w 326"/>
                <a:gd name="T17" fmla="*/ 12 h 244"/>
                <a:gd name="T18" fmla="*/ 190 w 326"/>
                <a:gd name="T19" fmla="*/ 10 h 244"/>
                <a:gd name="T20" fmla="*/ 188 w 326"/>
                <a:gd name="T21" fmla="*/ 9 h 244"/>
                <a:gd name="T22" fmla="*/ 173 w 326"/>
                <a:gd name="T23" fmla="*/ 39 h 244"/>
                <a:gd name="T24" fmla="*/ 154 w 326"/>
                <a:gd name="T25" fmla="*/ 71 h 244"/>
                <a:gd name="T26" fmla="*/ 147 w 326"/>
                <a:gd name="T27" fmla="*/ 131 h 244"/>
                <a:gd name="T28" fmla="*/ 147 w 326"/>
                <a:gd name="T29" fmla="*/ 131 h 244"/>
                <a:gd name="T30" fmla="*/ 144 w 326"/>
                <a:gd name="T31" fmla="*/ 138 h 244"/>
                <a:gd name="T32" fmla="*/ 122 w 326"/>
                <a:gd name="T33" fmla="*/ 173 h 244"/>
                <a:gd name="T34" fmla="*/ 85 w 326"/>
                <a:gd name="T35" fmla="*/ 191 h 244"/>
                <a:gd name="T36" fmla="*/ 84 w 326"/>
                <a:gd name="T37" fmla="*/ 191 h 244"/>
                <a:gd name="T38" fmla="*/ 84 w 326"/>
                <a:gd name="T39" fmla="*/ 191 h 244"/>
                <a:gd name="T40" fmla="*/ 64 w 326"/>
                <a:gd name="T41" fmla="*/ 201 h 244"/>
                <a:gd name="T42" fmla="*/ 0 w 326"/>
                <a:gd name="T43" fmla="*/ 218 h 244"/>
                <a:gd name="T44" fmla="*/ 0 w 326"/>
                <a:gd name="T45" fmla="*/ 219 h 244"/>
                <a:gd name="T46" fmla="*/ 57 w 326"/>
                <a:gd name="T47" fmla="*/ 208 h 244"/>
                <a:gd name="T48" fmla="*/ 86 w 326"/>
                <a:gd name="T49" fmla="*/ 194 h 244"/>
                <a:gd name="T50" fmla="*/ 148 w 326"/>
                <a:gd name="T51" fmla="*/ 214 h 244"/>
                <a:gd name="T52" fmla="*/ 200 w 326"/>
                <a:gd name="T53" fmla="*/ 215 h 244"/>
                <a:gd name="T54" fmla="*/ 293 w 326"/>
                <a:gd name="T55" fmla="*/ 169 h 244"/>
                <a:gd name="T56" fmla="*/ 293 w 326"/>
                <a:gd name="T57" fmla="*/ 168 h 244"/>
                <a:gd name="T58" fmla="*/ 294 w 326"/>
                <a:gd name="T59" fmla="*/ 168 h 244"/>
                <a:gd name="T60" fmla="*/ 293 w 326"/>
                <a:gd name="T61" fmla="*/ 165 h 244"/>
                <a:gd name="T62" fmla="*/ 198 w 326"/>
                <a:gd name="T63" fmla="*/ 211 h 244"/>
                <a:gd name="T64" fmla="*/ 198 w 326"/>
                <a:gd name="T65" fmla="*/ 212 h 244"/>
                <a:gd name="T66" fmla="*/ 154 w 326"/>
                <a:gd name="T67" fmla="*/ 211 h 244"/>
                <a:gd name="T68" fmla="*/ 88 w 326"/>
                <a:gd name="T69" fmla="*/ 194 h 244"/>
                <a:gd name="T70" fmla="*/ 119 w 326"/>
                <a:gd name="T71" fmla="*/ 178 h 244"/>
                <a:gd name="T72" fmla="*/ 216 w 326"/>
                <a:gd name="T73" fmla="*/ 123 h 244"/>
                <a:gd name="T74" fmla="*/ 216 w 326"/>
                <a:gd name="T75" fmla="*/ 123 h 244"/>
                <a:gd name="T76" fmla="*/ 292 w 326"/>
                <a:gd name="T77" fmla="*/ 105 h 244"/>
                <a:gd name="T78" fmla="*/ 317 w 326"/>
                <a:gd name="T79" fmla="*/ 60 h 244"/>
                <a:gd name="T80" fmla="*/ 324 w 326"/>
                <a:gd name="T81" fmla="*/ 5 h 244"/>
                <a:gd name="T82" fmla="*/ 325 w 326"/>
                <a:gd name="T83" fmla="*/ 3 h 244"/>
                <a:gd name="T84" fmla="*/ 323 w 326"/>
                <a:gd name="T85" fmla="*/ 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6" h="244">
                  <a:moveTo>
                    <a:pt x="323" y="1"/>
                  </a:moveTo>
                  <a:cubicBezTo>
                    <a:pt x="312" y="12"/>
                    <a:pt x="301" y="21"/>
                    <a:pt x="288" y="30"/>
                  </a:cubicBezTo>
                  <a:cubicBezTo>
                    <a:pt x="276" y="38"/>
                    <a:pt x="264" y="46"/>
                    <a:pt x="254" y="55"/>
                  </a:cubicBezTo>
                  <a:cubicBezTo>
                    <a:pt x="234" y="71"/>
                    <a:pt x="222" y="94"/>
                    <a:pt x="215" y="118"/>
                  </a:cubicBezTo>
                  <a:cubicBezTo>
                    <a:pt x="208" y="123"/>
                    <a:pt x="201" y="128"/>
                    <a:pt x="194" y="132"/>
                  </a:cubicBezTo>
                  <a:cubicBezTo>
                    <a:pt x="173" y="146"/>
                    <a:pt x="150" y="159"/>
                    <a:pt x="127" y="170"/>
                  </a:cubicBezTo>
                  <a:cubicBezTo>
                    <a:pt x="135" y="163"/>
                    <a:pt x="141" y="152"/>
                    <a:pt x="146" y="142"/>
                  </a:cubicBezTo>
                  <a:cubicBezTo>
                    <a:pt x="148" y="139"/>
                    <a:pt x="149" y="135"/>
                    <a:pt x="151" y="131"/>
                  </a:cubicBezTo>
                  <a:cubicBezTo>
                    <a:pt x="207" y="124"/>
                    <a:pt x="193" y="53"/>
                    <a:pt x="190" y="12"/>
                  </a:cubicBezTo>
                  <a:cubicBezTo>
                    <a:pt x="190" y="12"/>
                    <a:pt x="190" y="11"/>
                    <a:pt x="190" y="10"/>
                  </a:cubicBezTo>
                  <a:cubicBezTo>
                    <a:pt x="190" y="8"/>
                    <a:pt x="188" y="7"/>
                    <a:pt x="188" y="9"/>
                  </a:cubicBezTo>
                  <a:cubicBezTo>
                    <a:pt x="183" y="19"/>
                    <a:pt x="179" y="29"/>
                    <a:pt x="173" y="39"/>
                  </a:cubicBezTo>
                  <a:cubicBezTo>
                    <a:pt x="167" y="50"/>
                    <a:pt x="160" y="60"/>
                    <a:pt x="154" y="71"/>
                  </a:cubicBezTo>
                  <a:cubicBezTo>
                    <a:pt x="144" y="89"/>
                    <a:pt x="138" y="111"/>
                    <a:pt x="147" y="131"/>
                  </a:cubicBezTo>
                  <a:cubicBezTo>
                    <a:pt x="147" y="131"/>
                    <a:pt x="147" y="131"/>
                    <a:pt x="147" y="131"/>
                  </a:cubicBezTo>
                  <a:cubicBezTo>
                    <a:pt x="146" y="133"/>
                    <a:pt x="145" y="136"/>
                    <a:pt x="144" y="138"/>
                  </a:cubicBezTo>
                  <a:cubicBezTo>
                    <a:pt x="138" y="151"/>
                    <a:pt x="131" y="162"/>
                    <a:pt x="122" y="173"/>
                  </a:cubicBezTo>
                  <a:cubicBezTo>
                    <a:pt x="110" y="179"/>
                    <a:pt x="97" y="185"/>
                    <a:pt x="85" y="191"/>
                  </a:cubicBezTo>
                  <a:cubicBezTo>
                    <a:pt x="85" y="191"/>
                    <a:pt x="84" y="191"/>
                    <a:pt x="84" y="191"/>
                  </a:cubicBezTo>
                  <a:cubicBezTo>
                    <a:pt x="84" y="191"/>
                    <a:pt x="84" y="191"/>
                    <a:pt x="84" y="191"/>
                  </a:cubicBezTo>
                  <a:cubicBezTo>
                    <a:pt x="77" y="195"/>
                    <a:pt x="71" y="198"/>
                    <a:pt x="64" y="201"/>
                  </a:cubicBezTo>
                  <a:cubicBezTo>
                    <a:pt x="44" y="210"/>
                    <a:pt x="23" y="218"/>
                    <a:pt x="0" y="218"/>
                  </a:cubicBezTo>
                  <a:cubicBezTo>
                    <a:pt x="0" y="218"/>
                    <a:pt x="0" y="219"/>
                    <a:pt x="0" y="219"/>
                  </a:cubicBezTo>
                  <a:cubicBezTo>
                    <a:pt x="19" y="224"/>
                    <a:pt x="40" y="215"/>
                    <a:pt x="57" y="208"/>
                  </a:cubicBezTo>
                  <a:cubicBezTo>
                    <a:pt x="67" y="204"/>
                    <a:pt x="77" y="199"/>
                    <a:pt x="86" y="194"/>
                  </a:cubicBezTo>
                  <a:cubicBezTo>
                    <a:pt x="102" y="209"/>
                    <a:pt x="129" y="212"/>
                    <a:pt x="148" y="214"/>
                  </a:cubicBezTo>
                  <a:cubicBezTo>
                    <a:pt x="165" y="216"/>
                    <a:pt x="183" y="217"/>
                    <a:pt x="200" y="215"/>
                  </a:cubicBezTo>
                  <a:cubicBezTo>
                    <a:pt x="231" y="244"/>
                    <a:pt x="294" y="208"/>
                    <a:pt x="293" y="169"/>
                  </a:cubicBezTo>
                  <a:cubicBezTo>
                    <a:pt x="293" y="168"/>
                    <a:pt x="293" y="168"/>
                    <a:pt x="293" y="168"/>
                  </a:cubicBezTo>
                  <a:cubicBezTo>
                    <a:pt x="294" y="168"/>
                    <a:pt x="294" y="168"/>
                    <a:pt x="294" y="168"/>
                  </a:cubicBezTo>
                  <a:cubicBezTo>
                    <a:pt x="296" y="167"/>
                    <a:pt x="295" y="164"/>
                    <a:pt x="293" y="165"/>
                  </a:cubicBezTo>
                  <a:cubicBezTo>
                    <a:pt x="261" y="177"/>
                    <a:pt x="213" y="173"/>
                    <a:pt x="198" y="211"/>
                  </a:cubicBezTo>
                  <a:cubicBezTo>
                    <a:pt x="198" y="211"/>
                    <a:pt x="198" y="211"/>
                    <a:pt x="198" y="212"/>
                  </a:cubicBezTo>
                  <a:cubicBezTo>
                    <a:pt x="183" y="213"/>
                    <a:pt x="168" y="212"/>
                    <a:pt x="154" y="211"/>
                  </a:cubicBezTo>
                  <a:cubicBezTo>
                    <a:pt x="132" y="210"/>
                    <a:pt x="106" y="206"/>
                    <a:pt x="88" y="194"/>
                  </a:cubicBezTo>
                  <a:cubicBezTo>
                    <a:pt x="99" y="189"/>
                    <a:pt x="109" y="183"/>
                    <a:pt x="119" y="178"/>
                  </a:cubicBezTo>
                  <a:cubicBezTo>
                    <a:pt x="152" y="162"/>
                    <a:pt x="186" y="145"/>
                    <a:pt x="216" y="123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39" y="140"/>
                    <a:pt x="274" y="121"/>
                    <a:pt x="292" y="105"/>
                  </a:cubicBezTo>
                  <a:cubicBezTo>
                    <a:pt x="305" y="93"/>
                    <a:pt x="312" y="76"/>
                    <a:pt x="317" y="60"/>
                  </a:cubicBezTo>
                  <a:cubicBezTo>
                    <a:pt x="322" y="43"/>
                    <a:pt x="326" y="22"/>
                    <a:pt x="324" y="5"/>
                  </a:cubicBezTo>
                  <a:cubicBezTo>
                    <a:pt x="324" y="4"/>
                    <a:pt x="324" y="4"/>
                    <a:pt x="325" y="3"/>
                  </a:cubicBezTo>
                  <a:cubicBezTo>
                    <a:pt x="326" y="2"/>
                    <a:pt x="324" y="0"/>
                    <a:pt x="323" y="1"/>
                  </a:cubicBezTo>
                  <a:close/>
                </a:path>
              </a:pathLst>
            </a:custGeom>
            <a:solidFill>
              <a:srgbClr val="528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8113713" y="1782763"/>
              <a:ext cx="1012825" cy="530225"/>
            </a:xfrm>
            <a:custGeom>
              <a:avLst/>
              <a:gdLst>
                <a:gd name="T0" fmla="*/ 236 w 270"/>
                <a:gd name="T1" fmla="*/ 59 h 141"/>
                <a:gd name="T2" fmla="*/ 225 w 270"/>
                <a:gd name="T3" fmla="*/ 38 h 141"/>
                <a:gd name="T4" fmla="*/ 200 w 270"/>
                <a:gd name="T5" fmla="*/ 47 h 141"/>
                <a:gd name="T6" fmla="*/ 162 w 270"/>
                <a:gd name="T7" fmla="*/ 23 h 141"/>
                <a:gd name="T8" fmla="*/ 144 w 270"/>
                <a:gd name="T9" fmla="*/ 3 h 141"/>
                <a:gd name="T10" fmla="*/ 121 w 270"/>
                <a:gd name="T11" fmla="*/ 21 h 141"/>
                <a:gd name="T12" fmla="*/ 78 w 270"/>
                <a:gd name="T13" fmla="*/ 27 h 141"/>
                <a:gd name="T14" fmla="*/ 52 w 270"/>
                <a:gd name="T15" fmla="*/ 21 h 141"/>
                <a:gd name="T16" fmla="*/ 40 w 270"/>
                <a:gd name="T17" fmla="*/ 41 h 141"/>
                <a:gd name="T18" fmla="*/ 40 w 270"/>
                <a:gd name="T19" fmla="*/ 41 h 141"/>
                <a:gd name="T20" fmla="*/ 5 w 270"/>
                <a:gd name="T21" fmla="*/ 51 h 141"/>
                <a:gd name="T22" fmla="*/ 14 w 270"/>
                <a:gd name="T23" fmla="*/ 90 h 141"/>
                <a:gd name="T24" fmla="*/ 55 w 270"/>
                <a:gd name="T25" fmla="*/ 124 h 141"/>
                <a:gd name="T26" fmla="*/ 112 w 270"/>
                <a:gd name="T27" fmla="*/ 138 h 141"/>
                <a:gd name="T28" fmla="*/ 113 w 270"/>
                <a:gd name="T29" fmla="*/ 137 h 141"/>
                <a:gd name="T30" fmla="*/ 138 w 270"/>
                <a:gd name="T31" fmla="*/ 136 h 141"/>
                <a:gd name="T32" fmla="*/ 179 w 270"/>
                <a:gd name="T33" fmla="*/ 129 h 141"/>
                <a:gd name="T34" fmla="*/ 239 w 270"/>
                <a:gd name="T35" fmla="*/ 105 h 141"/>
                <a:gd name="T36" fmla="*/ 265 w 270"/>
                <a:gd name="T37" fmla="*/ 64 h 141"/>
                <a:gd name="T38" fmla="*/ 236 w 270"/>
                <a:gd name="T39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0" h="141">
                  <a:moveTo>
                    <a:pt x="236" y="59"/>
                  </a:moveTo>
                  <a:cubicBezTo>
                    <a:pt x="237" y="50"/>
                    <a:pt x="235" y="40"/>
                    <a:pt x="225" y="38"/>
                  </a:cubicBezTo>
                  <a:cubicBezTo>
                    <a:pt x="217" y="35"/>
                    <a:pt x="207" y="41"/>
                    <a:pt x="200" y="47"/>
                  </a:cubicBezTo>
                  <a:cubicBezTo>
                    <a:pt x="199" y="27"/>
                    <a:pt x="176" y="2"/>
                    <a:pt x="162" y="23"/>
                  </a:cubicBezTo>
                  <a:cubicBezTo>
                    <a:pt x="161" y="13"/>
                    <a:pt x="156" y="4"/>
                    <a:pt x="144" y="3"/>
                  </a:cubicBezTo>
                  <a:cubicBezTo>
                    <a:pt x="134" y="3"/>
                    <a:pt x="125" y="12"/>
                    <a:pt x="121" y="21"/>
                  </a:cubicBezTo>
                  <a:cubicBezTo>
                    <a:pt x="110" y="0"/>
                    <a:pt x="86" y="8"/>
                    <a:pt x="78" y="27"/>
                  </a:cubicBezTo>
                  <a:cubicBezTo>
                    <a:pt x="71" y="21"/>
                    <a:pt x="61" y="17"/>
                    <a:pt x="52" y="21"/>
                  </a:cubicBezTo>
                  <a:cubicBezTo>
                    <a:pt x="43" y="24"/>
                    <a:pt x="37" y="32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7" y="38"/>
                    <a:pt x="12" y="38"/>
                    <a:pt x="5" y="51"/>
                  </a:cubicBezTo>
                  <a:cubicBezTo>
                    <a:pt x="0" y="63"/>
                    <a:pt x="8" y="79"/>
                    <a:pt x="14" y="90"/>
                  </a:cubicBezTo>
                  <a:cubicBezTo>
                    <a:pt x="24" y="105"/>
                    <a:pt x="40" y="116"/>
                    <a:pt x="55" y="124"/>
                  </a:cubicBezTo>
                  <a:cubicBezTo>
                    <a:pt x="72" y="132"/>
                    <a:pt x="93" y="141"/>
                    <a:pt x="112" y="138"/>
                  </a:cubicBezTo>
                  <a:cubicBezTo>
                    <a:pt x="113" y="138"/>
                    <a:pt x="113" y="137"/>
                    <a:pt x="113" y="137"/>
                  </a:cubicBezTo>
                  <a:cubicBezTo>
                    <a:pt x="120" y="139"/>
                    <a:pt x="131" y="137"/>
                    <a:pt x="138" y="136"/>
                  </a:cubicBezTo>
                  <a:cubicBezTo>
                    <a:pt x="152" y="135"/>
                    <a:pt x="165" y="132"/>
                    <a:pt x="179" y="129"/>
                  </a:cubicBezTo>
                  <a:cubicBezTo>
                    <a:pt x="200" y="124"/>
                    <a:pt x="221" y="117"/>
                    <a:pt x="239" y="105"/>
                  </a:cubicBezTo>
                  <a:cubicBezTo>
                    <a:pt x="253" y="97"/>
                    <a:pt x="270" y="82"/>
                    <a:pt x="265" y="64"/>
                  </a:cubicBezTo>
                  <a:cubicBezTo>
                    <a:pt x="261" y="51"/>
                    <a:pt x="245" y="53"/>
                    <a:pt x="236" y="59"/>
                  </a:cubicBezTo>
                  <a:close/>
                </a:path>
              </a:pathLst>
            </a:custGeom>
            <a:solidFill>
              <a:srgbClr val="B2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8229600" y="1970088"/>
              <a:ext cx="701675" cy="354013"/>
            </a:xfrm>
            <a:custGeom>
              <a:avLst/>
              <a:gdLst>
                <a:gd name="T0" fmla="*/ 179 w 187"/>
                <a:gd name="T1" fmla="*/ 38 h 94"/>
                <a:gd name="T2" fmla="*/ 159 w 187"/>
                <a:gd name="T3" fmla="*/ 41 h 94"/>
                <a:gd name="T4" fmla="*/ 136 w 187"/>
                <a:gd name="T5" fmla="*/ 31 h 94"/>
                <a:gd name="T6" fmla="*/ 107 w 187"/>
                <a:gd name="T7" fmla="*/ 21 h 94"/>
                <a:gd name="T8" fmla="*/ 68 w 187"/>
                <a:gd name="T9" fmla="*/ 23 h 94"/>
                <a:gd name="T10" fmla="*/ 36 w 187"/>
                <a:gd name="T11" fmla="*/ 24 h 94"/>
                <a:gd name="T12" fmla="*/ 9 w 187"/>
                <a:gd name="T13" fmla="*/ 21 h 94"/>
                <a:gd name="T14" fmla="*/ 6 w 187"/>
                <a:gd name="T15" fmla="*/ 46 h 94"/>
                <a:gd name="T16" fmla="*/ 79 w 187"/>
                <a:gd name="T17" fmla="*/ 92 h 94"/>
                <a:gd name="T18" fmla="*/ 82 w 187"/>
                <a:gd name="T19" fmla="*/ 93 h 94"/>
                <a:gd name="T20" fmla="*/ 176 w 187"/>
                <a:gd name="T21" fmla="*/ 60 h 94"/>
                <a:gd name="T22" fmla="*/ 179 w 187"/>
                <a:gd name="T23" fmla="*/ 3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94">
                  <a:moveTo>
                    <a:pt x="179" y="38"/>
                  </a:moveTo>
                  <a:cubicBezTo>
                    <a:pt x="172" y="34"/>
                    <a:pt x="165" y="37"/>
                    <a:pt x="159" y="41"/>
                  </a:cubicBezTo>
                  <a:cubicBezTo>
                    <a:pt x="160" y="29"/>
                    <a:pt x="145" y="23"/>
                    <a:pt x="136" y="31"/>
                  </a:cubicBezTo>
                  <a:cubicBezTo>
                    <a:pt x="137" y="17"/>
                    <a:pt x="117" y="9"/>
                    <a:pt x="107" y="21"/>
                  </a:cubicBezTo>
                  <a:cubicBezTo>
                    <a:pt x="102" y="0"/>
                    <a:pt x="77" y="4"/>
                    <a:pt x="68" y="23"/>
                  </a:cubicBezTo>
                  <a:cubicBezTo>
                    <a:pt x="57" y="13"/>
                    <a:pt x="38" y="6"/>
                    <a:pt x="36" y="24"/>
                  </a:cubicBezTo>
                  <a:cubicBezTo>
                    <a:pt x="28" y="20"/>
                    <a:pt x="16" y="16"/>
                    <a:pt x="9" y="21"/>
                  </a:cubicBezTo>
                  <a:cubicBezTo>
                    <a:pt x="0" y="28"/>
                    <a:pt x="1" y="38"/>
                    <a:pt x="6" y="46"/>
                  </a:cubicBezTo>
                  <a:cubicBezTo>
                    <a:pt x="21" y="73"/>
                    <a:pt x="52" y="84"/>
                    <a:pt x="79" y="92"/>
                  </a:cubicBezTo>
                  <a:cubicBezTo>
                    <a:pt x="79" y="93"/>
                    <a:pt x="80" y="94"/>
                    <a:pt x="82" y="93"/>
                  </a:cubicBezTo>
                  <a:cubicBezTo>
                    <a:pt x="114" y="87"/>
                    <a:pt x="150" y="83"/>
                    <a:pt x="176" y="60"/>
                  </a:cubicBezTo>
                  <a:cubicBezTo>
                    <a:pt x="180" y="56"/>
                    <a:pt x="187" y="43"/>
                    <a:pt x="179" y="38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5973763" y="2316163"/>
              <a:ext cx="630238" cy="563563"/>
            </a:xfrm>
            <a:custGeom>
              <a:avLst/>
              <a:gdLst>
                <a:gd name="T0" fmla="*/ 39 w 168"/>
                <a:gd name="T1" fmla="*/ 19 h 150"/>
                <a:gd name="T2" fmla="*/ 10 w 168"/>
                <a:gd name="T3" fmla="*/ 7 h 150"/>
                <a:gd name="T4" fmla="*/ 1 w 168"/>
                <a:gd name="T5" fmla="*/ 31 h 150"/>
                <a:gd name="T6" fmla="*/ 19 w 168"/>
                <a:gd name="T7" fmla="*/ 72 h 150"/>
                <a:gd name="T8" fmla="*/ 58 w 168"/>
                <a:gd name="T9" fmla="*/ 117 h 150"/>
                <a:gd name="T10" fmla="*/ 58 w 168"/>
                <a:gd name="T11" fmla="*/ 117 h 150"/>
                <a:gd name="T12" fmla="*/ 58 w 168"/>
                <a:gd name="T13" fmla="*/ 116 h 150"/>
                <a:gd name="T14" fmla="*/ 162 w 168"/>
                <a:gd name="T15" fmla="*/ 112 h 150"/>
                <a:gd name="T16" fmla="*/ 148 w 168"/>
                <a:gd name="T17" fmla="*/ 83 h 150"/>
                <a:gd name="T18" fmla="*/ 145 w 168"/>
                <a:gd name="T19" fmla="*/ 74 h 150"/>
                <a:gd name="T20" fmla="*/ 141 w 168"/>
                <a:gd name="T21" fmla="*/ 62 h 150"/>
                <a:gd name="T22" fmla="*/ 121 w 168"/>
                <a:gd name="T23" fmla="*/ 50 h 150"/>
                <a:gd name="T24" fmla="*/ 121 w 168"/>
                <a:gd name="T25" fmla="*/ 50 h 150"/>
                <a:gd name="T26" fmla="*/ 87 w 168"/>
                <a:gd name="T27" fmla="*/ 29 h 150"/>
                <a:gd name="T28" fmla="*/ 69 w 168"/>
                <a:gd name="T29" fmla="*/ 4 h 150"/>
                <a:gd name="T30" fmla="*/ 39 w 168"/>
                <a:gd name="T31" fmla="*/ 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150">
                  <a:moveTo>
                    <a:pt x="39" y="19"/>
                  </a:moveTo>
                  <a:cubicBezTo>
                    <a:pt x="31" y="12"/>
                    <a:pt x="20" y="4"/>
                    <a:pt x="10" y="7"/>
                  </a:cubicBezTo>
                  <a:cubicBezTo>
                    <a:pt x="1" y="11"/>
                    <a:pt x="0" y="23"/>
                    <a:pt x="1" y="31"/>
                  </a:cubicBezTo>
                  <a:cubicBezTo>
                    <a:pt x="2" y="46"/>
                    <a:pt x="10" y="60"/>
                    <a:pt x="19" y="72"/>
                  </a:cubicBezTo>
                  <a:cubicBezTo>
                    <a:pt x="31" y="88"/>
                    <a:pt x="49" y="100"/>
                    <a:pt x="58" y="117"/>
                  </a:cubicBezTo>
                  <a:cubicBezTo>
                    <a:pt x="58" y="118"/>
                    <a:pt x="59" y="117"/>
                    <a:pt x="58" y="117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84" y="135"/>
                    <a:pt x="144" y="150"/>
                    <a:pt x="162" y="112"/>
                  </a:cubicBezTo>
                  <a:cubicBezTo>
                    <a:pt x="168" y="100"/>
                    <a:pt x="159" y="89"/>
                    <a:pt x="148" y="83"/>
                  </a:cubicBezTo>
                  <a:cubicBezTo>
                    <a:pt x="143" y="81"/>
                    <a:pt x="145" y="79"/>
                    <a:pt x="145" y="74"/>
                  </a:cubicBezTo>
                  <a:cubicBezTo>
                    <a:pt x="145" y="70"/>
                    <a:pt x="143" y="66"/>
                    <a:pt x="141" y="62"/>
                  </a:cubicBezTo>
                  <a:cubicBezTo>
                    <a:pt x="137" y="55"/>
                    <a:pt x="129" y="50"/>
                    <a:pt x="121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19" y="37"/>
                    <a:pt x="100" y="22"/>
                    <a:pt x="87" y="29"/>
                  </a:cubicBezTo>
                  <a:cubicBezTo>
                    <a:pt x="88" y="18"/>
                    <a:pt x="80" y="8"/>
                    <a:pt x="69" y="4"/>
                  </a:cubicBezTo>
                  <a:cubicBezTo>
                    <a:pt x="56" y="0"/>
                    <a:pt x="44" y="8"/>
                    <a:pt x="39" y="1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5838825" y="2519363"/>
              <a:ext cx="611188" cy="777875"/>
            </a:xfrm>
            <a:custGeom>
              <a:avLst/>
              <a:gdLst>
                <a:gd name="T0" fmla="*/ 60 w 163"/>
                <a:gd name="T1" fmla="*/ 23 h 207"/>
                <a:gd name="T2" fmla="*/ 72 w 163"/>
                <a:gd name="T3" fmla="*/ 47 h 207"/>
                <a:gd name="T4" fmla="*/ 88 w 163"/>
                <a:gd name="T5" fmla="*/ 65 h 207"/>
                <a:gd name="T6" fmla="*/ 37 w 163"/>
                <a:gd name="T7" fmla="*/ 126 h 207"/>
                <a:gd name="T8" fmla="*/ 0 w 163"/>
                <a:gd name="T9" fmla="*/ 206 h 207"/>
                <a:gd name="T10" fmla="*/ 1 w 163"/>
                <a:gd name="T11" fmla="*/ 207 h 207"/>
                <a:gd name="T12" fmla="*/ 17 w 163"/>
                <a:gd name="T13" fmla="*/ 179 h 207"/>
                <a:gd name="T14" fmla="*/ 35 w 163"/>
                <a:gd name="T15" fmla="*/ 137 h 207"/>
                <a:gd name="T16" fmla="*/ 61 w 163"/>
                <a:gd name="T17" fmla="*/ 98 h 207"/>
                <a:gd name="T18" fmla="*/ 91 w 163"/>
                <a:gd name="T19" fmla="*/ 68 h 207"/>
                <a:gd name="T20" fmla="*/ 91 w 163"/>
                <a:gd name="T21" fmla="*/ 68 h 207"/>
                <a:gd name="T22" fmla="*/ 93 w 163"/>
                <a:gd name="T23" fmla="*/ 68 h 207"/>
                <a:gd name="T24" fmla="*/ 150 w 163"/>
                <a:gd name="T25" fmla="*/ 70 h 207"/>
                <a:gd name="T26" fmla="*/ 134 w 163"/>
                <a:gd name="T27" fmla="*/ 44 h 207"/>
                <a:gd name="T28" fmla="*/ 121 w 163"/>
                <a:gd name="T29" fmla="*/ 22 h 207"/>
                <a:gd name="T30" fmla="*/ 96 w 163"/>
                <a:gd name="T31" fmla="*/ 22 h 207"/>
                <a:gd name="T32" fmla="*/ 60 w 163"/>
                <a:gd name="T33" fmla="*/ 2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07">
                  <a:moveTo>
                    <a:pt x="60" y="23"/>
                  </a:moveTo>
                  <a:cubicBezTo>
                    <a:pt x="60" y="31"/>
                    <a:pt x="67" y="40"/>
                    <a:pt x="72" y="47"/>
                  </a:cubicBezTo>
                  <a:cubicBezTo>
                    <a:pt x="77" y="53"/>
                    <a:pt x="82" y="60"/>
                    <a:pt x="88" y="65"/>
                  </a:cubicBezTo>
                  <a:cubicBezTo>
                    <a:pt x="67" y="80"/>
                    <a:pt x="50" y="103"/>
                    <a:pt x="37" y="126"/>
                  </a:cubicBezTo>
                  <a:cubicBezTo>
                    <a:pt x="22" y="151"/>
                    <a:pt x="14" y="180"/>
                    <a:pt x="0" y="206"/>
                  </a:cubicBezTo>
                  <a:cubicBezTo>
                    <a:pt x="0" y="207"/>
                    <a:pt x="1" y="207"/>
                    <a:pt x="1" y="207"/>
                  </a:cubicBezTo>
                  <a:cubicBezTo>
                    <a:pt x="9" y="199"/>
                    <a:pt x="13" y="188"/>
                    <a:pt x="17" y="179"/>
                  </a:cubicBezTo>
                  <a:cubicBezTo>
                    <a:pt x="23" y="165"/>
                    <a:pt x="28" y="150"/>
                    <a:pt x="35" y="137"/>
                  </a:cubicBezTo>
                  <a:cubicBezTo>
                    <a:pt x="42" y="123"/>
                    <a:pt x="51" y="110"/>
                    <a:pt x="61" y="98"/>
                  </a:cubicBezTo>
                  <a:cubicBezTo>
                    <a:pt x="70" y="87"/>
                    <a:pt x="81" y="7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2" y="68"/>
                    <a:pt x="93" y="68"/>
                    <a:pt x="93" y="68"/>
                  </a:cubicBezTo>
                  <a:cubicBezTo>
                    <a:pt x="111" y="76"/>
                    <a:pt x="134" y="85"/>
                    <a:pt x="150" y="70"/>
                  </a:cubicBezTo>
                  <a:cubicBezTo>
                    <a:pt x="163" y="58"/>
                    <a:pt x="147" y="44"/>
                    <a:pt x="134" y="44"/>
                  </a:cubicBezTo>
                  <a:cubicBezTo>
                    <a:pt x="134" y="35"/>
                    <a:pt x="128" y="28"/>
                    <a:pt x="121" y="22"/>
                  </a:cubicBezTo>
                  <a:cubicBezTo>
                    <a:pt x="114" y="17"/>
                    <a:pt x="102" y="15"/>
                    <a:pt x="96" y="22"/>
                  </a:cubicBezTo>
                  <a:cubicBezTo>
                    <a:pt x="87" y="12"/>
                    <a:pt x="61" y="0"/>
                    <a:pt x="60" y="2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5775325" y="2549526"/>
              <a:ext cx="258763" cy="428625"/>
            </a:xfrm>
            <a:custGeom>
              <a:avLst/>
              <a:gdLst>
                <a:gd name="T0" fmla="*/ 4 w 69"/>
                <a:gd name="T1" fmla="*/ 3 h 114"/>
                <a:gd name="T2" fmla="*/ 2 w 69"/>
                <a:gd name="T3" fmla="*/ 5 h 114"/>
                <a:gd name="T4" fmla="*/ 56 w 69"/>
                <a:gd name="T5" fmla="*/ 113 h 114"/>
                <a:gd name="T6" fmla="*/ 57 w 69"/>
                <a:gd name="T7" fmla="*/ 113 h 114"/>
                <a:gd name="T8" fmla="*/ 57 w 69"/>
                <a:gd name="T9" fmla="*/ 114 h 114"/>
                <a:gd name="T10" fmla="*/ 58 w 69"/>
                <a:gd name="T11" fmla="*/ 113 h 114"/>
                <a:gd name="T12" fmla="*/ 58 w 69"/>
                <a:gd name="T13" fmla="*/ 112 h 114"/>
                <a:gd name="T14" fmla="*/ 52 w 69"/>
                <a:gd name="T15" fmla="*/ 53 h 114"/>
                <a:gd name="T16" fmla="*/ 7 w 69"/>
                <a:gd name="T17" fmla="*/ 1 h 114"/>
                <a:gd name="T18" fmla="*/ 4 w 69"/>
                <a:gd name="T19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14">
                  <a:moveTo>
                    <a:pt x="4" y="3"/>
                  </a:moveTo>
                  <a:cubicBezTo>
                    <a:pt x="3" y="3"/>
                    <a:pt x="2" y="4"/>
                    <a:pt x="2" y="5"/>
                  </a:cubicBezTo>
                  <a:cubicBezTo>
                    <a:pt x="0" y="47"/>
                    <a:pt x="15" y="95"/>
                    <a:pt x="56" y="113"/>
                  </a:cubicBezTo>
                  <a:cubicBezTo>
                    <a:pt x="56" y="113"/>
                    <a:pt x="56" y="113"/>
                    <a:pt x="57" y="113"/>
                  </a:cubicBezTo>
                  <a:cubicBezTo>
                    <a:pt x="57" y="113"/>
                    <a:pt x="57" y="114"/>
                    <a:pt x="57" y="114"/>
                  </a:cubicBezTo>
                  <a:cubicBezTo>
                    <a:pt x="58" y="114"/>
                    <a:pt x="59" y="113"/>
                    <a:pt x="58" y="113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69" y="96"/>
                    <a:pt x="59" y="69"/>
                    <a:pt x="52" y="53"/>
                  </a:cubicBezTo>
                  <a:cubicBezTo>
                    <a:pt x="42" y="33"/>
                    <a:pt x="26" y="13"/>
                    <a:pt x="7" y="1"/>
                  </a:cubicBezTo>
                  <a:cubicBezTo>
                    <a:pt x="5" y="0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5921375" y="2986088"/>
              <a:ext cx="465138" cy="209550"/>
            </a:xfrm>
            <a:custGeom>
              <a:avLst/>
              <a:gdLst>
                <a:gd name="T0" fmla="*/ 121 w 124"/>
                <a:gd name="T1" fmla="*/ 15 h 56"/>
                <a:gd name="T2" fmla="*/ 120 w 124"/>
                <a:gd name="T3" fmla="*/ 12 h 56"/>
                <a:gd name="T4" fmla="*/ 1 w 124"/>
                <a:gd name="T5" fmla="*/ 39 h 56"/>
                <a:gd name="T6" fmla="*/ 1 w 124"/>
                <a:gd name="T7" fmla="*/ 39 h 56"/>
                <a:gd name="T8" fmla="*/ 0 w 124"/>
                <a:gd name="T9" fmla="*/ 39 h 56"/>
                <a:gd name="T10" fmla="*/ 1 w 124"/>
                <a:gd name="T11" fmla="*/ 40 h 56"/>
                <a:gd name="T12" fmla="*/ 2 w 124"/>
                <a:gd name="T13" fmla="*/ 40 h 56"/>
                <a:gd name="T14" fmla="*/ 61 w 124"/>
                <a:gd name="T15" fmla="*/ 49 h 56"/>
                <a:gd name="T16" fmla="*/ 122 w 124"/>
                <a:gd name="T17" fmla="*/ 18 h 56"/>
                <a:gd name="T18" fmla="*/ 121 w 124"/>
                <a:gd name="T1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56">
                  <a:moveTo>
                    <a:pt x="121" y="15"/>
                  </a:moveTo>
                  <a:cubicBezTo>
                    <a:pt x="121" y="14"/>
                    <a:pt x="121" y="13"/>
                    <a:pt x="120" y="12"/>
                  </a:cubicBezTo>
                  <a:cubicBezTo>
                    <a:pt x="80" y="0"/>
                    <a:pt x="29" y="3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0" y="39"/>
                  </a:cubicBezTo>
                  <a:cubicBezTo>
                    <a:pt x="0" y="40"/>
                    <a:pt x="1" y="41"/>
                    <a:pt x="1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5" y="56"/>
                    <a:pt x="43" y="52"/>
                    <a:pt x="61" y="49"/>
                  </a:cubicBezTo>
                  <a:cubicBezTo>
                    <a:pt x="83" y="44"/>
                    <a:pt x="106" y="34"/>
                    <a:pt x="122" y="18"/>
                  </a:cubicBezTo>
                  <a:cubicBezTo>
                    <a:pt x="124" y="17"/>
                    <a:pt x="122" y="15"/>
                    <a:pt x="121" y="15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5027613" y="2590801"/>
              <a:ext cx="533400" cy="769938"/>
            </a:xfrm>
            <a:custGeom>
              <a:avLst/>
              <a:gdLst>
                <a:gd name="T0" fmla="*/ 47 w 142"/>
                <a:gd name="T1" fmla="*/ 22 h 205"/>
                <a:gd name="T2" fmla="*/ 57 w 142"/>
                <a:gd name="T3" fmla="*/ 33 h 205"/>
                <a:gd name="T4" fmla="*/ 69 w 142"/>
                <a:gd name="T5" fmla="*/ 82 h 205"/>
                <a:gd name="T6" fmla="*/ 69 w 142"/>
                <a:gd name="T7" fmla="*/ 82 h 205"/>
                <a:gd name="T8" fmla="*/ 44 w 142"/>
                <a:gd name="T9" fmla="*/ 138 h 205"/>
                <a:gd name="T10" fmla="*/ 27 w 142"/>
                <a:gd name="T11" fmla="*/ 92 h 205"/>
                <a:gd name="T12" fmla="*/ 35 w 142"/>
                <a:gd name="T13" fmla="*/ 86 h 205"/>
                <a:gd name="T14" fmla="*/ 29 w 142"/>
                <a:gd name="T15" fmla="*/ 65 h 205"/>
                <a:gd name="T16" fmla="*/ 6 w 142"/>
                <a:gd name="T17" fmla="*/ 74 h 205"/>
                <a:gd name="T18" fmla="*/ 14 w 142"/>
                <a:gd name="T19" fmla="*/ 94 h 205"/>
                <a:gd name="T20" fmla="*/ 16 w 142"/>
                <a:gd name="T21" fmla="*/ 93 h 205"/>
                <a:gd name="T22" fmla="*/ 22 w 142"/>
                <a:gd name="T23" fmla="*/ 93 h 205"/>
                <a:gd name="T24" fmla="*/ 34 w 142"/>
                <a:gd name="T25" fmla="*/ 114 h 205"/>
                <a:gd name="T26" fmla="*/ 42 w 142"/>
                <a:gd name="T27" fmla="*/ 145 h 205"/>
                <a:gd name="T28" fmla="*/ 29 w 142"/>
                <a:gd name="T29" fmla="*/ 204 h 205"/>
                <a:gd name="T30" fmla="*/ 30 w 142"/>
                <a:gd name="T31" fmla="*/ 205 h 205"/>
                <a:gd name="T32" fmla="*/ 38 w 142"/>
                <a:gd name="T33" fmla="*/ 176 h 205"/>
                <a:gd name="T34" fmla="*/ 102 w 142"/>
                <a:gd name="T35" fmla="*/ 156 h 205"/>
                <a:gd name="T36" fmla="*/ 112 w 142"/>
                <a:gd name="T37" fmla="*/ 168 h 205"/>
                <a:gd name="T38" fmla="*/ 128 w 142"/>
                <a:gd name="T39" fmla="*/ 156 h 205"/>
                <a:gd name="T40" fmla="*/ 119 w 142"/>
                <a:gd name="T41" fmla="*/ 143 h 205"/>
                <a:gd name="T42" fmla="*/ 103 w 142"/>
                <a:gd name="T43" fmla="*/ 151 h 205"/>
                <a:gd name="T44" fmla="*/ 39 w 142"/>
                <a:gd name="T45" fmla="*/ 173 h 205"/>
                <a:gd name="T46" fmla="*/ 58 w 142"/>
                <a:gd name="T47" fmla="*/ 114 h 205"/>
                <a:gd name="T48" fmla="*/ 116 w 142"/>
                <a:gd name="T49" fmla="*/ 98 h 205"/>
                <a:gd name="T50" fmla="*/ 116 w 142"/>
                <a:gd name="T51" fmla="*/ 100 h 205"/>
                <a:gd name="T52" fmla="*/ 118 w 142"/>
                <a:gd name="T53" fmla="*/ 102 h 205"/>
                <a:gd name="T54" fmla="*/ 129 w 142"/>
                <a:gd name="T55" fmla="*/ 112 h 205"/>
                <a:gd name="T56" fmla="*/ 142 w 142"/>
                <a:gd name="T57" fmla="*/ 97 h 205"/>
                <a:gd name="T58" fmla="*/ 129 w 142"/>
                <a:gd name="T59" fmla="*/ 84 h 205"/>
                <a:gd name="T60" fmla="*/ 117 w 142"/>
                <a:gd name="T61" fmla="*/ 93 h 205"/>
                <a:gd name="T62" fmla="*/ 60 w 142"/>
                <a:gd name="T63" fmla="*/ 110 h 205"/>
                <a:gd name="T64" fmla="*/ 89 w 142"/>
                <a:gd name="T65" fmla="*/ 60 h 205"/>
                <a:gd name="T66" fmla="*/ 115 w 142"/>
                <a:gd name="T67" fmla="*/ 55 h 205"/>
                <a:gd name="T68" fmla="*/ 115 w 142"/>
                <a:gd name="T69" fmla="*/ 56 h 205"/>
                <a:gd name="T70" fmla="*/ 131 w 142"/>
                <a:gd name="T71" fmla="*/ 61 h 205"/>
                <a:gd name="T72" fmla="*/ 139 w 142"/>
                <a:gd name="T73" fmla="*/ 47 h 205"/>
                <a:gd name="T74" fmla="*/ 125 w 142"/>
                <a:gd name="T75" fmla="*/ 42 h 205"/>
                <a:gd name="T76" fmla="*/ 115 w 142"/>
                <a:gd name="T77" fmla="*/ 51 h 205"/>
                <a:gd name="T78" fmla="*/ 91 w 142"/>
                <a:gd name="T79" fmla="*/ 57 h 205"/>
                <a:gd name="T80" fmla="*/ 109 w 142"/>
                <a:gd name="T81" fmla="*/ 31 h 205"/>
                <a:gd name="T82" fmla="*/ 120 w 142"/>
                <a:gd name="T83" fmla="*/ 24 h 205"/>
                <a:gd name="T84" fmla="*/ 114 w 142"/>
                <a:gd name="T85" fmla="*/ 9 h 205"/>
                <a:gd name="T86" fmla="*/ 101 w 142"/>
                <a:gd name="T87" fmla="*/ 13 h 205"/>
                <a:gd name="T88" fmla="*/ 104 w 142"/>
                <a:gd name="T89" fmla="*/ 30 h 205"/>
                <a:gd name="T90" fmla="*/ 72 w 142"/>
                <a:gd name="T91" fmla="*/ 77 h 205"/>
                <a:gd name="T92" fmla="*/ 63 w 142"/>
                <a:gd name="T93" fmla="*/ 33 h 205"/>
                <a:gd name="T94" fmla="*/ 65 w 142"/>
                <a:gd name="T95" fmla="*/ 33 h 205"/>
                <a:gd name="T96" fmla="*/ 66 w 142"/>
                <a:gd name="T97" fmla="*/ 32 h 205"/>
                <a:gd name="T98" fmla="*/ 74 w 142"/>
                <a:gd name="T99" fmla="*/ 16 h 205"/>
                <a:gd name="T100" fmla="*/ 54 w 142"/>
                <a:gd name="T101" fmla="*/ 4 h 205"/>
                <a:gd name="T102" fmla="*/ 47 w 142"/>
                <a:gd name="T103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205">
                  <a:moveTo>
                    <a:pt x="47" y="22"/>
                  </a:moveTo>
                  <a:cubicBezTo>
                    <a:pt x="48" y="28"/>
                    <a:pt x="52" y="32"/>
                    <a:pt x="57" y="33"/>
                  </a:cubicBezTo>
                  <a:cubicBezTo>
                    <a:pt x="63" y="49"/>
                    <a:pt x="69" y="64"/>
                    <a:pt x="69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59" y="100"/>
                    <a:pt x="51" y="119"/>
                    <a:pt x="44" y="138"/>
                  </a:cubicBezTo>
                  <a:cubicBezTo>
                    <a:pt x="44" y="122"/>
                    <a:pt x="36" y="104"/>
                    <a:pt x="27" y="92"/>
                  </a:cubicBezTo>
                  <a:cubicBezTo>
                    <a:pt x="30" y="90"/>
                    <a:pt x="33" y="89"/>
                    <a:pt x="35" y="86"/>
                  </a:cubicBezTo>
                  <a:cubicBezTo>
                    <a:pt x="42" y="79"/>
                    <a:pt x="37" y="67"/>
                    <a:pt x="29" y="65"/>
                  </a:cubicBezTo>
                  <a:cubicBezTo>
                    <a:pt x="21" y="62"/>
                    <a:pt x="11" y="67"/>
                    <a:pt x="6" y="74"/>
                  </a:cubicBezTo>
                  <a:cubicBezTo>
                    <a:pt x="0" y="82"/>
                    <a:pt x="5" y="91"/>
                    <a:pt x="14" y="94"/>
                  </a:cubicBezTo>
                  <a:cubicBezTo>
                    <a:pt x="15" y="94"/>
                    <a:pt x="16" y="93"/>
                    <a:pt x="16" y="93"/>
                  </a:cubicBezTo>
                  <a:cubicBezTo>
                    <a:pt x="18" y="93"/>
                    <a:pt x="20" y="93"/>
                    <a:pt x="22" y="93"/>
                  </a:cubicBezTo>
                  <a:cubicBezTo>
                    <a:pt x="26" y="100"/>
                    <a:pt x="31" y="107"/>
                    <a:pt x="34" y="114"/>
                  </a:cubicBezTo>
                  <a:cubicBezTo>
                    <a:pt x="39" y="124"/>
                    <a:pt x="41" y="135"/>
                    <a:pt x="42" y="145"/>
                  </a:cubicBezTo>
                  <a:cubicBezTo>
                    <a:pt x="36" y="165"/>
                    <a:pt x="31" y="185"/>
                    <a:pt x="29" y="204"/>
                  </a:cubicBezTo>
                  <a:cubicBezTo>
                    <a:pt x="29" y="205"/>
                    <a:pt x="30" y="205"/>
                    <a:pt x="30" y="205"/>
                  </a:cubicBezTo>
                  <a:cubicBezTo>
                    <a:pt x="33" y="195"/>
                    <a:pt x="36" y="185"/>
                    <a:pt x="38" y="176"/>
                  </a:cubicBezTo>
                  <a:cubicBezTo>
                    <a:pt x="58" y="162"/>
                    <a:pt x="80" y="161"/>
                    <a:pt x="102" y="156"/>
                  </a:cubicBezTo>
                  <a:cubicBezTo>
                    <a:pt x="102" y="162"/>
                    <a:pt x="106" y="167"/>
                    <a:pt x="112" y="168"/>
                  </a:cubicBezTo>
                  <a:cubicBezTo>
                    <a:pt x="119" y="169"/>
                    <a:pt x="128" y="164"/>
                    <a:pt x="128" y="156"/>
                  </a:cubicBezTo>
                  <a:cubicBezTo>
                    <a:pt x="128" y="150"/>
                    <a:pt x="124" y="144"/>
                    <a:pt x="119" y="143"/>
                  </a:cubicBezTo>
                  <a:cubicBezTo>
                    <a:pt x="113" y="141"/>
                    <a:pt x="105" y="145"/>
                    <a:pt x="103" y="151"/>
                  </a:cubicBezTo>
                  <a:cubicBezTo>
                    <a:pt x="81" y="153"/>
                    <a:pt x="55" y="159"/>
                    <a:pt x="39" y="173"/>
                  </a:cubicBezTo>
                  <a:cubicBezTo>
                    <a:pt x="44" y="153"/>
                    <a:pt x="50" y="133"/>
                    <a:pt x="58" y="114"/>
                  </a:cubicBezTo>
                  <a:cubicBezTo>
                    <a:pt x="76" y="101"/>
                    <a:pt x="95" y="100"/>
                    <a:pt x="116" y="98"/>
                  </a:cubicBezTo>
                  <a:cubicBezTo>
                    <a:pt x="116" y="99"/>
                    <a:pt x="116" y="99"/>
                    <a:pt x="116" y="100"/>
                  </a:cubicBezTo>
                  <a:cubicBezTo>
                    <a:pt x="116" y="101"/>
                    <a:pt x="117" y="102"/>
                    <a:pt x="118" y="102"/>
                  </a:cubicBezTo>
                  <a:cubicBezTo>
                    <a:pt x="120" y="106"/>
                    <a:pt x="124" y="110"/>
                    <a:pt x="129" y="112"/>
                  </a:cubicBezTo>
                  <a:cubicBezTo>
                    <a:pt x="137" y="113"/>
                    <a:pt x="142" y="104"/>
                    <a:pt x="142" y="97"/>
                  </a:cubicBezTo>
                  <a:cubicBezTo>
                    <a:pt x="142" y="90"/>
                    <a:pt x="136" y="84"/>
                    <a:pt x="129" y="84"/>
                  </a:cubicBezTo>
                  <a:cubicBezTo>
                    <a:pt x="123" y="84"/>
                    <a:pt x="119" y="88"/>
                    <a:pt x="117" y="93"/>
                  </a:cubicBezTo>
                  <a:cubicBezTo>
                    <a:pt x="97" y="93"/>
                    <a:pt x="75" y="98"/>
                    <a:pt x="60" y="110"/>
                  </a:cubicBezTo>
                  <a:cubicBezTo>
                    <a:pt x="68" y="92"/>
                    <a:pt x="78" y="76"/>
                    <a:pt x="89" y="60"/>
                  </a:cubicBezTo>
                  <a:cubicBezTo>
                    <a:pt x="97" y="57"/>
                    <a:pt x="106" y="56"/>
                    <a:pt x="115" y="55"/>
                  </a:cubicBezTo>
                  <a:cubicBezTo>
                    <a:pt x="115" y="55"/>
                    <a:pt x="115" y="55"/>
                    <a:pt x="115" y="56"/>
                  </a:cubicBezTo>
                  <a:cubicBezTo>
                    <a:pt x="118" y="61"/>
                    <a:pt x="125" y="64"/>
                    <a:pt x="131" y="61"/>
                  </a:cubicBezTo>
                  <a:cubicBezTo>
                    <a:pt x="135" y="59"/>
                    <a:pt x="142" y="52"/>
                    <a:pt x="139" y="47"/>
                  </a:cubicBezTo>
                  <a:cubicBezTo>
                    <a:pt x="136" y="42"/>
                    <a:pt x="130" y="41"/>
                    <a:pt x="125" y="42"/>
                  </a:cubicBezTo>
                  <a:cubicBezTo>
                    <a:pt x="121" y="42"/>
                    <a:pt x="117" y="46"/>
                    <a:pt x="115" y="51"/>
                  </a:cubicBezTo>
                  <a:cubicBezTo>
                    <a:pt x="107" y="51"/>
                    <a:pt x="98" y="54"/>
                    <a:pt x="91" y="57"/>
                  </a:cubicBezTo>
                  <a:cubicBezTo>
                    <a:pt x="97" y="48"/>
                    <a:pt x="103" y="39"/>
                    <a:pt x="109" y="31"/>
                  </a:cubicBezTo>
                  <a:cubicBezTo>
                    <a:pt x="114" y="32"/>
                    <a:pt x="118" y="29"/>
                    <a:pt x="120" y="24"/>
                  </a:cubicBezTo>
                  <a:cubicBezTo>
                    <a:pt x="122" y="18"/>
                    <a:pt x="121" y="11"/>
                    <a:pt x="114" y="9"/>
                  </a:cubicBezTo>
                  <a:cubicBezTo>
                    <a:pt x="110" y="8"/>
                    <a:pt x="104" y="9"/>
                    <a:pt x="101" y="13"/>
                  </a:cubicBezTo>
                  <a:cubicBezTo>
                    <a:pt x="96" y="19"/>
                    <a:pt x="100" y="26"/>
                    <a:pt x="104" y="30"/>
                  </a:cubicBezTo>
                  <a:cubicBezTo>
                    <a:pt x="92" y="45"/>
                    <a:pt x="81" y="61"/>
                    <a:pt x="72" y="77"/>
                  </a:cubicBezTo>
                  <a:cubicBezTo>
                    <a:pt x="73" y="63"/>
                    <a:pt x="70" y="46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72" y="30"/>
                    <a:pt x="76" y="23"/>
                    <a:pt x="74" y="16"/>
                  </a:cubicBezTo>
                  <a:cubicBezTo>
                    <a:pt x="72" y="9"/>
                    <a:pt x="62" y="0"/>
                    <a:pt x="54" y="4"/>
                  </a:cubicBezTo>
                  <a:cubicBezTo>
                    <a:pt x="48" y="7"/>
                    <a:pt x="45" y="16"/>
                    <a:pt x="47" y="2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102100" y="3681413"/>
              <a:ext cx="1470025" cy="849313"/>
            </a:xfrm>
            <a:custGeom>
              <a:avLst/>
              <a:gdLst>
                <a:gd name="T0" fmla="*/ 390 w 392"/>
                <a:gd name="T1" fmla="*/ 154 h 226"/>
                <a:gd name="T2" fmla="*/ 388 w 392"/>
                <a:gd name="T3" fmla="*/ 154 h 226"/>
                <a:gd name="T4" fmla="*/ 352 w 392"/>
                <a:gd name="T5" fmla="*/ 111 h 226"/>
                <a:gd name="T6" fmla="*/ 307 w 392"/>
                <a:gd name="T7" fmla="*/ 87 h 226"/>
                <a:gd name="T8" fmla="*/ 234 w 392"/>
                <a:gd name="T9" fmla="*/ 114 h 226"/>
                <a:gd name="T10" fmla="*/ 233 w 392"/>
                <a:gd name="T11" fmla="*/ 114 h 226"/>
                <a:gd name="T12" fmla="*/ 123 w 392"/>
                <a:gd name="T13" fmla="*/ 121 h 226"/>
                <a:gd name="T14" fmla="*/ 88 w 392"/>
                <a:gd name="T15" fmla="*/ 125 h 226"/>
                <a:gd name="T16" fmla="*/ 133 w 392"/>
                <a:gd name="T17" fmla="*/ 75 h 226"/>
                <a:gd name="T18" fmla="*/ 170 w 392"/>
                <a:gd name="T19" fmla="*/ 50 h 226"/>
                <a:gd name="T20" fmla="*/ 170 w 392"/>
                <a:gd name="T21" fmla="*/ 51 h 226"/>
                <a:gd name="T22" fmla="*/ 275 w 392"/>
                <a:gd name="T23" fmla="*/ 37 h 226"/>
                <a:gd name="T24" fmla="*/ 274 w 392"/>
                <a:gd name="T25" fmla="*/ 34 h 226"/>
                <a:gd name="T26" fmla="*/ 273 w 392"/>
                <a:gd name="T27" fmla="*/ 34 h 226"/>
                <a:gd name="T28" fmla="*/ 273 w 392"/>
                <a:gd name="T29" fmla="*/ 33 h 226"/>
                <a:gd name="T30" fmla="*/ 169 w 392"/>
                <a:gd name="T31" fmla="*/ 46 h 226"/>
                <a:gd name="T32" fmla="*/ 127 w 392"/>
                <a:gd name="T33" fmla="*/ 75 h 226"/>
                <a:gd name="T34" fmla="*/ 86 w 392"/>
                <a:gd name="T35" fmla="*/ 126 h 226"/>
                <a:gd name="T36" fmla="*/ 54 w 392"/>
                <a:gd name="T37" fmla="*/ 131 h 226"/>
                <a:gd name="T38" fmla="*/ 0 w 392"/>
                <a:gd name="T39" fmla="*/ 152 h 226"/>
                <a:gd name="T40" fmla="*/ 1 w 392"/>
                <a:gd name="T41" fmla="*/ 153 h 226"/>
                <a:gd name="T42" fmla="*/ 64 w 392"/>
                <a:gd name="T43" fmla="*/ 133 h 226"/>
                <a:gd name="T44" fmla="*/ 85 w 392"/>
                <a:gd name="T45" fmla="*/ 130 h 226"/>
                <a:gd name="T46" fmla="*/ 86 w 392"/>
                <a:gd name="T47" fmla="*/ 130 h 226"/>
                <a:gd name="T48" fmla="*/ 86 w 392"/>
                <a:gd name="T49" fmla="*/ 130 h 226"/>
                <a:gd name="T50" fmla="*/ 128 w 392"/>
                <a:gd name="T51" fmla="*/ 124 h 226"/>
                <a:gd name="T52" fmla="*/ 165 w 392"/>
                <a:gd name="T53" fmla="*/ 141 h 226"/>
                <a:gd name="T54" fmla="*/ 172 w 392"/>
                <a:gd name="T55" fmla="*/ 145 h 226"/>
                <a:gd name="T56" fmla="*/ 172 w 392"/>
                <a:gd name="T57" fmla="*/ 146 h 226"/>
                <a:gd name="T58" fmla="*/ 211 w 392"/>
                <a:gd name="T59" fmla="*/ 192 h 226"/>
                <a:gd name="T60" fmla="*/ 244 w 392"/>
                <a:gd name="T61" fmla="*/ 208 h 226"/>
                <a:gd name="T62" fmla="*/ 273 w 392"/>
                <a:gd name="T63" fmla="*/ 225 h 226"/>
                <a:gd name="T64" fmla="*/ 274 w 392"/>
                <a:gd name="T65" fmla="*/ 223 h 226"/>
                <a:gd name="T66" fmla="*/ 272 w 392"/>
                <a:gd name="T67" fmla="*/ 221 h 226"/>
                <a:gd name="T68" fmla="*/ 175 w 392"/>
                <a:gd name="T69" fmla="*/ 143 h 226"/>
                <a:gd name="T70" fmla="*/ 164 w 392"/>
                <a:gd name="T71" fmla="*/ 137 h 226"/>
                <a:gd name="T72" fmla="*/ 133 w 392"/>
                <a:gd name="T73" fmla="*/ 123 h 226"/>
                <a:gd name="T74" fmla="*/ 210 w 392"/>
                <a:gd name="T75" fmla="*/ 118 h 226"/>
                <a:gd name="T76" fmla="*/ 235 w 392"/>
                <a:gd name="T77" fmla="*/ 119 h 226"/>
                <a:gd name="T78" fmla="*/ 302 w 392"/>
                <a:gd name="T79" fmla="*/ 150 h 226"/>
                <a:gd name="T80" fmla="*/ 345 w 392"/>
                <a:gd name="T81" fmla="*/ 152 h 226"/>
                <a:gd name="T82" fmla="*/ 390 w 392"/>
                <a:gd name="T83" fmla="*/ 157 h 226"/>
                <a:gd name="T84" fmla="*/ 390 w 392"/>
                <a:gd name="T85" fmla="*/ 15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" h="226">
                  <a:moveTo>
                    <a:pt x="390" y="154"/>
                  </a:moveTo>
                  <a:cubicBezTo>
                    <a:pt x="390" y="154"/>
                    <a:pt x="389" y="154"/>
                    <a:pt x="388" y="154"/>
                  </a:cubicBezTo>
                  <a:cubicBezTo>
                    <a:pt x="381" y="137"/>
                    <a:pt x="366" y="122"/>
                    <a:pt x="352" y="111"/>
                  </a:cubicBezTo>
                  <a:cubicBezTo>
                    <a:pt x="339" y="101"/>
                    <a:pt x="324" y="90"/>
                    <a:pt x="307" y="87"/>
                  </a:cubicBezTo>
                  <a:cubicBezTo>
                    <a:pt x="283" y="84"/>
                    <a:pt x="244" y="87"/>
                    <a:pt x="234" y="114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196" y="113"/>
                    <a:pt x="158" y="116"/>
                    <a:pt x="123" y="121"/>
                  </a:cubicBezTo>
                  <a:cubicBezTo>
                    <a:pt x="111" y="123"/>
                    <a:pt x="99" y="124"/>
                    <a:pt x="88" y="125"/>
                  </a:cubicBezTo>
                  <a:cubicBezTo>
                    <a:pt x="96" y="105"/>
                    <a:pt x="116" y="88"/>
                    <a:pt x="133" y="75"/>
                  </a:cubicBezTo>
                  <a:cubicBezTo>
                    <a:pt x="145" y="66"/>
                    <a:pt x="157" y="57"/>
                    <a:pt x="170" y="50"/>
                  </a:cubicBezTo>
                  <a:cubicBezTo>
                    <a:pt x="170" y="50"/>
                    <a:pt x="170" y="51"/>
                    <a:pt x="170" y="51"/>
                  </a:cubicBezTo>
                  <a:cubicBezTo>
                    <a:pt x="203" y="74"/>
                    <a:pt x="241" y="44"/>
                    <a:pt x="275" y="37"/>
                  </a:cubicBezTo>
                  <a:cubicBezTo>
                    <a:pt x="277" y="37"/>
                    <a:pt x="276" y="34"/>
                    <a:pt x="274" y="34"/>
                  </a:cubicBezTo>
                  <a:cubicBezTo>
                    <a:pt x="274" y="34"/>
                    <a:pt x="274" y="34"/>
                    <a:pt x="273" y="34"/>
                  </a:cubicBezTo>
                  <a:cubicBezTo>
                    <a:pt x="273" y="34"/>
                    <a:pt x="273" y="34"/>
                    <a:pt x="273" y="33"/>
                  </a:cubicBezTo>
                  <a:cubicBezTo>
                    <a:pt x="252" y="0"/>
                    <a:pt x="179" y="5"/>
                    <a:pt x="169" y="46"/>
                  </a:cubicBezTo>
                  <a:cubicBezTo>
                    <a:pt x="154" y="54"/>
                    <a:pt x="140" y="65"/>
                    <a:pt x="127" y="75"/>
                  </a:cubicBezTo>
                  <a:cubicBezTo>
                    <a:pt x="112" y="88"/>
                    <a:pt x="91" y="105"/>
                    <a:pt x="86" y="126"/>
                  </a:cubicBezTo>
                  <a:cubicBezTo>
                    <a:pt x="75" y="127"/>
                    <a:pt x="65" y="129"/>
                    <a:pt x="54" y="131"/>
                  </a:cubicBezTo>
                  <a:cubicBezTo>
                    <a:pt x="36" y="134"/>
                    <a:pt x="13" y="138"/>
                    <a:pt x="0" y="152"/>
                  </a:cubicBezTo>
                  <a:cubicBezTo>
                    <a:pt x="0" y="153"/>
                    <a:pt x="1" y="154"/>
                    <a:pt x="1" y="153"/>
                  </a:cubicBezTo>
                  <a:cubicBezTo>
                    <a:pt x="20" y="141"/>
                    <a:pt x="41" y="136"/>
                    <a:pt x="64" y="133"/>
                  </a:cubicBezTo>
                  <a:cubicBezTo>
                    <a:pt x="71" y="132"/>
                    <a:pt x="78" y="131"/>
                    <a:pt x="85" y="130"/>
                  </a:cubicBezTo>
                  <a:cubicBezTo>
                    <a:pt x="85" y="130"/>
                    <a:pt x="86" y="130"/>
                    <a:pt x="86" y="130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100" y="128"/>
                    <a:pt x="114" y="126"/>
                    <a:pt x="128" y="124"/>
                  </a:cubicBezTo>
                  <a:cubicBezTo>
                    <a:pt x="141" y="129"/>
                    <a:pt x="153" y="134"/>
                    <a:pt x="165" y="141"/>
                  </a:cubicBezTo>
                  <a:cubicBezTo>
                    <a:pt x="167" y="143"/>
                    <a:pt x="170" y="144"/>
                    <a:pt x="172" y="145"/>
                  </a:cubicBezTo>
                  <a:cubicBezTo>
                    <a:pt x="172" y="145"/>
                    <a:pt x="172" y="146"/>
                    <a:pt x="172" y="146"/>
                  </a:cubicBezTo>
                  <a:cubicBezTo>
                    <a:pt x="175" y="167"/>
                    <a:pt x="192" y="182"/>
                    <a:pt x="211" y="192"/>
                  </a:cubicBezTo>
                  <a:cubicBezTo>
                    <a:pt x="221" y="198"/>
                    <a:pt x="233" y="202"/>
                    <a:pt x="244" y="208"/>
                  </a:cubicBezTo>
                  <a:cubicBezTo>
                    <a:pt x="254" y="213"/>
                    <a:pt x="263" y="219"/>
                    <a:pt x="273" y="225"/>
                  </a:cubicBezTo>
                  <a:cubicBezTo>
                    <a:pt x="274" y="226"/>
                    <a:pt x="275" y="224"/>
                    <a:pt x="274" y="223"/>
                  </a:cubicBezTo>
                  <a:cubicBezTo>
                    <a:pt x="274" y="222"/>
                    <a:pt x="273" y="222"/>
                    <a:pt x="272" y="221"/>
                  </a:cubicBezTo>
                  <a:cubicBezTo>
                    <a:pt x="253" y="186"/>
                    <a:pt x="225" y="118"/>
                    <a:pt x="175" y="143"/>
                  </a:cubicBezTo>
                  <a:cubicBezTo>
                    <a:pt x="171" y="141"/>
                    <a:pt x="168" y="139"/>
                    <a:pt x="164" y="137"/>
                  </a:cubicBezTo>
                  <a:cubicBezTo>
                    <a:pt x="155" y="131"/>
                    <a:pt x="144" y="125"/>
                    <a:pt x="133" y="123"/>
                  </a:cubicBezTo>
                  <a:cubicBezTo>
                    <a:pt x="159" y="121"/>
                    <a:pt x="184" y="118"/>
                    <a:pt x="210" y="118"/>
                  </a:cubicBezTo>
                  <a:cubicBezTo>
                    <a:pt x="218" y="118"/>
                    <a:pt x="227" y="119"/>
                    <a:pt x="235" y="119"/>
                  </a:cubicBezTo>
                  <a:cubicBezTo>
                    <a:pt x="255" y="135"/>
                    <a:pt x="277" y="147"/>
                    <a:pt x="302" y="150"/>
                  </a:cubicBezTo>
                  <a:cubicBezTo>
                    <a:pt x="317" y="152"/>
                    <a:pt x="331" y="152"/>
                    <a:pt x="345" y="152"/>
                  </a:cubicBezTo>
                  <a:cubicBezTo>
                    <a:pt x="360" y="152"/>
                    <a:pt x="375" y="154"/>
                    <a:pt x="390" y="157"/>
                  </a:cubicBezTo>
                  <a:cubicBezTo>
                    <a:pt x="391" y="157"/>
                    <a:pt x="392" y="155"/>
                    <a:pt x="390" y="154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945063" y="3395663"/>
              <a:ext cx="508000" cy="300038"/>
            </a:xfrm>
            <a:custGeom>
              <a:avLst/>
              <a:gdLst>
                <a:gd name="T0" fmla="*/ 70 w 135"/>
                <a:gd name="T1" fmla="*/ 25 h 80"/>
                <a:gd name="T2" fmla="*/ 0 w 135"/>
                <a:gd name="T3" fmla="*/ 11 h 80"/>
                <a:gd name="T4" fmla="*/ 0 w 135"/>
                <a:gd name="T5" fmla="*/ 11 h 80"/>
                <a:gd name="T6" fmla="*/ 73 w 135"/>
                <a:gd name="T7" fmla="*/ 31 h 80"/>
                <a:gd name="T8" fmla="*/ 131 w 135"/>
                <a:gd name="T9" fmla="*/ 78 h 80"/>
                <a:gd name="T10" fmla="*/ 134 w 135"/>
                <a:gd name="T11" fmla="*/ 76 h 80"/>
                <a:gd name="T12" fmla="*/ 70 w 135"/>
                <a:gd name="T13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80">
                  <a:moveTo>
                    <a:pt x="70" y="25"/>
                  </a:moveTo>
                  <a:cubicBezTo>
                    <a:pt x="50" y="13"/>
                    <a:pt x="23" y="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6" y="5"/>
                    <a:pt x="51" y="17"/>
                    <a:pt x="73" y="31"/>
                  </a:cubicBezTo>
                  <a:cubicBezTo>
                    <a:pt x="94" y="44"/>
                    <a:pt x="113" y="61"/>
                    <a:pt x="131" y="78"/>
                  </a:cubicBezTo>
                  <a:cubicBezTo>
                    <a:pt x="133" y="80"/>
                    <a:pt x="135" y="77"/>
                    <a:pt x="134" y="76"/>
                  </a:cubicBezTo>
                  <a:cubicBezTo>
                    <a:pt x="114" y="57"/>
                    <a:pt x="93" y="39"/>
                    <a:pt x="70" y="25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5422900" y="3665538"/>
              <a:ext cx="277813" cy="290513"/>
            </a:xfrm>
            <a:custGeom>
              <a:avLst/>
              <a:gdLst>
                <a:gd name="T0" fmla="*/ 5 w 74"/>
                <a:gd name="T1" fmla="*/ 3 h 77"/>
                <a:gd name="T2" fmla="*/ 3 w 74"/>
                <a:gd name="T3" fmla="*/ 3 h 77"/>
                <a:gd name="T4" fmla="*/ 3 w 74"/>
                <a:gd name="T5" fmla="*/ 6 h 77"/>
                <a:gd name="T6" fmla="*/ 16 w 74"/>
                <a:gd name="T7" fmla="*/ 71 h 77"/>
                <a:gd name="T8" fmla="*/ 30 w 74"/>
                <a:gd name="T9" fmla="*/ 74 h 77"/>
                <a:gd name="T10" fmla="*/ 33 w 74"/>
                <a:gd name="T11" fmla="*/ 57 h 77"/>
                <a:gd name="T12" fmla="*/ 53 w 74"/>
                <a:gd name="T13" fmla="*/ 65 h 77"/>
                <a:gd name="T14" fmla="*/ 55 w 74"/>
                <a:gd name="T15" fmla="*/ 63 h 77"/>
                <a:gd name="T16" fmla="*/ 51 w 74"/>
                <a:gd name="T17" fmla="*/ 43 h 77"/>
                <a:gd name="T18" fmla="*/ 68 w 74"/>
                <a:gd name="T19" fmla="*/ 43 h 77"/>
                <a:gd name="T20" fmla="*/ 70 w 74"/>
                <a:gd name="T21" fmla="*/ 25 h 77"/>
                <a:gd name="T22" fmla="*/ 5 w 74"/>
                <a:gd name="T23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77">
                  <a:moveTo>
                    <a:pt x="5" y="3"/>
                  </a:moveTo>
                  <a:cubicBezTo>
                    <a:pt x="4" y="2"/>
                    <a:pt x="3" y="2"/>
                    <a:pt x="3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0" y="28"/>
                    <a:pt x="0" y="55"/>
                    <a:pt x="16" y="71"/>
                  </a:cubicBezTo>
                  <a:cubicBezTo>
                    <a:pt x="20" y="75"/>
                    <a:pt x="26" y="77"/>
                    <a:pt x="30" y="74"/>
                  </a:cubicBezTo>
                  <a:cubicBezTo>
                    <a:pt x="35" y="71"/>
                    <a:pt x="35" y="63"/>
                    <a:pt x="33" y="57"/>
                  </a:cubicBezTo>
                  <a:cubicBezTo>
                    <a:pt x="39" y="62"/>
                    <a:pt x="45" y="65"/>
                    <a:pt x="53" y="65"/>
                  </a:cubicBezTo>
                  <a:cubicBezTo>
                    <a:pt x="54" y="65"/>
                    <a:pt x="55" y="64"/>
                    <a:pt x="55" y="63"/>
                  </a:cubicBezTo>
                  <a:cubicBezTo>
                    <a:pt x="55" y="56"/>
                    <a:pt x="54" y="49"/>
                    <a:pt x="51" y="43"/>
                  </a:cubicBezTo>
                  <a:cubicBezTo>
                    <a:pt x="57" y="45"/>
                    <a:pt x="63" y="46"/>
                    <a:pt x="68" y="43"/>
                  </a:cubicBezTo>
                  <a:cubicBezTo>
                    <a:pt x="74" y="39"/>
                    <a:pt x="72" y="30"/>
                    <a:pt x="70" y="25"/>
                  </a:cubicBezTo>
                  <a:cubicBezTo>
                    <a:pt x="61" y="1"/>
                    <a:pt x="26" y="0"/>
                    <a:pt x="5" y="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10037763" y="1901826"/>
              <a:ext cx="1125538" cy="1090613"/>
            </a:xfrm>
            <a:custGeom>
              <a:avLst/>
              <a:gdLst>
                <a:gd name="T0" fmla="*/ 233 w 300"/>
                <a:gd name="T1" fmla="*/ 66 h 290"/>
                <a:gd name="T2" fmla="*/ 145 w 300"/>
                <a:gd name="T3" fmla="*/ 100 h 290"/>
                <a:gd name="T4" fmla="*/ 140 w 300"/>
                <a:gd name="T5" fmla="*/ 94 h 290"/>
                <a:gd name="T6" fmla="*/ 100 w 300"/>
                <a:gd name="T7" fmla="*/ 51 h 290"/>
                <a:gd name="T8" fmla="*/ 2 w 300"/>
                <a:gd name="T9" fmla="*/ 0 h 290"/>
                <a:gd name="T10" fmla="*/ 1 w 300"/>
                <a:gd name="T11" fmla="*/ 1 h 290"/>
                <a:gd name="T12" fmla="*/ 102 w 300"/>
                <a:gd name="T13" fmla="*/ 59 h 290"/>
                <a:gd name="T14" fmla="*/ 141 w 300"/>
                <a:gd name="T15" fmla="*/ 102 h 290"/>
                <a:gd name="T16" fmla="*/ 175 w 300"/>
                <a:gd name="T17" fmla="*/ 143 h 290"/>
                <a:gd name="T18" fmla="*/ 175 w 300"/>
                <a:gd name="T19" fmla="*/ 143 h 290"/>
                <a:gd name="T20" fmla="*/ 187 w 300"/>
                <a:gd name="T21" fmla="*/ 235 h 290"/>
                <a:gd name="T22" fmla="*/ 260 w 300"/>
                <a:gd name="T23" fmla="*/ 286 h 290"/>
                <a:gd name="T24" fmla="*/ 296 w 300"/>
                <a:gd name="T25" fmla="*/ 262 h 290"/>
                <a:gd name="T26" fmla="*/ 287 w 300"/>
                <a:gd name="T27" fmla="*/ 217 h 290"/>
                <a:gd name="T28" fmla="*/ 179 w 300"/>
                <a:gd name="T29" fmla="*/ 142 h 290"/>
                <a:gd name="T30" fmla="*/ 177 w 300"/>
                <a:gd name="T31" fmla="*/ 142 h 290"/>
                <a:gd name="T32" fmla="*/ 177 w 300"/>
                <a:gd name="T33" fmla="*/ 142 h 290"/>
                <a:gd name="T34" fmla="*/ 177 w 300"/>
                <a:gd name="T35" fmla="*/ 141 h 290"/>
                <a:gd name="T36" fmla="*/ 154 w 300"/>
                <a:gd name="T37" fmla="*/ 110 h 290"/>
                <a:gd name="T38" fmla="*/ 170 w 300"/>
                <a:gd name="T39" fmla="*/ 119 h 290"/>
                <a:gd name="T40" fmla="*/ 217 w 300"/>
                <a:gd name="T41" fmla="*/ 136 h 290"/>
                <a:gd name="T42" fmla="*/ 284 w 300"/>
                <a:gd name="T43" fmla="*/ 124 h 290"/>
                <a:gd name="T44" fmla="*/ 233 w 300"/>
                <a:gd name="T45" fmla="*/ 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0" h="290">
                  <a:moveTo>
                    <a:pt x="233" y="66"/>
                  </a:moveTo>
                  <a:cubicBezTo>
                    <a:pt x="202" y="63"/>
                    <a:pt x="165" y="75"/>
                    <a:pt x="145" y="100"/>
                  </a:cubicBezTo>
                  <a:cubicBezTo>
                    <a:pt x="144" y="98"/>
                    <a:pt x="142" y="96"/>
                    <a:pt x="140" y="94"/>
                  </a:cubicBezTo>
                  <a:cubicBezTo>
                    <a:pt x="128" y="79"/>
                    <a:pt x="115" y="65"/>
                    <a:pt x="100" y="51"/>
                  </a:cubicBezTo>
                  <a:cubicBezTo>
                    <a:pt x="73" y="27"/>
                    <a:pt x="39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40" y="13"/>
                    <a:pt x="73" y="31"/>
                    <a:pt x="102" y="59"/>
                  </a:cubicBezTo>
                  <a:cubicBezTo>
                    <a:pt x="116" y="72"/>
                    <a:pt x="129" y="87"/>
                    <a:pt x="141" y="102"/>
                  </a:cubicBezTo>
                  <a:cubicBezTo>
                    <a:pt x="152" y="116"/>
                    <a:pt x="162" y="130"/>
                    <a:pt x="175" y="143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165" y="172"/>
                    <a:pt x="174" y="209"/>
                    <a:pt x="187" y="235"/>
                  </a:cubicBezTo>
                  <a:cubicBezTo>
                    <a:pt x="201" y="263"/>
                    <a:pt x="226" y="290"/>
                    <a:pt x="260" y="286"/>
                  </a:cubicBezTo>
                  <a:cubicBezTo>
                    <a:pt x="275" y="284"/>
                    <a:pt x="291" y="278"/>
                    <a:pt x="296" y="262"/>
                  </a:cubicBezTo>
                  <a:cubicBezTo>
                    <a:pt x="300" y="246"/>
                    <a:pt x="294" y="230"/>
                    <a:pt x="287" y="217"/>
                  </a:cubicBezTo>
                  <a:cubicBezTo>
                    <a:pt x="264" y="175"/>
                    <a:pt x="222" y="155"/>
                    <a:pt x="179" y="142"/>
                  </a:cubicBezTo>
                  <a:cubicBezTo>
                    <a:pt x="178" y="141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1"/>
                  </a:cubicBezTo>
                  <a:cubicBezTo>
                    <a:pt x="170" y="131"/>
                    <a:pt x="162" y="120"/>
                    <a:pt x="154" y="110"/>
                  </a:cubicBezTo>
                  <a:cubicBezTo>
                    <a:pt x="159" y="114"/>
                    <a:pt x="164" y="117"/>
                    <a:pt x="170" y="119"/>
                  </a:cubicBezTo>
                  <a:cubicBezTo>
                    <a:pt x="185" y="127"/>
                    <a:pt x="201" y="132"/>
                    <a:pt x="217" y="136"/>
                  </a:cubicBezTo>
                  <a:cubicBezTo>
                    <a:pt x="234" y="140"/>
                    <a:pt x="277" y="149"/>
                    <a:pt x="284" y="124"/>
                  </a:cubicBezTo>
                  <a:cubicBezTo>
                    <a:pt x="292" y="93"/>
                    <a:pt x="260" y="69"/>
                    <a:pt x="233" y="66"/>
                  </a:cubicBezTo>
                  <a:close/>
                </a:path>
              </a:pathLst>
            </a:custGeom>
            <a:solidFill>
              <a:srgbClr val="528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9820275" y="1936751"/>
              <a:ext cx="423863" cy="439738"/>
            </a:xfrm>
            <a:custGeom>
              <a:avLst/>
              <a:gdLst>
                <a:gd name="T0" fmla="*/ 106 w 113"/>
                <a:gd name="T1" fmla="*/ 61 h 117"/>
                <a:gd name="T2" fmla="*/ 55 w 113"/>
                <a:gd name="T3" fmla="*/ 69 h 117"/>
                <a:gd name="T4" fmla="*/ 28 w 113"/>
                <a:gd name="T5" fmla="*/ 38 h 117"/>
                <a:gd name="T6" fmla="*/ 2 w 113"/>
                <a:gd name="T7" fmla="*/ 2 h 117"/>
                <a:gd name="T8" fmla="*/ 0 w 113"/>
                <a:gd name="T9" fmla="*/ 3 h 117"/>
                <a:gd name="T10" fmla="*/ 28 w 113"/>
                <a:gd name="T11" fmla="*/ 43 h 117"/>
                <a:gd name="T12" fmla="*/ 54 w 113"/>
                <a:gd name="T13" fmla="*/ 72 h 117"/>
                <a:gd name="T14" fmla="*/ 55 w 113"/>
                <a:gd name="T15" fmla="*/ 75 h 117"/>
                <a:gd name="T16" fmla="*/ 62 w 113"/>
                <a:gd name="T17" fmla="*/ 111 h 117"/>
                <a:gd name="T18" fmla="*/ 77 w 113"/>
                <a:gd name="T19" fmla="*/ 95 h 117"/>
                <a:gd name="T20" fmla="*/ 99 w 113"/>
                <a:gd name="T21" fmla="*/ 97 h 117"/>
                <a:gd name="T22" fmla="*/ 101 w 113"/>
                <a:gd name="T23" fmla="*/ 94 h 117"/>
                <a:gd name="T24" fmla="*/ 95 w 113"/>
                <a:gd name="T25" fmla="*/ 80 h 117"/>
                <a:gd name="T26" fmla="*/ 109 w 113"/>
                <a:gd name="T27" fmla="*/ 76 h 117"/>
                <a:gd name="T28" fmla="*/ 106 w 113"/>
                <a:gd name="T29" fmla="*/ 6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7">
                  <a:moveTo>
                    <a:pt x="106" y="61"/>
                  </a:moveTo>
                  <a:cubicBezTo>
                    <a:pt x="91" y="47"/>
                    <a:pt x="65" y="52"/>
                    <a:pt x="55" y="69"/>
                  </a:cubicBezTo>
                  <a:cubicBezTo>
                    <a:pt x="47" y="59"/>
                    <a:pt x="37" y="49"/>
                    <a:pt x="28" y="38"/>
                  </a:cubicBezTo>
                  <a:cubicBezTo>
                    <a:pt x="19" y="26"/>
                    <a:pt x="11" y="14"/>
                    <a:pt x="2" y="2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7" y="17"/>
                    <a:pt x="17" y="30"/>
                    <a:pt x="28" y="43"/>
                  </a:cubicBezTo>
                  <a:cubicBezTo>
                    <a:pt x="36" y="53"/>
                    <a:pt x="44" y="63"/>
                    <a:pt x="54" y="72"/>
                  </a:cubicBezTo>
                  <a:cubicBezTo>
                    <a:pt x="54" y="73"/>
                    <a:pt x="54" y="74"/>
                    <a:pt x="55" y="75"/>
                  </a:cubicBezTo>
                  <a:cubicBezTo>
                    <a:pt x="47" y="86"/>
                    <a:pt x="49" y="104"/>
                    <a:pt x="62" y="111"/>
                  </a:cubicBezTo>
                  <a:cubicBezTo>
                    <a:pt x="74" y="117"/>
                    <a:pt x="77" y="104"/>
                    <a:pt x="77" y="95"/>
                  </a:cubicBezTo>
                  <a:cubicBezTo>
                    <a:pt x="84" y="99"/>
                    <a:pt x="91" y="100"/>
                    <a:pt x="99" y="97"/>
                  </a:cubicBezTo>
                  <a:cubicBezTo>
                    <a:pt x="100" y="97"/>
                    <a:pt x="101" y="95"/>
                    <a:pt x="101" y="94"/>
                  </a:cubicBezTo>
                  <a:cubicBezTo>
                    <a:pt x="99" y="89"/>
                    <a:pt x="97" y="84"/>
                    <a:pt x="95" y="80"/>
                  </a:cubicBezTo>
                  <a:cubicBezTo>
                    <a:pt x="100" y="81"/>
                    <a:pt x="105" y="80"/>
                    <a:pt x="109" y="76"/>
                  </a:cubicBezTo>
                  <a:cubicBezTo>
                    <a:pt x="113" y="72"/>
                    <a:pt x="111" y="64"/>
                    <a:pt x="106" y="61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8972550" y="2360613"/>
              <a:ext cx="1128713" cy="974725"/>
            </a:xfrm>
            <a:custGeom>
              <a:avLst/>
              <a:gdLst>
                <a:gd name="T0" fmla="*/ 297 w 301"/>
                <a:gd name="T1" fmla="*/ 256 h 259"/>
                <a:gd name="T2" fmla="*/ 296 w 301"/>
                <a:gd name="T3" fmla="*/ 254 h 259"/>
                <a:gd name="T4" fmla="*/ 296 w 301"/>
                <a:gd name="T5" fmla="*/ 198 h 259"/>
                <a:gd name="T6" fmla="*/ 276 w 301"/>
                <a:gd name="T7" fmla="*/ 151 h 259"/>
                <a:gd name="T8" fmla="*/ 203 w 301"/>
                <a:gd name="T9" fmla="*/ 124 h 259"/>
                <a:gd name="T10" fmla="*/ 203 w 301"/>
                <a:gd name="T11" fmla="*/ 124 h 259"/>
                <a:gd name="T12" fmla="*/ 114 w 301"/>
                <a:gd name="T13" fmla="*/ 58 h 259"/>
                <a:gd name="T14" fmla="*/ 84 w 301"/>
                <a:gd name="T15" fmla="*/ 39 h 259"/>
                <a:gd name="T16" fmla="*/ 152 w 301"/>
                <a:gd name="T17" fmla="*/ 29 h 259"/>
                <a:gd name="T18" fmla="*/ 196 w 301"/>
                <a:gd name="T19" fmla="*/ 34 h 259"/>
                <a:gd name="T20" fmla="*/ 196 w 301"/>
                <a:gd name="T21" fmla="*/ 35 h 259"/>
                <a:gd name="T22" fmla="*/ 284 w 301"/>
                <a:gd name="T23" fmla="*/ 92 h 259"/>
                <a:gd name="T24" fmla="*/ 286 w 301"/>
                <a:gd name="T25" fmla="*/ 89 h 259"/>
                <a:gd name="T26" fmla="*/ 285 w 301"/>
                <a:gd name="T27" fmla="*/ 89 h 259"/>
                <a:gd name="T28" fmla="*/ 286 w 301"/>
                <a:gd name="T29" fmla="*/ 88 h 259"/>
                <a:gd name="T30" fmla="*/ 198 w 301"/>
                <a:gd name="T31" fmla="*/ 31 h 259"/>
                <a:gd name="T32" fmla="*/ 147 w 301"/>
                <a:gd name="T33" fmla="*/ 26 h 259"/>
                <a:gd name="T34" fmla="*/ 83 w 301"/>
                <a:gd name="T35" fmla="*/ 38 h 259"/>
                <a:gd name="T36" fmla="*/ 55 w 301"/>
                <a:gd name="T37" fmla="*/ 21 h 259"/>
                <a:gd name="T38" fmla="*/ 0 w 301"/>
                <a:gd name="T39" fmla="*/ 3 h 259"/>
                <a:gd name="T40" fmla="*/ 0 w 301"/>
                <a:gd name="T41" fmla="*/ 4 h 259"/>
                <a:gd name="T42" fmla="*/ 61 w 301"/>
                <a:gd name="T43" fmla="*/ 29 h 259"/>
                <a:gd name="T44" fmla="*/ 80 w 301"/>
                <a:gd name="T45" fmla="*/ 40 h 259"/>
                <a:gd name="T46" fmla="*/ 81 w 301"/>
                <a:gd name="T47" fmla="*/ 41 h 259"/>
                <a:gd name="T48" fmla="*/ 81 w 301"/>
                <a:gd name="T49" fmla="*/ 41 h 259"/>
                <a:gd name="T50" fmla="*/ 116 w 301"/>
                <a:gd name="T51" fmla="*/ 64 h 259"/>
                <a:gd name="T52" fmla="*/ 134 w 301"/>
                <a:gd name="T53" fmla="*/ 101 h 259"/>
                <a:gd name="T54" fmla="*/ 136 w 301"/>
                <a:gd name="T55" fmla="*/ 108 h 259"/>
                <a:gd name="T56" fmla="*/ 135 w 301"/>
                <a:gd name="T57" fmla="*/ 108 h 259"/>
                <a:gd name="T58" fmla="*/ 135 w 301"/>
                <a:gd name="T59" fmla="*/ 169 h 259"/>
                <a:gd name="T60" fmla="*/ 150 w 301"/>
                <a:gd name="T61" fmla="*/ 202 h 259"/>
                <a:gd name="T62" fmla="*/ 162 w 301"/>
                <a:gd name="T63" fmla="*/ 234 h 259"/>
                <a:gd name="T64" fmla="*/ 164 w 301"/>
                <a:gd name="T65" fmla="*/ 233 h 259"/>
                <a:gd name="T66" fmla="*/ 164 w 301"/>
                <a:gd name="T67" fmla="*/ 231 h 259"/>
                <a:gd name="T68" fmla="*/ 140 w 301"/>
                <a:gd name="T69" fmla="*/ 109 h 259"/>
                <a:gd name="T70" fmla="*/ 136 w 301"/>
                <a:gd name="T71" fmla="*/ 97 h 259"/>
                <a:gd name="T72" fmla="*/ 121 w 301"/>
                <a:gd name="T73" fmla="*/ 67 h 259"/>
                <a:gd name="T74" fmla="*/ 182 w 301"/>
                <a:gd name="T75" fmla="*/ 112 h 259"/>
                <a:gd name="T76" fmla="*/ 201 w 301"/>
                <a:gd name="T77" fmla="*/ 129 h 259"/>
                <a:gd name="T78" fmla="*/ 232 w 301"/>
                <a:gd name="T79" fmla="*/ 196 h 259"/>
                <a:gd name="T80" fmla="*/ 264 w 301"/>
                <a:gd name="T81" fmla="*/ 225 h 259"/>
                <a:gd name="T82" fmla="*/ 295 w 301"/>
                <a:gd name="T83" fmla="*/ 258 h 259"/>
                <a:gd name="T84" fmla="*/ 297 w 301"/>
                <a:gd name="T85" fmla="*/ 25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259">
                  <a:moveTo>
                    <a:pt x="297" y="256"/>
                  </a:moveTo>
                  <a:cubicBezTo>
                    <a:pt x="297" y="255"/>
                    <a:pt x="296" y="255"/>
                    <a:pt x="296" y="254"/>
                  </a:cubicBezTo>
                  <a:cubicBezTo>
                    <a:pt x="301" y="237"/>
                    <a:pt x="299" y="216"/>
                    <a:pt x="296" y="198"/>
                  </a:cubicBezTo>
                  <a:cubicBezTo>
                    <a:pt x="293" y="182"/>
                    <a:pt x="288" y="164"/>
                    <a:pt x="276" y="151"/>
                  </a:cubicBezTo>
                  <a:cubicBezTo>
                    <a:pt x="261" y="133"/>
                    <a:pt x="228" y="110"/>
                    <a:pt x="203" y="124"/>
                  </a:cubicBezTo>
                  <a:cubicBezTo>
                    <a:pt x="203" y="124"/>
                    <a:pt x="203" y="124"/>
                    <a:pt x="203" y="124"/>
                  </a:cubicBezTo>
                  <a:cubicBezTo>
                    <a:pt x="176" y="99"/>
                    <a:pt x="144" y="77"/>
                    <a:pt x="114" y="58"/>
                  </a:cubicBezTo>
                  <a:cubicBezTo>
                    <a:pt x="104" y="51"/>
                    <a:pt x="94" y="45"/>
                    <a:pt x="84" y="39"/>
                  </a:cubicBezTo>
                  <a:cubicBezTo>
                    <a:pt x="104" y="28"/>
                    <a:pt x="130" y="28"/>
                    <a:pt x="152" y="29"/>
                  </a:cubicBezTo>
                  <a:cubicBezTo>
                    <a:pt x="166" y="30"/>
                    <a:pt x="181" y="31"/>
                    <a:pt x="196" y="34"/>
                  </a:cubicBezTo>
                  <a:cubicBezTo>
                    <a:pt x="196" y="34"/>
                    <a:pt x="195" y="34"/>
                    <a:pt x="196" y="35"/>
                  </a:cubicBezTo>
                  <a:cubicBezTo>
                    <a:pt x="206" y="74"/>
                    <a:pt x="254" y="75"/>
                    <a:pt x="284" y="92"/>
                  </a:cubicBezTo>
                  <a:cubicBezTo>
                    <a:pt x="286" y="93"/>
                    <a:pt x="287" y="90"/>
                    <a:pt x="286" y="89"/>
                  </a:cubicBezTo>
                  <a:cubicBezTo>
                    <a:pt x="286" y="89"/>
                    <a:pt x="285" y="89"/>
                    <a:pt x="285" y="89"/>
                  </a:cubicBezTo>
                  <a:cubicBezTo>
                    <a:pt x="285" y="88"/>
                    <a:pt x="285" y="88"/>
                    <a:pt x="286" y="88"/>
                  </a:cubicBezTo>
                  <a:cubicBezTo>
                    <a:pt x="291" y="49"/>
                    <a:pt x="232" y="6"/>
                    <a:pt x="198" y="31"/>
                  </a:cubicBezTo>
                  <a:cubicBezTo>
                    <a:pt x="181" y="27"/>
                    <a:pt x="163" y="26"/>
                    <a:pt x="147" y="26"/>
                  </a:cubicBezTo>
                  <a:cubicBezTo>
                    <a:pt x="127" y="25"/>
                    <a:pt x="100" y="25"/>
                    <a:pt x="83" y="38"/>
                  </a:cubicBezTo>
                  <a:cubicBezTo>
                    <a:pt x="74" y="32"/>
                    <a:pt x="65" y="26"/>
                    <a:pt x="55" y="21"/>
                  </a:cubicBezTo>
                  <a:cubicBezTo>
                    <a:pt x="40" y="12"/>
                    <a:pt x="19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3" y="7"/>
                    <a:pt x="42" y="17"/>
                    <a:pt x="61" y="29"/>
                  </a:cubicBezTo>
                  <a:cubicBezTo>
                    <a:pt x="68" y="33"/>
                    <a:pt x="74" y="37"/>
                    <a:pt x="80" y="40"/>
                  </a:cubicBezTo>
                  <a:cubicBezTo>
                    <a:pt x="80" y="41"/>
                    <a:pt x="80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93" y="48"/>
                    <a:pt x="104" y="56"/>
                    <a:pt x="116" y="64"/>
                  </a:cubicBezTo>
                  <a:cubicBezTo>
                    <a:pt x="123" y="76"/>
                    <a:pt x="129" y="87"/>
                    <a:pt x="134" y="101"/>
                  </a:cubicBezTo>
                  <a:cubicBezTo>
                    <a:pt x="134" y="103"/>
                    <a:pt x="135" y="106"/>
                    <a:pt x="136" y="108"/>
                  </a:cubicBezTo>
                  <a:cubicBezTo>
                    <a:pt x="136" y="108"/>
                    <a:pt x="136" y="108"/>
                    <a:pt x="135" y="108"/>
                  </a:cubicBezTo>
                  <a:cubicBezTo>
                    <a:pt x="124" y="127"/>
                    <a:pt x="128" y="150"/>
                    <a:pt x="135" y="169"/>
                  </a:cubicBezTo>
                  <a:cubicBezTo>
                    <a:pt x="140" y="180"/>
                    <a:pt x="146" y="191"/>
                    <a:pt x="150" y="202"/>
                  </a:cubicBezTo>
                  <a:cubicBezTo>
                    <a:pt x="155" y="213"/>
                    <a:pt x="158" y="223"/>
                    <a:pt x="162" y="234"/>
                  </a:cubicBezTo>
                  <a:cubicBezTo>
                    <a:pt x="162" y="236"/>
                    <a:pt x="164" y="235"/>
                    <a:pt x="164" y="233"/>
                  </a:cubicBezTo>
                  <a:cubicBezTo>
                    <a:pt x="164" y="233"/>
                    <a:pt x="164" y="232"/>
                    <a:pt x="164" y="231"/>
                  </a:cubicBezTo>
                  <a:cubicBezTo>
                    <a:pt x="172" y="191"/>
                    <a:pt x="195" y="122"/>
                    <a:pt x="140" y="109"/>
                  </a:cubicBezTo>
                  <a:cubicBezTo>
                    <a:pt x="139" y="104"/>
                    <a:pt x="137" y="100"/>
                    <a:pt x="136" y="97"/>
                  </a:cubicBezTo>
                  <a:cubicBezTo>
                    <a:pt x="132" y="87"/>
                    <a:pt x="128" y="75"/>
                    <a:pt x="121" y="67"/>
                  </a:cubicBezTo>
                  <a:cubicBezTo>
                    <a:pt x="142" y="81"/>
                    <a:pt x="163" y="96"/>
                    <a:pt x="182" y="112"/>
                  </a:cubicBezTo>
                  <a:cubicBezTo>
                    <a:pt x="189" y="117"/>
                    <a:pt x="195" y="123"/>
                    <a:pt x="201" y="129"/>
                  </a:cubicBezTo>
                  <a:cubicBezTo>
                    <a:pt x="206" y="154"/>
                    <a:pt x="215" y="178"/>
                    <a:pt x="232" y="196"/>
                  </a:cubicBezTo>
                  <a:cubicBezTo>
                    <a:pt x="242" y="207"/>
                    <a:pt x="253" y="216"/>
                    <a:pt x="264" y="225"/>
                  </a:cubicBezTo>
                  <a:cubicBezTo>
                    <a:pt x="275" y="235"/>
                    <a:pt x="285" y="246"/>
                    <a:pt x="295" y="258"/>
                  </a:cubicBezTo>
                  <a:cubicBezTo>
                    <a:pt x="296" y="259"/>
                    <a:pt x="298" y="258"/>
                    <a:pt x="297" y="256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8416925" y="2846388"/>
              <a:ext cx="817563" cy="527050"/>
            </a:xfrm>
            <a:custGeom>
              <a:avLst/>
              <a:gdLst>
                <a:gd name="T0" fmla="*/ 181 w 218"/>
                <a:gd name="T1" fmla="*/ 102 h 140"/>
                <a:gd name="T2" fmla="*/ 202 w 218"/>
                <a:gd name="T3" fmla="*/ 88 h 140"/>
                <a:gd name="T4" fmla="*/ 201 w 218"/>
                <a:gd name="T5" fmla="*/ 63 h 140"/>
                <a:gd name="T6" fmla="*/ 200 w 218"/>
                <a:gd name="T7" fmla="*/ 32 h 140"/>
                <a:gd name="T8" fmla="*/ 154 w 218"/>
                <a:gd name="T9" fmla="*/ 66 h 140"/>
                <a:gd name="T10" fmla="*/ 153 w 218"/>
                <a:gd name="T11" fmla="*/ 67 h 140"/>
                <a:gd name="T12" fmla="*/ 153 w 218"/>
                <a:gd name="T13" fmla="*/ 67 h 140"/>
                <a:gd name="T14" fmla="*/ 110 w 218"/>
                <a:gd name="T15" fmla="*/ 58 h 140"/>
                <a:gd name="T16" fmla="*/ 67 w 218"/>
                <a:gd name="T17" fmla="*/ 40 h 140"/>
                <a:gd name="T18" fmla="*/ 29 w 218"/>
                <a:gd name="T19" fmla="*/ 15 h 140"/>
                <a:gd name="T20" fmla="*/ 1 w 218"/>
                <a:gd name="T21" fmla="*/ 0 h 140"/>
                <a:gd name="T22" fmla="*/ 0 w 218"/>
                <a:gd name="T23" fmla="*/ 1 h 140"/>
                <a:gd name="T24" fmla="*/ 75 w 218"/>
                <a:gd name="T25" fmla="*/ 48 h 140"/>
                <a:gd name="T26" fmla="*/ 152 w 218"/>
                <a:gd name="T27" fmla="*/ 71 h 140"/>
                <a:gd name="T28" fmla="*/ 148 w 218"/>
                <a:gd name="T29" fmla="*/ 95 h 140"/>
                <a:gd name="T30" fmla="*/ 151 w 218"/>
                <a:gd name="T31" fmla="*/ 121 h 140"/>
                <a:gd name="T32" fmla="*/ 181 w 218"/>
                <a:gd name="T33" fmla="*/ 10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" h="140">
                  <a:moveTo>
                    <a:pt x="181" y="102"/>
                  </a:moveTo>
                  <a:cubicBezTo>
                    <a:pt x="190" y="105"/>
                    <a:pt x="199" y="96"/>
                    <a:pt x="202" y="88"/>
                  </a:cubicBezTo>
                  <a:cubicBezTo>
                    <a:pt x="206" y="80"/>
                    <a:pt x="206" y="71"/>
                    <a:pt x="201" y="63"/>
                  </a:cubicBezTo>
                  <a:cubicBezTo>
                    <a:pt x="212" y="56"/>
                    <a:pt x="218" y="35"/>
                    <a:pt x="200" y="32"/>
                  </a:cubicBezTo>
                  <a:cubicBezTo>
                    <a:pt x="179" y="28"/>
                    <a:pt x="164" y="49"/>
                    <a:pt x="154" y="66"/>
                  </a:cubicBezTo>
                  <a:cubicBezTo>
                    <a:pt x="154" y="66"/>
                    <a:pt x="153" y="66"/>
                    <a:pt x="153" y="67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39" y="64"/>
                    <a:pt x="124" y="62"/>
                    <a:pt x="110" y="58"/>
                  </a:cubicBezTo>
                  <a:cubicBezTo>
                    <a:pt x="95" y="54"/>
                    <a:pt x="81" y="48"/>
                    <a:pt x="67" y="40"/>
                  </a:cubicBezTo>
                  <a:cubicBezTo>
                    <a:pt x="54" y="32"/>
                    <a:pt x="42" y="24"/>
                    <a:pt x="29" y="15"/>
                  </a:cubicBezTo>
                  <a:cubicBezTo>
                    <a:pt x="21" y="9"/>
                    <a:pt x="11" y="3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6" y="15"/>
                    <a:pt x="48" y="35"/>
                    <a:pt x="75" y="48"/>
                  </a:cubicBezTo>
                  <a:cubicBezTo>
                    <a:pt x="98" y="60"/>
                    <a:pt x="125" y="70"/>
                    <a:pt x="152" y="71"/>
                  </a:cubicBezTo>
                  <a:cubicBezTo>
                    <a:pt x="149" y="79"/>
                    <a:pt x="148" y="87"/>
                    <a:pt x="148" y="95"/>
                  </a:cubicBezTo>
                  <a:cubicBezTo>
                    <a:pt x="147" y="103"/>
                    <a:pt x="147" y="114"/>
                    <a:pt x="151" y="121"/>
                  </a:cubicBezTo>
                  <a:cubicBezTo>
                    <a:pt x="164" y="140"/>
                    <a:pt x="179" y="116"/>
                    <a:pt x="181" y="102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8623300" y="2662238"/>
              <a:ext cx="341313" cy="338138"/>
            </a:xfrm>
            <a:custGeom>
              <a:avLst/>
              <a:gdLst>
                <a:gd name="T0" fmla="*/ 89 w 91"/>
                <a:gd name="T1" fmla="*/ 0 h 90"/>
                <a:gd name="T2" fmla="*/ 30 w 91"/>
                <a:gd name="T3" fmla="*/ 27 h 90"/>
                <a:gd name="T4" fmla="*/ 0 w 91"/>
                <a:gd name="T5" fmla="*/ 84 h 90"/>
                <a:gd name="T6" fmla="*/ 0 w 91"/>
                <a:gd name="T7" fmla="*/ 84 h 90"/>
                <a:gd name="T8" fmla="*/ 1 w 91"/>
                <a:gd name="T9" fmla="*/ 86 h 90"/>
                <a:gd name="T10" fmla="*/ 1 w 91"/>
                <a:gd name="T11" fmla="*/ 86 h 90"/>
                <a:gd name="T12" fmla="*/ 2 w 91"/>
                <a:gd name="T13" fmla="*/ 86 h 90"/>
                <a:gd name="T14" fmla="*/ 2 w 91"/>
                <a:gd name="T15" fmla="*/ 86 h 90"/>
                <a:gd name="T16" fmla="*/ 61 w 91"/>
                <a:gd name="T17" fmla="*/ 61 h 90"/>
                <a:gd name="T18" fmla="*/ 89 w 91"/>
                <a:gd name="T19" fmla="*/ 3 h 90"/>
                <a:gd name="T20" fmla="*/ 89 w 91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90">
                  <a:moveTo>
                    <a:pt x="89" y="0"/>
                  </a:moveTo>
                  <a:cubicBezTo>
                    <a:pt x="67" y="0"/>
                    <a:pt x="45" y="14"/>
                    <a:pt x="30" y="27"/>
                  </a:cubicBezTo>
                  <a:cubicBezTo>
                    <a:pt x="14" y="42"/>
                    <a:pt x="0" y="6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2" y="90"/>
                    <a:pt x="47" y="74"/>
                    <a:pt x="61" y="61"/>
                  </a:cubicBezTo>
                  <a:cubicBezTo>
                    <a:pt x="76" y="46"/>
                    <a:pt x="90" y="25"/>
                    <a:pt x="89" y="3"/>
                  </a:cubicBezTo>
                  <a:cubicBezTo>
                    <a:pt x="91" y="3"/>
                    <a:pt x="91" y="0"/>
                    <a:pt x="89" y="0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8623300" y="3030538"/>
              <a:ext cx="209550" cy="466725"/>
            </a:xfrm>
            <a:custGeom>
              <a:avLst/>
              <a:gdLst>
                <a:gd name="T0" fmla="*/ 45 w 56"/>
                <a:gd name="T1" fmla="*/ 123 h 124"/>
                <a:gd name="T2" fmla="*/ 54 w 56"/>
                <a:gd name="T3" fmla="*/ 55 h 124"/>
                <a:gd name="T4" fmla="*/ 26 w 56"/>
                <a:gd name="T5" fmla="*/ 2 h 124"/>
                <a:gd name="T6" fmla="*/ 26 w 56"/>
                <a:gd name="T7" fmla="*/ 1 h 124"/>
                <a:gd name="T8" fmla="*/ 25 w 56"/>
                <a:gd name="T9" fmla="*/ 1 h 124"/>
                <a:gd name="T10" fmla="*/ 25 w 56"/>
                <a:gd name="T11" fmla="*/ 1 h 124"/>
                <a:gd name="T12" fmla="*/ 25 w 56"/>
                <a:gd name="T13" fmla="*/ 2 h 124"/>
                <a:gd name="T14" fmla="*/ 38 w 56"/>
                <a:gd name="T15" fmla="*/ 122 h 124"/>
                <a:gd name="T16" fmla="*/ 41 w 56"/>
                <a:gd name="T17" fmla="*/ 122 h 124"/>
                <a:gd name="T18" fmla="*/ 45 w 56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124">
                  <a:moveTo>
                    <a:pt x="45" y="123"/>
                  </a:moveTo>
                  <a:cubicBezTo>
                    <a:pt x="55" y="102"/>
                    <a:pt x="56" y="77"/>
                    <a:pt x="54" y="55"/>
                  </a:cubicBezTo>
                  <a:cubicBezTo>
                    <a:pt x="51" y="37"/>
                    <a:pt x="45" y="9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7" y="1"/>
                    <a:pt x="26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0" y="39"/>
                    <a:pt x="14" y="88"/>
                    <a:pt x="38" y="122"/>
                  </a:cubicBezTo>
                  <a:cubicBezTo>
                    <a:pt x="39" y="123"/>
                    <a:pt x="40" y="123"/>
                    <a:pt x="41" y="122"/>
                  </a:cubicBezTo>
                  <a:cubicBezTo>
                    <a:pt x="42" y="124"/>
                    <a:pt x="44" y="124"/>
                    <a:pt x="45" y="123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1231563" y="2071688"/>
              <a:ext cx="544513" cy="733425"/>
            </a:xfrm>
            <a:custGeom>
              <a:avLst/>
              <a:gdLst>
                <a:gd name="T0" fmla="*/ 68 w 145"/>
                <a:gd name="T1" fmla="*/ 192 h 195"/>
                <a:gd name="T2" fmla="*/ 85 w 145"/>
                <a:gd name="T3" fmla="*/ 177 h 195"/>
                <a:gd name="T4" fmla="*/ 74 w 145"/>
                <a:gd name="T5" fmla="*/ 163 h 195"/>
                <a:gd name="T6" fmla="*/ 73 w 145"/>
                <a:gd name="T7" fmla="*/ 162 h 195"/>
                <a:gd name="T8" fmla="*/ 71 w 145"/>
                <a:gd name="T9" fmla="*/ 162 h 195"/>
                <a:gd name="T10" fmla="*/ 71 w 145"/>
                <a:gd name="T11" fmla="*/ 117 h 195"/>
                <a:gd name="T12" fmla="*/ 112 w 145"/>
                <a:gd name="T13" fmla="*/ 157 h 195"/>
                <a:gd name="T14" fmla="*/ 112 w 145"/>
                <a:gd name="T15" fmla="*/ 174 h 195"/>
                <a:gd name="T16" fmla="*/ 126 w 145"/>
                <a:gd name="T17" fmla="*/ 176 h 195"/>
                <a:gd name="T18" fmla="*/ 129 w 145"/>
                <a:gd name="T19" fmla="*/ 160 h 195"/>
                <a:gd name="T20" fmla="*/ 117 w 145"/>
                <a:gd name="T21" fmla="*/ 155 h 195"/>
                <a:gd name="T22" fmla="*/ 94 w 145"/>
                <a:gd name="T23" fmla="*/ 134 h 195"/>
                <a:gd name="T24" fmla="*/ 119 w 145"/>
                <a:gd name="T25" fmla="*/ 135 h 195"/>
                <a:gd name="T26" fmla="*/ 131 w 145"/>
                <a:gd name="T27" fmla="*/ 142 h 195"/>
                <a:gd name="T28" fmla="*/ 143 w 145"/>
                <a:gd name="T29" fmla="*/ 134 h 195"/>
                <a:gd name="T30" fmla="*/ 132 w 145"/>
                <a:gd name="T31" fmla="*/ 121 h 195"/>
                <a:gd name="T32" fmla="*/ 118 w 145"/>
                <a:gd name="T33" fmla="*/ 130 h 195"/>
                <a:gd name="T34" fmla="*/ 118 w 145"/>
                <a:gd name="T35" fmla="*/ 131 h 195"/>
                <a:gd name="T36" fmla="*/ 91 w 145"/>
                <a:gd name="T37" fmla="*/ 131 h 195"/>
                <a:gd name="T38" fmla="*/ 53 w 145"/>
                <a:gd name="T39" fmla="*/ 87 h 195"/>
                <a:gd name="T40" fmla="*/ 112 w 145"/>
                <a:gd name="T41" fmla="*/ 93 h 195"/>
                <a:gd name="T42" fmla="*/ 126 w 145"/>
                <a:gd name="T43" fmla="*/ 99 h 195"/>
                <a:gd name="T44" fmla="*/ 136 w 145"/>
                <a:gd name="T45" fmla="*/ 84 h 195"/>
                <a:gd name="T46" fmla="*/ 120 w 145"/>
                <a:gd name="T47" fmla="*/ 72 h 195"/>
                <a:gd name="T48" fmla="*/ 111 w 145"/>
                <a:gd name="T49" fmla="*/ 84 h 195"/>
                <a:gd name="T50" fmla="*/ 110 w 145"/>
                <a:gd name="T51" fmla="*/ 86 h 195"/>
                <a:gd name="T52" fmla="*/ 110 w 145"/>
                <a:gd name="T53" fmla="*/ 88 h 195"/>
                <a:gd name="T54" fmla="*/ 50 w 145"/>
                <a:gd name="T55" fmla="*/ 84 h 195"/>
                <a:gd name="T56" fmla="*/ 20 w 145"/>
                <a:gd name="T57" fmla="*/ 30 h 195"/>
                <a:gd name="T58" fmla="*/ 87 w 145"/>
                <a:gd name="T59" fmla="*/ 39 h 195"/>
                <a:gd name="T60" fmla="*/ 104 w 145"/>
                <a:gd name="T61" fmla="*/ 44 h 195"/>
                <a:gd name="T62" fmla="*/ 111 w 145"/>
                <a:gd name="T63" fmla="*/ 29 h 195"/>
                <a:gd name="T64" fmla="*/ 93 w 145"/>
                <a:gd name="T65" fmla="*/ 20 h 195"/>
                <a:gd name="T66" fmla="*/ 85 w 145"/>
                <a:gd name="T67" fmla="*/ 34 h 195"/>
                <a:gd name="T68" fmla="*/ 19 w 145"/>
                <a:gd name="T69" fmla="*/ 27 h 195"/>
                <a:gd name="T70" fmla="*/ 5 w 145"/>
                <a:gd name="T71" fmla="*/ 1 h 195"/>
                <a:gd name="T72" fmla="*/ 4 w 145"/>
                <a:gd name="T73" fmla="*/ 1 h 195"/>
                <a:gd name="T74" fmla="*/ 28 w 145"/>
                <a:gd name="T75" fmla="*/ 56 h 195"/>
                <a:gd name="T76" fmla="*/ 27 w 145"/>
                <a:gd name="T77" fmla="*/ 88 h 195"/>
                <a:gd name="T78" fmla="*/ 19 w 145"/>
                <a:gd name="T79" fmla="*/ 112 h 195"/>
                <a:gd name="T80" fmla="*/ 13 w 145"/>
                <a:gd name="T81" fmla="*/ 113 h 195"/>
                <a:gd name="T82" fmla="*/ 11 w 145"/>
                <a:gd name="T83" fmla="*/ 113 h 195"/>
                <a:gd name="T84" fmla="*/ 7 w 145"/>
                <a:gd name="T85" fmla="*/ 134 h 195"/>
                <a:gd name="T86" fmla="*/ 31 w 145"/>
                <a:gd name="T87" fmla="*/ 138 h 195"/>
                <a:gd name="T88" fmla="*/ 33 w 145"/>
                <a:gd name="T89" fmla="*/ 115 h 195"/>
                <a:gd name="T90" fmla="*/ 25 w 145"/>
                <a:gd name="T91" fmla="*/ 112 h 195"/>
                <a:gd name="T92" fmla="*/ 32 w 145"/>
                <a:gd name="T93" fmla="*/ 63 h 195"/>
                <a:gd name="T94" fmla="*/ 67 w 145"/>
                <a:gd name="T95" fmla="*/ 113 h 195"/>
                <a:gd name="T96" fmla="*/ 67 w 145"/>
                <a:gd name="T97" fmla="*/ 113 h 195"/>
                <a:gd name="T98" fmla="*/ 66 w 145"/>
                <a:gd name="T99" fmla="*/ 163 h 195"/>
                <a:gd name="T100" fmla="*/ 57 w 145"/>
                <a:gd name="T101" fmla="*/ 176 h 195"/>
                <a:gd name="T102" fmla="*/ 68 w 145"/>
                <a:gd name="T103" fmla="*/ 1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5" h="195">
                  <a:moveTo>
                    <a:pt x="68" y="192"/>
                  </a:moveTo>
                  <a:cubicBezTo>
                    <a:pt x="77" y="195"/>
                    <a:pt x="85" y="184"/>
                    <a:pt x="85" y="177"/>
                  </a:cubicBezTo>
                  <a:cubicBezTo>
                    <a:pt x="86" y="169"/>
                    <a:pt x="81" y="164"/>
                    <a:pt x="74" y="163"/>
                  </a:cubicBezTo>
                  <a:cubicBezTo>
                    <a:pt x="74" y="163"/>
                    <a:pt x="74" y="162"/>
                    <a:pt x="73" y="162"/>
                  </a:cubicBezTo>
                  <a:cubicBezTo>
                    <a:pt x="73" y="162"/>
                    <a:pt x="72" y="162"/>
                    <a:pt x="71" y="162"/>
                  </a:cubicBezTo>
                  <a:cubicBezTo>
                    <a:pt x="75" y="148"/>
                    <a:pt x="75" y="131"/>
                    <a:pt x="71" y="117"/>
                  </a:cubicBezTo>
                  <a:cubicBezTo>
                    <a:pt x="84" y="132"/>
                    <a:pt x="98" y="145"/>
                    <a:pt x="112" y="157"/>
                  </a:cubicBezTo>
                  <a:cubicBezTo>
                    <a:pt x="109" y="162"/>
                    <a:pt x="107" y="170"/>
                    <a:pt x="112" y="174"/>
                  </a:cubicBezTo>
                  <a:cubicBezTo>
                    <a:pt x="116" y="178"/>
                    <a:pt x="122" y="178"/>
                    <a:pt x="126" y="176"/>
                  </a:cubicBezTo>
                  <a:cubicBezTo>
                    <a:pt x="133" y="173"/>
                    <a:pt x="132" y="166"/>
                    <a:pt x="129" y="160"/>
                  </a:cubicBezTo>
                  <a:cubicBezTo>
                    <a:pt x="126" y="155"/>
                    <a:pt x="121" y="154"/>
                    <a:pt x="117" y="155"/>
                  </a:cubicBezTo>
                  <a:cubicBezTo>
                    <a:pt x="109" y="148"/>
                    <a:pt x="101" y="141"/>
                    <a:pt x="94" y="134"/>
                  </a:cubicBezTo>
                  <a:cubicBezTo>
                    <a:pt x="102" y="135"/>
                    <a:pt x="111" y="136"/>
                    <a:pt x="119" y="135"/>
                  </a:cubicBezTo>
                  <a:cubicBezTo>
                    <a:pt x="121" y="139"/>
                    <a:pt x="126" y="142"/>
                    <a:pt x="131" y="142"/>
                  </a:cubicBezTo>
                  <a:cubicBezTo>
                    <a:pt x="135" y="142"/>
                    <a:pt x="141" y="139"/>
                    <a:pt x="143" y="134"/>
                  </a:cubicBezTo>
                  <a:cubicBezTo>
                    <a:pt x="145" y="128"/>
                    <a:pt x="137" y="123"/>
                    <a:pt x="132" y="121"/>
                  </a:cubicBezTo>
                  <a:cubicBezTo>
                    <a:pt x="126" y="119"/>
                    <a:pt x="119" y="124"/>
                    <a:pt x="118" y="130"/>
                  </a:cubicBezTo>
                  <a:cubicBezTo>
                    <a:pt x="117" y="130"/>
                    <a:pt x="118" y="130"/>
                    <a:pt x="118" y="131"/>
                  </a:cubicBezTo>
                  <a:cubicBezTo>
                    <a:pt x="109" y="131"/>
                    <a:pt x="100" y="132"/>
                    <a:pt x="91" y="131"/>
                  </a:cubicBezTo>
                  <a:cubicBezTo>
                    <a:pt x="77" y="118"/>
                    <a:pt x="64" y="103"/>
                    <a:pt x="53" y="87"/>
                  </a:cubicBezTo>
                  <a:cubicBezTo>
                    <a:pt x="70" y="96"/>
                    <a:pt x="93" y="96"/>
                    <a:pt x="112" y="93"/>
                  </a:cubicBezTo>
                  <a:cubicBezTo>
                    <a:pt x="115" y="98"/>
                    <a:pt x="120" y="101"/>
                    <a:pt x="126" y="99"/>
                  </a:cubicBezTo>
                  <a:cubicBezTo>
                    <a:pt x="132" y="98"/>
                    <a:pt x="138" y="91"/>
                    <a:pt x="136" y="84"/>
                  </a:cubicBezTo>
                  <a:cubicBezTo>
                    <a:pt x="135" y="78"/>
                    <a:pt x="128" y="69"/>
                    <a:pt x="120" y="72"/>
                  </a:cubicBezTo>
                  <a:cubicBezTo>
                    <a:pt x="116" y="74"/>
                    <a:pt x="112" y="79"/>
                    <a:pt x="111" y="84"/>
                  </a:cubicBezTo>
                  <a:cubicBezTo>
                    <a:pt x="110" y="84"/>
                    <a:pt x="109" y="85"/>
                    <a:pt x="110" y="86"/>
                  </a:cubicBezTo>
                  <a:cubicBezTo>
                    <a:pt x="110" y="87"/>
                    <a:pt x="110" y="88"/>
                    <a:pt x="110" y="88"/>
                  </a:cubicBezTo>
                  <a:cubicBezTo>
                    <a:pt x="90" y="91"/>
                    <a:pt x="70" y="93"/>
                    <a:pt x="50" y="84"/>
                  </a:cubicBezTo>
                  <a:cubicBezTo>
                    <a:pt x="39" y="66"/>
                    <a:pt x="29" y="48"/>
                    <a:pt x="20" y="30"/>
                  </a:cubicBezTo>
                  <a:cubicBezTo>
                    <a:pt x="39" y="40"/>
                    <a:pt x="65" y="41"/>
                    <a:pt x="87" y="39"/>
                  </a:cubicBezTo>
                  <a:cubicBezTo>
                    <a:pt x="90" y="44"/>
                    <a:pt x="99" y="47"/>
                    <a:pt x="104" y="44"/>
                  </a:cubicBezTo>
                  <a:cubicBezTo>
                    <a:pt x="110" y="41"/>
                    <a:pt x="112" y="34"/>
                    <a:pt x="111" y="29"/>
                  </a:cubicBezTo>
                  <a:cubicBezTo>
                    <a:pt x="109" y="21"/>
                    <a:pt x="100" y="18"/>
                    <a:pt x="93" y="20"/>
                  </a:cubicBezTo>
                  <a:cubicBezTo>
                    <a:pt x="87" y="22"/>
                    <a:pt x="84" y="28"/>
                    <a:pt x="85" y="34"/>
                  </a:cubicBezTo>
                  <a:cubicBezTo>
                    <a:pt x="63" y="34"/>
                    <a:pt x="41" y="37"/>
                    <a:pt x="19" y="27"/>
                  </a:cubicBezTo>
                  <a:cubicBezTo>
                    <a:pt x="14" y="18"/>
                    <a:pt x="10" y="10"/>
                    <a:pt x="5" y="1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0" y="20"/>
                    <a:pt x="18" y="39"/>
                    <a:pt x="28" y="56"/>
                  </a:cubicBezTo>
                  <a:cubicBezTo>
                    <a:pt x="29" y="67"/>
                    <a:pt x="29" y="78"/>
                    <a:pt x="27" y="88"/>
                  </a:cubicBezTo>
                  <a:cubicBezTo>
                    <a:pt x="25" y="96"/>
                    <a:pt x="22" y="104"/>
                    <a:pt x="19" y="112"/>
                  </a:cubicBezTo>
                  <a:cubicBezTo>
                    <a:pt x="17" y="112"/>
                    <a:pt x="15" y="112"/>
                    <a:pt x="13" y="113"/>
                  </a:cubicBezTo>
                  <a:cubicBezTo>
                    <a:pt x="13" y="112"/>
                    <a:pt x="12" y="112"/>
                    <a:pt x="11" y="113"/>
                  </a:cubicBezTo>
                  <a:cubicBezTo>
                    <a:pt x="3" y="117"/>
                    <a:pt x="0" y="127"/>
                    <a:pt x="7" y="134"/>
                  </a:cubicBezTo>
                  <a:cubicBezTo>
                    <a:pt x="13" y="139"/>
                    <a:pt x="24" y="142"/>
                    <a:pt x="31" y="138"/>
                  </a:cubicBezTo>
                  <a:cubicBezTo>
                    <a:pt x="39" y="134"/>
                    <a:pt x="42" y="121"/>
                    <a:pt x="33" y="115"/>
                  </a:cubicBezTo>
                  <a:cubicBezTo>
                    <a:pt x="31" y="114"/>
                    <a:pt x="28" y="113"/>
                    <a:pt x="25" y="112"/>
                  </a:cubicBezTo>
                  <a:cubicBezTo>
                    <a:pt x="31" y="98"/>
                    <a:pt x="35" y="79"/>
                    <a:pt x="32" y="63"/>
                  </a:cubicBezTo>
                  <a:cubicBezTo>
                    <a:pt x="42" y="81"/>
                    <a:pt x="54" y="97"/>
                    <a:pt x="67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71" y="131"/>
                    <a:pt x="68" y="146"/>
                    <a:pt x="66" y="163"/>
                  </a:cubicBezTo>
                  <a:cubicBezTo>
                    <a:pt x="61" y="166"/>
                    <a:pt x="57" y="170"/>
                    <a:pt x="57" y="176"/>
                  </a:cubicBezTo>
                  <a:cubicBezTo>
                    <a:pt x="57" y="183"/>
                    <a:pt x="62" y="191"/>
                    <a:pt x="68" y="19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10417175" y="1244601"/>
              <a:ext cx="288925" cy="307975"/>
            </a:xfrm>
            <a:custGeom>
              <a:avLst/>
              <a:gdLst>
                <a:gd name="T0" fmla="*/ 74 w 77"/>
                <a:gd name="T1" fmla="*/ 55 h 82"/>
                <a:gd name="T2" fmla="*/ 61 w 77"/>
                <a:gd name="T3" fmla="*/ 43 h 82"/>
                <a:gd name="T4" fmla="*/ 37 w 77"/>
                <a:gd name="T5" fmla="*/ 12 h 82"/>
                <a:gd name="T6" fmla="*/ 24 w 77"/>
                <a:gd name="T7" fmla="*/ 0 h 82"/>
                <a:gd name="T8" fmla="*/ 13 w 77"/>
                <a:gd name="T9" fmla="*/ 11 h 82"/>
                <a:gd name="T10" fmla="*/ 0 w 77"/>
                <a:gd name="T11" fmla="*/ 60 h 82"/>
                <a:gd name="T12" fmla="*/ 0 w 77"/>
                <a:gd name="T13" fmla="*/ 61 h 82"/>
                <a:gd name="T14" fmla="*/ 0 w 77"/>
                <a:gd name="T15" fmla="*/ 61 h 82"/>
                <a:gd name="T16" fmla="*/ 1 w 77"/>
                <a:gd name="T17" fmla="*/ 63 h 82"/>
                <a:gd name="T18" fmla="*/ 2 w 77"/>
                <a:gd name="T19" fmla="*/ 63 h 82"/>
                <a:gd name="T20" fmla="*/ 3 w 77"/>
                <a:gd name="T21" fmla="*/ 63 h 82"/>
                <a:gd name="T22" fmla="*/ 3 w 77"/>
                <a:gd name="T23" fmla="*/ 63 h 82"/>
                <a:gd name="T24" fmla="*/ 4 w 77"/>
                <a:gd name="T25" fmla="*/ 63 h 82"/>
                <a:gd name="T26" fmla="*/ 66 w 77"/>
                <a:gd name="T27" fmla="*/ 70 h 82"/>
                <a:gd name="T28" fmla="*/ 74 w 77"/>
                <a:gd name="T29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82">
                  <a:moveTo>
                    <a:pt x="74" y="55"/>
                  </a:moveTo>
                  <a:cubicBezTo>
                    <a:pt x="73" y="48"/>
                    <a:pt x="67" y="45"/>
                    <a:pt x="61" y="43"/>
                  </a:cubicBezTo>
                  <a:cubicBezTo>
                    <a:pt x="77" y="26"/>
                    <a:pt x="54" y="1"/>
                    <a:pt x="37" y="12"/>
                  </a:cubicBezTo>
                  <a:cubicBezTo>
                    <a:pt x="34" y="6"/>
                    <a:pt x="30" y="0"/>
                    <a:pt x="24" y="0"/>
                  </a:cubicBezTo>
                  <a:cubicBezTo>
                    <a:pt x="18" y="0"/>
                    <a:pt x="15" y="7"/>
                    <a:pt x="13" y="11"/>
                  </a:cubicBezTo>
                  <a:cubicBezTo>
                    <a:pt x="5" y="27"/>
                    <a:pt x="3" y="44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1" y="63"/>
                  </a:cubicBezTo>
                  <a:cubicBezTo>
                    <a:pt x="1" y="63"/>
                    <a:pt x="1" y="63"/>
                    <a:pt x="2" y="63"/>
                  </a:cubicBezTo>
                  <a:cubicBezTo>
                    <a:pt x="2" y="63"/>
                    <a:pt x="2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4" y="63"/>
                  </a:cubicBezTo>
                  <a:cubicBezTo>
                    <a:pt x="23" y="70"/>
                    <a:pt x="46" y="82"/>
                    <a:pt x="66" y="70"/>
                  </a:cubicBezTo>
                  <a:cubicBezTo>
                    <a:pt x="70" y="67"/>
                    <a:pt x="75" y="61"/>
                    <a:pt x="74" y="55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9906000" y="1379538"/>
              <a:ext cx="615950" cy="557213"/>
            </a:xfrm>
            <a:custGeom>
              <a:avLst/>
              <a:gdLst>
                <a:gd name="T0" fmla="*/ 141 w 164"/>
                <a:gd name="T1" fmla="*/ 1 h 148"/>
                <a:gd name="T2" fmla="*/ 138 w 164"/>
                <a:gd name="T3" fmla="*/ 10 h 148"/>
                <a:gd name="T4" fmla="*/ 136 w 164"/>
                <a:gd name="T5" fmla="*/ 23 h 148"/>
                <a:gd name="T6" fmla="*/ 136 w 164"/>
                <a:gd name="T7" fmla="*/ 23 h 148"/>
                <a:gd name="T8" fmla="*/ 57 w 164"/>
                <a:gd name="T9" fmla="*/ 68 h 148"/>
                <a:gd name="T10" fmla="*/ 17 w 164"/>
                <a:gd name="T11" fmla="*/ 107 h 148"/>
                <a:gd name="T12" fmla="*/ 2 w 164"/>
                <a:gd name="T13" fmla="*/ 147 h 148"/>
                <a:gd name="T14" fmla="*/ 3 w 164"/>
                <a:gd name="T15" fmla="*/ 147 h 148"/>
                <a:gd name="T16" fmla="*/ 23 w 164"/>
                <a:gd name="T17" fmla="*/ 106 h 148"/>
                <a:gd name="T18" fmla="*/ 64 w 164"/>
                <a:gd name="T19" fmla="*/ 69 h 148"/>
                <a:gd name="T20" fmla="*/ 138 w 164"/>
                <a:gd name="T21" fmla="*/ 28 h 148"/>
                <a:gd name="T22" fmla="*/ 158 w 164"/>
                <a:gd name="T23" fmla="*/ 34 h 148"/>
                <a:gd name="T24" fmla="*/ 161 w 164"/>
                <a:gd name="T25" fmla="*/ 33 h 148"/>
                <a:gd name="T26" fmla="*/ 160 w 164"/>
                <a:gd name="T27" fmla="*/ 11 h 148"/>
                <a:gd name="T28" fmla="*/ 144 w 164"/>
                <a:gd name="T29" fmla="*/ 1 h 148"/>
                <a:gd name="T30" fmla="*/ 141 w 164"/>
                <a:gd name="T31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148">
                  <a:moveTo>
                    <a:pt x="141" y="1"/>
                  </a:moveTo>
                  <a:cubicBezTo>
                    <a:pt x="140" y="4"/>
                    <a:pt x="139" y="7"/>
                    <a:pt x="138" y="10"/>
                  </a:cubicBezTo>
                  <a:cubicBezTo>
                    <a:pt x="137" y="14"/>
                    <a:pt x="137" y="18"/>
                    <a:pt x="136" y="23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08" y="34"/>
                    <a:pt x="80" y="51"/>
                    <a:pt x="57" y="68"/>
                  </a:cubicBezTo>
                  <a:cubicBezTo>
                    <a:pt x="42" y="79"/>
                    <a:pt x="28" y="92"/>
                    <a:pt x="17" y="107"/>
                  </a:cubicBezTo>
                  <a:cubicBezTo>
                    <a:pt x="9" y="117"/>
                    <a:pt x="0" y="133"/>
                    <a:pt x="2" y="147"/>
                  </a:cubicBezTo>
                  <a:cubicBezTo>
                    <a:pt x="2" y="147"/>
                    <a:pt x="3" y="148"/>
                    <a:pt x="3" y="147"/>
                  </a:cubicBezTo>
                  <a:cubicBezTo>
                    <a:pt x="8" y="131"/>
                    <a:pt x="12" y="119"/>
                    <a:pt x="23" y="106"/>
                  </a:cubicBezTo>
                  <a:cubicBezTo>
                    <a:pt x="35" y="91"/>
                    <a:pt x="49" y="80"/>
                    <a:pt x="64" y="69"/>
                  </a:cubicBezTo>
                  <a:cubicBezTo>
                    <a:pt x="87" y="52"/>
                    <a:pt x="113" y="40"/>
                    <a:pt x="138" y="28"/>
                  </a:cubicBezTo>
                  <a:cubicBezTo>
                    <a:pt x="145" y="31"/>
                    <a:pt x="152" y="32"/>
                    <a:pt x="158" y="34"/>
                  </a:cubicBezTo>
                  <a:cubicBezTo>
                    <a:pt x="159" y="34"/>
                    <a:pt x="160" y="34"/>
                    <a:pt x="161" y="33"/>
                  </a:cubicBezTo>
                  <a:cubicBezTo>
                    <a:pt x="164" y="26"/>
                    <a:pt x="164" y="18"/>
                    <a:pt x="160" y="11"/>
                  </a:cubicBezTo>
                  <a:cubicBezTo>
                    <a:pt x="157" y="5"/>
                    <a:pt x="150" y="0"/>
                    <a:pt x="144" y="1"/>
                  </a:cubicBezTo>
                  <a:cubicBezTo>
                    <a:pt x="143" y="0"/>
                    <a:pt x="142" y="0"/>
                    <a:pt x="141" y="1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9220200" y="1439863"/>
              <a:ext cx="525463" cy="684213"/>
            </a:xfrm>
            <a:custGeom>
              <a:avLst/>
              <a:gdLst>
                <a:gd name="T0" fmla="*/ 137 w 140"/>
                <a:gd name="T1" fmla="*/ 32 h 182"/>
                <a:gd name="T2" fmla="*/ 117 w 140"/>
                <a:gd name="T3" fmla="*/ 30 h 182"/>
                <a:gd name="T4" fmla="*/ 114 w 140"/>
                <a:gd name="T5" fmla="*/ 45 h 182"/>
                <a:gd name="T6" fmla="*/ 114 w 140"/>
                <a:gd name="T7" fmla="*/ 46 h 182"/>
                <a:gd name="T8" fmla="*/ 115 w 140"/>
                <a:gd name="T9" fmla="*/ 47 h 182"/>
                <a:gd name="T10" fmla="*/ 85 w 140"/>
                <a:gd name="T11" fmla="*/ 72 h 182"/>
                <a:gd name="T12" fmla="*/ 89 w 140"/>
                <a:gd name="T13" fmla="*/ 23 h 182"/>
                <a:gd name="T14" fmla="*/ 101 w 140"/>
                <a:gd name="T15" fmla="*/ 13 h 182"/>
                <a:gd name="T16" fmla="*/ 94 w 140"/>
                <a:gd name="T17" fmla="*/ 3 h 182"/>
                <a:gd name="T18" fmla="*/ 82 w 140"/>
                <a:gd name="T19" fmla="*/ 10 h 182"/>
                <a:gd name="T20" fmla="*/ 85 w 140"/>
                <a:gd name="T21" fmla="*/ 21 h 182"/>
                <a:gd name="T22" fmla="*/ 84 w 140"/>
                <a:gd name="T23" fmla="*/ 48 h 182"/>
                <a:gd name="T24" fmla="*/ 70 w 140"/>
                <a:gd name="T25" fmla="*/ 31 h 182"/>
                <a:gd name="T26" fmla="*/ 69 w 140"/>
                <a:gd name="T27" fmla="*/ 19 h 182"/>
                <a:gd name="T28" fmla="*/ 57 w 140"/>
                <a:gd name="T29" fmla="*/ 15 h 182"/>
                <a:gd name="T30" fmla="*/ 54 w 140"/>
                <a:gd name="T31" fmla="*/ 29 h 182"/>
                <a:gd name="T32" fmla="*/ 68 w 140"/>
                <a:gd name="T33" fmla="*/ 34 h 182"/>
                <a:gd name="T34" fmla="*/ 68 w 140"/>
                <a:gd name="T35" fmla="*/ 34 h 182"/>
                <a:gd name="T36" fmla="*/ 84 w 140"/>
                <a:gd name="T37" fmla="*/ 51 h 182"/>
                <a:gd name="T38" fmla="*/ 76 w 140"/>
                <a:gd name="T39" fmla="*/ 101 h 182"/>
                <a:gd name="T40" fmla="*/ 46 w 140"/>
                <a:gd name="T41" fmla="*/ 59 h 182"/>
                <a:gd name="T42" fmla="*/ 43 w 140"/>
                <a:gd name="T43" fmla="*/ 46 h 182"/>
                <a:gd name="T44" fmla="*/ 27 w 140"/>
                <a:gd name="T45" fmla="*/ 47 h 182"/>
                <a:gd name="T46" fmla="*/ 28 w 140"/>
                <a:gd name="T47" fmla="*/ 64 h 182"/>
                <a:gd name="T48" fmla="*/ 41 w 140"/>
                <a:gd name="T49" fmla="*/ 64 h 182"/>
                <a:gd name="T50" fmla="*/ 44 w 140"/>
                <a:gd name="T51" fmla="*/ 64 h 182"/>
                <a:gd name="T52" fmla="*/ 44 w 140"/>
                <a:gd name="T53" fmla="*/ 62 h 182"/>
                <a:gd name="T54" fmla="*/ 74 w 140"/>
                <a:gd name="T55" fmla="*/ 105 h 182"/>
                <a:gd name="T56" fmla="*/ 56 w 140"/>
                <a:gd name="T57" fmla="*/ 155 h 182"/>
                <a:gd name="T58" fmla="*/ 24 w 140"/>
                <a:gd name="T59" fmla="*/ 105 h 182"/>
                <a:gd name="T60" fmla="*/ 18 w 140"/>
                <a:gd name="T61" fmla="*/ 91 h 182"/>
                <a:gd name="T62" fmla="*/ 4 w 140"/>
                <a:gd name="T63" fmla="*/ 95 h 182"/>
                <a:gd name="T64" fmla="*/ 9 w 140"/>
                <a:gd name="T65" fmla="*/ 112 h 182"/>
                <a:gd name="T66" fmla="*/ 22 w 140"/>
                <a:gd name="T67" fmla="*/ 109 h 182"/>
                <a:gd name="T68" fmla="*/ 55 w 140"/>
                <a:gd name="T69" fmla="*/ 157 h 182"/>
                <a:gd name="T70" fmla="*/ 44 w 140"/>
                <a:gd name="T71" fmla="*/ 181 h 182"/>
                <a:gd name="T72" fmla="*/ 45 w 140"/>
                <a:gd name="T73" fmla="*/ 182 h 182"/>
                <a:gd name="T74" fmla="*/ 69 w 140"/>
                <a:gd name="T75" fmla="*/ 135 h 182"/>
                <a:gd name="T76" fmla="*/ 91 w 140"/>
                <a:gd name="T77" fmla="*/ 118 h 182"/>
                <a:gd name="T78" fmla="*/ 110 w 140"/>
                <a:gd name="T79" fmla="*/ 110 h 182"/>
                <a:gd name="T80" fmla="*/ 115 w 140"/>
                <a:gd name="T81" fmla="*/ 113 h 182"/>
                <a:gd name="T82" fmla="*/ 115 w 140"/>
                <a:gd name="T83" fmla="*/ 115 h 182"/>
                <a:gd name="T84" fmla="*/ 132 w 140"/>
                <a:gd name="T85" fmla="*/ 106 h 182"/>
                <a:gd name="T86" fmla="*/ 122 w 140"/>
                <a:gd name="T87" fmla="*/ 87 h 182"/>
                <a:gd name="T88" fmla="*/ 105 w 140"/>
                <a:gd name="T89" fmla="*/ 99 h 182"/>
                <a:gd name="T90" fmla="*/ 108 w 140"/>
                <a:gd name="T91" fmla="*/ 106 h 182"/>
                <a:gd name="T92" fmla="*/ 71 w 140"/>
                <a:gd name="T93" fmla="*/ 128 h 182"/>
                <a:gd name="T94" fmla="*/ 85 w 140"/>
                <a:gd name="T95" fmla="*/ 77 h 182"/>
                <a:gd name="T96" fmla="*/ 85 w 140"/>
                <a:gd name="T97" fmla="*/ 77 h 182"/>
                <a:gd name="T98" fmla="*/ 119 w 140"/>
                <a:gd name="T99" fmla="*/ 50 h 182"/>
                <a:gd name="T100" fmla="*/ 132 w 140"/>
                <a:gd name="T101" fmla="*/ 49 h 182"/>
                <a:gd name="T102" fmla="*/ 137 w 140"/>
                <a:gd name="T103" fmla="*/ 3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82">
                  <a:moveTo>
                    <a:pt x="137" y="32"/>
                  </a:moveTo>
                  <a:cubicBezTo>
                    <a:pt x="134" y="26"/>
                    <a:pt x="122" y="26"/>
                    <a:pt x="117" y="30"/>
                  </a:cubicBezTo>
                  <a:cubicBezTo>
                    <a:pt x="112" y="34"/>
                    <a:pt x="111" y="40"/>
                    <a:pt x="114" y="45"/>
                  </a:cubicBezTo>
                  <a:cubicBezTo>
                    <a:pt x="114" y="45"/>
                    <a:pt x="114" y="46"/>
                    <a:pt x="114" y="46"/>
                  </a:cubicBezTo>
                  <a:cubicBezTo>
                    <a:pt x="115" y="46"/>
                    <a:pt x="115" y="47"/>
                    <a:pt x="115" y="47"/>
                  </a:cubicBezTo>
                  <a:cubicBezTo>
                    <a:pt x="104" y="53"/>
                    <a:pt x="92" y="62"/>
                    <a:pt x="85" y="72"/>
                  </a:cubicBezTo>
                  <a:cubicBezTo>
                    <a:pt x="88" y="56"/>
                    <a:pt x="89" y="39"/>
                    <a:pt x="89" y="23"/>
                  </a:cubicBezTo>
                  <a:cubicBezTo>
                    <a:pt x="94" y="22"/>
                    <a:pt x="101" y="19"/>
                    <a:pt x="101" y="13"/>
                  </a:cubicBezTo>
                  <a:cubicBezTo>
                    <a:pt x="101" y="9"/>
                    <a:pt x="98" y="5"/>
                    <a:pt x="94" y="3"/>
                  </a:cubicBezTo>
                  <a:cubicBezTo>
                    <a:pt x="88" y="0"/>
                    <a:pt x="84" y="4"/>
                    <a:pt x="82" y="10"/>
                  </a:cubicBezTo>
                  <a:cubicBezTo>
                    <a:pt x="80" y="14"/>
                    <a:pt x="82" y="19"/>
                    <a:pt x="85" y="21"/>
                  </a:cubicBezTo>
                  <a:cubicBezTo>
                    <a:pt x="85" y="30"/>
                    <a:pt x="85" y="39"/>
                    <a:pt x="84" y="48"/>
                  </a:cubicBezTo>
                  <a:cubicBezTo>
                    <a:pt x="80" y="42"/>
                    <a:pt x="76" y="36"/>
                    <a:pt x="70" y="31"/>
                  </a:cubicBezTo>
                  <a:cubicBezTo>
                    <a:pt x="72" y="27"/>
                    <a:pt x="71" y="22"/>
                    <a:pt x="69" y="19"/>
                  </a:cubicBezTo>
                  <a:cubicBezTo>
                    <a:pt x="66" y="16"/>
                    <a:pt x="61" y="14"/>
                    <a:pt x="57" y="15"/>
                  </a:cubicBezTo>
                  <a:cubicBezTo>
                    <a:pt x="52" y="17"/>
                    <a:pt x="52" y="25"/>
                    <a:pt x="54" y="29"/>
                  </a:cubicBezTo>
                  <a:cubicBezTo>
                    <a:pt x="56" y="35"/>
                    <a:pt x="63" y="36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74" y="39"/>
                    <a:pt x="79" y="45"/>
                    <a:pt x="84" y="51"/>
                  </a:cubicBezTo>
                  <a:cubicBezTo>
                    <a:pt x="82" y="68"/>
                    <a:pt x="80" y="85"/>
                    <a:pt x="76" y="101"/>
                  </a:cubicBezTo>
                  <a:cubicBezTo>
                    <a:pt x="72" y="84"/>
                    <a:pt x="60" y="70"/>
                    <a:pt x="46" y="59"/>
                  </a:cubicBezTo>
                  <a:cubicBezTo>
                    <a:pt x="48" y="54"/>
                    <a:pt x="47" y="49"/>
                    <a:pt x="43" y="46"/>
                  </a:cubicBezTo>
                  <a:cubicBezTo>
                    <a:pt x="38" y="42"/>
                    <a:pt x="31" y="43"/>
                    <a:pt x="27" y="47"/>
                  </a:cubicBezTo>
                  <a:cubicBezTo>
                    <a:pt x="24" y="52"/>
                    <a:pt x="22" y="61"/>
                    <a:pt x="28" y="64"/>
                  </a:cubicBezTo>
                  <a:cubicBezTo>
                    <a:pt x="32" y="66"/>
                    <a:pt x="37" y="66"/>
                    <a:pt x="41" y="64"/>
                  </a:cubicBezTo>
                  <a:cubicBezTo>
                    <a:pt x="42" y="64"/>
                    <a:pt x="43" y="65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57" y="75"/>
                    <a:pt x="70" y="86"/>
                    <a:pt x="74" y="105"/>
                  </a:cubicBezTo>
                  <a:cubicBezTo>
                    <a:pt x="69" y="122"/>
                    <a:pt x="63" y="138"/>
                    <a:pt x="56" y="155"/>
                  </a:cubicBezTo>
                  <a:cubicBezTo>
                    <a:pt x="52" y="137"/>
                    <a:pt x="38" y="118"/>
                    <a:pt x="24" y="105"/>
                  </a:cubicBezTo>
                  <a:cubicBezTo>
                    <a:pt x="26" y="100"/>
                    <a:pt x="23" y="93"/>
                    <a:pt x="18" y="91"/>
                  </a:cubicBezTo>
                  <a:cubicBezTo>
                    <a:pt x="13" y="89"/>
                    <a:pt x="7" y="91"/>
                    <a:pt x="4" y="95"/>
                  </a:cubicBezTo>
                  <a:cubicBezTo>
                    <a:pt x="0" y="101"/>
                    <a:pt x="3" y="108"/>
                    <a:pt x="9" y="112"/>
                  </a:cubicBezTo>
                  <a:cubicBezTo>
                    <a:pt x="13" y="115"/>
                    <a:pt x="19" y="113"/>
                    <a:pt x="22" y="109"/>
                  </a:cubicBezTo>
                  <a:cubicBezTo>
                    <a:pt x="34" y="124"/>
                    <a:pt x="49" y="137"/>
                    <a:pt x="55" y="157"/>
                  </a:cubicBezTo>
                  <a:cubicBezTo>
                    <a:pt x="51" y="165"/>
                    <a:pt x="47" y="173"/>
                    <a:pt x="44" y="181"/>
                  </a:cubicBezTo>
                  <a:cubicBezTo>
                    <a:pt x="44" y="182"/>
                    <a:pt x="45" y="182"/>
                    <a:pt x="45" y="182"/>
                  </a:cubicBezTo>
                  <a:cubicBezTo>
                    <a:pt x="54" y="167"/>
                    <a:pt x="62" y="151"/>
                    <a:pt x="69" y="135"/>
                  </a:cubicBezTo>
                  <a:cubicBezTo>
                    <a:pt x="75" y="128"/>
                    <a:pt x="82" y="122"/>
                    <a:pt x="91" y="118"/>
                  </a:cubicBezTo>
                  <a:cubicBezTo>
                    <a:pt x="97" y="115"/>
                    <a:pt x="104" y="113"/>
                    <a:pt x="110" y="110"/>
                  </a:cubicBezTo>
                  <a:cubicBezTo>
                    <a:pt x="112" y="111"/>
                    <a:pt x="113" y="113"/>
                    <a:pt x="115" y="113"/>
                  </a:cubicBezTo>
                  <a:cubicBezTo>
                    <a:pt x="115" y="114"/>
                    <a:pt x="115" y="115"/>
                    <a:pt x="115" y="115"/>
                  </a:cubicBezTo>
                  <a:cubicBezTo>
                    <a:pt x="123" y="118"/>
                    <a:pt x="131" y="114"/>
                    <a:pt x="132" y="106"/>
                  </a:cubicBezTo>
                  <a:cubicBezTo>
                    <a:pt x="132" y="99"/>
                    <a:pt x="128" y="90"/>
                    <a:pt x="122" y="87"/>
                  </a:cubicBezTo>
                  <a:cubicBezTo>
                    <a:pt x="114" y="84"/>
                    <a:pt x="104" y="90"/>
                    <a:pt x="105" y="99"/>
                  </a:cubicBezTo>
                  <a:cubicBezTo>
                    <a:pt x="105" y="101"/>
                    <a:pt x="106" y="104"/>
                    <a:pt x="108" y="106"/>
                  </a:cubicBezTo>
                  <a:cubicBezTo>
                    <a:pt x="95" y="110"/>
                    <a:pt x="80" y="118"/>
                    <a:pt x="71" y="128"/>
                  </a:cubicBezTo>
                  <a:cubicBezTo>
                    <a:pt x="77" y="112"/>
                    <a:pt x="82" y="95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94" y="65"/>
                    <a:pt x="106" y="58"/>
                    <a:pt x="119" y="50"/>
                  </a:cubicBezTo>
                  <a:cubicBezTo>
                    <a:pt x="123" y="52"/>
                    <a:pt x="129" y="52"/>
                    <a:pt x="132" y="49"/>
                  </a:cubicBezTo>
                  <a:cubicBezTo>
                    <a:pt x="137" y="45"/>
                    <a:pt x="140" y="38"/>
                    <a:pt x="137" y="32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7159625" y="3571876"/>
              <a:ext cx="871538" cy="658813"/>
            </a:xfrm>
            <a:custGeom>
              <a:avLst/>
              <a:gdLst>
                <a:gd name="T0" fmla="*/ 229 w 232"/>
                <a:gd name="T1" fmla="*/ 23 h 175"/>
                <a:gd name="T2" fmla="*/ 185 w 232"/>
                <a:gd name="T3" fmla="*/ 0 h 175"/>
                <a:gd name="T4" fmla="*/ 121 w 232"/>
                <a:gd name="T5" fmla="*/ 11 h 175"/>
                <a:gd name="T6" fmla="*/ 83 w 232"/>
                <a:gd name="T7" fmla="*/ 26 h 175"/>
                <a:gd name="T8" fmla="*/ 61 w 232"/>
                <a:gd name="T9" fmla="*/ 38 h 175"/>
                <a:gd name="T10" fmla="*/ 59 w 232"/>
                <a:gd name="T11" fmla="*/ 37 h 175"/>
                <a:gd name="T12" fmla="*/ 18 w 232"/>
                <a:gd name="T13" fmla="*/ 79 h 175"/>
                <a:gd name="T14" fmla="*/ 1 w 232"/>
                <a:gd name="T15" fmla="*/ 129 h 175"/>
                <a:gd name="T16" fmla="*/ 13 w 232"/>
                <a:gd name="T17" fmla="*/ 167 h 175"/>
                <a:gd name="T18" fmla="*/ 47 w 232"/>
                <a:gd name="T19" fmla="*/ 158 h 175"/>
                <a:gd name="T20" fmla="*/ 48 w 232"/>
                <a:gd name="T21" fmla="*/ 158 h 175"/>
                <a:gd name="T22" fmla="*/ 68 w 232"/>
                <a:gd name="T23" fmla="*/ 169 h 175"/>
                <a:gd name="T24" fmla="*/ 87 w 232"/>
                <a:gd name="T25" fmla="*/ 151 h 175"/>
                <a:gd name="T26" fmla="*/ 127 w 232"/>
                <a:gd name="T27" fmla="*/ 133 h 175"/>
                <a:gd name="T28" fmla="*/ 156 w 232"/>
                <a:gd name="T29" fmla="*/ 136 h 175"/>
                <a:gd name="T30" fmla="*/ 162 w 232"/>
                <a:gd name="T31" fmla="*/ 110 h 175"/>
                <a:gd name="T32" fmla="*/ 182 w 232"/>
                <a:gd name="T33" fmla="*/ 70 h 175"/>
                <a:gd name="T34" fmla="*/ 208 w 232"/>
                <a:gd name="T35" fmla="*/ 65 h 175"/>
                <a:gd name="T36" fmla="*/ 206 w 232"/>
                <a:gd name="T37" fmla="*/ 41 h 175"/>
                <a:gd name="T38" fmla="*/ 229 w 232"/>
                <a:gd name="T39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2" h="175">
                  <a:moveTo>
                    <a:pt x="229" y="23"/>
                  </a:moveTo>
                  <a:cubicBezTo>
                    <a:pt x="224" y="4"/>
                    <a:pt x="201" y="0"/>
                    <a:pt x="185" y="0"/>
                  </a:cubicBezTo>
                  <a:cubicBezTo>
                    <a:pt x="164" y="0"/>
                    <a:pt x="142" y="5"/>
                    <a:pt x="121" y="11"/>
                  </a:cubicBezTo>
                  <a:cubicBezTo>
                    <a:pt x="108" y="15"/>
                    <a:pt x="95" y="20"/>
                    <a:pt x="83" y="26"/>
                  </a:cubicBezTo>
                  <a:cubicBezTo>
                    <a:pt x="76" y="29"/>
                    <a:pt x="66" y="33"/>
                    <a:pt x="61" y="38"/>
                  </a:cubicBezTo>
                  <a:cubicBezTo>
                    <a:pt x="61" y="38"/>
                    <a:pt x="60" y="37"/>
                    <a:pt x="59" y="37"/>
                  </a:cubicBezTo>
                  <a:cubicBezTo>
                    <a:pt x="42" y="45"/>
                    <a:pt x="28" y="63"/>
                    <a:pt x="18" y="79"/>
                  </a:cubicBezTo>
                  <a:cubicBezTo>
                    <a:pt x="9" y="94"/>
                    <a:pt x="1" y="111"/>
                    <a:pt x="1" y="129"/>
                  </a:cubicBezTo>
                  <a:cubicBezTo>
                    <a:pt x="0" y="141"/>
                    <a:pt x="2" y="159"/>
                    <a:pt x="13" y="167"/>
                  </a:cubicBezTo>
                  <a:cubicBezTo>
                    <a:pt x="25" y="175"/>
                    <a:pt x="38" y="167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50" y="167"/>
                    <a:pt x="59" y="171"/>
                    <a:pt x="68" y="169"/>
                  </a:cubicBezTo>
                  <a:cubicBezTo>
                    <a:pt x="77" y="167"/>
                    <a:pt x="84" y="159"/>
                    <a:pt x="87" y="151"/>
                  </a:cubicBezTo>
                  <a:cubicBezTo>
                    <a:pt x="104" y="163"/>
                    <a:pt x="129" y="156"/>
                    <a:pt x="127" y="133"/>
                  </a:cubicBezTo>
                  <a:cubicBezTo>
                    <a:pt x="135" y="139"/>
                    <a:pt x="147" y="142"/>
                    <a:pt x="156" y="136"/>
                  </a:cubicBezTo>
                  <a:cubicBezTo>
                    <a:pt x="166" y="130"/>
                    <a:pt x="166" y="120"/>
                    <a:pt x="162" y="110"/>
                  </a:cubicBezTo>
                  <a:cubicBezTo>
                    <a:pt x="184" y="121"/>
                    <a:pt x="191" y="89"/>
                    <a:pt x="182" y="70"/>
                  </a:cubicBezTo>
                  <a:cubicBezTo>
                    <a:pt x="191" y="72"/>
                    <a:pt x="202" y="72"/>
                    <a:pt x="208" y="65"/>
                  </a:cubicBezTo>
                  <a:cubicBezTo>
                    <a:pt x="215" y="58"/>
                    <a:pt x="211" y="49"/>
                    <a:pt x="206" y="41"/>
                  </a:cubicBezTo>
                  <a:cubicBezTo>
                    <a:pt x="217" y="42"/>
                    <a:pt x="232" y="36"/>
                    <a:pt x="229" y="2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7216775" y="3598863"/>
              <a:ext cx="595313" cy="473075"/>
            </a:xfrm>
            <a:custGeom>
              <a:avLst/>
              <a:gdLst>
                <a:gd name="T0" fmla="*/ 140 w 159"/>
                <a:gd name="T1" fmla="*/ 6 h 126"/>
                <a:gd name="T2" fmla="*/ 42 w 159"/>
                <a:gd name="T3" fmla="*/ 26 h 126"/>
                <a:gd name="T4" fmla="*/ 41 w 159"/>
                <a:gd name="T5" fmla="*/ 29 h 126"/>
                <a:gd name="T6" fmla="*/ 2 w 159"/>
                <a:gd name="T7" fmla="*/ 105 h 126"/>
                <a:gd name="T8" fmla="*/ 17 w 159"/>
                <a:gd name="T9" fmla="*/ 125 h 126"/>
                <a:gd name="T10" fmla="*/ 39 w 159"/>
                <a:gd name="T11" fmla="*/ 109 h 126"/>
                <a:gd name="T12" fmla="*/ 66 w 159"/>
                <a:gd name="T13" fmla="*/ 94 h 126"/>
                <a:gd name="T14" fmla="*/ 101 w 159"/>
                <a:gd name="T15" fmla="*/ 75 h 126"/>
                <a:gd name="T16" fmla="*/ 121 w 159"/>
                <a:gd name="T17" fmla="*/ 51 h 126"/>
                <a:gd name="T18" fmla="*/ 135 w 159"/>
                <a:gd name="T19" fmla="*/ 31 h 126"/>
                <a:gd name="T20" fmla="*/ 154 w 159"/>
                <a:gd name="T21" fmla="*/ 23 h 126"/>
                <a:gd name="T22" fmla="*/ 140 w 159"/>
                <a:gd name="T2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126">
                  <a:moveTo>
                    <a:pt x="140" y="6"/>
                  </a:moveTo>
                  <a:cubicBezTo>
                    <a:pt x="106" y="0"/>
                    <a:pt x="73" y="15"/>
                    <a:pt x="42" y="26"/>
                  </a:cubicBezTo>
                  <a:cubicBezTo>
                    <a:pt x="41" y="26"/>
                    <a:pt x="41" y="28"/>
                    <a:pt x="41" y="29"/>
                  </a:cubicBezTo>
                  <a:cubicBezTo>
                    <a:pt x="21" y="49"/>
                    <a:pt x="0" y="75"/>
                    <a:pt x="2" y="105"/>
                  </a:cubicBezTo>
                  <a:cubicBezTo>
                    <a:pt x="2" y="115"/>
                    <a:pt x="6" y="124"/>
                    <a:pt x="17" y="125"/>
                  </a:cubicBezTo>
                  <a:cubicBezTo>
                    <a:pt x="26" y="126"/>
                    <a:pt x="34" y="117"/>
                    <a:pt x="39" y="109"/>
                  </a:cubicBezTo>
                  <a:cubicBezTo>
                    <a:pt x="49" y="123"/>
                    <a:pt x="63" y="107"/>
                    <a:pt x="66" y="94"/>
                  </a:cubicBezTo>
                  <a:cubicBezTo>
                    <a:pt x="83" y="105"/>
                    <a:pt x="108" y="96"/>
                    <a:pt x="101" y="75"/>
                  </a:cubicBezTo>
                  <a:cubicBezTo>
                    <a:pt x="116" y="81"/>
                    <a:pt x="129" y="62"/>
                    <a:pt x="121" y="51"/>
                  </a:cubicBezTo>
                  <a:cubicBezTo>
                    <a:pt x="133" y="53"/>
                    <a:pt x="143" y="41"/>
                    <a:pt x="135" y="31"/>
                  </a:cubicBezTo>
                  <a:cubicBezTo>
                    <a:pt x="142" y="31"/>
                    <a:pt x="150" y="30"/>
                    <a:pt x="154" y="23"/>
                  </a:cubicBezTo>
                  <a:cubicBezTo>
                    <a:pt x="159" y="15"/>
                    <a:pt x="146" y="7"/>
                    <a:pt x="140" y="6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7935913" y="3068638"/>
              <a:ext cx="698500" cy="495300"/>
            </a:xfrm>
            <a:custGeom>
              <a:avLst/>
              <a:gdLst>
                <a:gd name="T0" fmla="*/ 159 w 186"/>
                <a:gd name="T1" fmla="*/ 128 h 132"/>
                <a:gd name="T2" fmla="*/ 160 w 186"/>
                <a:gd name="T3" fmla="*/ 108 h 132"/>
                <a:gd name="T4" fmla="*/ 144 w 186"/>
                <a:gd name="T5" fmla="*/ 107 h 132"/>
                <a:gd name="T6" fmla="*/ 144 w 186"/>
                <a:gd name="T7" fmla="*/ 107 h 132"/>
                <a:gd name="T8" fmla="*/ 142 w 186"/>
                <a:gd name="T9" fmla="*/ 108 h 132"/>
                <a:gd name="T10" fmla="*/ 114 w 186"/>
                <a:gd name="T11" fmla="*/ 81 h 132"/>
                <a:gd name="T12" fmla="*/ 164 w 186"/>
                <a:gd name="T13" fmla="*/ 80 h 132"/>
                <a:gd name="T14" fmla="*/ 174 w 186"/>
                <a:gd name="T15" fmla="*/ 90 h 132"/>
                <a:gd name="T16" fmla="*/ 184 w 186"/>
                <a:gd name="T17" fmla="*/ 82 h 132"/>
                <a:gd name="T18" fmla="*/ 176 w 186"/>
                <a:gd name="T19" fmla="*/ 71 h 132"/>
                <a:gd name="T20" fmla="*/ 165 w 186"/>
                <a:gd name="T21" fmla="*/ 76 h 132"/>
                <a:gd name="T22" fmla="*/ 138 w 186"/>
                <a:gd name="T23" fmla="*/ 77 h 132"/>
                <a:gd name="T24" fmla="*/ 154 w 186"/>
                <a:gd name="T25" fmla="*/ 62 h 132"/>
                <a:gd name="T26" fmla="*/ 165 w 186"/>
                <a:gd name="T27" fmla="*/ 59 h 132"/>
                <a:gd name="T28" fmla="*/ 168 w 186"/>
                <a:gd name="T29" fmla="*/ 47 h 132"/>
                <a:gd name="T30" fmla="*/ 153 w 186"/>
                <a:gd name="T31" fmla="*/ 46 h 132"/>
                <a:gd name="T32" fmla="*/ 150 w 186"/>
                <a:gd name="T33" fmla="*/ 60 h 132"/>
                <a:gd name="T34" fmla="*/ 150 w 186"/>
                <a:gd name="T35" fmla="*/ 60 h 132"/>
                <a:gd name="T36" fmla="*/ 135 w 186"/>
                <a:gd name="T37" fmla="*/ 77 h 132"/>
                <a:gd name="T38" fmla="*/ 85 w 186"/>
                <a:gd name="T39" fmla="*/ 75 h 132"/>
                <a:gd name="T40" fmla="*/ 123 w 186"/>
                <a:gd name="T41" fmla="*/ 41 h 132"/>
                <a:gd name="T42" fmla="*/ 136 w 186"/>
                <a:gd name="T43" fmla="*/ 36 h 132"/>
                <a:gd name="T44" fmla="*/ 133 w 186"/>
                <a:gd name="T45" fmla="*/ 21 h 132"/>
                <a:gd name="T46" fmla="*/ 116 w 186"/>
                <a:gd name="T47" fmla="*/ 24 h 132"/>
                <a:gd name="T48" fmla="*/ 118 w 186"/>
                <a:gd name="T49" fmla="*/ 37 h 132"/>
                <a:gd name="T50" fmla="*/ 118 w 186"/>
                <a:gd name="T51" fmla="*/ 39 h 132"/>
                <a:gd name="T52" fmla="*/ 119 w 186"/>
                <a:gd name="T53" fmla="*/ 40 h 132"/>
                <a:gd name="T54" fmla="*/ 81 w 186"/>
                <a:gd name="T55" fmla="*/ 74 h 132"/>
                <a:gd name="T56" fmla="*/ 29 w 186"/>
                <a:gd name="T57" fmla="*/ 61 h 132"/>
                <a:gd name="T58" fmla="*/ 74 w 186"/>
                <a:gd name="T59" fmla="*/ 24 h 132"/>
                <a:gd name="T60" fmla="*/ 88 w 186"/>
                <a:gd name="T61" fmla="*/ 16 h 132"/>
                <a:gd name="T62" fmla="*/ 83 w 186"/>
                <a:gd name="T63" fmla="*/ 3 h 132"/>
                <a:gd name="T64" fmla="*/ 66 w 186"/>
                <a:gd name="T65" fmla="*/ 9 h 132"/>
                <a:gd name="T66" fmla="*/ 71 w 186"/>
                <a:gd name="T67" fmla="*/ 22 h 132"/>
                <a:gd name="T68" fmla="*/ 26 w 186"/>
                <a:gd name="T69" fmla="*/ 60 h 132"/>
                <a:gd name="T70" fmla="*/ 1 w 186"/>
                <a:gd name="T71" fmla="*/ 52 h 132"/>
                <a:gd name="T72" fmla="*/ 1 w 186"/>
                <a:gd name="T73" fmla="*/ 53 h 132"/>
                <a:gd name="T74" fmla="*/ 50 w 186"/>
                <a:gd name="T75" fmla="*/ 72 h 132"/>
                <a:gd name="T76" fmla="*/ 69 w 186"/>
                <a:gd name="T77" fmla="*/ 92 h 132"/>
                <a:gd name="T78" fmla="*/ 79 w 186"/>
                <a:gd name="T79" fmla="*/ 110 h 132"/>
                <a:gd name="T80" fmla="*/ 76 w 186"/>
                <a:gd name="T81" fmla="*/ 115 h 132"/>
                <a:gd name="T82" fmla="*/ 75 w 186"/>
                <a:gd name="T83" fmla="*/ 116 h 132"/>
                <a:gd name="T84" fmla="*/ 86 w 186"/>
                <a:gd name="T85" fmla="*/ 131 h 132"/>
                <a:gd name="T86" fmla="*/ 103 w 186"/>
                <a:gd name="T87" fmla="*/ 119 h 132"/>
                <a:gd name="T88" fmla="*/ 90 w 186"/>
                <a:gd name="T89" fmla="*/ 104 h 132"/>
                <a:gd name="T90" fmla="*/ 83 w 186"/>
                <a:gd name="T91" fmla="*/ 107 h 132"/>
                <a:gd name="T92" fmla="*/ 57 w 186"/>
                <a:gd name="T93" fmla="*/ 73 h 132"/>
                <a:gd name="T94" fmla="*/ 109 w 186"/>
                <a:gd name="T95" fmla="*/ 81 h 132"/>
                <a:gd name="T96" fmla="*/ 109 w 186"/>
                <a:gd name="T97" fmla="*/ 81 h 132"/>
                <a:gd name="T98" fmla="*/ 140 w 186"/>
                <a:gd name="T99" fmla="*/ 113 h 132"/>
                <a:gd name="T100" fmla="*/ 143 w 186"/>
                <a:gd name="T101" fmla="*/ 126 h 132"/>
                <a:gd name="T102" fmla="*/ 159 w 186"/>
                <a:gd name="T103" fmla="*/ 12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32">
                  <a:moveTo>
                    <a:pt x="159" y="128"/>
                  </a:moveTo>
                  <a:cubicBezTo>
                    <a:pt x="166" y="124"/>
                    <a:pt x="164" y="113"/>
                    <a:pt x="160" y="108"/>
                  </a:cubicBezTo>
                  <a:cubicBezTo>
                    <a:pt x="155" y="103"/>
                    <a:pt x="149" y="103"/>
                    <a:pt x="144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3" y="108"/>
                    <a:pt x="143" y="108"/>
                    <a:pt x="142" y="108"/>
                  </a:cubicBezTo>
                  <a:cubicBezTo>
                    <a:pt x="136" y="97"/>
                    <a:pt x="125" y="87"/>
                    <a:pt x="114" y="81"/>
                  </a:cubicBezTo>
                  <a:cubicBezTo>
                    <a:pt x="131" y="82"/>
                    <a:pt x="147" y="82"/>
                    <a:pt x="164" y="80"/>
                  </a:cubicBezTo>
                  <a:cubicBezTo>
                    <a:pt x="165" y="85"/>
                    <a:pt x="168" y="91"/>
                    <a:pt x="174" y="90"/>
                  </a:cubicBezTo>
                  <a:cubicBezTo>
                    <a:pt x="179" y="90"/>
                    <a:pt x="183" y="86"/>
                    <a:pt x="184" y="82"/>
                  </a:cubicBezTo>
                  <a:cubicBezTo>
                    <a:pt x="186" y="76"/>
                    <a:pt x="181" y="72"/>
                    <a:pt x="176" y="71"/>
                  </a:cubicBezTo>
                  <a:cubicBezTo>
                    <a:pt x="171" y="70"/>
                    <a:pt x="167" y="72"/>
                    <a:pt x="165" y="76"/>
                  </a:cubicBezTo>
                  <a:cubicBezTo>
                    <a:pt x="156" y="76"/>
                    <a:pt x="147" y="77"/>
                    <a:pt x="138" y="77"/>
                  </a:cubicBezTo>
                  <a:cubicBezTo>
                    <a:pt x="144" y="73"/>
                    <a:pt x="149" y="68"/>
                    <a:pt x="154" y="62"/>
                  </a:cubicBezTo>
                  <a:cubicBezTo>
                    <a:pt x="158" y="63"/>
                    <a:pt x="162" y="62"/>
                    <a:pt x="165" y="59"/>
                  </a:cubicBezTo>
                  <a:cubicBezTo>
                    <a:pt x="168" y="56"/>
                    <a:pt x="170" y="51"/>
                    <a:pt x="168" y="47"/>
                  </a:cubicBezTo>
                  <a:cubicBezTo>
                    <a:pt x="165" y="42"/>
                    <a:pt x="157" y="43"/>
                    <a:pt x="153" y="46"/>
                  </a:cubicBezTo>
                  <a:cubicBezTo>
                    <a:pt x="148" y="48"/>
                    <a:pt x="147" y="55"/>
                    <a:pt x="150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46" y="66"/>
                    <a:pt x="141" y="72"/>
                    <a:pt x="135" y="77"/>
                  </a:cubicBezTo>
                  <a:cubicBezTo>
                    <a:pt x="118" y="78"/>
                    <a:pt x="101" y="77"/>
                    <a:pt x="85" y="75"/>
                  </a:cubicBezTo>
                  <a:cubicBezTo>
                    <a:pt x="101" y="69"/>
                    <a:pt x="114" y="56"/>
                    <a:pt x="123" y="41"/>
                  </a:cubicBezTo>
                  <a:cubicBezTo>
                    <a:pt x="128" y="42"/>
                    <a:pt x="133" y="41"/>
                    <a:pt x="136" y="36"/>
                  </a:cubicBezTo>
                  <a:cubicBezTo>
                    <a:pt x="139" y="31"/>
                    <a:pt x="138" y="24"/>
                    <a:pt x="133" y="21"/>
                  </a:cubicBezTo>
                  <a:cubicBezTo>
                    <a:pt x="128" y="18"/>
                    <a:pt x="118" y="17"/>
                    <a:pt x="116" y="24"/>
                  </a:cubicBezTo>
                  <a:cubicBezTo>
                    <a:pt x="114" y="28"/>
                    <a:pt x="115" y="33"/>
                    <a:pt x="118" y="37"/>
                  </a:cubicBezTo>
                  <a:cubicBezTo>
                    <a:pt x="117" y="37"/>
                    <a:pt x="117" y="38"/>
                    <a:pt x="118" y="39"/>
                  </a:cubicBezTo>
                  <a:cubicBezTo>
                    <a:pt x="118" y="39"/>
                    <a:pt x="119" y="39"/>
                    <a:pt x="119" y="40"/>
                  </a:cubicBezTo>
                  <a:cubicBezTo>
                    <a:pt x="109" y="54"/>
                    <a:pt x="98" y="67"/>
                    <a:pt x="81" y="74"/>
                  </a:cubicBezTo>
                  <a:cubicBezTo>
                    <a:pt x="63" y="71"/>
                    <a:pt x="46" y="66"/>
                    <a:pt x="29" y="61"/>
                  </a:cubicBezTo>
                  <a:cubicBezTo>
                    <a:pt x="46" y="55"/>
                    <a:pt x="63" y="39"/>
                    <a:pt x="74" y="24"/>
                  </a:cubicBezTo>
                  <a:cubicBezTo>
                    <a:pt x="80" y="25"/>
                    <a:pt x="87" y="22"/>
                    <a:pt x="88" y="16"/>
                  </a:cubicBezTo>
                  <a:cubicBezTo>
                    <a:pt x="90" y="11"/>
                    <a:pt x="87" y="6"/>
                    <a:pt x="83" y="3"/>
                  </a:cubicBezTo>
                  <a:cubicBezTo>
                    <a:pt x="77" y="0"/>
                    <a:pt x="69" y="4"/>
                    <a:pt x="66" y="9"/>
                  </a:cubicBezTo>
                  <a:cubicBezTo>
                    <a:pt x="64" y="14"/>
                    <a:pt x="66" y="20"/>
                    <a:pt x="71" y="22"/>
                  </a:cubicBezTo>
                  <a:cubicBezTo>
                    <a:pt x="57" y="36"/>
                    <a:pt x="46" y="52"/>
                    <a:pt x="26" y="60"/>
                  </a:cubicBezTo>
                  <a:cubicBezTo>
                    <a:pt x="18" y="57"/>
                    <a:pt x="10" y="55"/>
                    <a:pt x="1" y="52"/>
                  </a:cubicBezTo>
                  <a:cubicBezTo>
                    <a:pt x="1" y="52"/>
                    <a:pt x="0" y="53"/>
                    <a:pt x="1" y="53"/>
                  </a:cubicBezTo>
                  <a:cubicBezTo>
                    <a:pt x="17" y="61"/>
                    <a:pt x="33" y="67"/>
                    <a:pt x="50" y="72"/>
                  </a:cubicBezTo>
                  <a:cubicBezTo>
                    <a:pt x="58" y="77"/>
                    <a:pt x="64" y="84"/>
                    <a:pt x="69" y="92"/>
                  </a:cubicBezTo>
                  <a:cubicBezTo>
                    <a:pt x="73" y="98"/>
                    <a:pt x="76" y="104"/>
                    <a:pt x="79" y="110"/>
                  </a:cubicBezTo>
                  <a:cubicBezTo>
                    <a:pt x="78" y="112"/>
                    <a:pt x="77" y="113"/>
                    <a:pt x="76" y="115"/>
                  </a:cubicBezTo>
                  <a:cubicBezTo>
                    <a:pt x="76" y="115"/>
                    <a:pt x="75" y="115"/>
                    <a:pt x="75" y="116"/>
                  </a:cubicBezTo>
                  <a:cubicBezTo>
                    <a:pt x="73" y="124"/>
                    <a:pt x="77" y="132"/>
                    <a:pt x="86" y="131"/>
                  </a:cubicBezTo>
                  <a:cubicBezTo>
                    <a:pt x="93" y="131"/>
                    <a:pt x="101" y="126"/>
                    <a:pt x="103" y="119"/>
                  </a:cubicBezTo>
                  <a:cubicBezTo>
                    <a:pt x="105" y="111"/>
                    <a:pt x="99" y="102"/>
                    <a:pt x="90" y="104"/>
                  </a:cubicBezTo>
                  <a:cubicBezTo>
                    <a:pt x="88" y="104"/>
                    <a:pt x="85" y="106"/>
                    <a:pt x="83" y="107"/>
                  </a:cubicBezTo>
                  <a:cubicBezTo>
                    <a:pt x="78" y="95"/>
                    <a:pt x="68" y="81"/>
                    <a:pt x="57" y="73"/>
                  </a:cubicBezTo>
                  <a:cubicBezTo>
                    <a:pt x="74" y="77"/>
                    <a:pt x="91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23" y="89"/>
                    <a:pt x="131" y="101"/>
                    <a:pt x="140" y="113"/>
                  </a:cubicBezTo>
                  <a:cubicBezTo>
                    <a:pt x="138" y="117"/>
                    <a:pt x="139" y="122"/>
                    <a:pt x="143" y="126"/>
                  </a:cubicBezTo>
                  <a:cubicBezTo>
                    <a:pt x="147" y="130"/>
                    <a:pt x="154" y="132"/>
                    <a:pt x="159" y="128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10183813" y="966788"/>
              <a:ext cx="1262063" cy="935038"/>
            </a:xfrm>
            <a:custGeom>
              <a:avLst/>
              <a:gdLst>
                <a:gd name="T0" fmla="*/ 300 w 336"/>
                <a:gd name="T1" fmla="*/ 173 h 249"/>
                <a:gd name="T2" fmla="*/ 236 w 336"/>
                <a:gd name="T3" fmla="*/ 150 h 249"/>
                <a:gd name="T4" fmla="*/ 187 w 336"/>
                <a:gd name="T5" fmla="*/ 159 h 249"/>
                <a:gd name="T6" fmla="*/ 170 w 336"/>
                <a:gd name="T7" fmla="*/ 165 h 249"/>
                <a:gd name="T8" fmla="*/ 197 w 336"/>
                <a:gd name="T9" fmla="*/ 138 h 249"/>
                <a:gd name="T10" fmla="*/ 198 w 336"/>
                <a:gd name="T11" fmla="*/ 138 h 249"/>
                <a:gd name="T12" fmla="*/ 198 w 336"/>
                <a:gd name="T13" fmla="*/ 138 h 249"/>
                <a:gd name="T14" fmla="*/ 200 w 336"/>
                <a:gd name="T15" fmla="*/ 138 h 249"/>
                <a:gd name="T16" fmla="*/ 319 w 336"/>
                <a:gd name="T17" fmla="*/ 82 h 249"/>
                <a:gd name="T18" fmla="*/ 335 w 336"/>
                <a:gd name="T19" fmla="*/ 39 h 249"/>
                <a:gd name="T20" fmla="*/ 304 w 336"/>
                <a:gd name="T21" fmla="*/ 9 h 249"/>
                <a:gd name="T22" fmla="*/ 224 w 336"/>
                <a:gd name="T23" fmla="*/ 47 h 249"/>
                <a:gd name="T24" fmla="*/ 197 w 336"/>
                <a:gd name="T25" fmla="*/ 136 h 249"/>
                <a:gd name="T26" fmla="*/ 196 w 336"/>
                <a:gd name="T27" fmla="*/ 136 h 249"/>
                <a:gd name="T28" fmla="*/ 156 w 336"/>
                <a:gd name="T29" fmla="*/ 171 h 249"/>
                <a:gd name="T30" fmla="*/ 110 w 336"/>
                <a:gd name="T31" fmla="*/ 207 h 249"/>
                <a:gd name="T32" fmla="*/ 1 w 336"/>
                <a:gd name="T33" fmla="*/ 247 h 249"/>
                <a:gd name="T34" fmla="*/ 1 w 336"/>
                <a:gd name="T35" fmla="*/ 248 h 249"/>
                <a:gd name="T36" fmla="*/ 107 w 336"/>
                <a:gd name="T37" fmla="*/ 214 h 249"/>
                <a:gd name="T38" fmla="*/ 154 w 336"/>
                <a:gd name="T39" fmla="*/ 179 h 249"/>
                <a:gd name="T40" fmla="*/ 160 w 336"/>
                <a:gd name="T41" fmla="*/ 174 h 249"/>
                <a:gd name="T42" fmla="*/ 241 w 336"/>
                <a:gd name="T43" fmla="*/ 222 h 249"/>
                <a:gd name="T44" fmla="*/ 300 w 336"/>
                <a:gd name="T45" fmla="*/ 17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249">
                  <a:moveTo>
                    <a:pt x="300" y="173"/>
                  </a:moveTo>
                  <a:cubicBezTo>
                    <a:pt x="298" y="147"/>
                    <a:pt x="254" y="149"/>
                    <a:pt x="236" y="150"/>
                  </a:cubicBezTo>
                  <a:cubicBezTo>
                    <a:pt x="220" y="151"/>
                    <a:pt x="203" y="154"/>
                    <a:pt x="187" y="159"/>
                  </a:cubicBezTo>
                  <a:cubicBezTo>
                    <a:pt x="181" y="160"/>
                    <a:pt x="175" y="162"/>
                    <a:pt x="170" y="165"/>
                  </a:cubicBezTo>
                  <a:cubicBezTo>
                    <a:pt x="180" y="156"/>
                    <a:pt x="189" y="148"/>
                    <a:pt x="197" y="138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8" y="138"/>
                    <a:pt x="199" y="138"/>
                    <a:pt x="200" y="138"/>
                  </a:cubicBezTo>
                  <a:cubicBezTo>
                    <a:pt x="245" y="132"/>
                    <a:pt x="290" y="119"/>
                    <a:pt x="319" y="82"/>
                  </a:cubicBezTo>
                  <a:cubicBezTo>
                    <a:pt x="329" y="70"/>
                    <a:pt x="336" y="55"/>
                    <a:pt x="335" y="39"/>
                  </a:cubicBezTo>
                  <a:cubicBezTo>
                    <a:pt x="333" y="23"/>
                    <a:pt x="318" y="14"/>
                    <a:pt x="304" y="9"/>
                  </a:cubicBezTo>
                  <a:cubicBezTo>
                    <a:pt x="271" y="0"/>
                    <a:pt x="242" y="23"/>
                    <a:pt x="224" y="47"/>
                  </a:cubicBezTo>
                  <a:cubicBezTo>
                    <a:pt x="206" y="71"/>
                    <a:pt x="191" y="106"/>
                    <a:pt x="197" y="136"/>
                  </a:cubicBezTo>
                  <a:cubicBezTo>
                    <a:pt x="196" y="136"/>
                    <a:pt x="196" y="136"/>
                    <a:pt x="196" y="136"/>
                  </a:cubicBezTo>
                  <a:cubicBezTo>
                    <a:pt x="182" y="147"/>
                    <a:pt x="169" y="159"/>
                    <a:pt x="156" y="171"/>
                  </a:cubicBezTo>
                  <a:cubicBezTo>
                    <a:pt x="141" y="184"/>
                    <a:pt x="126" y="196"/>
                    <a:pt x="110" y="207"/>
                  </a:cubicBezTo>
                  <a:cubicBezTo>
                    <a:pt x="77" y="230"/>
                    <a:pt x="41" y="242"/>
                    <a:pt x="1" y="247"/>
                  </a:cubicBezTo>
                  <a:cubicBezTo>
                    <a:pt x="0" y="247"/>
                    <a:pt x="1" y="248"/>
                    <a:pt x="1" y="248"/>
                  </a:cubicBezTo>
                  <a:cubicBezTo>
                    <a:pt x="39" y="249"/>
                    <a:pt x="76" y="234"/>
                    <a:pt x="107" y="214"/>
                  </a:cubicBezTo>
                  <a:cubicBezTo>
                    <a:pt x="124" y="204"/>
                    <a:pt x="139" y="191"/>
                    <a:pt x="154" y="179"/>
                  </a:cubicBezTo>
                  <a:cubicBezTo>
                    <a:pt x="156" y="177"/>
                    <a:pt x="158" y="175"/>
                    <a:pt x="160" y="174"/>
                  </a:cubicBezTo>
                  <a:cubicBezTo>
                    <a:pt x="175" y="202"/>
                    <a:pt x="210" y="220"/>
                    <a:pt x="241" y="222"/>
                  </a:cubicBezTo>
                  <a:cubicBezTo>
                    <a:pt x="268" y="223"/>
                    <a:pt x="303" y="205"/>
                    <a:pt x="300" y="173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-3175" y="4049713"/>
              <a:ext cx="566738" cy="808038"/>
            </a:xfrm>
            <a:custGeom>
              <a:avLst/>
              <a:gdLst>
                <a:gd name="T0" fmla="*/ 138 w 151"/>
                <a:gd name="T1" fmla="*/ 24 h 215"/>
                <a:gd name="T2" fmla="*/ 115 w 151"/>
                <a:gd name="T3" fmla="*/ 26 h 215"/>
                <a:gd name="T4" fmla="*/ 115 w 151"/>
                <a:gd name="T5" fmla="*/ 44 h 215"/>
                <a:gd name="T6" fmla="*/ 116 w 151"/>
                <a:gd name="T7" fmla="*/ 45 h 215"/>
                <a:gd name="T8" fmla="*/ 117 w 151"/>
                <a:gd name="T9" fmla="*/ 46 h 215"/>
                <a:gd name="T10" fmla="*/ 89 w 151"/>
                <a:gd name="T11" fmla="*/ 81 h 215"/>
                <a:gd name="T12" fmla="*/ 82 w 151"/>
                <a:gd name="T13" fmla="*/ 25 h 215"/>
                <a:gd name="T14" fmla="*/ 93 w 151"/>
                <a:gd name="T15" fmla="*/ 11 h 215"/>
                <a:gd name="T16" fmla="*/ 83 w 151"/>
                <a:gd name="T17" fmla="*/ 1 h 215"/>
                <a:gd name="T18" fmla="*/ 71 w 151"/>
                <a:gd name="T19" fmla="*/ 12 h 215"/>
                <a:gd name="T20" fmla="*/ 77 w 151"/>
                <a:gd name="T21" fmla="*/ 23 h 215"/>
                <a:gd name="T22" fmla="*/ 82 w 151"/>
                <a:gd name="T23" fmla="*/ 55 h 215"/>
                <a:gd name="T24" fmla="*/ 63 w 151"/>
                <a:gd name="T25" fmla="*/ 38 h 215"/>
                <a:gd name="T26" fmla="*/ 58 w 151"/>
                <a:gd name="T27" fmla="*/ 25 h 215"/>
                <a:gd name="T28" fmla="*/ 44 w 151"/>
                <a:gd name="T29" fmla="*/ 24 h 215"/>
                <a:gd name="T30" fmla="*/ 44 w 151"/>
                <a:gd name="T31" fmla="*/ 40 h 215"/>
                <a:gd name="T32" fmla="*/ 61 w 151"/>
                <a:gd name="T33" fmla="*/ 43 h 215"/>
                <a:gd name="T34" fmla="*/ 61 w 151"/>
                <a:gd name="T35" fmla="*/ 42 h 215"/>
                <a:gd name="T36" fmla="*/ 83 w 151"/>
                <a:gd name="T37" fmla="*/ 58 h 215"/>
                <a:gd name="T38" fmla="*/ 85 w 151"/>
                <a:gd name="T39" fmla="*/ 116 h 215"/>
                <a:gd name="T40" fmla="*/ 42 w 151"/>
                <a:gd name="T41" fmla="*/ 75 h 215"/>
                <a:gd name="T42" fmla="*/ 35 w 151"/>
                <a:gd name="T43" fmla="*/ 61 h 215"/>
                <a:gd name="T44" fmla="*/ 18 w 151"/>
                <a:gd name="T45" fmla="*/ 67 h 215"/>
                <a:gd name="T46" fmla="*/ 23 w 151"/>
                <a:gd name="T47" fmla="*/ 86 h 215"/>
                <a:gd name="T48" fmla="*/ 38 w 151"/>
                <a:gd name="T49" fmla="*/ 82 h 215"/>
                <a:gd name="T50" fmla="*/ 40 w 151"/>
                <a:gd name="T51" fmla="*/ 82 h 215"/>
                <a:gd name="T52" fmla="*/ 41 w 151"/>
                <a:gd name="T53" fmla="*/ 80 h 215"/>
                <a:gd name="T54" fmla="*/ 85 w 151"/>
                <a:gd name="T55" fmla="*/ 121 h 215"/>
                <a:gd name="T56" fmla="*/ 75 w 151"/>
                <a:gd name="T57" fmla="*/ 181 h 215"/>
                <a:gd name="T58" fmla="*/ 28 w 151"/>
                <a:gd name="T59" fmla="*/ 133 h 215"/>
                <a:gd name="T60" fmla="*/ 18 w 151"/>
                <a:gd name="T61" fmla="*/ 118 h 215"/>
                <a:gd name="T62" fmla="*/ 3 w 151"/>
                <a:gd name="T63" fmla="*/ 126 h 215"/>
                <a:gd name="T64" fmla="*/ 12 w 151"/>
                <a:gd name="T65" fmla="*/ 144 h 215"/>
                <a:gd name="T66" fmla="*/ 26 w 151"/>
                <a:gd name="T67" fmla="*/ 138 h 215"/>
                <a:gd name="T68" fmla="*/ 74 w 151"/>
                <a:gd name="T69" fmla="*/ 184 h 215"/>
                <a:gd name="T70" fmla="*/ 68 w 151"/>
                <a:gd name="T71" fmla="*/ 214 h 215"/>
                <a:gd name="T72" fmla="*/ 70 w 151"/>
                <a:gd name="T73" fmla="*/ 214 h 215"/>
                <a:gd name="T74" fmla="*/ 85 w 151"/>
                <a:gd name="T75" fmla="*/ 156 h 215"/>
                <a:gd name="T76" fmla="*/ 106 w 151"/>
                <a:gd name="T77" fmla="*/ 132 h 215"/>
                <a:gd name="T78" fmla="*/ 126 w 151"/>
                <a:gd name="T79" fmla="*/ 118 h 215"/>
                <a:gd name="T80" fmla="*/ 132 w 151"/>
                <a:gd name="T81" fmla="*/ 121 h 215"/>
                <a:gd name="T82" fmla="*/ 133 w 151"/>
                <a:gd name="T83" fmla="*/ 122 h 215"/>
                <a:gd name="T84" fmla="*/ 150 w 151"/>
                <a:gd name="T85" fmla="*/ 108 h 215"/>
                <a:gd name="T86" fmla="*/ 134 w 151"/>
                <a:gd name="T87" fmla="*/ 90 h 215"/>
                <a:gd name="T88" fmla="*/ 118 w 151"/>
                <a:gd name="T89" fmla="*/ 106 h 215"/>
                <a:gd name="T90" fmla="*/ 123 w 151"/>
                <a:gd name="T91" fmla="*/ 115 h 215"/>
                <a:gd name="T92" fmla="*/ 86 w 151"/>
                <a:gd name="T93" fmla="*/ 148 h 215"/>
                <a:gd name="T94" fmla="*/ 90 w 151"/>
                <a:gd name="T95" fmla="*/ 87 h 215"/>
                <a:gd name="T96" fmla="*/ 90 w 151"/>
                <a:gd name="T97" fmla="*/ 87 h 215"/>
                <a:gd name="T98" fmla="*/ 122 w 151"/>
                <a:gd name="T99" fmla="*/ 49 h 215"/>
                <a:gd name="T100" fmla="*/ 137 w 151"/>
                <a:gd name="T101" fmla="*/ 44 h 215"/>
                <a:gd name="T102" fmla="*/ 138 w 151"/>
                <a:gd name="T103" fmla="*/ 2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215">
                  <a:moveTo>
                    <a:pt x="138" y="24"/>
                  </a:moveTo>
                  <a:cubicBezTo>
                    <a:pt x="133" y="17"/>
                    <a:pt x="120" y="20"/>
                    <a:pt x="115" y="26"/>
                  </a:cubicBezTo>
                  <a:cubicBezTo>
                    <a:pt x="110" y="32"/>
                    <a:pt x="111" y="39"/>
                    <a:pt x="115" y="44"/>
                  </a:cubicBezTo>
                  <a:cubicBezTo>
                    <a:pt x="116" y="44"/>
                    <a:pt x="116" y="45"/>
                    <a:pt x="116" y="45"/>
                  </a:cubicBezTo>
                  <a:cubicBezTo>
                    <a:pt x="116" y="45"/>
                    <a:pt x="117" y="46"/>
                    <a:pt x="117" y="46"/>
                  </a:cubicBezTo>
                  <a:cubicBezTo>
                    <a:pt x="105" y="55"/>
                    <a:pt x="95" y="68"/>
                    <a:pt x="89" y="81"/>
                  </a:cubicBezTo>
                  <a:cubicBezTo>
                    <a:pt x="89" y="62"/>
                    <a:pt x="86" y="43"/>
                    <a:pt x="82" y="25"/>
                  </a:cubicBezTo>
                  <a:cubicBezTo>
                    <a:pt x="87" y="23"/>
                    <a:pt x="94" y="18"/>
                    <a:pt x="93" y="11"/>
                  </a:cubicBezTo>
                  <a:cubicBezTo>
                    <a:pt x="92" y="7"/>
                    <a:pt x="88" y="2"/>
                    <a:pt x="83" y="1"/>
                  </a:cubicBezTo>
                  <a:cubicBezTo>
                    <a:pt x="76" y="0"/>
                    <a:pt x="72" y="5"/>
                    <a:pt x="71" y="12"/>
                  </a:cubicBezTo>
                  <a:cubicBezTo>
                    <a:pt x="70" y="17"/>
                    <a:pt x="73" y="22"/>
                    <a:pt x="77" y="23"/>
                  </a:cubicBezTo>
                  <a:cubicBezTo>
                    <a:pt x="79" y="34"/>
                    <a:pt x="81" y="44"/>
                    <a:pt x="82" y="55"/>
                  </a:cubicBezTo>
                  <a:cubicBezTo>
                    <a:pt x="77" y="48"/>
                    <a:pt x="70" y="43"/>
                    <a:pt x="63" y="38"/>
                  </a:cubicBezTo>
                  <a:cubicBezTo>
                    <a:pt x="64" y="33"/>
                    <a:pt x="62" y="28"/>
                    <a:pt x="58" y="25"/>
                  </a:cubicBezTo>
                  <a:cubicBezTo>
                    <a:pt x="54" y="22"/>
                    <a:pt x="48" y="21"/>
                    <a:pt x="44" y="24"/>
                  </a:cubicBezTo>
                  <a:cubicBezTo>
                    <a:pt x="39" y="27"/>
                    <a:pt x="41" y="36"/>
                    <a:pt x="44" y="40"/>
                  </a:cubicBezTo>
                  <a:cubicBezTo>
                    <a:pt x="48" y="46"/>
                    <a:pt x="56" y="46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9" y="47"/>
                    <a:pt x="76" y="52"/>
                    <a:pt x="83" y="58"/>
                  </a:cubicBezTo>
                  <a:cubicBezTo>
                    <a:pt x="85" y="77"/>
                    <a:pt x="86" y="97"/>
                    <a:pt x="85" y="116"/>
                  </a:cubicBezTo>
                  <a:cubicBezTo>
                    <a:pt x="77" y="98"/>
                    <a:pt x="60" y="84"/>
                    <a:pt x="42" y="75"/>
                  </a:cubicBezTo>
                  <a:cubicBezTo>
                    <a:pt x="43" y="70"/>
                    <a:pt x="41" y="64"/>
                    <a:pt x="35" y="61"/>
                  </a:cubicBezTo>
                  <a:cubicBezTo>
                    <a:pt x="29" y="59"/>
                    <a:pt x="21" y="61"/>
                    <a:pt x="18" y="67"/>
                  </a:cubicBezTo>
                  <a:cubicBezTo>
                    <a:pt x="15" y="73"/>
                    <a:pt x="15" y="84"/>
                    <a:pt x="23" y="86"/>
                  </a:cubicBezTo>
                  <a:cubicBezTo>
                    <a:pt x="28" y="87"/>
                    <a:pt x="34" y="86"/>
                    <a:pt x="38" y="82"/>
                  </a:cubicBezTo>
                  <a:cubicBezTo>
                    <a:pt x="39" y="83"/>
                    <a:pt x="40" y="83"/>
                    <a:pt x="40" y="82"/>
                  </a:cubicBezTo>
                  <a:cubicBezTo>
                    <a:pt x="41" y="81"/>
                    <a:pt x="41" y="81"/>
                    <a:pt x="41" y="80"/>
                  </a:cubicBezTo>
                  <a:cubicBezTo>
                    <a:pt x="59" y="91"/>
                    <a:pt x="75" y="101"/>
                    <a:pt x="85" y="121"/>
                  </a:cubicBezTo>
                  <a:cubicBezTo>
                    <a:pt x="83" y="141"/>
                    <a:pt x="79" y="161"/>
                    <a:pt x="75" y="181"/>
                  </a:cubicBezTo>
                  <a:cubicBezTo>
                    <a:pt x="67" y="162"/>
                    <a:pt x="47" y="144"/>
                    <a:pt x="28" y="133"/>
                  </a:cubicBezTo>
                  <a:cubicBezTo>
                    <a:pt x="29" y="127"/>
                    <a:pt x="24" y="119"/>
                    <a:pt x="18" y="118"/>
                  </a:cubicBezTo>
                  <a:cubicBezTo>
                    <a:pt x="12" y="117"/>
                    <a:pt x="6" y="121"/>
                    <a:pt x="3" y="126"/>
                  </a:cubicBezTo>
                  <a:cubicBezTo>
                    <a:pt x="0" y="133"/>
                    <a:pt x="5" y="141"/>
                    <a:pt x="12" y="144"/>
                  </a:cubicBezTo>
                  <a:cubicBezTo>
                    <a:pt x="18" y="146"/>
                    <a:pt x="24" y="143"/>
                    <a:pt x="26" y="138"/>
                  </a:cubicBezTo>
                  <a:cubicBezTo>
                    <a:pt x="44" y="152"/>
                    <a:pt x="63" y="163"/>
                    <a:pt x="74" y="184"/>
                  </a:cubicBezTo>
                  <a:cubicBezTo>
                    <a:pt x="72" y="194"/>
                    <a:pt x="70" y="204"/>
                    <a:pt x="68" y="214"/>
                  </a:cubicBezTo>
                  <a:cubicBezTo>
                    <a:pt x="68" y="215"/>
                    <a:pt x="69" y="215"/>
                    <a:pt x="70" y="214"/>
                  </a:cubicBezTo>
                  <a:cubicBezTo>
                    <a:pt x="77" y="196"/>
                    <a:pt x="82" y="176"/>
                    <a:pt x="85" y="156"/>
                  </a:cubicBezTo>
                  <a:cubicBezTo>
                    <a:pt x="91" y="147"/>
                    <a:pt x="97" y="138"/>
                    <a:pt x="106" y="132"/>
                  </a:cubicBezTo>
                  <a:cubicBezTo>
                    <a:pt x="112" y="127"/>
                    <a:pt x="120" y="123"/>
                    <a:pt x="126" y="118"/>
                  </a:cubicBezTo>
                  <a:cubicBezTo>
                    <a:pt x="128" y="119"/>
                    <a:pt x="130" y="120"/>
                    <a:pt x="132" y="121"/>
                  </a:cubicBezTo>
                  <a:cubicBezTo>
                    <a:pt x="132" y="122"/>
                    <a:pt x="132" y="122"/>
                    <a:pt x="133" y="122"/>
                  </a:cubicBezTo>
                  <a:cubicBezTo>
                    <a:pt x="142" y="124"/>
                    <a:pt x="151" y="118"/>
                    <a:pt x="150" y="108"/>
                  </a:cubicBezTo>
                  <a:cubicBezTo>
                    <a:pt x="148" y="101"/>
                    <a:pt x="142" y="91"/>
                    <a:pt x="134" y="90"/>
                  </a:cubicBezTo>
                  <a:cubicBezTo>
                    <a:pt x="125" y="88"/>
                    <a:pt x="115" y="97"/>
                    <a:pt x="118" y="106"/>
                  </a:cubicBezTo>
                  <a:cubicBezTo>
                    <a:pt x="119" y="109"/>
                    <a:pt x="120" y="112"/>
                    <a:pt x="123" y="115"/>
                  </a:cubicBezTo>
                  <a:cubicBezTo>
                    <a:pt x="109" y="122"/>
                    <a:pt x="94" y="134"/>
                    <a:pt x="86" y="148"/>
                  </a:cubicBezTo>
                  <a:cubicBezTo>
                    <a:pt x="89" y="128"/>
                    <a:pt x="90" y="108"/>
                    <a:pt x="90" y="87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8" y="71"/>
                    <a:pt x="110" y="61"/>
                    <a:pt x="122" y="49"/>
                  </a:cubicBezTo>
                  <a:cubicBezTo>
                    <a:pt x="128" y="50"/>
                    <a:pt x="133" y="48"/>
                    <a:pt x="137" y="44"/>
                  </a:cubicBezTo>
                  <a:cubicBezTo>
                    <a:pt x="141" y="39"/>
                    <a:pt x="143" y="30"/>
                    <a:pt x="138" y="24"/>
                  </a:cubicBezTo>
                  <a:close/>
                </a:path>
              </a:pathLst>
            </a:custGeom>
            <a:solidFill>
              <a:srgbClr val="62A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6465888" y="3421063"/>
              <a:ext cx="423863" cy="436563"/>
            </a:xfrm>
            <a:custGeom>
              <a:avLst/>
              <a:gdLst>
                <a:gd name="T0" fmla="*/ 106 w 113"/>
                <a:gd name="T1" fmla="*/ 60 h 116"/>
                <a:gd name="T2" fmla="*/ 55 w 113"/>
                <a:gd name="T3" fmla="*/ 69 h 116"/>
                <a:gd name="T4" fmla="*/ 28 w 113"/>
                <a:gd name="T5" fmla="*/ 37 h 116"/>
                <a:gd name="T6" fmla="*/ 2 w 113"/>
                <a:gd name="T7" fmla="*/ 1 h 116"/>
                <a:gd name="T8" fmla="*/ 0 w 113"/>
                <a:gd name="T9" fmla="*/ 2 h 116"/>
                <a:gd name="T10" fmla="*/ 28 w 113"/>
                <a:gd name="T11" fmla="*/ 42 h 116"/>
                <a:gd name="T12" fmla="*/ 54 w 113"/>
                <a:gd name="T13" fmla="*/ 72 h 116"/>
                <a:gd name="T14" fmla="*/ 55 w 113"/>
                <a:gd name="T15" fmla="*/ 74 h 116"/>
                <a:gd name="T16" fmla="*/ 62 w 113"/>
                <a:gd name="T17" fmla="*/ 110 h 116"/>
                <a:gd name="T18" fmla="*/ 77 w 113"/>
                <a:gd name="T19" fmla="*/ 94 h 116"/>
                <a:gd name="T20" fmla="*/ 99 w 113"/>
                <a:gd name="T21" fmla="*/ 97 h 116"/>
                <a:gd name="T22" fmla="*/ 101 w 113"/>
                <a:gd name="T23" fmla="*/ 93 h 116"/>
                <a:gd name="T24" fmla="*/ 95 w 113"/>
                <a:gd name="T25" fmla="*/ 80 h 116"/>
                <a:gd name="T26" fmla="*/ 109 w 113"/>
                <a:gd name="T27" fmla="*/ 76 h 116"/>
                <a:gd name="T28" fmla="*/ 106 w 113"/>
                <a:gd name="T29" fmla="*/ 6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6">
                  <a:moveTo>
                    <a:pt x="106" y="60"/>
                  </a:moveTo>
                  <a:cubicBezTo>
                    <a:pt x="91" y="47"/>
                    <a:pt x="65" y="51"/>
                    <a:pt x="55" y="69"/>
                  </a:cubicBezTo>
                  <a:cubicBezTo>
                    <a:pt x="47" y="58"/>
                    <a:pt x="37" y="48"/>
                    <a:pt x="28" y="37"/>
                  </a:cubicBezTo>
                  <a:cubicBezTo>
                    <a:pt x="19" y="26"/>
                    <a:pt x="11" y="13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7" y="17"/>
                    <a:pt x="17" y="30"/>
                    <a:pt x="28" y="42"/>
                  </a:cubicBezTo>
                  <a:cubicBezTo>
                    <a:pt x="36" y="52"/>
                    <a:pt x="44" y="63"/>
                    <a:pt x="54" y="72"/>
                  </a:cubicBezTo>
                  <a:cubicBezTo>
                    <a:pt x="54" y="73"/>
                    <a:pt x="54" y="74"/>
                    <a:pt x="55" y="74"/>
                  </a:cubicBezTo>
                  <a:cubicBezTo>
                    <a:pt x="47" y="85"/>
                    <a:pt x="49" y="104"/>
                    <a:pt x="62" y="110"/>
                  </a:cubicBezTo>
                  <a:cubicBezTo>
                    <a:pt x="74" y="116"/>
                    <a:pt x="77" y="104"/>
                    <a:pt x="77" y="94"/>
                  </a:cubicBezTo>
                  <a:cubicBezTo>
                    <a:pt x="84" y="98"/>
                    <a:pt x="91" y="99"/>
                    <a:pt x="99" y="97"/>
                  </a:cubicBezTo>
                  <a:cubicBezTo>
                    <a:pt x="100" y="96"/>
                    <a:pt x="101" y="95"/>
                    <a:pt x="101" y="93"/>
                  </a:cubicBezTo>
                  <a:cubicBezTo>
                    <a:pt x="99" y="88"/>
                    <a:pt x="97" y="84"/>
                    <a:pt x="95" y="80"/>
                  </a:cubicBezTo>
                  <a:cubicBezTo>
                    <a:pt x="100" y="80"/>
                    <a:pt x="105" y="80"/>
                    <a:pt x="109" y="76"/>
                  </a:cubicBezTo>
                  <a:cubicBezTo>
                    <a:pt x="113" y="71"/>
                    <a:pt x="110" y="64"/>
                    <a:pt x="106" y="60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255588" y="1898651"/>
              <a:ext cx="11944350" cy="2986088"/>
            </a:xfrm>
            <a:custGeom>
              <a:avLst/>
              <a:gdLst>
                <a:gd name="T0" fmla="*/ 3180 w 3183"/>
                <a:gd name="T1" fmla="*/ 21 h 794"/>
                <a:gd name="T2" fmla="*/ 2991 w 3183"/>
                <a:gd name="T3" fmla="*/ 51 h 794"/>
                <a:gd name="T4" fmla="*/ 2818 w 3183"/>
                <a:gd name="T5" fmla="*/ 22 h 794"/>
                <a:gd name="T6" fmla="*/ 2647 w 3183"/>
                <a:gd name="T7" fmla="*/ 0 h 794"/>
                <a:gd name="T8" fmla="*/ 2459 w 3183"/>
                <a:gd name="T9" fmla="*/ 44 h 794"/>
                <a:gd name="T10" fmla="*/ 2312 w 3183"/>
                <a:gd name="T11" fmla="*/ 129 h 794"/>
                <a:gd name="T12" fmla="*/ 2198 w 3183"/>
                <a:gd name="T13" fmla="*/ 227 h 794"/>
                <a:gd name="T14" fmla="*/ 2196 w 3183"/>
                <a:gd name="T15" fmla="*/ 228 h 794"/>
                <a:gd name="T16" fmla="*/ 1890 w 3183"/>
                <a:gd name="T17" fmla="*/ 428 h 794"/>
                <a:gd name="T18" fmla="*/ 1588 w 3183"/>
                <a:gd name="T19" fmla="*/ 386 h 794"/>
                <a:gd name="T20" fmla="*/ 1369 w 3183"/>
                <a:gd name="T21" fmla="*/ 370 h 794"/>
                <a:gd name="T22" fmla="*/ 1177 w 3183"/>
                <a:gd name="T23" fmla="*/ 453 h 794"/>
                <a:gd name="T24" fmla="*/ 1137 w 3183"/>
                <a:gd name="T25" fmla="*/ 490 h 794"/>
                <a:gd name="T26" fmla="*/ 1137 w 3183"/>
                <a:gd name="T27" fmla="*/ 490 h 794"/>
                <a:gd name="T28" fmla="*/ 908 w 3183"/>
                <a:gd name="T29" fmla="*/ 730 h 794"/>
                <a:gd name="T30" fmla="*/ 758 w 3183"/>
                <a:gd name="T31" fmla="*/ 786 h 794"/>
                <a:gd name="T32" fmla="*/ 574 w 3183"/>
                <a:gd name="T33" fmla="*/ 763 h 794"/>
                <a:gd name="T34" fmla="*/ 430 w 3183"/>
                <a:gd name="T35" fmla="*/ 722 h 794"/>
                <a:gd name="T36" fmla="*/ 284 w 3183"/>
                <a:gd name="T37" fmla="*/ 695 h 794"/>
                <a:gd name="T38" fmla="*/ 134 w 3183"/>
                <a:gd name="T39" fmla="*/ 729 h 794"/>
                <a:gd name="T40" fmla="*/ 134 w 3183"/>
                <a:gd name="T41" fmla="*/ 729 h 794"/>
                <a:gd name="T42" fmla="*/ 132 w 3183"/>
                <a:gd name="T43" fmla="*/ 730 h 794"/>
                <a:gd name="T44" fmla="*/ 132 w 3183"/>
                <a:gd name="T45" fmla="*/ 730 h 794"/>
                <a:gd name="T46" fmla="*/ 8 w 3183"/>
                <a:gd name="T47" fmla="*/ 782 h 794"/>
                <a:gd name="T48" fmla="*/ 9 w 3183"/>
                <a:gd name="T49" fmla="*/ 781 h 794"/>
                <a:gd name="T50" fmla="*/ 2 w 3183"/>
                <a:gd name="T51" fmla="*/ 783 h 794"/>
                <a:gd name="T52" fmla="*/ 2 w 3183"/>
                <a:gd name="T53" fmla="*/ 784 h 794"/>
                <a:gd name="T54" fmla="*/ 1 w 3183"/>
                <a:gd name="T55" fmla="*/ 784 h 794"/>
                <a:gd name="T56" fmla="*/ 2 w 3183"/>
                <a:gd name="T57" fmla="*/ 786 h 794"/>
                <a:gd name="T58" fmla="*/ 174 w 3183"/>
                <a:gd name="T59" fmla="*/ 719 h 794"/>
                <a:gd name="T60" fmla="*/ 269 w 3183"/>
                <a:gd name="T61" fmla="*/ 700 h 794"/>
                <a:gd name="T62" fmla="*/ 365 w 3183"/>
                <a:gd name="T63" fmla="*/ 711 h 794"/>
                <a:gd name="T64" fmla="*/ 723 w 3183"/>
                <a:gd name="T65" fmla="*/ 793 h 794"/>
                <a:gd name="T66" fmla="*/ 956 w 3183"/>
                <a:gd name="T67" fmla="*/ 700 h 794"/>
                <a:gd name="T68" fmla="*/ 1138 w 3183"/>
                <a:gd name="T69" fmla="*/ 495 h 794"/>
                <a:gd name="T70" fmla="*/ 1289 w 3183"/>
                <a:gd name="T71" fmla="*/ 396 h 794"/>
                <a:gd name="T72" fmla="*/ 1452 w 3183"/>
                <a:gd name="T73" fmla="*/ 369 h 794"/>
                <a:gd name="T74" fmla="*/ 1750 w 3183"/>
                <a:gd name="T75" fmla="*/ 429 h 794"/>
                <a:gd name="T76" fmla="*/ 1982 w 3183"/>
                <a:gd name="T77" fmla="*/ 406 h 794"/>
                <a:gd name="T78" fmla="*/ 2195 w 3183"/>
                <a:gd name="T79" fmla="*/ 235 h 794"/>
                <a:gd name="T80" fmla="*/ 2341 w 3183"/>
                <a:gd name="T81" fmla="*/ 116 h 794"/>
                <a:gd name="T82" fmla="*/ 2520 w 3183"/>
                <a:gd name="T83" fmla="*/ 27 h 794"/>
                <a:gd name="T84" fmla="*/ 2714 w 3183"/>
                <a:gd name="T85" fmla="*/ 10 h 794"/>
                <a:gd name="T86" fmla="*/ 2884 w 3183"/>
                <a:gd name="T87" fmla="*/ 43 h 794"/>
                <a:gd name="T88" fmla="*/ 3181 w 3183"/>
                <a:gd name="T89" fmla="*/ 25 h 794"/>
                <a:gd name="T90" fmla="*/ 3180 w 3183"/>
                <a:gd name="T91" fmla="*/ 21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83" h="794">
                  <a:moveTo>
                    <a:pt x="3180" y="21"/>
                  </a:moveTo>
                  <a:cubicBezTo>
                    <a:pt x="3119" y="43"/>
                    <a:pt x="3056" y="53"/>
                    <a:pt x="2991" y="51"/>
                  </a:cubicBezTo>
                  <a:cubicBezTo>
                    <a:pt x="2933" y="49"/>
                    <a:pt x="2875" y="35"/>
                    <a:pt x="2818" y="22"/>
                  </a:cubicBezTo>
                  <a:cubicBezTo>
                    <a:pt x="2761" y="10"/>
                    <a:pt x="2705" y="0"/>
                    <a:pt x="2647" y="0"/>
                  </a:cubicBezTo>
                  <a:cubicBezTo>
                    <a:pt x="2582" y="0"/>
                    <a:pt x="2518" y="17"/>
                    <a:pt x="2459" y="44"/>
                  </a:cubicBezTo>
                  <a:cubicBezTo>
                    <a:pt x="2408" y="67"/>
                    <a:pt x="2358" y="96"/>
                    <a:pt x="2312" y="129"/>
                  </a:cubicBezTo>
                  <a:cubicBezTo>
                    <a:pt x="2272" y="158"/>
                    <a:pt x="2232" y="190"/>
                    <a:pt x="2198" y="227"/>
                  </a:cubicBezTo>
                  <a:cubicBezTo>
                    <a:pt x="2197" y="227"/>
                    <a:pt x="2197" y="227"/>
                    <a:pt x="2196" y="228"/>
                  </a:cubicBezTo>
                  <a:cubicBezTo>
                    <a:pt x="2109" y="314"/>
                    <a:pt x="2017" y="410"/>
                    <a:pt x="1890" y="428"/>
                  </a:cubicBezTo>
                  <a:cubicBezTo>
                    <a:pt x="1787" y="443"/>
                    <a:pt x="1686" y="409"/>
                    <a:pt x="1588" y="386"/>
                  </a:cubicBezTo>
                  <a:cubicBezTo>
                    <a:pt x="1516" y="368"/>
                    <a:pt x="1443" y="357"/>
                    <a:pt x="1369" y="370"/>
                  </a:cubicBezTo>
                  <a:cubicBezTo>
                    <a:pt x="1299" y="383"/>
                    <a:pt x="1231" y="408"/>
                    <a:pt x="1177" y="453"/>
                  </a:cubicBezTo>
                  <a:cubicBezTo>
                    <a:pt x="1162" y="463"/>
                    <a:pt x="1149" y="477"/>
                    <a:pt x="1137" y="490"/>
                  </a:cubicBezTo>
                  <a:cubicBezTo>
                    <a:pt x="1137" y="490"/>
                    <a:pt x="1137" y="490"/>
                    <a:pt x="1137" y="490"/>
                  </a:cubicBezTo>
                  <a:cubicBezTo>
                    <a:pt x="1065" y="574"/>
                    <a:pt x="1000" y="668"/>
                    <a:pt x="908" y="730"/>
                  </a:cubicBezTo>
                  <a:cubicBezTo>
                    <a:pt x="863" y="761"/>
                    <a:pt x="812" y="781"/>
                    <a:pt x="758" y="786"/>
                  </a:cubicBezTo>
                  <a:cubicBezTo>
                    <a:pt x="695" y="793"/>
                    <a:pt x="633" y="779"/>
                    <a:pt x="574" y="763"/>
                  </a:cubicBezTo>
                  <a:cubicBezTo>
                    <a:pt x="526" y="750"/>
                    <a:pt x="478" y="735"/>
                    <a:pt x="430" y="722"/>
                  </a:cubicBezTo>
                  <a:cubicBezTo>
                    <a:pt x="383" y="709"/>
                    <a:pt x="334" y="696"/>
                    <a:pt x="284" y="695"/>
                  </a:cubicBezTo>
                  <a:cubicBezTo>
                    <a:pt x="231" y="693"/>
                    <a:pt x="182" y="70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2" y="730"/>
                    <a:pt x="132" y="730"/>
                    <a:pt x="132" y="730"/>
                  </a:cubicBezTo>
                  <a:cubicBezTo>
                    <a:pt x="132" y="730"/>
                    <a:pt x="132" y="730"/>
                    <a:pt x="132" y="730"/>
                  </a:cubicBezTo>
                  <a:cubicBezTo>
                    <a:pt x="91" y="748"/>
                    <a:pt x="50" y="768"/>
                    <a:pt x="8" y="782"/>
                  </a:cubicBezTo>
                  <a:cubicBezTo>
                    <a:pt x="8" y="782"/>
                    <a:pt x="8" y="781"/>
                    <a:pt x="9" y="781"/>
                  </a:cubicBezTo>
                  <a:cubicBezTo>
                    <a:pt x="6" y="782"/>
                    <a:pt x="4" y="783"/>
                    <a:pt x="2" y="783"/>
                  </a:cubicBezTo>
                  <a:cubicBezTo>
                    <a:pt x="2" y="783"/>
                    <a:pt x="2" y="784"/>
                    <a:pt x="2" y="784"/>
                  </a:cubicBezTo>
                  <a:cubicBezTo>
                    <a:pt x="2" y="784"/>
                    <a:pt x="1" y="784"/>
                    <a:pt x="1" y="784"/>
                  </a:cubicBezTo>
                  <a:cubicBezTo>
                    <a:pt x="0" y="784"/>
                    <a:pt x="0" y="786"/>
                    <a:pt x="2" y="786"/>
                  </a:cubicBezTo>
                  <a:cubicBezTo>
                    <a:pt x="61" y="768"/>
                    <a:pt x="116" y="739"/>
                    <a:pt x="174" y="719"/>
                  </a:cubicBezTo>
                  <a:cubicBezTo>
                    <a:pt x="205" y="708"/>
                    <a:pt x="236" y="701"/>
                    <a:pt x="269" y="700"/>
                  </a:cubicBezTo>
                  <a:cubicBezTo>
                    <a:pt x="301" y="698"/>
                    <a:pt x="333" y="704"/>
                    <a:pt x="365" y="711"/>
                  </a:cubicBezTo>
                  <a:cubicBezTo>
                    <a:pt x="484" y="736"/>
                    <a:pt x="600" y="792"/>
                    <a:pt x="723" y="793"/>
                  </a:cubicBezTo>
                  <a:cubicBezTo>
                    <a:pt x="811" y="794"/>
                    <a:pt x="890" y="757"/>
                    <a:pt x="956" y="700"/>
                  </a:cubicBezTo>
                  <a:cubicBezTo>
                    <a:pt x="1026" y="641"/>
                    <a:pt x="1080" y="565"/>
                    <a:pt x="1138" y="495"/>
                  </a:cubicBezTo>
                  <a:cubicBezTo>
                    <a:pt x="1179" y="449"/>
                    <a:pt x="1231" y="416"/>
                    <a:pt x="1289" y="396"/>
                  </a:cubicBezTo>
                  <a:cubicBezTo>
                    <a:pt x="1341" y="378"/>
                    <a:pt x="1397" y="367"/>
                    <a:pt x="1452" y="369"/>
                  </a:cubicBezTo>
                  <a:cubicBezTo>
                    <a:pt x="1554" y="373"/>
                    <a:pt x="1651" y="412"/>
                    <a:pt x="1750" y="429"/>
                  </a:cubicBezTo>
                  <a:cubicBezTo>
                    <a:pt x="1829" y="443"/>
                    <a:pt x="1908" y="440"/>
                    <a:pt x="1982" y="406"/>
                  </a:cubicBezTo>
                  <a:cubicBezTo>
                    <a:pt x="2065" y="368"/>
                    <a:pt x="2133" y="301"/>
                    <a:pt x="2195" y="235"/>
                  </a:cubicBezTo>
                  <a:cubicBezTo>
                    <a:pt x="2241" y="192"/>
                    <a:pt x="2288" y="151"/>
                    <a:pt x="2341" y="116"/>
                  </a:cubicBezTo>
                  <a:cubicBezTo>
                    <a:pt x="2396" y="79"/>
                    <a:pt x="2456" y="47"/>
                    <a:pt x="2520" y="27"/>
                  </a:cubicBezTo>
                  <a:cubicBezTo>
                    <a:pt x="2583" y="6"/>
                    <a:pt x="2649" y="2"/>
                    <a:pt x="2714" y="10"/>
                  </a:cubicBezTo>
                  <a:cubicBezTo>
                    <a:pt x="2772" y="16"/>
                    <a:pt x="2828" y="31"/>
                    <a:pt x="2884" y="43"/>
                  </a:cubicBezTo>
                  <a:cubicBezTo>
                    <a:pt x="2983" y="62"/>
                    <a:pt x="3087" y="65"/>
                    <a:pt x="3181" y="25"/>
                  </a:cubicBezTo>
                  <a:cubicBezTo>
                    <a:pt x="3183" y="24"/>
                    <a:pt x="3182" y="20"/>
                    <a:pt x="3180" y="21"/>
                  </a:cubicBezTo>
                  <a:close/>
                </a:path>
              </a:pathLst>
            </a:custGeom>
            <a:solidFill>
              <a:srgbClr val="B2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7137400" y="3519488"/>
              <a:ext cx="487363" cy="428625"/>
            </a:xfrm>
            <a:custGeom>
              <a:avLst/>
              <a:gdLst>
                <a:gd name="T0" fmla="*/ 125 w 130"/>
                <a:gd name="T1" fmla="*/ 42 h 114"/>
                <a:gd name="T2" fmla="*/ 64 w 130"/>
                <a:gd name="T3" fmla="*/ 47 h 114"/>
                <a:gd name="T4" fmla="*/ 2 w 130"/>
                <a:gd name="T5" fmla="*/ 0 h 114"/>
                <a:gd name="T6" fmla="*/ 0 w 130"/>
                <a:gd name="T7" fmla="*/ 4 h 114"/>
                <a:gd name="T8" fmla="*/ 62 w 130"/>
                <a:gd name="T9" fmla="*/ 49 h 114"/>
                <a:gd name="T10" fmla="*/ 36 w 130"/>
                <a:gd name="T11" fmla="*/ 106 h 114"/>
                <a:gd name="T12" fmla="*/ 37 w 130"/>
                <a:gd name="T13" fmla="*/ 107 h 114"/>
                <a:gd name="T14" fmla="*/ 67 w 130"/>
                <a:gd name="T15" fmla="*/ 95 h 114"/>
                <a:gd name="T16" fmla="*/ 67 w 130"/>
                <a:gd name="T17" fmla="*/ 95 h 114"/>
                <a:gd name="T18" fmla="*/ 83 w 130"/>
                <a:gd name="T19" fmla="*/ 95 h 114"/>
                <a:gd name="T20" fmla="*/ 91 w 130"/>
                <a:gd name="T21" fmla="*/ 78 h 114"/>
                <a:gd name="T22" fmla="*/ 106 w 130"/>
                <a:gd name="T23" fmla="*/ 78 h 114"/>
                <a:gd name="T24" fmla="*/ 111 w 130"/>
                <a:gd name="T25" fmla="*/ 62 h 114"/>
                <a:gd name="T26" fmla="*/ 126 w 130"/>
                <a:gd name="T27" fmla="*/ 57 h 114"/>
                <a:gd name="T28" fmla="*/ 125 w 130"/>
                <a:gd name="T29" fmla="*/ 4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14">
                  <a:moveTo>
                    <a:pt x="125" y="42"/>
                  </a:moveTo>
                  <a:cubicBezTo>
                    <a:pt x="112" y="23"/>
                    <a:pt x="79" y="39"/>
                    <a:pt x="64" y="47"/>
                  </a:cubicBezTo>
                  <a:cubicBezTo>
                    <a:pt x="49" y="26"/>
                    <a:pt x="25" y="13"/>
                    <a:pt x="2" y="0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23" y="16"/>
                    <a:pt x="45" y="29"/>
                    <a:pt x="62" y="49"/>
                  </a:cubicBezTo>
                  <a:cubicBezTo>
                    <a:pt x="47" y="63"/>
                    <a:pt x="31" y="85"/>
                    <a:pt x="36" y="106"/>
                  </a:cubicBezTo>
                  <a:cubicBezTo>
                    <a:pt x="36" y="107"/>
                    <a:pt x="37" y="107"/>
                    <a:pt x="37" y="107"/>
                  </a:cubicBezTo>
                  <a:cubicBezTo>
                    <a:pt x="47" y="114"/>
                    <a:pt x="62" y="105"/>
                    <a:pt x="67" y="95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72" y="98"/>
                    <a:pt x="78" y="100"/>
                    <a:pt x="83" y="95"/>
                  </a:cubicBezTo>
                  <a:cubicBezTo>
                    <a:pt x="87" y="91"/>
                    <a:pt x="91" y="84"/>
                    <a:pt x="91" y="78"/>
                  </a:cubicBezTo>
                  <a:cubicBezTo>
                    <a:pt x="96" y="80"/>
                    <a:pt x="102" y="81"/>
                    <a:pt x="106" y="78"/>
                  </a:cubicBezTo>
                  <a:cubicBezTo>
                    <a:pt x="111" y="74"/>
                    <a:pt x="112" y="67"/>
                    <a:pt x="111" y="62"/>
                  </a:cubicBezTo>
                  <a:cubicBezTo>
                    <a:pt x="117" y="63"/>
                    <a:pt x="123" y="62"/>
                    <a:pt x="126" y="57"/>
                  </a:cubicBezTo>
                  <a:cubicBezTo>
                    <a:pt x="130" y="52"/>
                    <a:pt x="129" y="46"/>
                    <a:pt x="125" y="42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7" name="Freeform 69"/>
            <p:cNvSpPr/>
            <p:nvPr/>
          </p:nvSpPr>
          <p:spPr bwMode="auto">
            <a:xfrm>
              <a:off x="8262938" y="2124076"/>
              <a:ext cx="487363" cy="854075"/>
            </a:xfrm>
            <a:custGeom>
              <a:avLst/>
              <a:gdLst>
                <a:gd name="T0" fmla="*/ 122 w 130"/>
                <a:gd name="T1" fmla="*/ 13 h 227"/>
                <a:gd name="T2" fmla="*/ 106 w 130"/>
                <a:gd name="T3" fmla="*/ 16 h 227"/>
                <a:gd name="T4" fmla="*/ 94 w 130"/>
                <a:gd name="T5" fmla="*/ 5 h 227"/>
                <a:gd name="T6" fmla="*/ 80 w 130"/>
                <a:gd name="T7" fmla="*/ 12 h 227"/>
                <a:gd name="T8" fmla="*/ 65 w 130"/>
                <a:gd name="T9" fmla="*/ 2 h 227"/>
                <a:gd name="T10" fmla="*/ 52 w 130"/>
                <a:gd name="T11" fmla="*/ 10 h 227"/>
                <a:gd name="T12" fmla="*/ 52 w 130"/>
                <a:gd name="T13" fmla="*/ 10 h 227"/>
                <a:gd name="T14" fmla="*/ 20 w 130"/>
                <a:gd name="T15" fmla="*/ 15 h 227"/>
                <a:gd name="T16" fmla="*/ 19 w 130"/>
                <a:gd name="T17" fmla="*/ 17 h 227"/>
                <a:gd name="T18" fmla="*/ 71 w 130"/>
                <a:gd name="T19" fmla="*/ 52 h 227"/>
                <a:gd name="T20" fmla="*/ 27 w 130"/>
                <a:gd name="T21" fmla="*/ 147 h 227"/>
                <a:gd name="T22" fmla="*/ 4 w 130"/>
                <a:gd name="T23" fmla="*/ 227 h 227"/>
                <a:gd name="T24" fmla="*/ 4 w 130"/>
                <a:gd name="T25" fmla="*/ 227 h 227"/>
                <a:gd name="T26" fmla="*/ 4 w 130"/>
                <a:gd name="T27" fmla="*/ 227 h 227"/>
                <a:gd name="T28" fmla="*/ 5 w 130"/>
                <a:gd name="T29" fmla="*/ 226 h 227"/>
                <a:gd name="T30" fmla="*/ 7 w 130"/>
                <a:gd name="T31" fmla="*/ 224 h 227"/>
                <a:gd name="T32" fmla="*/ 37 w 130"/>
                <a:gd name="T33" fmla="*/ 137 h 227"/>
                <a:gd name="T34" fmla="*/ 73 w 130"/>
                <a:gd name="T35" fmla="*/ 52 h 227"/>
                <a:gd name="T36" fmla="*/ 128 w 130"/>
                <a:gd name="T37" fmla="*/ 26 h 227"/>
                <a:gd name="T38" fmla="*/ 122 w 130"/>
                <a:gd name="T39" fmla="*/ 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227">
                  <a:moveTo>
                    <a:pt x="122" y="13"/>
                  </a:moveTo>
                  <a:cubicBezTo>
                    <a:pt x="117" y="10"/>
                    <a:pt x="110" y="12"/>
                    <a:pt x="106" y="16"/>
                  </a:cubicBezTo>
                  <a:cubicBezTo>
                    <a:pt x="105" y="10"/>
                    <a:pt x="100" y="6"/>
                    <a:pt x="94" y="5"/>
                  </a:cubicBezTo>
                  <a:cubicBezTo>
                    <a:pt x="89" y="4"/>
                    <a:pt x="83" y="8"/>
                    <a:pt x="80" y="12"/>
                  </a:cubicBezTo>
                  <a:cubicBezTo>
                    <a:pt x="77" y="7"/>
                    <a:pt x="71" y="3"/>
                    <a:pt x="65" y="2"/>
                  </a:cubicBezTo>
                  <a:cubicBezTo>
                    <a:pt x="58" y="0"/>
                    <a:pt x="54" y="5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43" y="4"/>
                    <a:pt x="25" y="4"/>
                    <a:pt x="20" y="15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25" y="37"/>
                    <a:pt x="51" y="48"/>
                    <a:pt x="71" y="52"/>
                  </a:cubicBezTo>
                  <a:cubicBezTo>
                    <a:pt x="64" y="87"/>
                    <a:pt x="45" y="116"/>
                    <a:pt x="27" y="147"/>
                  </a:cubicBezTo>
                  <a:cubicBezTo>
                    <a:pt x="14" y="170"/>
                    <a:pt x="0" y="199"/>
                    <a:pt x="4" y="227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27"/>
                    <a:pt x="5" y="226"/>
                    <a:pt x="5" y="226"/>
                  </a:cubicBezTo>
                  <a:cubicBezTo>
                    <a:pt x="6" y="225"/>
                    <a:pt x="6" y="224"/>
                    <a:pt x="7" y="224"/>
                  </a:cubicBezTo>
                  <a:cubicBezTo>
                    <a:pt x="7" y="192"/>
                    <a:pt x="21" y="165"/>
                    <a:pt x="37" y="137"/>
                  </a:cubicBezTo>
                  <a:cubicBezTo>
                    <a:pt x="52" y="111"/>
                    <a:pt x="71" y="83"/>
                    <a:pt x="73" y="52"/>
                  </a:cubicBezTo>
                  <a:cubicBezTo>
                    <a:pt x="91" y="52"/>
                    <a:pt x="127" y="49"/>
                    <a:pt x="128" y="26"/>
                  </a:cubicBezTo>
                  <a:cubicBezTo>
                    <a:pt x="130" y="21"/>
                    <a:pt x="127" y="15"/>
                    <a:pt x="122" y="1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11363325" y="1346201"/>
              <a:ext cx="250825" cy="436563"/>
            </a:xfrm>
            <a:custGeom>
              <a:avLst/>
              <a:gdLst>
                <a:gd name="T0" fmla="*/ 6 w 67"/>
                <a:gd name="T1" fmla="*/ 3 h 116"/>
                <a:gd name="T2" fmla="*/ 4 w 67"/>
                <a:gd name="T3" fmla="*/ 4 h 116"/>
                <a:gd name="T4" fmla="*/ 53 w 67"/>
                <a:gd name="T5" fmla="*/ 115 h 116"/>
                <a:gd name="T6" fmla="*/ 54 w 67"/>
                <a:gd name="T7" fmla="*/ 115 h 116"/>
                <a:gd name="T8" fmla="*/ 55 w 67"/>
                <a:gd name="T9" fmla="*/ 115 h 116"/>
                <a:gd name="T10" fmla="*/ 55 w 67"/>
                <a:gd name="T11" fmla="*/ 114 h 116"/>
                <a:gd name="T12" fmla="*/ 55 w 67"/>
                <a:gd name="T13" fmla="*/ 114 h 116"/>
                <a:gd name="T14" fmla="*/ 51 w 67"/>
                <a:gd name="T15" fmla="*/ 55 h 116"/>
                <a:gd name="T16" fmla="*/ 9 w 67"/>
                <a:gd name="T17" fmla="*/ 1 h 116"/>
                <a:gd name="T18" fmla="*/ 6 w 67"/>
                <a:gd name="T19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16">
                  <a:moveTo>
                    <a:pt x="6" y="3"/>
                  </a:moveTo>
                  <a:cubicBezTo>
                    <a:pt x="5" y="3"/>
                    <a:pt x="4" y="3"/>
                    <a:pt x="4" y="4"/>
                  </a:cubicBezTo>
                  <a:cubicBezTo>
                    <a:pt x="0" y="46"/>
                    <a:pt x="13" y="95"/>
                    <a:pt x="53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5" y="115"/>
                  </a:cubicBezTo>
                  <a:cubicBezTo>
                    <a:pt x="55" y="116"/>
                    <a:pt x="56" y="115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67" y="98"/>
                    <a:pt x="58" y="71"/>
                    <a:pt x="51" y="55"/>
                  </a:cubicBezTo>
                  <a:cubicBezTo>
                    <a:pt x="42" y="34"/>
                    <a:pt x="28" y="13"/>
                    <a:pt x="9" y="1"/>
                  </a:cubicBezTo>
                  <a:cubicBezTo>
                    <a:pt x="7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11399838" y="1327151"/>
              <a:ext cx="638175" cy="766763"/>
            </a:xfrm>
            <a:custGeom>
              <a:avLst/>
              <a:gdLst>
                <a:gd name="T0" fmla="*/ 141 w 170"/>
                <a:gd name="T1" fmla="*/ 47 h 204"/>
                <a:gd name="T2" fmla="*/ 130 w 170"/>
                <a:gd name="T3" fmla="*/ 25 h 204"/>
                <a:gd name="T4" fmla="*/ 104 w 170"/>
                <a:gd name="T5" fmla="*/ 24 h 204"/>
                <a:gd name="T6" fmla="*/ 69 w 170"/>
                <a:gd name="T7" fmla="*/ 22 h 204"/>
                <a:gd name="T8" fmla="*/ 79 w 170"/>
                <a:gd name="T9" fmla="*/ 47 h 204"/>
                <a:gd name="T10" fmla="*/ 95 w 170"/>
                <a:gd name="T11" fmla="*/ 66 h 204"/>
                <a:gd name="T12" fmla="*/ 40 w 170"/>
                <a:gd name="T13" fmla="*/ 124 h 204"/>
                <a:gd name="T14" fmla="*/ 31 w 170"/>
                <a:gd name="T15" fmla="*/ 142 h 204"/>
                <a:gd name="T16" fmla="*/ 30 w 170"/>
                <a:gd name="T17" fmla="*/ 143 h 204"/>
                <a:gd name="T18" fmla="*/ 1 w 170"/>
                <a:gd name="T19" fmla="*/ 203 h 204"/>
                <a:gd name="T20" fmla="*/ 2 w 170"/>
                <a:gd name="T21" fmla="*/ 204 h 204"/>
                <a:gd name="T22" fmla="*/ 19 w 170"/>
                <a:gd name="T23" fmla="*/ 176 h 204"/>
                <a:gd name="T24" fmla="*/ 32 w 170"/>
                <a:gd name="T25" fmla="*/ 148 h 204"/>
                <a:gd name="T26" fmla="*/ 85 w 170"/>
                <a:gd name="T27" fmla="*/ 179 h 204"/>
                <a:gd name="T28" fmla="*/ 150 w 170"/>
                <a:gd name="T29" fmla="*/ 172 h 204"/>
                <a:gd name="T30" fmla="*/ 148 w 170"/>
                <a:gd name="T31" fmla="*/ 169 h 204"/>
                <a:gd name="T32" fmla="*/ 95 w 170"/>
                <a:gd name="T33" fmla="*/ 135 h 204"/>
                <a:gd name="T34" fmla="*/ 37 w 170"/>
                <a:gd name="T35" fmla="*/ 139 h 204"/>
                <a:gd name="T36" fmla="*/ 38 w 170"/>
                <a:gd name="T37" fmla="*/ 135 h 204"/>
                <a:gd name="T38" fmla="*/ 66 w 170"/>
                <a:gd name="T39" fmla="*/ 98 h 204"/>
                <a:gd name="T40" fmla="*/ 98 w 170"/>
                <a:gd name="T41" fmla="*/ 68 h 204"/>
                <a:gd name="T42" fmla="*/ 98 w 170"/>
                <a:gd name="T43" fmla="*/ 69 h 204"/>
                <a:gd name="T44" fmla="*/ 100 w 170"/>
                <a:gd name="T45" fmla="*/ 69 h 204"/>
                <a:gd name="T46" fmla="*/ 157 w 170"/>
                <a:gd name="T47" fmla="*/ 74 h 204"/>
                <a:gd name="T48" fmla="*/ 141 w 170"/>
                <a:gd name="T49" fmla="*/ 4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0" h="204">
                  <a:moveTo>
                    <a:pt x="141" y="47"/>
                  </a:moveTo>
                  <a:cubicBezTo>
                    <a:pt x="142" y="38"/>
                    <a:pt x="137" y="30"/>
                    <a:pt x="130" y="25"/>
                  </a:cubicBezTo>
                  <a:cubicBezTo>
                    <a:pt x="123" y="19"/>
                    <a:pt x="111" y="17"/>
                    <a:pt x="104" y="24"/>
                  </a:cubicBezTo>
                  <a:cubicBezTo>
                    <a:pt x="96" y="13"/>
                    <a:pt x="71" y="0"/>
                    <a:pt x="69" y="22"/>
                  </a:cubicBezTo>
                  <a:cubicBezTo>
                    <a:pt x="68" y="31"/>
                    <a:pt x="74" y="40"/>
                    <a:pt x="79" y="47"/>
                  </a:cubicBezTo>
                  <a:cubicBezTo>
                    <a:pt x="84" y="54"/>
                    <a:pt x="89" y="60"/>
                    <a:pt x="95" y="66"/>
                  </a:cubicBezTo>
                  <a:cubicBezTo>
                    <a:pt x="73" y="80"/>
                    <a:pt x="54" y="102"/>
                    <a:pt x="40" y="124"/>
                  </a:cubicBezTo>
                  <a:cubicBezTo>
                    <a:pt x="37" y="130"/>
                    <a:pt x="34" y="136"/>
                    <a:pt x="31" y="142"/>
                  </a:cubicBezTo>
                  <a:cubicBezTo>
                    <a:pt x="30" y="142"/>
                    <a:pt x="30" y="143"/>
                    <a:pt x="30" y="143"/>
                  </a:cubicBezTo>
                  <a:cubicBezTo>
                    <a:pt x="20" y="163"/>
                    <a:pt x="12" y="184"/>
                    <a:pt x="1" y="203"/>
                  </a:cubicBezTo>
                  <a:cubicBezTo>
                    <a:pt x="0" y="203"/>
                    <a:pt x="1" y="204"/>
                    <a:pt x="2" y="204"/>
                  </a:cubicBezTo>
                  <a:cubicBezTo>
                    <a:pt x="9" y="196"/>
                    <a:pt x="14" y="186"/>
                    <a:pt x="19" y="176"/>
                  </a:cubicBezTo>
                  <a:cubicBezTo>
                    <a:pt x="23" y="167"/>
                    <a:pt x="27" y="157"/>
                    <a:pt x="32" y="148"/>
                  </a:cubicBezTo>
                  <a:cubicBezTo>
                    <a:pt x="43" y="166"/>
                    <a:pt x="65" y="175"/>
                    <a:pt x="85" y="179"/>
                  </a:cubicBezTo>
                  <a:cubicBezTo>
                    <a:pt x="105" y="183"/>
                    <a:pt x="131" y="184"/>
                    <a:pt x="150" y="172"/>
                  </a:cubicBezTo>
                  <a:cubicBezTo>
                    <a:pt x="151" y="171"/>
                    <a:pt x="150" y="169"/>
                    <a:pt x="148" y="169"/>
                  </a:cubicBezTo>
                  <a:cubicBezTo>
                    <a:pt x="138" y="151"/>
                    <a:pt x="115" y="139"/>
                    <a:pt x="95" y="135"/>
                  </a:cubicBezTo>
                  <a:cubicBezTo>
                    <a:pt x="78" y="130"/>
                    <a:pt x="53" y="130"/>
                    <a:pt x="37" y="139"/>
                  </a:cubicBezTo>
                  <a:cubicBezTo>
                    <a:pt x="37" y="138"/>
                    <a:pt x="38" y="136"/>
                    <a:pt x="38" y="135"/>
                  </a:cubicBezTo>
                  <a:cubicBezTo>
                    <a:pt x="46" y="122"/>
                    <a:pt x="56" y="109"/>
                    <a:pt x="66" y="98"/>
                  </a:cubicBezTo>
                  <a:cubicBezTo>
                    <a:pt x="76" y="87"/>
                    <a:pt x="87" y="78"/>
                    <a:pt x="98" y="6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9" y="69"/>
                    <a:pt x="99" y="69"/>
                    <a:pt x="100" y="69"/>
                  </a:cubicBezTo>
                  <a:cubicBezTo>
                    <a:pt x="117" y="78"/>
                    <a:pt x="140" y="88"/>
                    <a:pt x="157" y="74"/>
                  </a:cubicBezTo>
                  <a:cubicBezTo>
                    <a:pt x="170" y="62"/>
                    <a:pt x="155" y="48"/>
                    <a:pt x="141" y="47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4646722" y="238141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4362995" y="1420454"/>
            <a:ext cx="3466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3CA74D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Chapter III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2342564" y="3163002"/>
            <a:ext cx="7519258" cy="70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简中圆" pitchFamily="2" charset="-122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9477528" y="3817929"/>
            <a:ext cx="1889202" cy="1170427"/>
            <a:chOff x="4114801" y="2108200"/>
            <a:chExt cx="4030663" cy="2497138"/>
          </a:xfrm>
        </p:grpSpPr>
        <p:sp>
          <p:nvSpPr>
            <p:cNvPr id="103" name="Freeform 5"/>
            <p:cNvSpPr/>
            <p:nvPr/>
          </p:nvSpPr>
          <p:spPr bwMode="auto">
            <a:xfrm>
              <a:off x="4114801" y="2562225"/>
              <a:ext cx="2014538" cy="1042988"/>
            </a:xfrm>
            <a:custGeom>
              <a:avLst/>
              <a:gdLst>
                <a:gd name="T0" fmla="*/ 387 w 475"/>
                <a:gd name="T1" fmla="*/ 0 h 245"/>
                <a:gd name="T2" fmla="*/ 11 w 475"/>
                <a:gd name="T3" fmla="*/ 171 h 245"/>
                <a:gd name="T4" fmla="*/ 269 w 475"/>
                <a:gd name="T5" fmla="*/ 233 h 245"/>
                <a:gd name="T6" fmla="*/ 387 w 475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5" h="245">
                  <a:moveTo>
                    <a:pt x="387" y="0"/>
                  </a:moveTo>
                  <a:cubicBezTo>
                    <a:pt x="387" y="0"/>
                    <a:pt x="21" y="141"/>
                    <a:pt x="11" y="171"/>
                  </a:cubicBezTo>
                  <a:cubicBezTo>
                    <a:pt x="0" y="201"/>
                    <a:pt x="158" y="245"/>
                    <a:pt x="269" y="233"/>
                  </a:cubicBezTo>
                  <a:cubicBezTo>
                    <a:pt x="380" y="221"/>
                    <a:pt x="475" y="100"/>
                    <a:pt x="387" y="0"/>
                  </a:cubicBezTo>
                  <a:close/>
                </a:path>
              </a:pathLst>
            </a:custGeom>
            <a:solidFill>
              <a:srgbClr val="367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4" name="Freeform 6"/>
            <p:cNvSpPr/>
            <p:nvPr/>
          </p:nvSpPr>
          <p:spPr bwMode="auto">
            <a:xfrm>
              <a:off x="4114801" y="2741613"/>
              <a:ext cx="1905000" cy="863600"/>
            </a:xfrm>
            <a:custGeom>
              <a:avLst/>
              <a:gdLst>
                <a:gd name="T0" fmla="*/ 274 w 449"/>
                <a:gd name="T1" fmla="*/ 143 h 203"/>
                <a:gd name="T2" fmla="*/ 20 w 449"/>
                <a:gd name="T3" fmla="*/ 120 h 203"/>
                <a:gd name="T4" fmla="*/ 11 w 449"/>
                <a:gd name="T5" fmla="*/ 129 h 203"/>
                <a:gd name="T6" fmla="*/ 269 w 449"/>
                <a:gd name="T7" fmla="*/ 191 h 203"/>
                <a:gd name="T8" fmla="*/ 413 w 449"/>
                <a:gd name="T9" fmla="*/ 0 h 203"/>
                <a:gd name="T10" fmla="*/ 274 w 449"/>
                <a:gd name="T11" fmla="*/ 14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" h="203">
                  <a:moveTo>
                    <a:pt x="274" y="143"/>
                  </a:moveTo>
                  <a:cubicBezTo>
                    <a:pt x="183" y="162"/>
                    <a:pt x="54" y="144"/>
                    <a:pt x="20" y="120"/>
                  </a:cubicBezTo>
                  <a:cubicBezTo>
                    <a:pt x="15" y="124"/>
                    <a:pt x="12" y="127"/>
                    <a:pt x="11" y="129"/>
                  </a:cubicBezTo>
                  <a:cubicBezTo>
                    <a:pt x="0" y="159"/>
                    <a:pt x="158" y="203"/>
                    <a:pt x="269" y="191"/>
                  </a:cubicBezTo>
                  <a:cubicBezTo>
                    <a:pt x="365" y="181"/>
                    <a:pt x="449" y="89"/>
                    <a:pt x="413" y="0"/>
                  </a:cubicBezTo>
                  <a:cubicBezTo>
                    <a:pt x="409" y="67"/>
                    <a:pt x="348" y="129"/>
                    <a:pt x="274" y="143"/>
                  </a:cubicBezTo>
                  <a:close/>
                </a:path>
              </a:pathLst>
            </a:custGeom>
            <a:solidFill>
              <a:srgbClr val="175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5" name="Freeform 7"/>
            <p:cNvSpPr/>
            <p:nvPr/>
          </p:nvSpPr>
          <p:spPr bwMode="auto">
            <a:xfrm>
              <a:off x="4848226" y="2967038"/>
              <a:ext cx="331788" cy="331788"/>
            </a:xfrm>
            <a:custGeom>
              <a:avLst/>
              <a:gdLst>
                <a:gd name="T0" fmla="*/ 17 w 78"/>
                <a:gd name="T1" fmla="*/ 7 h 78"/>
                <a:gd name="T2" fmla="*/ 6 w 78"/>
                <a:gd name="T3" fmla="*/ 19 h 78"/>
                <a:gd name="T4" fmla="*/ 8 w 78"/>
                <a:gd name="T5" fmla="*/ 28 h 78"/>
                <a:gd name="T6" fmla="*/ 17 w 78"/>
                <a:gd name="T7" fmla="*/ 34 h 78"/>
                <a:gd name="T8" fmla="*/ 27 w 78"/>
                <a:gd name="T9" fmla="*/ 38 h 78"/>
                <a:gd name="T10" fmla="*/ 38 w 78"/>
                <a:gd name="T11" fmla="*/ 41 h 78"/>
                <a:gd name="T12" fmla="*/ 50 w 78"/>
                <a:gd name="T13" fmla="*/ 41 h 78"/>
                <a:gd name="T14" fmla="*/ 76 w 78"/>
                <a:gd name="T15" fmla="*/ 36 h 78"/>
                <a:gd name="T16" fmla="*/ 54 w 78"/>
                <a:gd name="T17" fmla="*/ 49 h 78"/>
                <a:gd name="T18" fmla="*/ 44 w 78"/>
                <a:gd name="T19" fmla="*/ 58 h 78"/>
                <a:gd name="T20" fmla="*/ 41 w 78"/>
                <a:gd name="T21" fmla="*/ 66 h 78"/>
                <a:gd name="T22" fmla="*/ 46 w 78"/>
                <a:gd name="T23" fmla="*/ 70 h 78"/>
                <a:gd name="T24" fmla="*/ 51 w 78"/>
                <a:gd name="T25" fmla="*/ 72 h 78"/>
                <a:gd name="T26" fmla="*/ 60 w 78"/>
                <a:gd name="T27" fmla="*/ 74 h 78"/>
                <a:gd name="T28" fmla="*/ 69 w 78"/>
                <a:gd name="T29" fmla="*/ 76 h 78"/>
                <a:gd name="T30" fmla="*/ 78 w 78"/>
                <a:gd name="T31" fmla="*/ 76 h 78"/>
                <a:gd name="T32" fmla="*/ 55 w 78"/>
                <a:gd name="T33" fmla="*/ 77 h 78"/>
                <a:gd name="T34" fmla="*/ 46 w 78"/>
                <a:gd name="T35" fmla="*/ 75 h 78"/>
                <a:gd name="T36" fmla="*/ 41 w 78"/>
                <a:gd name="T37" fmla="*/ 73 h 78"/>
                <a:gd name="T38" fmla="*/ 35 w 78"/>
                <a:gd name="T39" fmla="*/ 63 h 78"/>
                <a:gd name="T40" fmla="*/ 39 w 78"/>
                <a:gd name="T41" fmla="*/ 53 h 78"/>
                <a:gd name="T42" fmla="*/ 50 w 78"/>
                <a:gd name="T43" fmla="*/ 44 h 78"/>
                <a:gd name="T44" fmla="*/ 57 w 78"/>
                <a:gd name="T45" fmla="*/ 48 h 78"/>
                <a:gd name="T46" fmla="*/ 44 w 78"/>
                <a:gd name="T47" fmla="*/ 49 h 78"/>
                <a:gd name="T48" fmla="*/ 31 w 78"/>
                <a:gd name="T49" fmla="*/ 47 h 78"/>
                <a:gd name="T50" fmla="*/ 19 w 78"/>
                <a:gd name="T51" fmla="*/ 42 h 78"/>
                <a:gd name="T52" fmla="*/ 11 w 78"/>
                <a:gd name="T53" fmla="*/ 38 h 78"/>
                <a:gd name="T54" fmla="*/ 9 w 78"/>
                <a:gd name="T55" fmla="*/ 37 h 78"/>
                <a:gd name="T56" fmla="*/ 8 w 78"/>
                <a:gd name="T57" fmla="*/ 36 h 78"/>
                <a:gd name="T58" fmla="*/ 0 w 78"/>
                <a:gd name="T59" fmla="*/ 25 h 78"/>
                <a:gd name="T60" fmla="*/ 6 w 78"/>
                <a:gd name="T61" fmla="*/ 12 h 78"/>
                <a:gd name="T62" fmla="*/ 27 w 78"/>
                <a:gd name="T6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78">
                  <a:moveTo>
                    <a:pt x="27" y="0"/>
                  </a:moveTo>
                  <a:cubicBezTo>
                    <a:pt x="24" y="2"/>
                    <a:pt x="20" y="5"/>
                    <a:pt x="17" y="7"/>
                  </a:cubicBezTo>
                  <a:cubicBezTo>
                    <a:pt x="14" y="9"/>
                    <a:pt x="11" y="12"/>
                    <a:pt x="9" y="15"/>
                  </a:cubicBezTo>
                  <a:cubicBezTo>
                    <a:pt x="8" y="16"/>
                    <a:pt x="7" y="18"/>
                    <a:pt x="6" y="19"/>
                  </a:cubicBezTo>
                  <a:cubicBezTo>
                    <a:pt x="6" y="21"/>
                    <a:pt x="6" y="22"/>
                    <a:pt x="6" y="24"/>
                  </a:cubicBezTo>
                  <a:cubicBezTo>
                    <a:pt x="6" y="25"/>
                    <a:pt x="7" y="26"/>
                    <a:pt x="8" y="28"/>
                  </a:cubicBezTo>
                  <a:cubicBezTo>
                    <a:pt x="9" y="29"/>
                    <a:pt x="11" y="30"/>
                    <a:pt x="12" y="31"/>
                  </a:cubicBezTo>
                  <a:cubicBezTo>
                    <a:pt x="13" y="32"/>
                    <a:pt x="15" y="33"/>
                    <a:pt x="17" y="34"/>
                  </a:cubicBezTo>
                  <a:cubicBezTo>
                    <a:pt x="19" y="34"/>
                    <a:pt x="20" y="35"/>
                    <a:pt x="22" y="36"/>
                  </a:cubicBezTo>
                  <a:cubicBezTo>
                    <a:pt x="24" y="37"/>
                    <a:pt x="26" y="37"/>
                    <a:pt x="27" y="38"/>
                  </a:cubicBezTo>
                  <a:cubicBezTo>
                    <a:pt x="29" y="39"/>
                    <a:pt x="31" y="39"/>
                    <a:pt x="33" y="39"/>
                  </a:cubicBezTo>
                  <a:cubicBezTo>
                    <a:pt x="35" y="40"/>
                    <a:pt x="37" y="40"/>
                    <a:pt x="38" y="41"/>
                  </a:cubicBezTo>
                  <a:cubicBezTo>
                    <a:pt x="40" y="41"/>
                    <a:pt x="42" y="41"/>
                    <a:pt x="44" y="41"/>
                  </a:cubicBezTo>
                  <a:cubicBezTo>
                    <a:pt x="46" y="41"/>
                    <a:pt x="48" y="41"/>
                    <a:pt x="50" y="41"/>
                  </a:cubicBezTo>
                  <a:cubicBezTo>
                    <a:pt x="51" y="41"/>
                    <a:pt x="53" y="41"/>
                    <a:pt x="55" y="40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7" y="48"/>
                    <a:pt x="55" y="49"/>
                    <a:pt x="54" y="49"/>
                  </a:cubicBezTo>
                  <a:cubicBezTo>
                    <a:pt x="53" y="50"/>
                    <a:pt x="52" y="51"/>
                    <a:pt x="51" y="52"/>
                  </a:cubicBezTo>
                  <a:cubicBezTo>
                    <a:pt x="48" y="54"/>
                    <a:pt x="46" y="56"/>
                    <a:pt x="44" y="58"/>
                  </a:cubicBezTo>
                  <a:cubicBezTo>
                    <a:pt x="43" y="60"/>
                    <a:pt x="41" y="62"/>
                    <a:pt x="41" y="64"/>
                  </a:cubicBezTo>
                  <a:cubicBezTo>
                    <a:pt x="41" y="65"/>
                    <a:pt x="41" y="65"/>
                    <a:pt x="41" y="66"/>
                  </a:cubicBezTo>
                  <a:cubicBezTo>
                    <a:pt x="42" y="67"/>
                    <a:pt x="43" y="68"/>
                    <a:pt x="44" y="68"/>
                  </a:cubicBezTo>
                  <a:cubicBezTo>
                    <a:pt x="44" y="69"/>
                    <a:pt x="45" y="69"/>
                    <a:pt x="46" y="7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1"/>
                    <a:pt x="50" y="72"/>
                    <a:pt x="51" y="72"/>
                  </a:cubicBezTo>
                  <a:cubicBezTo>
                    <a:pt x="53" y="73"/>
                    <a:pt x="54" y="73"/>
                    <a:pt x="56" y="73"/>
                  </a:cubicBezTo>
                  <a:cubicBezTo>
                    <a:pt x="57" y="74"/>
                    <a:pt x="58" y="74"/>
                    <a:pt x="60" y="74"/>
                  </a:cubicBezTo>
                  <a:cubicBezTo>
                    <a:pt x="61" y="75"/>
                    <a:pt x="63" y="75"/>
                    <a:pt x="64" y="75"/>
                  </a:cubicBezTo>
                  <a:cubicBezTo>
                    <a:pt x="66" y="75"/>
                    <a:pt x="67" y="75"/>
                    <a:pt x="69" y="76"/>
                  </a:cubicBezTo>
                  <a:cubicBezTo>
                    <a:pt x="70" y="76"/>
                    <a:pt x="72" y="76"/>
                    <a:pt x="73" y="76"/>
                  </a:cubicBezTo>
                  <a:cubicBezTo>
                    <a:pt x="75" y="76"/>
                    <a:pt x="76" y="76"/>
                    <a:pt x="78" y="76"/>
                  </a:cubicBezTo>
                  <a:cubicBezTo>
                    <a:pt x="72" y="77"/>
                    <a:pt x="66" y="78"/>
                    <a:pt x="60" y="78"/>
                  </a:cubicBezTo>
                  <a:cubicBezTo>
                    <a:pt x="58" y="78"/>
                    <a:pt x="56" y="78"/>
                    <a:pt x="55" y="77"/>
                  </a:cubicBezTo>
                  <a:cubicBezTo>
                    <a:pt x="53" y="77"/>
                    <a:pt x="52" y="77"/>
                    <a:pt x="50" y="76"/>
                  </a:cubicBezTo>
                  <a:cubicBezTo>
                    <a:pt x="49" y="76"/>
                    <a:pt x="47" y="76"/>
                    <a:pt x="46" y="75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2" y="74"/>
                    <a:pt x="42" y="74"/>
                    <a:pt x="41" y="73"/>
                  </a:cubicBezTo>
                  <a:cubicBezTo>
                    <a:pt x="40" y="72"/>
                    <a:pt x="38" y="71"/>
                    <a:pt x="37" y="70"/>
                  </a:cubicBezTo>
                  <a:cubicBezTo>
                    <a:pt x="35" y="68"/>
                    <a:pt x="35" y="66"/>
                    <a:pt x="35" y="63"/>
                  </a:cubicBezTo>
                  <a:cubicBezTo>
                    <a:pt x="35" y="61"/>
                    <a:pt x="36" y="59"/>
                    <a:pt x="36" y="58"/>
                  </a:cubicBezTo>
                  <a:cubicBezTo>
                    <a:pt x="37" y="56"/>
                    <a:pt x="38" y="55"/>
                    <a:pt x="39" y="53"/>
                  </a:cubicBezTo>
                  <a:cubicBezTo>
                    <a:pt x="41" y="51"/>
                    <a:pt x="44" y="49"/>
                    <a:pt x="46" y="47"/>
                  </a:cubicBezTo>
                  <a:cubicBezTo>
                    <a:pt x="47" y="45"/>
                    <a:pt x="48" y="44"/>
                    <a:pt x="50" y="44"/>
                  </a:cubicBezTo>
                  <a:cubicBezTo>
                    <a:pt x="51" y="43"/>
                    <a:pt x="52" y="42"/>
                    <a:pt x="54" y="41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4" y="48"/>
                    <a:pt x="52" y="48"/>
                    <a:pt x="50" y="49"/>
                  </a:cubicBezTo>
                  <a:cubicBezTo>
                    <a:pt x="48" y="49"/>
                    <a:pt x="46" y="49"/>
                    <a:pt x="44" y="49"/>
                  </a:cubicBezTo>
                  <a:cubicBezTo>
                    <a:pt x="41" y="49"/>
                    <a:pt x="39" y="48"/>
                    <a:pt x="37" y="48"/>
                  </a:cubicBezTo>
                  <a:cubicBezTo>
                    <a:pt x="35" y="48"/>
                    <a:pt x="33" y="47"/>
                    <a:pt x="31" y="47"/>
                  </a:cubicBezTo>
                  <a:cubicBezTo>
                    <a:pt x="29" y="46"/>
                    <a:pt x="27" y="46"/>
                    <a:pt x="25" y="45"/>
                  </a:cubicBezTo>
                  <a:cubicBezTo>
                    <a:pt x="23" y="44"/>
                    <a:pt x="21" y="43"/>
                    <a:pt x="19" y="42"/>
                  </a:cubicBezTo>
                  <a:cubicBezTo>
                    <a:pt x="17" y="42"/>
                    <a:pt x="15" y="40"/>
                    <a:pt x="14" y="39"/>
                  </a:cubicBezTo>
                  <a:cubicBezTo>
                    <a:pt x="13" y="39"/>
                    <a:pt x="12" y="38"/>
                    <a:pt x="11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5"/>
                    <a:pt x="5" y="33"/>
                    <a:pt x="4" y="31"/>
                  </a:cubicBezTo>
                  <a:cubicBezTo>
                    <a:pt x="2" y="29"/>
                    <a:pt x="1" y="27"/>
                    <a:pt x="0" y="25"/>
                  </a:cubicBezTo>
                  <a:cubicBezTo>
                    <a:pt x="0" y="22"/>
                    <a:pt x="1" y="19"/>
                    <a:pt x="2" y="17"/>
                  </a:cubicBezTo>
                  <a:cubicBezTo>
                    <a:pt x="3" y="15"/>
                    <a:pt x="4" y="14"/>
                    <a:pt x="6" y="12"/>
                  </a:cubicBezTo>
                  <a:cubicBezTo>
                    <a:pt x="9" y="9"/>
                    <a:pt x="13" y="7"/>
                    <a:pt x="16" y="5"/>
                  </a:cubicBezTo>
                  <a:cubicBezTo>
                    <a:pt x="20" y="3"/>
                    <a:pt x="23" y="1"/>
                    <a:pt x="27" y="0"/>
                  </a:cubicBezTo>
                  <a:close/>
                </a:path>
              </a:pathLst>
            </a:custGeom>
            <a:solidFill>
              <a:srgbClr val="609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6" name="Freeform 8"/>
            <p:cNvSpPr/>
            <p:nvPr/>
          </p:nvSpPr>
          <p:spPr bwMode="auto">
            <a:xfrm>
              <a:off x="4597401" y="3121025"/>
              <a:ext cx="242888" cy="169863"/>
            </a:xfrm>
            <a:custGeom>
              <a:avLst/>
              <a:gdLst>
                <a:gd name="T0" fmla="*/ 39 w 57"/>
                <a:gd name="T1" fmla="*/ 0 h 40"/>
                <a:gd name="T2" fmla="*/ 35 w 57"/>
                <a:gd name="T3" fmla="*/ 2 h 40"/>
                <a:gd name="T4" fmla="*/ 25 w 57"/>
                <a:gd name="T5" fmla="*/ 8 h 40"/>
                <a:gd name="T6" fmla="*/ 19 w 57"/>
                <a:gd name="T7" fmla="*/ 12 h 40"/>
                <a:gd name="T8" fmla="*/ 12 w 57"/>
                <a:gd name="T9" fmla="*/ 17 h 40"/>
                <a:gd name="T10" fmla="*/ 7 w 57"/>
                <a:gd name="T11" fmla="*/ 23 h 40"/>
                <a:gd name="T12" fmla="*/ 7 w 57"/>
                <a:gd name="T13" fmla="*/ 25 h 40"/>
                <a:gd name="T14" fmla="*/ 9 w 57"/>
                <a:gd name="T15" fmla="*/ 27 h 40"/>
                <a:gd name="T16" fmla="*/ 17 w 57"/>
                <a:gd name="T17" fmla="*/ 30 h 40"/>
                <a:gd name="T18" fmla="*/ 25 w 57"/>
                <a:gd name="T19" fmla="*/ 32 h 40"/>
                <a:gd name="T20" fmla="*/ 41 w 57"/>
                <a:gd name="T21" fmla="*/ 35 h 40"/>
                <a:gd name="T22" fmla="*/ 53 w 57"/>
                <a:gd name="T23" fmla="*/ 37 h 40"/>
                <a:gd name="T24" fmla="*/ 57 w 57"/>
                <a:gd name="T25" fmla="*/ 38 h 40"/>
                <a:gd name="T26" fmla="*/ 53 w 57"/>
                <a:gd name="T27" fmla="*/ 39 h 40"/>
                <a:gd name="T28" fmla="*/ 41 w 57"/>
                <a:gd name="T29" fmla="*/ 40 h 40"/>
                <a:gd name="T30" fmla="*/ 24 w 57"/>
                <a:gd name="T31" fmla="*/ 39 h 40"/>
                <a:gd name="T32" fmla="*/ 15 w 57"/>
                <a:gd name="T33" fmla="*/ 37 h 40"/>
                <a:gd name="T34" fmla="*/ 5 w 57"/>
                <a:gd name="T35" fmla="*/ 33 h 40"/>
                <a:gd name="T36" fmla="*/ 0 w 57"/>
                <a:gd name="T37" fmla="*/ 27 h 40"/>
                <a:gd name="T38" fmla="*/ 1 w 57"/>
                <a:gd name="T39" fmla="*/ 20 h 40"/>
                <a:gd name="T40" fmla="*/ 8 w 57"/>
                <a:gd name="T41" fmla="*/ 12 h 40"/>
                <a:gd name="T42" fmla="*/ 23 w 57"/>
                <a:gd name="T43" fmla="*/ 4 h 40"/>
                <a:gd name="T44" fmla="*/ 39 w 57"/>
                <a:gd name="T4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40">
                  <a:moveTo>
                    <a:pt x="39" y="0"/>
                  </a:moveTo>
                  <a:cubicBezTo>
                    <a:pt x="39" y="0"/>
                    <a:pt x="37" y="1"/>
                    <a:pt x="35" y="2"/>
                  </a:cubicBezTo>
                  <a:cubicBezTo>
                    <a:pt x="33" y="4"/>
                    <a:pt x="29" y="5"/>
                    <a:pt x="25" y="8"/>
                  </a:cubicBezTo>
                  <a:cubicBezTo>
                    <a:pt x="23" y="9"/>
                    <a:pt x="21" y="11"/>
                    <a:pt x="19" y="12"/>
                  </a:cubicBezTo>
                  <a:cubicBezTo>
                    <a:pt x="16" y="13"/>
                    <a:pt x="14" y="15"/>
                    <a:pt x="12" y="17"/>
                  </a:cubicBezTo>
                  <a:cubicBezTo>
                    <a:pt x="10" y="19"/>
                    <a:pt x="8" y="21"/>
                    <a:pt x="7" y="23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5"/>
                    <a:pt x="8" y="26"/>
                    <a:pt x="9" y="27"/>
                  </a:cubicBezTo>
                  <a:cubicBezTo>
                    <a:pt x="11" y="28"/>
                    <a:pt x="14" y="29"/>
                    <a:pt x="17" y="30"/>
                  </a:cubicBezTo>
                  <a:cubicBezTo>
                    <a:pt x="20" y="31"/>
                    <a:pt x="23" y="31"/>
                    <a:pt x="25" y="32"/>
                  </a:cubicBezTo>
                  <a:cubicBezTo>
                    <a:pt x="31" y="33"/>
                    <a:pt x="37" y="34"/>
                    <a:pt x="41" y="35"/>
                  </a:cubicBezTo>
                  <a:cubicBezTo>
                    <a:pt x="46" y="36"/>
                    <a:pt x="50" y="36"/>
                    <a:pt x="53" y="37"/>
                  </a:cubicBezTo>
                  <a:cubicBezTo>
                    <a:pt x="55" y="38"/>
                    <a:pt x="57" y="38"/>
                    <a:pt x="57" y="38"/>
                  </a:cubicBezTo>
                  <a:cubicBezTo>
                    <a:pt x="57" y="38"/>
                    <a:pt x="55" y="38"/>
                    <a:pt x="53" y="39"/>
                  </a:cubicBezTo>
                  <a:cubicBezTo>
                    <a:pt x="50" y="39"/>
                    <a:pt x="46" y="39"/>
                    <a:pt x="41" y="40"/>
                  </a:cubicBezTo>
                  <a:cubicBezTo>
                    <a:pt x="36" y="40"/>
                    <a:pt x="30" y="40"/>
                    <a:pt x="24" y="39"/>
                  </a:cubicBezTo>
                  <a:cubicBezTo>
                    <a:pt x="21" y="38"/>
                    <a:pt x="18" y="38"/>
                    <a:pt x="15" y="37"/>
                  </a:cubicBezTo>
                  <a:cubicBezTo>
                    <a:pt x="11" y="36"/>
                    <a:pt x="8" y="35"/>
                    <a:pt x="5" y="33"/>
                  </a:cubicBezTo>
                  <a:cubicBezTo>
                    <a:pt x="3" y="32"/>
                    <a:pt x="1" y="30"/>
                    <a:pt x="0" y="27"/>
                  </a:cubicBezTo>
                  <a:cubicBezTo>
                    <a:pt x="0" y="25"/>
                    <a:pt x="0" y="22"/>
                    <a:pt x="1" y="20"/>
                  </a:cubicBezTo>
                  <a:cubicBezTo>
                    <a:pt x="3" y="16"/>
                    <a:pt x="5" y="14"/>
                    <a:pt x="8" y="12"/>
                  </a:cubicBezTo>
                  <a:cubicBezTo>
                    <a:pt x="13" y="8"/>
                    <a:pt x="19" y="6"/>
                    <a:pt x="23" y="4"/>
                  </a:cubicBezTo>
                  <a:cubicBezTo>
                    <a:pt x="32" y="1"/>
                    <a:pt x="39" y="0"/>
                    <a:pt x="39" y="0"/>
                  </a:cubicBezTo>
                  <a:close/>
                </a:path>
              </a:pathLst>
            </a:custGeom>
            <a:solidFill>
              <a:srgbClr val="609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7" name="Freeform 9"/>
            <p:cNvSpPr/>
            <p:nvPr/>
          </p:nvSpPr>
          <p:spPr bwMode="auto">
            <a:xfrm>
              <a:off x="6877051" y="2179638"/>
              <a:ext cx="1268413" cy="974725"/>
            </a:xfrm>
            <a:custGeom>
              <a:avLst/>
              <a:gdLst>
                <a:gd name="T0" fmla="*/ 271 w 299"/>
                <a:gd name="T1" fmla="*/ 164 h 229"/>
                <a:gd name="T2" fmla="*/ 247 w 299"/>
                <a:gd name="T3" fmla="*/ 145 h 229"/>
                <a:gd name="T4" fmla="*/ 264 w 299"/>
                <a:gd name="T5" fmla="*/ 106 h 229"/>
                <a:gd name="T6" fmla="*/ 217 w 299"/>
                <a:gd name="T7" fmla="*/ 93 h 229"/>
                <a:gd name="T8" fmla="*/ 226 w 299"/>
                <a:gd name="T9" fmla="*/ 48 h 229"/>
                <a:gd name="T10" fmla="*/ 1 w 299"/>
                <a:gd name="T11" fmla="*/ 190 h 229"/>
                <a:gd name="T12" fmla="*/ 12 w 299"/>
                <a:gd name="T13" fmla="*/ 197 h 229"/>
                <a:gd name="T14" fmla="*/ 0 w 299"/>
                <a:gd name="T15" fmla="*/ 202 h 229"/>
                <a:gd name="T16" fmla="*/ 14 w 299"/>
                <a:gd name="T17" fmla="*/ 221 h 229"/>
                <a:gd name="T18" fmla="*/ 271 w 299"/>
                <a:gd name="T19" fmla="*/ 16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29">
                  <a:moveTo>
                    <a:pt x="271" y="164"/>
                  </a:moveTo>
                  <a:cubicBezTo>
                    <a:pt x="267" y="154"/>
                    <a:pt x="258" y="149"/>
                    <a:pt x="247" y="145"/>
                  </a:cubicBezTo>
                  <a:cubicBezTo>
                    <a:pt x="265" y="133"/>
                    <a:pt x="274" y="120"/>
                    <a:pt x="264" y="106"/>
                  </a:cubicBezTo>
                  <a:cubicBezTo>
                    <a:pt x="255" y="93"/>
                    <a:pt x="238" y="90"/>
                    <a:pt x="217" y="93"/>
                  </a:cubicBezTo>
                  <a:cubicBezTo>
                    <a:pt x="234" y="76"/>
                    <a:pt x="240" y="61"/>
                    <a:pt x="226" y="48"/>
                  </a:cubicBezTo>
                  <a:cubicBezTo>
                    <a:pt x="172" y="0"/>
                    <a:pt x="1" y="190"/>
                    <a:pt x="1" y="190"/>
                  </a:cubicBezTo>
                  <a:cubicBezTo>
                    <a:pt x="12" y="197"/>
                    <a:pt x="12" y="197"/>
                    <a:pt x="12" y="197"/>
                  </a:cubicBezTo>
                  <a:cubicBezTo>
                    <a:pt x="4" y="200"/>
                    <a:pt x="0" y="202"/>
                    <a:pt x="0" y="202"/>
                  </a:cubicBezTo>
                  <a:cubicBezTo>
                    <a:pt x="14" y="221"/>
                    <a:pt x="14" y="221"/>
                    <a:pt x="14" y="221"/>
                  </a:cubicBezTo>
                  <a:cubicBezTo>
                    <a:pt x="14" y="221"/>
                    <a:pt x="299" y="229"/>
                    <a:pt x="271" y="164"/>
                  </a:cubicBezTo>
                  <a:close/>
                </a:path>
              </a:pathLst>
            </a:custGeom>
            <a:solidFill>
              <a:srgbClr val="459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8" name="Freeform 10"/>
            <p:cNvSpPr/>
            <p:nvPr/>
          </p:nvSpPr>
          <p:spPr bwMode="auto">
            <a:xfrm>
              <a:off x="4975226" y="2336800"/>
              <a:ext cx="336550" cy="336550"/>
            </a:xfrm>
            <a:custGeom>
              <a:avLst/>
              <a:gdLst>
                <a:gd name="T0" fmla="*/ 79 w 79"/>
                <a:gd name="T1" fmla="*/ 10 h 79"/>
                <a:gd name="T2" fmla="*/ 3 w 79"/>
                <a:gd name="T3" fmla="*/ 9 h 79"/>
                <a:gd name="T4" fmla="*/ 54 w 79"/>
                <a:gd name="T5" fmla="*/ 79 h 79"/>
                <a:gd name="T6" fmla="*/ 79 w 79"/>
                <a:gd name="T7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9">
                  <a:moveTo>
                    <a:pt x="79" y="10"/>
                  </a:moveTo>
                  <a:cubicBezTo>
                    <a:pt x="79" y="10"/>
                    <a:pt x="6" y="0"/>
                    <a:pt x="3" y="9"/>
                  </a:cubicBezTo>
                  <a:cubicBezTo>
                    <a:pt x="0" y="18"/>
                    <a:pt x="54" y="79"/>
                    <a:pt x="54" y="79"/>
                  </a:cubicBezTo>
                  <a:lnTo>
                    <a:pt x="79" y="10"/>
                  </a:lnTo>
                  <a:close/>
                </a:path>
              </a:pathLst>
            </a:custGeom>
            <a:solidFill>
              <a:srgbClr val="453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9" name="Freeform 11"/>
            <p:cNvSpPr/>
            <p:nvPr/>
          </p:nvSpPr>
          <p:spPr bwMode="auto">
            <a:xfrm>
              <a:off x="5124451" y="2108200"/>
              <a:ext cx="2044700" cy="1744663"/>
            </a:xfrm>
            <a:custGeom>
              <a:avLst/>
              <a:gdLst>
                <a:gd name="T0" fmla="*/ 219 w 482"/>
                <a:gd name="T1" fmla="*/ 131 h 410"/>
                <a:gd name="T2" fmla="*/ 184 w 482"/>
                <a:gd name="T3" fmla="*/ 71 h 410"/>
                <a:gd name="T4" fmla="*/ 18 w 482"/>
                <a:gd name="T5" fmla="*/ 86 h 410"/>
                <a:gd name="T6" fmla="*/ 21 w 482"/>
                <a:gd name="T7" fmla="*/ 239 h 410"/>
                <a:gd name="T8" fmla="*/ 87 w 482"/>
                <a:gd name="T9" fmla="*/ 335 h 410"/>
                <a:gd name="T10" fmla="*/ 287 w 482"/>
                <a:gd name="T11" fmla="*/ 376 h 410"/>
                <a:gd name="T12" fmla="*/ 457 w 482"/>
                <a:gd name="T13" fmla="*/ 238 h 410"/>
                <a:gd name="T14" fmla="*/ 397 w 482"/>
                <a:gd name="T15" fmla="*/ 183 h 410"/>
                <a:gd name="T16" fmla="*/ 291 w 482"/>
                <a:gd name="T17" fmla="*/ 152 h 410"/>
                <a:gd name="T18" fmla="*/ 219 w 482"/>
                <a:gd name="T19" fmla="*/ 13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2" h="410">
                  <a:moveTo>
                    <a:pt x="219" y="131"/>
                  </a:moveTo>
                  <a:cubicBezTo>
                    <a:pt x="205" y="119"/>
                    <a:pt x="205" y="91"/>
                    <a:pt x="184" y="71"/>
                  </a:cubicBezTo>
                  <a:cubicBezTo>
                    <a:pt x="113" y="0"/>
                    <a:pt x="35" y="48"/>
                    <a:pt x="18" y="86"/>
                  </a:cubicBezTo>
                  <a:cubicBezTo>
                    <a:pt x="0" y="124"/>
                    <a:pt x="9" y="209"/>
                    <a:pt x="21" y="239"/>
                  </a:cubicBezTo>
                  <a:cubicBezTo>
                    <a:pt x="35" y="275"/>
                    <a:pt x="57" y="310"/>
                    <a:pt x="87" y="335"/>
                  </a:cubicBezTo>
                  <a:cubicBezTo>
                    <a:pt x="147" y="383"/>
                    <a:pt x="225" y="410"/>
                    <a:pt x="287" y="376"/>
                  </a:cubicBezTo>
                  <a:cubicBezTo>
                    <a:pt x="336" y="349"/>
                    <a:pt x="412" y="271"/>
                    <a:pt x="457" y="238"/>
                  </a:cubicBezTo>
                  <a:cubicBezTo>
                    <a:pt x="482" y="220"/>
                    <a:pt x="405" y="186"/>
                    <a:pt x="397" y="183"/>
                  </a:cubicBezTo>
                  <a:cubicBezTo>
                    <a:pt x="363" y="172"/>
                    <a:pt x="326" y="159"/>
                    <a:pt x="291" y="152"/>
                  </a:cubicBezTo>
                  <a:cubicBezTo>
                    <a:pt x="270" y="148"/>
                    <a:pt x="234" y="143"/>
                    <a:pt x="219" y="131"/>
                  </a:cubicBezTo>
                  <a:close/>
                </a:path>
              </a:pathLst>
            </a:custGeom>
            <a:solidFill>
              <a:srgbClr val="459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0" name="Freeform 12"/>
            <p:cNvSpPr/>
            <p:nvPr/>
          </p:nvSpPr>
          <p:spPr bwMode="auto">
            <a:xfrm>
              <a:off x="5162551" y="2882900"/>
              <a:ext cx="1892300" cy="969963"/>
            </a:xfrm>
            <a:custGeom>
              <a:avLst/>
              <a:gdLst>
                <a:gd name="T0" fmla="*/ 358 w 446"/>
                <a:gd name="T1" fmla="*/ 67 h 228"/>
                <a:gd name="T2" fmla="*/ 77 w 446"/>
                <a:gd name="T3" fmla="*/ 37 h 228"/>
                <a:gd name="T4" fmla="*/ 0 w 446"/>
                <a:gd name="T5" fmla="*/ 0 h 228"/>
                <a:gd name="T6" fmla="*/ 12 w 446"/>
                <a:gd name="T7" fmla="*/ 57 h 228"/>
                <a:gd name="T8" fmla="*/ 78 w 446"/>
                <a:gd name="T9" fmla="*/ 153 h 228"/>
                <a:gd name="T10" fmla="*/ 278 w 446"/>
                <a:gd name="T11" fmla="*/ 194 h 228"/>
                <a:gd name="T12" fmla="*/ 446 w 446"/>
                <a:gd name="T13" fmla="*/ 58 h 228"/>
                <a:gd name="T14" fmla="*/ 358 w 446"/>
                <a:gd name="T15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6" h="228">
                  <a:moveTo>
                    <a:pt x="358" y="67"/>
                  </a:moveTo>
                  <a:cubicBezTo>
                    <a:pt x="292" y="97"/>
                    <a:pt x="143" y="56"/>
                    <a:pt x="77" y="37"/>
                  </a:cubicBezTo>
                  <a:cubicBezTo>
                    <a:pt x="40" y="27"/>
                    <a:pt x="16" y="12"/>
                    <a:pt x="0" y="0"/>
                  </a:cubicBezTo>
                  <a:cubicBezTo>
                    <a:pt x="3" y="23"/>
                    <a:pt x="7" y="44"/>
                    <a:pt x="12" y="57"/>
                  </a:cubicBezTo>
                  <a:cubicBezTo>
                    <a:pt x="26" y="93"/>
                    <a:pt x="48" y="128"/>
                    <a:pt x="78" y="153"/>
                  </a:cubicBezTo>
                  <a:cubicBezTo>
                    <a:pt x="138" y="201"/>
                    <a:pt x="216" y="228"/>
                    <a:pt x="278" y="194"/>
                  </a:cubicBezTo>
                  <a:cubicBezTo>
                    <a:pt x="326" y="168"/>
                    <a:pt x="400" y="92"/>
                    <a:pt x="446" y="58"/>
                  </a:cubicBezTo>
                  <a:cubicBezTo>
                    <a:pt x="432" y="42"/>
                    <a:pt x="407" y="46"/>
                    <a:pt x="358" y="67"/>
                  </a:cubicBezTo>
                  <a:close/>
                </a:path>
              </a:pathLst>
            </a:custGeom>
            <a:solidFill>
              <a:srgbClr val="F4D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1" name="Freeform 13"/>
            <p:cNvSpPr/>
            <p:nvPr/>
          </p:nvSpPr>
          <p:spPr bwMode="auto">
            <a:xfrm>
              <a:off x="5154613" y="2362200"/>
              <a:ext cx="690563" cy="612775"/>
            </a:xfrm>
            <a:custGeom>
              <a:avLst/>
              <a:gdLst>
                <a:gd name="T0" fmla="*/ 143 w 163"/>
                <a:gd name="T1" fmla="*/ 102 h 144"/>
                <a:gd name="T2" fmla="*/ 88 w 163"/>
                <a:gd name="T3" fmla="*/ 11 h 144"/>
                <a:gd name="T4" fmla="*/ 32 w 163"/>
                <a:gd name="T5" fmla="*/ 0 h 144"/>
                <a:gd name="T6" fmla="*/ 11 w 163"/>
                <a:gd name="T7" fmla="*/ 26 h 144"/>
                <a:gd name="T8" fmla="*/ 1 w 163"/>
                <a:gd name="T9" fmla="*/ 98 h 144"/>
                <a:gd name="T10" fmla="*/ 143 w 163"/>
                <a:gd name="T11" fmla="*/ 10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44">
                  <a:moveTo>
                    <a:pt x="143" y="102"/>
                  </a:moveTo>
                  <a:cubicBezTo>
                    <a:pt x="163" y="71"/>
                    <a:pt x="143" y="15"/>
                    <a:pt x="88" y="11"/>
                  </a:cubicBezTo>
                  <a:cubicBezTo>
                    <a:pt x="51" y="9"/>
                    <a:pt x="37" y="3"/>
                    <a:pt x="32" y="0"/>
                  </a:cubicBezTo>
                  <a:cubicBezTo>
                    <a:pt x="22" y="8"/>
                    <a:pt x="15" y="17"/>
                    <a:pt x="11" y="26"/>
                  </a:cubicBezTo>
                  <a:cubicBezTo>
                    <a:pt x="3" y="44"/>
                    <a:pt x="0" y="71"/>
                    <a:pt x="1" y="98"/>
                  </a:cubicBezTo>
                  <a:cubicBezTo>
                    <a:pt x="55" y="144"/>
                    <a:pt x="127" y="128"/>
                    <a:pt x="143" y="102"/>
                  </a:cubicBezTo>
                  <a:close/>
                </a:path>
              </a:pathLst>
            </a:custGeom>
            <a:solidFill>
              <a:srgbClr val="BA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2" name="Freeform 14"/>
            <p:cNvSpPr/>
            <p:nvPr/>
          </p:nvSpPr>
          <p:spPr bwMode="auto">
            <a:xfrm>
              <a:off x="5157788" y="2486025"/>
              <a:ext cx="661988" cy="488950"/>
            </a:xfrm>
            <a:custGeom>
              <a:avLst/>
              <a:gdLst>
                <a:gd name="T0" fmla="*/ 129 w 156"/>
                <a:gd name="T1" fmla="*/ 0 h 115"/>
                <a:gd name="T2" fmla="*/ 131 w 156"/>
                <a:gd name="T3" fmla="*/ 60 h 115"/>
                <a:gd name="T4" fmla="*/ 0 w 156"/>
                <a:gd name="T5" fmla="*/ 64 h 115"/>
                <a:gd name="T6" fmla="*/ 0 w 156"/>
                <a:gd name="T7" fmla="*/ 69 h 115"/>
                <a:gd name="T8" fmla="*/ 142 w 156"/>
                <a:gd name="T9" fmla="*/ 73 h 115"/>
                <a:gd name="T10" fmla="*/ 129 w 156"/>
                <a:gd name="T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15">
                  <a:moveTo>
                    <a:pt x="129" y="0"/>
                  </a:moveTo>
                  <a:cubicBezTo>
                    <a:pt x="141" y="19"/>
                    <a:pt x="142" y="43"/>
                    <a:pt x="131" y="60"/>
                  </a:cubicBezTo>
                  <a:cubicBezTo>
                    <a:pt x="116" y="84"/>
                    <a:pt x="52" y="100"/>
                    <a:pt x="0" y="64"/>
                  </a:cubicBezTo>
                  <a:cubicBezTo>
                    <a:pt x="0" y="66"/>
                    <a:pt x="0" y="68"/>
                    <a:pt x="0" y="69"/>
                  </a:cubicBezTo>
                  <a:cubicBezTo>
                    <a:pt x="54" y="115"/>
                    <a:pt x="126" y="99"/>
                    <a:pt x="142" y="73"/>
                  </a:cubicBezTo>
                  <a:cubicBezTo>
                    <a:pt x="156" y="52"/>
                    <a:pt x="151" y="20"/>
                    <a:pt x="129" y="0"/>
                  </a:cubicBezTo>
                  <a:close/>
                </a:path>
              </a:pathLst>
            </a:custGeom>
            <a:solidFill>
              <a:srgbClr val="E4D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3" name="Freeform 15"/>
            <p:cNvSpPr/>
            <p:nvPr/>
          </p:nvSpPr>
          <p:spPr bwMode="auto">
            <a:xfrm>
              <a:off x="5357813" y="2439988"/>
              <a:ext cx="254000" cy="255588"/>
            </a:xfrm>
            <a:custGeom>
              <a:avLst/>
              <a:gdLst>
                <a:gd name="T0" fmla="*/ 58 w 60"/>
                <a:gd name="T1" fmla="*/ 35 h 60"/>
                <a:gd name="T2" fmla="*/ 26 w 60"/>
                <a:gd name="T3" fmla="*/ 58 h 60"/>
                <a:gd name="T4" fmla="*/ 2 w 60"/>
                <a:gd name="T5" fmla="*/ 26 h 60"/>
                <a:gd name="T6" fmla="*/ 34 w 60"/>
                <a:gd name="T7" fmla="*/ 3 h 60"/>
                <a:gd name="T8" fmla="*/ 58 w 60"/>
                <a:gd name="T9" fmla="*/ 3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5"/>
                  </a:moveTo>
                  <a:cubicBezTo>
                    <a:pt x="56" y="50"/>
                    <a:pt x="41" y="60"/>
                    <a:pt x="26" y="58"/>
                  </a:cubicBezTo>
                  <a:cubicBezTo>
                    <a:pt x="11" y="56"/>
                    <a:pt x="0" y="41"/>
                    <a:pt x="2" y="26"/>
                  </a:cubicBezTo>
                  <a:cubicBezTo>
                    <a:pt x="5" y="11"/>
                    <a:pt x="19" y="0"/>
                    <a:pt x="34" y="3"/>
                  </a:cubicBezTo>
                  <a:cubicBezTo>
                    <a:pt x="50" y="5"/>
                    <a:pt x="60" y="19"/>
                    <a:pt x="58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4" name="Freeform 16"/>
            <p:cNvSpPr/>
            <p:nvPr/>
          </p:nvSpPr>
          <p:spPr bwMode="auto">
            <a:xfrm>
              <a:off x="5387976" y="2473325"/>
              <a:ext cx="195263" cy="192088"/>
            </a:xfrm>
            <a:custGeom>
              <a:avLst/>
              <a:gdLst>
                <a:gd name="T0" fmla="*/ 44 w 46"/>
                <a:gd name="T1" fmla="*/ 26 h 45"/>
                <a:gd name="T2" fmla="*/ 20 w 46"/>
                <a:gd name="T3" fmla="*/ 43 h 45"/>
                <a:gd name="T4" fmla="*/ 2 w 46"/>
                <a:gd name="T5" fmla="*/ 19 h 45"/>
                <a:gd name="T6" fmla="*/ 26 w 46"/>
                <a:gd name="T7" fmla="*/ 1 h 45"/>
                <a:gd name="T8" fmla="*/ 44 w 46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4" y="26"/>
                  </a:moveTo>
                  <a:cubicBezTo>
                    <a:pt x="42" y="37"/>
                    <a:pt x="32" y="45"/>
                    <a:pt x="20" y="43"/>
                  </a:cubicBezTo>
                  <a:cubicBezTo>
                    <a:pt x="8" y="42"/>
                    <a:pt x="0" y="31"/>
                    <a:pt x="2" y="19"/>
                  </a:cubicBezTo>
                  <a:cubicBezTo>
                    <a:pt x="4" y="8"/>
                    <a:pt x="15" y="0"/>
                    <a:pt x="26" y="1"/>
                  </a:cubicBezTo>
                  <a:cubicBezTo>
                    <a:pt x="38" y="3"/>
                    <a:pt x="46" y="14"/>
                    <a:pt x="44" y="26"/>
                  </a:cubicBezTo>
                  <a:close/>
                </a:path>
              </a:pathLst>
            </a:custGeom>
            <a:solidFill>
              <a:srgbClr val="1D2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5" name="Freeform 17"/>
            <p:cNvSpPr/>
            <p:nvPr/>
          </p:nvSpPr>
          <p:spPr bwMode="auto">
            <a:xfrm>
              <a:off x="7034213" y="2579688"/>
              <a:ext cx="720725" cy="382588"/>
            </a:xfrm>
            <a:custGeom>
              <a:avLst/>
              <a:gdLst>
                <a:gd name="T0" fmla="*/ 0 w 170"/>
                <a:gd name="T1" fmla="*/ 90 h 90"/>
                <a:gd name="T2" fmla="*/ 26 w 170"/>
                <a:gd name="T3" fmla="*/ 74 h 90"/>
                <a:gd name="T4" fmla="*/ 38 w 170"/>
                <a:gd name="T5" fmla="*/ 66 h 90"/>
                <a:gd name="T6" fmla="*/ 52 w 170"/>
                <a:gd name="T7" fmla="*/ 58 h 90"/>
                <a:gd name="T8" fmla="*/ 68 w 170"/>
                <a:gd name="T9" fmla="*/ 50 h 90"/>
                <a:gd name="T10" fmla="*/ 83 w 170"/>
                <a:gd name="T11" fmla="*/ 41 h 90"/>
                <a:gd name="T12" fmla="*/ 99 w 170"/>
                <a:gd name="T13" fmla="*/ 33 h 90"/>
                <a:gd name="T14" fmla="*/ 115 w 170"/>
                <a:gd name="T15" fmla="*/ 25 h 90"/>
                <a:gd name="T16" fmla="*/ 143 w 170"/>
                <a:gd name="T17" fmla="*/ 12 h 90"/>
                <a:gd name="T18" fmla="*/ 170 w 170"/>
                <a:gd name="T19" fmla="*/ 0 h 90"/>
                <a:gd name="T20" fmla="*/ 145 w 170"/>
                <a:gd name="T21" fmla="*/ 16 h 90"/>
                <a:gd name="T22" fmla="*/ 118 w 170"/>
                <a:gd name="T23" fmla="*/ 31 h 90"/>
                <a:gd name="T24" fmla="*/ 103 w 170"/>
                <a:gd name="T25" fmla="*/ 40 h 90"/>
                <a:gd name="T26" fmla="*/ 87 w 170"/>
                <a:gd name="T27" fmla="*/ 48 h 90"/>
                <a:gd name="T28" fmla="*/ 71 w 170"/>
                <a:gd name="T29" fmla="*/ 56 h 90"/>
                <a:gd name="T30" fmla="*/ 56 w 170"/>
                <a:gd name="T31" fmla="*/ 64 h 90"/>
                <a:gd name="T32" fmla="*/ 41 w 170"/>
                <a:gd name="T33" fmla="*/ 71 h 90"/>
                <a:gd name="T34" fmla="*/ 28 w 170"/>
                <a:gd name="T35" fmla="*/ 78 h 90"/>
                <a:gd name="T36" fmla="*/ 0 w 170"/>
                <a:gd name="T3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" h="90">
                  <a:moveTo>
                    <a:pt x="0" y="90"/>
                  </a:moveTo>
                  <a:cubicBezTo>
                    <a:pt x="0" y="90"/>
                    <a:pt x="10" y="83"/>
                    <a:pt x="26" y="74"/>
                  </a:cubicBezTo>
                  <a:cubicBezTo>
                    <a:pt x="30" y="71"/>
                    <a:pt x="34" y="69"/>
                    <a:pt x="38" y="66"/>
                  </a:cubicBezTo>
                  <a:cubicBezTo>
                    <a:pt x="43" y="64"/>
                    <a:pt x="48" y="61"/>
                    <a:pt x="52" y="58"/>
                  </a:cubicBezTo>
                  <a:cubicBezTo>
                    <a:pt x="57" y="56"/>
                    <a:pt x="62" y="53"/>
                    <a:pt x="68" y="50"/>
                  </a:cubicBezTo>
                  <a:cubicBezTo>
                    <a:pt x="73" y="47"/>
                    <a:pt x="78" y="44"/>
                    <a:pt x="83" y="41"/>
                  </a:cubicBezTo>
                  <a:cubicBezTo>
                    <a:pt x="89" y="39"/>
                    <a:pt x="94" y="36"/>
                    <a:pt x="99" y="33"/>
                  </a:cubicBezTo>
                  <a:cubicBezTo>
                    <a:pt x="105" y="30"/>
                    <a:pt x="110" y="28"/>
                    <a:pt x="115" y="25"/>
                  </a:cubicBezTo>
                  <a:cubicBezTo>
                    <a:pt x="125" y="20"/>
                    <a:pt x="134" y="16"/>
                    <a:pt x="143" y="12"/>
                  </a:cubicBezTo>
                  <a:cubicBezTo>
                    <a:pt x="159" y="4"/>
                    <a:pt x="170" y="0"/>
                    <a:pt x="170" y="0"/>
                  </a:cubicBezTo>
                  <a:cubicBezTo>
                    <a:pt x="170" y="0"/>
                    <a:pt x="160" y="7"/>
                    <a:pt x="145" y="16"/>
                  </a:cubicBezTo>
                  <a:cubicBezTo>
                    <a:pt x="137" y="20"/>
                    <a:pt x="128" y="26"/>
                    <a:pt x="118" y="31"/>
                  </a:cubicBezTo>
                  <a:cubicBezTo>
                    <a:pt x="113" y="34"/>
                    <a:pt x="108" y="37"/>
                    <a:pt x="103" y="40"/>
                  </a:cubicBezTo>
                  <a:cubicBezTo>
                    <a:pt x="98" y="42"/>
                    <a:pt x="92" y="45"/>
                    <a:pt x="87" y="48"/>
                  </a:cubicBezTo>
                  <a:cubicBezTo>
                    <a:pt x="82" y="51"/>
                    <a:pt x="76" y="54"/>
                    <a:pt x="71" y="56"/>
                  </a:cubicBezTo>
                  <a:cubicBezTo>
                    <a:pt x="66" y="59"/>
                    <a:pt x="61" y="62"/>
                    <a:pt x="56" y="64"/>
                  </a:cubicBezTo>
                  <a:cubicBezTo>
                    <a:pt x="51" y="67"/>
                    <a:pt x="46" y="69"/>
                    <a:pt x="41" y="71"/>
                  </a:cubicBezTo>
                  <a:cubicBezTo>
                    <a:pt x="36" y="74"/>
                    <a:pt x="32" y="76"/>
                    <a:pt x="28" y="78"/>
                  </a:cubicBezTo>
                  <a:cubicBezTo>
                    <a:pt x="11" y="85"/>
                    <a:pt x="0" y="90"/>
                    <a:pt x="0" y="90"/>
                  </a:cubicBezTo>
                  <a:close/>
                </a:path>
              </a:pathLst>
            </a:custGeom>
            <a:solidFill>
              <a:srgbClr val="216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6" name="Freeform 18"/>
            <p:cNvSpPr/>
            <p:nvPr/>
          </p:nvSpPr>
          <p:spPr bwMode="auto">
            <a:xfrm>
              <a:off x="7102476" y="2814638"/>
              <a:ext cx="788988" cy="207963"/>
            </a:xfrm>
            <a:custGeom>
              <a:avLst/>
              <a:gdLst>
                <a:gd name="T0" fmla="*/ 0 w 186"/>
                <a:gd name="T1" fmla="*/ 49 h 49"/>
                <a:gd name="T2" fmla="*/ 29 w 186"/>
                <a:gd name="T3" fmla="*/ 39 h 49"/>
                <a:gd name="T4" fmla="*/ 42 w 186"/>
                <a:gd name="T5" fmla="*/ 35 h 49"/>
                <a:gd name="T6" fmla="*/ 58 w 186"/>
                <a:gd name="T7" fmla="*/ 30 h 49"/>
                <a:gd name="T8" fmla="*/ 75 w 186"/>
                <a:gd name="T9" fmla="*/ 25 h 49"/>
                <a:gd name="T10" fmla="*/ 92 w 186"/>
                <a:gd name="T11" fmla="*/ 21 h 49"/>
                <a:gd name="T12" fmla="*/ 109 w 186"/>
                <a:gd name="T13" fmla="*/ 16 h 49"/>
                <a:gd name="T14" fmla="*/ 126 w 186"/>
                <a:gd name="T15" fmla="*/ 12 h 49"/>
                <a:gd name="T16" fmla="*/ 156 w 186"/>
                <a:gd name="T17" fmla="*/ 6 h 49"/>
                <a:gd name="T18" fmla="*/ 186 w 186"/>
                <a:gd name="T19" fmla="*/ 0 h 49"/>
                <a:gd name="T20" fmla="*/ 157 w 186"/>
                <a:gd name="T21" fmla="*/ 10 h 49"/>
                <a:gd name="T22" fmla="*/ 128 w 186"/>
                <a:gd name="T23" fmla="*/ 19 h 49"/>
                <a:gd name="T24" fmla="*/ 111 w 186"/>
                <a:gd name="T25" fmla="*/ 23 h 49"/>
                <a:gd name="T26" fmla="*/ 94 w 186"/>
                <a:gd name="T27" fmla="*/ 28 h 49"/>
                <a:gd name="T28" fmla="*/ 77 w 186"/>
                <a:gd name="T29" fmla="*/ 32 h 49"/>
                <a:gd name="T30" fmla="*/ 60 w 186"/>
                <a:gd name="T31" fmla="*/ 37 h 49"/>
                <a:gd name="T32" fmla="*/ 44 w 186"/>
                <a:gd name="T33" fmla="*/ 40 h 49"/>
                <a:gd name="T34" fmla="*/ 30 w 186"/>
                <a:gd name="T35" fmla="*/ 43 h 49"/>
                <a:gd name="T36" fmla="*/ 0 w 186"/>
                <a:gd name="T3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9">
                  <a:moveTo>
                    <a:pt x="0" y="49"/>
                  </a:moveTo>
                  <a:cubicBezTo>
                    <a:pt x="0" y="49"/>
                    <a:pt x="11" y="44"/>
                    <a:pt x="29" y="39"/>
                  </a:cubicBezTo>
                  <a:cubicBezTo>
                    <a:pt x="33" y="38"/>
                    <a:pt x="37" y="36"/>
                    <a:pt x="42" y="35"/>
                  </a:cubicBezTo>
                  <a:cubicBezTo>
                    <a:pt x="47" y="33"/>
                    <a:pt x="53" y="32"/>
                    <a:pt x="58" y="30"/>
                  </a:cubicBezTo>
                  <a:cubicBezTo>
                    <a:pt x="63" y="29"/>
                    <a:pt x="69" y="27"/>
                    <a:pt x="75" y="25"/>
                  </a:cubicBezTo>
                  <a:cubicBezTo>
                    <a:pt x="80" y="24"/>
                    <a:pt x="86" y="22"/>
                    <a:pt x="92" y="21"/>
                  </a:cubicBezTo>
                  <a:cubicBezTo>
                    <a:pt x="98" y="19"/>
                    <a:pt x="104" y="18"/>
                    <a:pt x="109" y="16"/>
                  </a:cubicBezTo>
                  <a:cubicBezTo>
                    <a:pt x="115" y="15"/>
                    <a:pt x="121" y="14"/>
                    <a:pt x="126" y="12"/>
                  </a:cubicBezTo>
                  <a:cubicBezTo>
                    <a:pt x="137" y="10"/>
                    <a:pt x="147" y="7"/>
                    <a:pt x="156" y="6"/>
                  </a:cubicBezTo>
                  <a:cubicBezTo>
                    <a:pt x="174" y="2"/>
                    <a:pt x="186" y="0"/>
                    <a:pt x="186" y="0"/>
                  </a:cubicBezTo>
                  <a:cubicBezTo>
                    <a:pt x="186" y="0"/>
                    <a:pt x="174" y="4"/>
                    <a:pt x="157" y="10"/>
                  </a:cubicBezTo>
                  <a:cubicBezTo>
                    <a:pt x="149" y="13"/>
                    <a:pt x="139" y="16"/>
                    <a:pt x="128" y="19"/>
                  </a:cubicBezTo>
                  <a:cubicBezTo>
                    <a:pt x="122" y="20"/>
                    <a:pt x="117" y="22"/>
                    <a:pt x="111" y="23"/>
                  </a:cubicBezTo>
                  <a:cubicBezTo>
                    <a:pt x="105" y="25"/>
                    <a:pt x="100" y="27"/>
                    <a:pt x="94" y="28"/>
                  </a:cubicBezTo>
                  <a:cubicBezTo>
                    <a:pt x="88" y="30"/>
                    <a:pt x="82" y="31"/>
                    <a:pt x="77" y="32"/>
                  </a:cubicBezTo>
                  <a:cubicBezTo>
                    <a:pt x="71" y="34"/>
                    <a:pt x="65" y="35"/>
                    <a:pt x="60" y="37"/>
                  </a:cubicBezTo>
                  <a:cubicBezTo>
                    <a:pt x="54" y="38"/>
                    <a:pt x="49" y="39"/>
                    <a:pt x="44" y="40"/>
                  </a:cubicBezTo>
                  <a:cubicBezTo>
                    <a:pt x="39" y="41"/>
                    <a:pt x="34" y="42"/>
                    <a:pt x="30" y="43"/>
                  </a:cubicBezTo>
                  <a:cubicBezTo>
                    <a:pt x="12" y="47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216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7" name="Freeform 19"/>
            <p:cNvSpPr/>
            <p:nvPr/>
          </p:nvSpPr>
          <p:spPr bwMode="auto">
            <a:xfrm>
              <a:off x="5297488" y="3095625"/>
              <a:ext cx="47625" cy="109538"/>
            </a:xfrm>
            <a:custGeom>
              <a:avLst/>
              <a:gdLst>
                <a:gd name="T0" fmla="*/ 1 w 11"/>
                <a:gd name="T1" fmla="*/ 0 h 26"/>
                <a:gd name="T2" fmla="*/ 2 w 11"/>
                <a:gd name="T3" fmla="*/ 0 h 26"/>
                <a:gd name="T4" fmla="*/ 4 w 11"/>
                <a:gd name="T5" fmla="*/ 3 h 26"/>
                <a:gd name="T6" fmla="*/ 9 w 11"/>
                <a:gd name="T7" fmla="*/ 11 h 26"/>
                <a:gd name="T8" fmla="*/ 11 w 11"/>
                <a:gd name="T9" fmla="*/ 21 h 26"/>
                <a:gd name="T10" fmla="*/ 11 w 11"/>
                <a:gd name="T11" fmla="*/ 24 h 26"/>
                <a:gd name="T12" fmla="*/ 11 w 11"/>
                <a:gd name="T13" fmla="*/ 26 h 26"/>
                <a:gd name="T14" fmla="*/ 10 w 11"/>
                <a:gd name="T15" fmla="*/ 25 h 26"/>
                <a:gd name="T16" fmla="*/ 7 w 11"/>
                <a:gd name="T17" fmla="*/ 22 h 26"/>
                <a:gd name="T18" fmla="*/ 2 w 11"/>
                <a:gd name="T19" fmla="*/ 14 h 26"/>
                <a:gd name="T20" fmla="*/ 0 w 11"/>
                <a:gd name="T21" fmla="*/ 4 h 26"/>
                <a:gd name="T22" fmla="*/ 0 w 11"/>
                <a:gd name="T23" fmla="*/ 1 h 26"/>
                <a:gd name="T24" fmla="*/ 1 w 11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6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6" y="5"/>
                    <a:pt x="8" y="8"/>
                    <a:pt x="9" y="11"/>
                  </a:cubicBezTo>
                  <a:cubicBezTo>
                    <a:pt x="11" y="14"/>
                    <a:pt x="11" y="18"/>
                    <a:pt x="11" y="21"/>
                  </a:cubicBezTo>
                  <a:cubicBezTo>
                    <a:pt x="11" y="22"/>
                    <a:pt x="11" y="23"/>
                    <a:pt x="11" y="24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6"/>
                    <a:pt x="10" y="25"/>
                    <a:pt x="10" y="25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5" y="20"/>
                    <a:pt x="3" y="17"/>
                    <a:pt x="2" y="14"/>
                  </a:cubicBezTo>
                  <a:cubicBezTo>
                    <a:pt x="1" y="11"/>
                    <a:pt x="0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8" name="Freeform 20"/>
            <p:cNvSpPr/>
            <p:nvPr/>
          </p:nvSpPr>
          <p:spPr bwMode="auto">
            <a:xfrm>
              <a:off x="5441951" y="3154363"/>
              <a:ext cx="42863" cy="119063"/>
            </a:xfrm>
            <a:custGeom>
              <a:avLst/>
              <a:gdLst>
                <a:gd name="T0" fmla="*/ 2 w 10"/>
                <a:gd name="T1" fmla="*/ 0 h 28"/>
                <a:gd name="T2" fmla="*/ 3 w 10"/>
                <a:gd name="T3" fmla="*/ 1 h 28"/>
                <a:gd name="T4" fmla="*/ 5 w 10"/>
                <a:gd name="T5" fmla="*/ 4 h 28"/>
                <a:gd name="T6" fmla="*/ 9 w 10"/>
                <a:gd name="T7" fmla="*/ 13 h 28"/>
                <a:gd name="T8" fmla="*/ 10 w 10"/>
                <a:gd name="T9" fmla="*/ 23 h 28"/>
                <a:gd name="T10" fmla="*/ 9 w 10"/>
                <a:gd name="T11" fmla="*/ 27 h 28"/>
                <a:gd name="T12" fmla="*/ 9 w 10"/>
                <a:gd name="T13" fmla="*/ 28 h 28"/>
                <a:gd name="T14" fmla="*/ 8 w 10"/>
                <a:gd name="T15" fmla="*/ 27 h 28"/>
                <a:gd name="T16" fmla="*/ 6 w 10"/>
                <a:gd name="T17" fmla="*/ 24 h 28"/>
                <a:gd name="T18" fmla="*/ 2 w 10"/>
                <a:gd name="T19" fmla="*/ 15 h 28"/>
                <a:gd name="T20" fmla="*/ 1 w 10"/>
                <a:gd name="T21" fmla="*/ 5 h 28"/>
                <a:gd name="T22" fmla="*/ 1 w 10"/>
                <a:gd name="T23" fmla="*/ 1 h 28"/>
                <a:gd name="T24" fmla="*/ 2 w 10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28">
                  <a:moveTo>
                    <a:pt x="2" y="0"/>
                  </a:moveTo>
                  <a:cubicBezTo>
                    <a:pt x="2" y="0"/>
                    <a:pt x="2" y="0"/>
                    <a:pt x="3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7" y="6"/>
                    <a:pt x="8" y="10"/>
                    <a:pt x="9" y="13"/>
                  </a:cubicBezTo>
                  <a:cubicBezTo>
                    <a:pt x="10" y="17"/>
                    <a:pt x="10" y="20"/>
                    <a:pt x="10" y="23"/>
                  </a:cubicBezTo>
                  <a:cubicBezTo>
                    <a:pt x="10" y="25"/>
                    <a:pt x="10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8" y="27"/>
                  </a:cubicBezTo>
                  <a:cubicBezTo>
                    <a:pt x="7" y="27"/>
                    <a:pt x="7" y="26"/>
                    <a:pt x="6" y="24"/>
                  </a:cubicBezTo>
                  <a:cubicBezTo>
                    <a:pt x="4" y="22"/>
                    <a:pt x="3" y="19"/>
                    <a:pt x="2" y="15"/>
                  </a:cubicBezTo>
                  <a:cubicBezTo>
                    <a:pt x="1" y="12"/>
                    <a:pt x="0" y="8"/>
                    <a:pt x="1" y="5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9" name="Freeform 21"/>
            <p:cNvSpPr/>
            <p:nvPr/>
          </p:nvSpPr>
          <p:spPr bwMode="auto">
            <a:xfrm>
              <a:off x="5578476" y="3162300"/>
              <a:ext cx="38100" cy="111125"/>
            </a:xfrm>
            <a:custGeom>
              <a:avLst/>
              <a:gdLst>
                <a:gd name="T0" fmla="*/ 2 w 9"/>
                <a:gd name="T1" fmla="*/ 0 h 26"/>
                <a:gd name="T2" fmla="*/ 3 w 9"/>
                <a:gd name="T3" fmla="*/ 1 h 26"/>
                <a:gd name="T4" fmla="*/ 5 w 9"/>
                <a:gd name="T5" fmla="*/ 4 h 26"/>
                <a:gd name="T6" fmla="*/ 8 w 9"/>
                <a:gd name="T7" fmla="*/ 12 h 26"/>
                <a:gd name="T8" fmla="*/ 8 w 9"/>
                <a:gd name="T9" fmla="*/ 21 h 26"/>
                <a:gd name="T10" fmla="*/ 7 w 9"/>
                <a:gd name="T11" fmla="*/ 24 h 26"/>
                <a:gd name="T12" fmla="*/ 7 w 9"/>
                <a:gd name="T13" fmla="*/ 26 h 26"/>
                <a:gd name="T14" fmla="*/ 6 w 9"/>
                <a:gd name="T15" fmla="*/ 25 h 26"/>
                <a:gd name="T16" fmla="*/ 4 w 9"/>
                <a:gd name="T17" fmla="*/ 22 h 26"/>
                <a:gd name="T18" fmla="*/ 0 w 9"/>
                <a:gd name="T19" fmla="*/ 14 h 26"/>
                <a:gd name="T20" fmla="*/ 0 w 9"/>
                <a:gd name="T21" fmla="*/ 5 h 26"/>
                <a:gd name="T22" fmla="*/ 1 w 9"/>
                <a:gd name="T23" fmla="*/ 2 h 26"/>
                <a:gd name="T24" fmla="*/ 2 w 9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6">
                  <a:moveTo>
                    <a:pt x="2" y="0"/>
                  </a:moveTo>
                  <a:cubicBezTo>
                    <a:pt x="2" y="0"/>
                    <a:pt x="2" y="1"/>
                    <a:pt x="3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6" y="6"/>
                    <a:pt x="7" y="9"/>
                    <a:pt x="8" y="12"/>
                  </a:cubicBezTo>
                  <a:cubicBezTo>
                    <a:pt x="9" y="15"/>
                    <a:pt x="9" y="19"/>
                    <a:pt x="8" y="21"/>
                  </a:cubicBezTo>
                  <a:cubicBezTo>
                    <a:pt x="8" y="23"/>
                    <a:pt x="8" y="24"/>
                    <a:pt x="7" y="24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7" y="26"/>
                    <a:pt x="6" y="25"/>
                    <a:pt x="6" y="25"/>
                  </a:cubicBezTo>
                  <a:cubicBezTo>
                    <a:pt x="5" y="24"/>
                    <a:pt x="5" y="23"/>
                    <a:pt x="4" y="22"/>
                  </a:cubicBezTo>
                  <a:cubicBezTo>
                    <a:pt x="2" y="20"/>
                    <a:pt x="1" y="17"/>
                    <a:pt x="0" y="14"/>
                  </a:cubicBezTo>
                  <a:cubicBezTo>
                    <a:pt x="0" y="11"/>
                    <a:pt x="0" y="7"/>
                    <a:pt x="0" y="5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0" name="Freeform 22"/>
            <p:cNvSpPr/>
            <p:nvPr/>
          </p:nvSpPr>
          <p:spPr bwMode="auto">
            <a:xfrm>
              <a:off x="5403851" y="3311525"/>
              <a:ext cx="55563" cy="103188"/>
            </a:xfrm>
            <a:custGeom>
              <a:avLst/>
              <a:gdLst>
                <a:gd name="T0" fmla="*/ 0 w 13"/>
                <a:gd name="T1" fmla="*/ 0 h 24"/>
                <a:gd name="T2" fmla="*/ 1 w 13"/>
                <a:gd name="T3" fmla="*/ 1 h 24"/>
                <a:gd name="T4" fmla="*/ 4 w 13"/>
                <a:gd name="T5" fmla="*/ 3 h 24"/>
                <a:gd name="T6" fmla="*/ 10 w 13"/>
                <a:gd name="T7" fmla="*/ 10 h 24"/>
                <a:gd name="T8" fmla="*/ 13 w 13"/>
                <a:gd name="T9" fmla="*/ 19 h 24"/>
                <a:gd name="T10" fmla="*/ 13 w 13"/>
                <a:gd name="T11" fmla="*/ 23 h 24"/>
                <a:gd name="T12" fmla="*/ 13 w 13"/>
                <a:gd name="T13" fmla="*/ 24 h 24"/>
                <a:gd name="T14" fmla="*/ 12 w 13"/>
                <a:gd name="T15" fmla="*/ 23 h 24"/>
                <a:gd name="T16" fmla="*/ 9 w 13"/>
                <a:gd name="T17" fmla="*/ 21 h 24"/>
                <a:gd name="T18" fmla="*/ 3 w 13"/>
                <a:gd name="T19" fmla="*/ 14 h 24"/>
                <a:gd name="T20" fmla="*/ 0 w 13"/>
                <a:gd name="T21" fmla="*/ 5 h 24"/>
                <a:gd name="T22" fmla="*/ 0 w 13"/>
                <a:gd name="T23" fmla="*/ 1 h 24"/>
                <a:gd name="T24" fmla="*/ 0 w 13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6" y="4"/>
                    <a:pt x="8" y="7"/>
                    <a:pt x="10" y="10"/>
                  </a:cubicBezTo>
                  <a:cubicBezTo>
                    <a:pt x="11" y="13"/>
                    <a:pt x="12" y="16"/>
                    <a:pt x="13" y="19"/>
                  </a:cubicBezTo>
                  <a:cubicBezTo>
                    <a:pt x="13" y="21"/>
                    <a:pt x="13" y="22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4"/>
                    <a:pt x="12" y="24"/>
                    <a:pt x="12" y="23"/>
                  </a:cubicBezTo>
                  <a:cubicBezTo>
                    <a:pt x="11" y="23"/>
                    <a:pt x="10" y="22"/>
                    <a:pt x="9" y="21"/>
                  </a:cubicBezTo>
                  <a:cubicBezTo>
                    <a:pt x="7" y="20"/>
                    <a:pt x="5" y="17"/>
                    <a:pt x="3" y="14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1" name="Freeform 23"/>
            <p:cNvSpPr/>
            <p:nvPr/>
          </p:nvSpPr>
          <p:spPr bwMode="auto">
            <a:xfrm>
              <a:off x="5540376" y="3311525"/>
              <a:ext cx="38100" cy="93663"/>
            </a:xfrm>
            <a:custGeom>
              <a:avLst/>
              <a:gdLst>
                <a:gd name="T0" fmla="*/ 1 w 9"/>
                <a:gd name="T1" fmla="*/ 0 h 22"/>
                <a:gd name="T2" fmla="*/ 2 w 9"/>
                <a:gd name="T3" fmla="*/ 1 h 22"/>
                <a:gd name="T4" fmla="*/ 4 w 9"/>
                <a:gd name="T5" fmla="*/ 3 h 22"/>
                <a:gd name="T6" fmla="*/ 8 w 9"/>
                <a:gd name="T7" fmla="*/ 10 h 22"/>
                <a:gd name="T8" fmla="*/ 8 w 9"/>
                <a:gd name="T9" fmla="*/ 18 h 22"/>
                <a:gd name="T10" fmla="*/ 8 w 9"/>
                <a:gd name="T11" fmla="*/ 20 h 22"/>
                <a:gd name="T12" fmla="*/ 7 w 9"/>
                <a:gd name="T13" fmla="*/ 22 h 22"/>
                <a:gd name="T14" fmla="*/ 6 w 9"/>
                <a:gd name="T15" fmla="*/ 21 h 22"/>
                <a:gd name="T16" fmla="*/ 4 w 9"/>
                <a:gd name="T17" fmla="*/ 19 h 22"/>
                <a:gd name="T18" fmla="*/ 1 w 9"/>
                <a:gd name="T19" fmla="*/ 12 h 22"/>
                <a:gd name="T20" fmla="*/ 0 w 9"/>
                <a:gd name="T21" fmla="*/ 4 h 22"/>
                <a:gd name="T22" fmla="*/ 1 w 9"/>
                <a:gd name="T23" fmla="*/ 1 h 22"/>
                <a:gd name="T24" fmla="*/ 1 w 9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2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6" y="5"/>
                    <a:pt x="7" y="7"/>
                    <a:pt x="8" y="10"/>
                  </a:cubicBezTo>
                  <a:cubicBezTo>
                    <a:pt x="9" y="13"/>
                    <a:pt x="9" y="15"/>
                    <a:pt x="8" y="18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7" y="21"/>
                    <a:pt x="7" y="22"/>
                    <a:pt x="7" y="22"/>
                  </a:cubicBezTo>
                  <a:cubicBezTo>
                    <a:pt x="7" y="22"/>
                    <a:pt x="7" y="21"/>
                    <a:pt x="6" y="21"/>
                  </a:cubicBezTo>
                  <a:cubicBezTo>
                    <a:pt x="6" y="20"/>
                    <a:pt x="5" y="20"/>
                    <a:pt x="4" y="19"/>
                  </a:cubicBezTo>
                  <a:cubicBezTo>
                    <a:pt x="3" y="17"/>
                    <a:pt x="1" y="14"/>
                    <a:pt x="1" y="12"/>
                  </a:cubicBezTo>
                  <a:cubicBezTo>
                    <a:pt x="0" y="9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2" name="Freeform 24"/>
            <p:cNvSpPr/>
            <p:nvPr/>
          </p:nvSpPr>
          <p:spPr bwMode="auto">
            <a:xfrm>
              <a:off x="5545138" y="3443288"/>
              <a:ext cx="46038" cy="85725"/>
            </a:xfrm>
            <a:custGeom>
              <a:avLst/>
              <a:gdLst>
                <a:gd name="T0" fmla="*/ 1 w 11"/>
                <a:gd name="T1" fmla="*/ 0 h 20"/>
                <a:gd name="T2" fmla="*/ 2 w 11"/>
                <a:gd name="T3" fmla="*/ 1 h 20"/>
                <a:gd name="T4" fmla="*/ 4 w 11"/>
                <a:gd name="T5" fmla="*/ 2 h 20"/>
                <a:gd name="T6" fmla="*/ 9 w 11"/>
                <a:gd name="T7" fmla="*/ 8 h 20"/>
                <a:gd name="T8" fmla="*/ 11 w 11"/>
                <a:gd name="T9" fmla="*/ 16 h 20"/>
                <a:gd name="T10" fmla="*/ 11 w 11"/>
                <a:gd name="T11" fmla="*/ 18 h 20"/>
                <a:gd name="T12" fmla="*/ 11 w 11"/>
                <a:gd name="T13" fmla="*/ 20 h 20"/>
                <a:gd name="T14" fmla="*/ 10 w 11"/>
                <a:gd name="T15" fmla="*/ 19 h 20"/>
                <a:gd name="T16" fmla="*/ 7 w 11"/>
                <a:gd name="T17" fmla="*/ 18 h 20"/>
                <a:gd name="T18" fmla="*/ 2 w 11"/>
                <a:gd name="T19" fmla="*/ 12 h 20"/>
                <a:gd name="T20" fmla="*/ 0 w 11"/>
                <a:gd name="T21" fmla="*/ 4 h 20"/>
                <a:gd name="T22" fmla="*/ 1 w 11"/>
                <a:gd name="T23" fmla="*/ 1 h 20"/>
                <a:gd name="T24" fmla="*/ 1 w 11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0">
                  <a:moveTo>
                    <a:pt x="1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6" y="4"/>
                    <a:pt x="8" y="6"/>
                    <a:pt x="9" y="8"/>
                  </a:cubicBezTo>
                  <a:cubicBezTo>
                    <a:pt x="10" y="11"/>
                    <a:pt x="11" y="13"/>
                    <a:pt x="11" y="16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1" y="19"/>
                    <a:pt x="11" y="20"/>
                    <a:pt x="11" y="20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5" y="16"/>
                    <a:pt x="4" y="14"/>
                    <a:pt x="2" y="12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3" name="Freeform 25"/>
            <p:cNvSpPr/>
            <p:nvPr/>
          </p:nvSpPr>
          <p:spPr bwMode="auto">
            <a:xfrm>
              <a:off x="5649913" y="3405188"/>
              <a:ext cx="42863" cy="106363"/>
            </a:xfrm>
            <a:custGeom>
              <a:avLst/>
              <a:gdLst>
                <a:gd name="T0" fmla="*/ 0 w 10"/>
                <a:gd name="T1" fmla="*/ 0 h 25"/>
                <a:gd name="T2" fmla="*/ 2 w 10"/>
                <a:gd name="T3" fmla="*/ 0 h 25"/>
                <a:gd name="T4" fmla="*/ 4 w 10"/>
                <a:gd name="T5" fmla="*/ 3 h 25"/>
                <a:gd name="T6" fmla="*/ 9 w 10"/>
                <a:gd name="T7" fmla="*/ 11 h 25"/>
                <a:gd name="T8" fmla="*/ 10 w 10"/>
                <a:gd name="T9" fmla="*/ 20 h 25"/>
                <a:gd name="T10" fmla="*/ 10 w 10"/>
                <a:gd name="T11" fmla="*/ 23 h 25"/>
                <a:gd name="T12" fmla="*/ 9 w 10"/>
                <a:gd name="T13" fmla="*/ 25 h 25"/>
                <a:gd name="T14" fmla="*/ 8 w 10"/>
                <a:gd name="T15" fmla="*/ 24 h 25"/>
                <a:gd name="T16" fmla="*/ 6 w 10"/>
                <a:gd name="T17" fmla="*/ 21 h 25"/>
                <a:gd name="T18" fmla="*/ 1 w 10"/>
                <a:gd name="T19" fmla="*/ 13 h 25"/>
                <a:gd name="T20" fmla="*/ 0 w 10"/>
                <a:gd name="T21" fmla="*/ 4 h 25"/>
                <a:gd name="T22" fmla="*/ 0 w 10"/>
                <a:gd name="T23" fmla="*/ 1 h 25"/>
                <a:gd name="T24" fmla="*/ 0 w 10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25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6" y="5"/>
                    <a:pt x="7" y="8"/>
                    <a:pt x="9" y="11"/>
                  </a:cubicBezTo>
                  <a:cubicBezTo>
                    <a:pt x="10" y="14"/>
                    <a:pt x="10" y="17"/>
                    <a:pt x="10" y="20"/>
                  </a:cubicBezTo>
                  <a:cubicBezTo>
                    <a:pt x="10" y="21"/>
                    <a:pt x="10" y="22"/>
                    <a:pt x="10" y="23"/>
                  </a:cubicBezTo>
                  <a:cubicBezTo>
                    <a:pt x="10" y="24"/>
                    <a:pt x="9" y="25"/>
                    <a:pt x="9" y="25"/>
                  </a:cubicBezTo>
                  <a:cubicBezTo>
                    <a:pt x="9" y="25"/>
                    <a:pt x="9" y="24"/>
                    <a:pt x="8" y="24"/>
                  </a:cubicBezTo>
                  <a:cubicBezTo>
                    <a:pt x="8" y="23"/>
                    <a:pt x="7" y="22"/>
                    <a:pt x="6" y="21"/>
                  </a:cubicBezTo>
                  <a:cubicBezTo>
                    <a:pt x="4" y="19"/>
                    <a:pt x="3" y="17"/>
                    <a:pt x="1" y="13"/>
                  </a:cubicBezTo>
                  <a:cubicBezTo>
                    <a:pt x="0" y="10"/>
                    <a:pt x="0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4" name="Freeform 26"/>
            <p:cNvSpPr/>
            <p:nvPr/>
          </p:nvSpPr>
          <p:spPr bwMode="auto">
            <a:xfrm>
              <a:off x="5710238" y="2682875"/>
              <a:ext cx="1141413" cy="1922463"/>
            </a:xfrm>
            <a:custGeom>
              <a:avLst/>
              <a:gdLst>
                <a:gd name="T0" fmla="*/ 203 w 269"/>
                <a:gd name="T1" fmla="*/ 55 h 452"/>
                <a:gd name="T2" fmla="*/ 4 w 269"/>
                <a:gd name="T3" fmla="*/ 126 h 452"/>
                <a:gd name="T4" fmla="*/ 226 w 269"/>
                <a:gd name="T5" fmla="*/ 451 h 452"/>
                <a:gd name="T6" fmla="*/ 203 w 269"/>
                <a:gd name="T7" fmla="*/ 5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452">
                  <a:moveTo>
                    <a:pt x="203" y="55"/>
                  </a:moveTo>
                  <a:cubicBezTo>
                    <a:pt x="152" y="6"/>
                    <a:pt x="0" y="0"/>
                    <a:pt x="4" y="126"/>
                  </a:cubicBezTo>
                  <a:cubicBezTo>
                    <a:pt x="8" y="226"/>
                    <a:pt x="183" y="452"/>
                    <a:pt x="226" y="451"/>
                  </a:cubicBezTo>
                  <a:cubicBezTo>
                    <a:pt x="269" y="450"/>
                    <a:pt x="254" y="103"/>
                    <a:pt x="203" y="55"/>
                  </a:cubicBezTo>
                  <a:close/>
                </a:path>
              </a:pathLst>
            </a:custGeom>
            <a:solidFill>
              <a:srgbClr val="3D8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5" name="Freeform 27"/>
            <p:cNvSpPr/>
            <p:nvPr/>
          </p:nvSpPr>
          <p:spPr bwMode="auto">
            <a:xfrm>
              <a:off x="6453188" y="2835275"/>
              <a:ext cx="398463" cy="1766888"/>
            </a:xfrm>
            <a:custGeom>
              <a:avLst/>
              <a:gdLst>
                <a:gd name="T0" fmla="*/ 28 w 94"/>
                <a:gd name="T1" fmla="*/ 19 h 415"/>
                <a:gd name="T2" fmla="*/ 0 w 94"/>
                <a:gd name="T3" fmla="*/ 0 h 415"/>
                <a:gd name="T4" fmla="*/ 1 w 94"/>
                <a:gd name="T5" fmla="*/ 1 h 415"/>
                <a:gd name="T6" fmla="*/ 5 w 94"/>
                <a:gd name="T7" fmla="*/ 385 h 415"/>
                <a:gd name="T8" fmla="*/ 51 w 94"/>
                <a:gd name="T9" fmla="*/ 415 h 415"/>
                <a:gd name="T10" fmla="*/ 28 w 94"/>
                <a:gd name="T11" fmla="*/ 1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15">
                  <a:moveTo>
                    <a:pt x="28" y="19"/>
                  </a:moveTo>
                  <a:cubicBezTo>
                    <a:pt x="21" y="12"/>
                    <a:pt x="11" y="5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42" y="47"/>
                    <a:pt x="37" y="323"/>
                    <a:pt x="5" y="385"/>
                  </a:cubicBezTo>
                  <a:cubicBezTo>
                    <a:pt x="25" y="404"/>
                    <a:pt x="41" y="415"/>
                    <a:pt x="51" y="415"/>
                  </a:cubicBezTo>
                  <a:cubicBezTo>
                    <a:pt x="94" y="414"/>
                    <a:pt x="79" y="67"/>
                    <a:pt x="28" y="19"/>
                  </a:cubicBezTo>
                  <a:close/>
                </a:path>
              </a:pathLst>
            </a:custGeom>
            <a:solidFill>
              <a:srgbClr val="216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6" name="Freeform 28"/>
            <p:cNvSpPr/>
            <p:nvPr/>
          </p:nvSpPr>
          <p:spPr bwMode="auto">
            <a:xfrm>
              <a:off x="5849938" y="2895600"/>
              <a:ext cx="568325" cy="412750"/>
            </a:xfrm>
            <a:custGeom>
              <a:avLst/>
              <a:gdLst>
                <a:gd name="T0" fmla="*/ 5 w 134"/>
                <a:gd name="T1" fmla="*/ 67 h 97"/>
                <a:gd name="T2" fmla="*/ 20 w 134"/>
                <a:gd name="T3" fmla="*/ 89 h 97"/>
                <a:gd name="T4" fmla="*/ 27 w 134"/>
                <a:gd name="T5" fmla="*/ 91 h 97"/>
                <a:gd name="T6" fmla="*/ 31 w 134"/>
                <a:gd name="T7" fmla="*/ 89 h 97"/>
                <a:gd name="T8" fmla="*/ 34 w 134"/>
                <a:gd name="T9" fmla="*/ 86 h 97"/>
                <a:gd name="T10" fmla="*/ 42 w 134"/>
                <a:gd name="T11" fmla="*/ 69 h 97"/>
                <a:gd name="T12" fmla="*/ 43 w 134"/>
                <a:gd name="T13" fmla="*/ 49 h 97"/>
                <a:gd name="T14" fmla="*/ 42 w 134"/>
                <a:gd name="T15" fmla="*/ 25 h 97"/>
                <a:gd name="T16" fmla="*/ 54 w 134"/>
                <a:gd name="T17" fmla="*/ 44 h 97"/>
                <a:gd name="T18" fmla="*/ 66 w 134"/>
                <a:gd name="T19" fmla="*/ 57 h 97"/>
                <a:gd name="T20" fmla="*/ 79 w 134"/>
                <a:gd name="T21" fmla="*/ 64 h 97"/>
                <a:gd name="T22" fmla="*/ 82 w 134"/>
                <a:gd name="T23" fmla="*/ 63 h 97"/>
                <a:gd name="T24" fmla="*/ 82 w 134"/>
                <a:gd name="T25" fmla="*/ 63 h 97"/>
                <a:gd name="T26" fmla="*/ 82 w 134"/>
                <a:gd name="T27" fmla="*/ 63 h 97"/>
                <a:gd name="T28" fmla="*/ 82 w 134"/>
                <a:gd name="T29" fmla="*/ 63 h 97"/>
                <a:gd name="T30" fmla="*/ 84 w 134"/>
                <a:gd name="T31" fmla="*/ 62 h 97"/>
                <a:gd name="T32" fmla="*/ 86 w 134"/>
                <a:gd name="T33" fmla="*/ 60 h 97"/>
                <a:gd name="T34" fmla="*/ 90 w 134"/>
                <a:gd name="T35" fmla="*/ 45 h 97"/>
                <a:gd name="T36" fmla="*/ 88 w 134"/>
                <a:gd name="T37" fmla="*/ 28 h 97"/>
                <a:gd name="T38" fmla="*/ 82 w 134"/>
                <a:gd name="T39" fmla="*/ 0 h 97"/>
                <a:gd name="T40" fmla="*/ 97 w 134"/>
                <a:gd name="T41" fmla="*/ 23 h 97"/>
                <a:gd name="T42" fmla="*/ 106 w 134"/>
                <a:gd name="T43" fmla="*/ 34 h 97"/>
                <a:gd name="T44" fmla="*/ 121 w 134"/>
                <a:gd name="T45" fmla="*/ 45 h 97"/>
                <a:gd name="T46" fmla="*/ 126 w 134"/>
                <a:gd name="T47" fmla="*/ 44 h 97"/>
                <a:gd name="T48" fmla="*/ 130 w 134"/>
                <a:gd name="T49" fmla="*/ 39 h 97"/>
                <a:gd name="T50" fmla="*/ 130 w 134"/>
                <a:gd name="T51" fmla="*/ 25 h 97"/>
                <a:gd name="T52" fmla="*/ 132 w 134"/>
                <a:gd name="T53" fmla="*/ 25 h 97"/>
                <a:gd name="T54" fmla="*/ 133 w 134"/>
                <a:gd name="T55" fmla="*/ 40 h 97"/>
                <a:gd name="T56" fmla="*/ 129 w 134"/>
                <a:gd name="T57" fmla="*/ 47 h 97"/>
                <a:gd name="T58" fmla="*/ 120 w 134"/>
                <a:gd name="T59" fmla="*/ 50 h 97"/>
                <a:gd name="T60" fmla="*/ 101 w 134"/>
                <a:gd name="T61" fmla="*/ 39 h 97"/>
                <a:gd name="T62" fmla="*/ 91 w 134"/>
                <a:gd name="T63" fmla="*/ 28 h 97"/>
                <a:gd name="T64" fmla="*/ 95 w 134"/>
                <a:gd name="T65" fmla="*/ 20 h 97"/>
                <a:gd name="T66" fmla="*/ 98 w 134"/>
                <a:gd name="T67" fmla="*/ 33 h 97"/>
                <a:gd name="T68" fmla="*/ 98 w 134"/>
                <a:gd name="T69" fmla="*/ 52 h 97"/>
                <a:gd name="T70" fmla="*/ 93 w 134"/>
                <a:gd name="T71" fmla="*/ 66 h 97"/>
                <a:gd name="T72" fmla="*/ 89 w 134"/>
                <a:gd name="T73" fmla="*/ 70 h 97"/>
                <a:gd name="T74" fmla="*/ 87 w 134"/>
                <a:gd name="T75" fmla="*/ 71 h 97"/>
                <a:gd name="T76" fmla="*/ 86 w 134"/>
                <a:gd name="T77" fmla="*/ 72 h 97"/>
                <a:gd name="T78" fmla="*/ 83 w 134"/>
                <a:gd name="T79" fmla="*/ 73 h 97"/>
                <a:gd name="T80" fmla="*/ 71 w 134"/>
                <a:gd name="T81" fmla="*/ 72 h 97"/>
                <a:gd name="T82" fmla="*/ 51 w 134"/>
                <a:gd name="T83" fmla="*/ 55 h 97"/>
                <a:gd name="T84" fmla="*/ 44 w 134"/>
                <a:gd name="T85" fmla="*/ 44 h 97"/>
                <a:gd name="T86" fmla="*/ 52 w 134"/>
                <a:gd name="T87" fmla="*/ 49 h 97"/>
                <a:gd name="T88" fmla="*/ 49 w 134"/>
                <a:gd name="T89" fmla="*/ 70 h 97"/>
                <a:gd name="T90" fmla="*/ 39 w 134"/>
                <a:gd name="T91" fmla="*/ 90 h 97"/>
                <a:gd name="T92" fmla="*/ 34 w 134"/>
                <a:gd name="T93" fmla="*/ 94 h 97"/>
                <a:gd name="T94" fmla="*/ 29 w 134"/>
                <a:gd name="T95" fmla="*/ 96 h 97"/>
                <a:gd name="T96" fmla="*/ 17 w 134"/>
                <a:gd name="T97" fmla="*/ 93 h 97"/>
                <a:gd name="T98" fmla="*/ 8 w 134"/>
                <a:gd name="T99" fmla="*/ 81 h 97"/>
                <a:gd name="T100" fmla="*/ 0 w 134"/>
                <a:gd name="T101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" h="97">
                  <a:moveTo>
                    <a:pt x="0" y="54"/>
                  </a:moveTo>
                  <a:cubicBezTo>
                    <a:pt x="1" y="59"/>
                    <a:pt x="3" y="63"/>
                    <a:pt x="5" y="67"/>
                  </a:cubicBezTo>
                  <a:cubicBezTo>
                    <a:pt x="7" y="71"/>
                    <a:pt x="9" y="75"/>
                    <a:pt x="12" y="79"/>
                  </a:cubicBezTo>
                  <a:cubicBezTo>
                    <a:pt x="14" y="83"/>
                    <a:pt x="17" y="86"/>
                    <a:pt x="20" y="89"/>
                  </a:cubicBezTo>
                  <a:cubicBezTo>
                    <a:pt x="22" y="90"/>
                    <a:pt x="23" y="91"/>
                    <a:pt x="25" y="91"/>
                  </a:cubicBezTo>
                  <a:cubicBezTo>
                    <a:pt x="26" y="91"/>
                    <a:pt x="27" y="91"/>
                    <a:pt x="27" y="91"/>
                  </a:cubicBezTo>
                  <a:cubicBezTo>
                    <a:pt x="28" y="91"/>
                    <a:pt x="29" y="90"/>
                    <a:pt x="30" y="90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3" y="87"/>
                    <a:pt x="34" y="87"/>
                    <a:pt x="34" y="86"/>
                  </a:cubicBezTo>
                  <a:cubicBezTo>
                    <a:pt x="36" y="84"/>
                    <a:pt x="37" y="83"/>
                    <a:pt x="38" y="81"/>
                  </a:cubicBezTo>
                  <a:cubicBezTo>
                    <a:pt x="40" y="77"/>
                    <a:pt x="41" y="73"/>
                    <a:pt x="42" y="69"/>
                  </a:cubicBezTo>
                  <a:cubicBezTo>
                    <a:pt x="42" y="64"/>
                    <a:pt x="43" y="60"/>
                    <a:pt x="43" y="55"/>
                  </a:cubicBezTo>
                  <a:cubicBezTo>
                    <a:pt x="43" y="53"/>
                    <a:pt x="43" y="51"/>
                    <a:pt x="43" y="49"/>
                  </a:cubicBezTo>
                  <a:cubicBezTo>
                    <a:pt x="43" y="47"/>
                    <a:pt x="43" y="44"/>
                    <a:pt x="43" y="42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2" y="41"/>
                    <a:pt x="53" y="43"/>
                    <a:pt x="54" y="44"/>
                  </a:cubicBezTo>
                  <a:cubicBezTo>
                    <a:pt x="55" y="46"/>
                    <a:pt x="57" y="47"/>
                    <a:pt x="58" y="49"/>
                  </a:cubicBezTo>
                  <a:cubicBezTo>
                    <a:pt x="60" y="52"/>
                    <a:pt x="63" y="55"/>
                    <a:pt x="66" y="57"/>
                  </a:cubicBezTo>
                  <a:cubicBezTo>
                    <a:pt x="69" y="60"/>
                    <a:pt x="72" y="62"/>
                    <a:pt x="75" y="63"/>
                  </a:cubicBezTo>
                  <a:cubicBezTo>
                    <a:pt x="76" y="64"/>
                    <a:pt x="78" y="64"/>
                    <a:pt x="79" y="64"/>
                  </a:cubicBezTo>
                  <a:cubicBezTo>
                    <a:pt x="79" y="64"/>
                    <a:pt x="80" y="64"/>
                    <a:pt x="81" y="64"/>
                  </a:cubicBezTo>
                  <a:cubicBezTo>
                    <a:pt x="81" y="64"/>
                    <a:pt x="81" y="64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3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5" y="61"/>
                    <a:pt x="85" y="61"/>
                    <a:pt x="86" y="60"/>
                  </a:cubicBezTo>
                  <a:cubicBezTo>
                    <a:pt x="87" y="59"/>
                    <a:pt x="87" y="58"/>
                    <a:pt x="88" y="56"/>
                  </a:cubicBezTo>
                  <a:cubicBezTo>
                    <a:pt x="89" y="53"/>
                    <a:pt x="89" y="49"/>
                    <a:pt x="90" y="45"/>
                  </a:cubicBezTo>
                  <a:cubicBezTo>
                    <a:pt x="90" y="42"/>
                    <a:pt x="90" y="38"/>
                    <a:pt x="89" y="34"/>
                  </a:cubicBezTo>
                  <a:cubicBezTo>
                    <a:pt x="89" y="32"/>
                    <a:pt x="89" y="30"/>
                    <a:pt x="88" y="28"/>
                  </a:cubicBezTo>
                  <a:cubicBezTo>
                    <a:pt x="88" y="26"/>
                    <a:pt x="88" y="24"/>
                    <a:pt x="87" y="2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5" y="20"/>
                    <a:pt x="96" y="22"/>
                    <a:pt x="97" y="23"/>
                  </a:cubicBezTo>
                  <a:cubicBezTo>
                    <a:pt x="98" y="24"/>
                    <a:pt x="99" y="26"/>
                    <a:pt x="100" y="27"/>
                  </a:cubicBezTo>
                  <a:cubicBezTo>
                    <a:pt x="102" y="29"/>
                    <a:pt x="104" y="32"/>
                    <a:pt x="106" y="34"/>
                  </a:cubicBezTo>
                  <a:cubicBezTo>
                    <a:pt x="108" y="37"/>
                    <a:pt x="111" y="39"/>
                    <a:pt x="113" y="41"/>
                  </a:cubicBezTo>
                  <a:cubicBezTo>
                    <a:pt x="115" y="43"/>
                    <a:pt x="118" y="44"/>
                    <a:pt x="121" y="45"/>
                  </a:cubicBezTo>
                  <a:cubicBezTo>
                    <a:pt x="122" y="45"/>
                    <a:pt x="123" y="45"/>
                    <a:pt x="124" y="45"/>
                  </a:cubicBezTo>
                  <a:cubicBezTo>
                    <a:pt x="125" y="45"/>
                    <a:pt x="125" y="44"/>
                    <a:pt x="126" y="44"/>
                  </a:cubicBezTo>
                  <a:cubicBezTo>
                    <a:pt x="126" y="44"/>
                    <a:pt x="127" y="43"/>
                    <a:pt x="127" y="42"/>
                  </a:cubicBezTo>
                  <a:cubicBezTo>
                    <a:pt x="128" y="41"/>
                    <a:pt x="129" y="40"/>
                    <a:pt x="130" y="39"/>
                  </a:cubicBezTo>
                  <a:cubicBezTo>
                    <a:pt x="130" y="37"/>
                    <a:pt x="131" y="36"/>
                    <a:pt x="131" y="34"/>
                  </a:cubicBezTo>
                  <a:cubicBezTo>
                    <a:pt x="131" y="31"/>
                    <a:pt x="131" y="28"/>
                    <a:pt x="130" y="25"/>
                  </a:cubicBezTo>
                  <a:cubicBezTo>
                    <a:pt x="129" y="22"/>
                    <a:pt x="128" y="19"/>
                    <a:pt x="127" y="16"/>
                  </a:cubicBezTo>
                  <a:cubicBezTo>
                    <a:pt x="129" y="18"/>
                    <a:pt x="130" y="21"/>
                    <a:pt x="132" y="25"/>
                  </a:cubicBezTo>
                  <a:cubicBezTo>
                    <a:pt x="133" y="28"/>
                    <a:pt x="134" y="31"/>
                    <a:pt x="134" y="35"/>
                  </a:cubicBezTo>
                  <a:cubicBezTo>
                    <a:pt x="134" y="36"/>
                    <a:pt x="134" y="38"/>
                    <a:pt x="133" y="40"/>
                  </a:cubicBezTo>
                  <a:cubicBezTo>
                    <a:pt x="132" y="42"/>
                    <a:pt x="131" y="43"/>
                    <a:pt x="130" y="45"/>
                  </a:cubicBezTo>
                  <a:cubicBezTo>
                    <a:pt x="130" y="46"/>
                    <a:pt x="129" y="46"/>
                    <a:pt x="129" y="47"/>
                  </a:cubicBezTo>
                  <a:cubicBezTo>
                    <a:pt x="128" y="48"/>
                    <a:pt x="127" y="49"/>
                    <a:pt x="126" y="49"/>
                  </a:cubicBezTo>
                  <a:cubicBezTo>
                    <a:pt x="124" y="50"/>
                    <a:pt x="122" y="50"/>
                    <a:pt x="120" y="50"/>
                  </a:cubicBezTo>
                  <a:cubicBezTo>
                    <a:pt x="116" y="49"/>
                    <a:pt x="112" y="48"/>
                    <a:pt x="109" y="46"/>
                  </a:cubicBezTo>
                  <a:cubicBezTo>
                    <a:pt x="107" y="44"/>
                    <a:pt x="104" y="41"/>
                    <a:pt x="101" y="39"/>
                  </a:cubicBezTo>
                  <a:cubicBezTo>
                    <a:pt x="99" y="37"/>
                    <a:pt x="97" y="34"/>
                    <a:pt x="94" y="32"/>
                  </a:cubicBezTo>
                  <a:cubicBezTo>
                    <a:pt x="93" y="30"/>
                    <a:pt x="92" y="29"/>
                    <a:pt x="91" y="28"/>
                  </a:cubicBezTo>
                  <a:cubicBezTo>
                    <a:pt x="90" y="26"/>
                    <a:pt x="89" y="25"/>
                    <a:pt x="88" y="23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6" y="22"/>
                    <a:pt x="96" y="24"/>
                    <a:pt x="97" y="26"/>
                  </a:cubicBezTo>
                  <a:cubicBezTo>
                    <a:pt x="97" y="29"/>
                    <a:pt x="97" y="31"/>
                    <a:pt x="98" y="33"/>
                  </a:cubicBezTo>
                  <a:cubicBezTo>
                    <a:pt x="98" y="37"/>
                    <a:pt x="99" y="41"/>
                    <a:pt x="99" y="46"/>
                  </a:cubicBezTo>
                  <a:cubicBezTo>
                    <a:pt x="99" y="48"/>
                    <a:pt x="98" y="50"/>
                    <a:pt x="98" y="52"/>
                  </a:cubicBezTo>
                  <a:cubicBezTo>
                    <a:pt x="98" y="55"/>
                    <a:pt x="97" y="57"/>
                    <a:pt x="96" y="59"/>
                  </a:cubicBezTo>
                  <a:cubicBezTo>
                    <a:pt x="96" y="61"/>
                    <a:pt x="95" y="64"/>
                    <a:pt x="93" y="66"/>
                  </a:cubicBezTo>
                  <a:cubicBezTo>
                    <a:pt x="92" y="67"/>
                    <a:pt x="91" y="68"/>
                    <a:pt x="90" y="69"/>
                  </a:cubicBezTo>
                  <a:cubicBezTo>
                    <a:pt x="90" y="69"/>
                    <a:pt x="89" y="70"/>
                    <a:pt x="89" y="7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5" y="72"/>
                    <a:pt x="85" y="72"/>
                  </a:cubicBezTo>
                  <a:cubicBezTo>
                    <a:pt x="85" y="72"/>
                    <a:pt x="84" y="73"/>
                    <a:pt x="83" y="73"/>
                  </a:cubicBezTo>
                  <a:cubicBezTo>
                    <a:pt x="82" y="73"/>
                    <a:pt x="80" y="73"/>
                    <a:pt x="79" y="73"/>
                  </a:cubicBezTo>
                  <a:cubicBezTo>
                    <a:pt x="76" y="73"/>
                    <a:pt x="74" y="73"/>
                    <a:pt x="71" y="72"/>
                  </a:cubicBezTo>
                  <a:cubicBezTo>
                    <a:pt x="67" y="70"/>
                    <a:pt x="63" y="67"/>
                    <a:pt x="60" y="64"/>
                  </a:cubicBezTo>
                  <a:cubicBezTo>
                    <a:pt x="56" y="61"/>
                    <a:pt x="54" y="58"/>
                    <a:pt x="51" y="55"/>
                  </a:cubicBezTo>
                  <a:cubicBezTo>
                    <a:pt x="50" y="53"/>
                    <a:pt x="48" y="51"/>
                    <a:pt x="47" y="50"/>
                  </a:cubicBezTo>
                  <a:cubicBezTo>
                    <a:pt x="46" y="48"/>
                    <a:pt x="45" y="46"/>
                    <a:pt x="44" y="44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4"/>
                    <a:pt x="52" y="46"/>
                    <a:pt x="52" y="49"/>
                  </a:cubicBezTo>
                  <a:cubicBezTo>
                    <a:pt x="52" y="51"/>
                    <a:pt x="51" y="54"/>
                    <a:pt x="51" y="56"/>
                  </a:cubicBezTo>
                  <a:cubicBezTo>
                    <a:pt x="51" y="61"/>
                    <a:pt x="50" y="65"/>
                    <a:pt x="49" y="70"/>
                  </a:cubicBezTo>
                  <a:cubicBezTo>
                    <a:pt x="48" y="75"/>
                    <a:pt x="46" y="80"/>
                    <a:pt x="44" y="84"/>
                  </a:cubicBezTo>
                  <a:cubicBezTo>
                    <a:pt x="42" y="86"/>
                    <a:pt x="41" y="88"/>
                    <a:pt x="39" y="90"/>
                  </a:cubicBezTo>
                  <a:cubicBezTo>
                    <a:pt x="38" y="91"/>
                    <a:pt x="37" y="92"/>
                    <a:pt x="36" y="93"/>
                  </a:cubicBezTo>
                  <a:cubicBezTo>
                    <a:pt x="35" y="93"/>
                    <a:pt x="35" y="94"/>
                    <a:pt x="34" y="94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1" y="96"/>
                    <a:pt x="30" y="96"/>
                    <a:pt x="29" y="96"/>
                  </a:cubicBezTo>
                  <a:cubicBezTo>
                    <a:pt x="27" y="97"/>
                    <a:pt x="26" y="97"/>
                    <a:pt x="24" y="96"/>
                  </a:cubicBezTo>
                  <a:cubicBezTo>
                    <a:pt x="21" y="96"/>
                    <a:pt x="19" y="94"/>
                    <a:pt x="17" y="93"/>
                  </a:cubicBezTo>
                  <a:cubicBezTo>
                    <a:pt x="15" y="91"/>
                    <a:pt x="13" y="89"/>
                    <a:pt x="12" y="87"/>
                  </a:cubicBezTo>
                  <a:cubicBezTo>
                    <a:pt x="11" y="85"/>
                    <a:pt x="10" y="83"/>
                    <a:pt x="8" y="81"/>
                  </a:cubicBezTo>
                  <a:cubicBezTo>
                    <a:pt x="6" y="76"/>
                    <a:pt x="5" y="72"/>
                    <a:pt x="3" y="68"/>
                  </a:cubicBezTo>
                  <a:cubicBezTo>
                    <a:pt x="2" y="63"/>
                    <a:pt x="1" y="59"/>
                    <a:pt x="0" y="54"/>
                  </a:cubicBezTo>
                  <a:close/>
                </a:path>
              </a:pathLst>
            </a:custGeom>
            <a:solidFill>
              <a:srgbClr val="72A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7" name="Freeform 29"/>
            <p:cNvSpPr/>
            <p:nvPr/>
          </p:nvSpPr>
          <p:spPr bwMode="auto">
            <a:xfrm>
              <a:off x="5930901" y="3248025"/>
              <a:ext cx="576263" cy="412750"/>
            </a:xfrm>
            <a:custGeom>
              <a:avLst/>
              <a:gdLst>
                <a:gd name="T0" fmla="*/ 2 w 136"/>
                <a:gd name="T1" fmla="*/ 76 h 97"/>
                <a:gd name="T2" fmla="*/ 12 w 136"/>
                <a:gd name="T3" fmla="*/ 91 h 97"/>
                <a:gd name="T4" fmla="*/ 22 w 136"/>
                <a:gd name="T5" fmla="*/ 92 h 97"/>
                <a:gd name="T6" fmla="*/ 32 w 136"/>
                <a:gd name="T7" fmla="*/ 86 h 97"/>
                <a:gd name="T8" fmla="*/ 38 w 136"/>
                <a:gd name="T9" fmla="*/ 76 h 97"/>
                <a:gd name="T10" fmla="*/ 39 w 136"/>
                <a:gd name="T11" fmla="*/ 58 h 97"/>
                <a:gd name="T12" fmla="*/ 36 w 136"/>
                <a:gd name="T13" fmla="*/ 46 h 97"/>
                <a:gd name="T14" fmla="*/ 43 w 136"/>
                <a:gd name="T15" fmla="*/ 43 h 97"/>
                <a:gd name="T16" fmla="*/ 53 w 136"/>
                <a:gd name="T17" fmla="*/ 55 h 97"/>
                <a:gd name="T18" fmla="*/ 76 w 136"/>
                <a:gd name="T19" fmla="*/ 76 h 97"/>
                <a:gd name="T20" fmla="*/ 87 w 136"/>
                <a:gd name="T21" fmla="*/ 78 h 97"/>
                <a:gd name="T22" fmla="*/ 88 w 136"/>
                <a:gd name="T23" fmla="*/ 77 h 97"/>
                <a:gd name="T24" fmla="*/ 89 w 136"/>
                <a:gd name="T25" fmla="*/ 76 h 97"/>
                <a:gd name="T26" fmla="*/ 92 w 136"/>
                <a:gd name="T27" fmla="*/ 67 h 97"/>
                <a:gd name="T28" fmla="*/ 89 w 136"/>
                <a:gd name="T29" fmla="*/ 36 h 97"/>
                <a:gd name="T30" fmla="*/ 85 w 136"/>
                <a:gd name="T31" fmla="*/ 21 h 97"/>
                <a:gd name="T32" fmla="*/ 92 w 136"/>
                <a:gd name="T33" fmla="*/ 17 h 97"/>
                <a:gd name="T34" fmla="*/ 108 w 136"/>
                <a:gd name="T35" fmla="*/ 36 h 97"/>
                <a:gd name="T36" fmla="*/ 125 w 136"/>
                <a:gd name="T37" fmla="*/ 52 h 97"/>
                <a:gd name="T38" fmla="*/ 128 w 136"/>
                <a:gd name="T39" fmla="*/ 53 h 97"/>
                <a:gd name="T40" fmla="*/ 128 w 136"/>
                <a:gd name="T41" fmla="*/ 53 h 97"/>
                <a:gd name="T42" fmla="*/ 128 w 136"/>
                <a:gd name="T43" fmla="*/ 53 h 97"/>
                <a:gd name="T44" fmla="*/ 128 w 136"/>
                <a:gd name="T45" fmla="*/ 53 h 97"/>
                <a:gd name="T46" fmla="*/ 131 w 136"/>
                <a:gd name="T47" fmla="*/ 49 h 97"/>
                <a:gd name="T48" fmla="*/ 133 w 136"/>
                <a:gd name="T49" fmla="*/ 25 h 97"/>
                <a:gd name="T50" fmla="*/ 136 w 136"/>
                <a:gd name="T51" fmla="*/ 37 h 97"/>
                <a:gd name="T52" fmla="*/ 132 w 136"/>
                <a:gd name="T53" fmla="*/ 57 h 97"/>
                <a:gd name="T54" fmla="*/ 129 w 136"/>
                <a:gd name="T55" fmla="*/ 58 h 97"/>
                <a:gd name="T56" fmla="*/ 128 w 136"/>
                <a:gd name="T57" fmla="*/ 58 h 97"/>
                <a:gd name="T58" fmla="*/ 128 w 136"/>
                <a:gd name="T59" fmla="*/ 58 h 97"/>
                <a:gd name="T60" fmla="*/ 127 w 136"/>
                <a:gd name="T61" fmla="*/ 58 h 97"/>
                <a:gd name="T62" fmla="*/ 117 w 136"/>
                <a:gd name="T63" fmla="*/ 54 h 97"/>
                <a:gd name="T64" fmla="*/ 103 w 136"/>
                <a:gd name="T65" fmla="*/ 41 h 97"/>
                <a:gd name="T66" fmla="*/ 85 w 136"/>
                <a:gd name="T67" fmla="*/ 22 h 97"/>
                <a:gd name="T68" fmla="*/ 95 w 136"/>
                <a:gd name="T69" fmla="*/ 26 h 97"/>
                <a:gd name="T70" fmla="*/ 100 w 136"/>
                <a:gd name="T71" fmla="*/ 51 h 97"/>
                <a:gd name="T72" fmla="*/ 99 w 136"/>
                <a:gd name="T73" fmla="*/ 78 h 97"/>
                <a:gd name="T74" fmla="*/ 95 w 136"/>
                <a:gd name="T75" fmla="*/ 83 h 97"/>
                <a:gd name="T76" fmla="*/ 93 w 136"/>
                <a:gd name="T77" fmla="*/ 85 h 97"/>
                <a:gd name="T78" fmla="*/ 81 w 136"/>
                <a:gd name="T79" fmla="*/ 87 h 97"/>
                <a:gd name="T80" fmla="*/ 58 w 136"/>
                <a:gd name="T81" fmla="*/ 73 h 97"/>
                <a:gd name="T82" fmla="*/ 42 w 136"/>
                <a:gd name="T83" fmla="*/ 54 h 97"/>
                <a:gd name="T84" fmla="*/ 44 w 136"/>
                <a:gd name="T85" fmla="*/ 44 h 97"/>
                <a:gd name="T86" fmla="*/ 46 w 136"/>
                <a:gd name="T87" fmla="*/ 57 h 97"/>
                <a:gd name="T88" fmla="*/ 41 w 136"/>
                <a:gd name="T89" fmla="*/ 85 h 97"/>
                <a:gd name="T90" fmla="*/ 30 w 136"/>
                <a:gd name="T91" fmla="*/ 94 h 97"/>
                <a:gd name="T92" fmla="*/ 16 w 136"/>
                <a:gd name="T93" fmla="*/ 97 h 97"/>
                <a:gd name="T94" fmla="*/ 5 w 136"/>
                <a:gd name="T95" fmla="*/ 89 h 97"/>
                <a:gd name="T96" fmla="*/ 0 w 136"/>
                <a:gd name="T97" fmla="*/ 6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" h="97">
                  <a:moveTo>
                    <a:pt x="0" y="63"/>
                  </a:moveTo>
                  <a:cubicBezTo>
                    <a:pt x="0" y="68"/>
                    <a:pt x="1" y="72"/>
                    <a:pt x="2" y="76"/>
                  </a:cubicBezTo>
                  <a:cubicBezTo>
                    <a:pt x="3" y="80"/>
                    <a:pt x="5" y="84"/>
                    <a:pt x="7" y="87"/>
                  </a:cubicBezTo>
                  <a:cubicBezTo>
                    <a:pt x="9" y="89"/>
                    <a:pt x="10" y="90"/>
                    <a:pt x="12" y="91"/>
                  </a:cubicBezTo>
                  <a:cubicBezTo>
                    <a:pt x="13" y="92"/>
                    <a:pt x="15" y="93"/>
                    <a:pt x="17" y="93"/>
                  </a:cubicBezTo>
                  <a:cubicBezTo>
                    <a:pt x="19" y="93"/>
                    <a:pt x="21" y="93"/>
                    <a:pt x="22" y="92"/>
                  </a:cubicBezTo>
                  <a:cubicBezTo>
                    <a:pt x="24" y="91"/>
                    <a:pt x="26" y="90"/>
                    <a:pt x="28" y="89"/>
                  </a:cubicBezTo>
                  <a:cubicBezTo>
                    <a:pt x="29" y="88"/>
                    <a:pt x="31" y="87"/>
                    <a:pt x="32" y="86"/>
                  </a:cubicBezTo>
                  <a:cubicBezTo>
                    <a:pt x="34" y="84"/>
                    <a:pt x="35" y="83"/>
                    <a:pt x="36" y="81"/>
                  </a:cubicBezTo>
                  <a:cubicBezTo>
                    <a:pt x="37" y="80"/>
                    <a:pt x="37" y="78"/>
                    <a:pt x="38" y="76"/>
                  </a:cubicBezTo>
                  <a:cubicBezTo>
                    <a:pt x="38" y="74"/>
                    <a:pt x="39" y="72"/>
                    <a:pt x="39" y="70"/>
                  </a:cubicBezTo>
                  <a:cubicBezTo>
                    <a:pt x="39" y="66"/>
                    <a:pt x="39" y="62"/>
                    <a:pt x="39" y="58"/>
                  </a:cubicBezTo>
                  <a:cubicBezTo>
                    <a:pt x="39" y="56"/>
                    <a:pt x="38" y="54"/>
                    <a:pt x="38" y="52"/>
                  </a:cubicBezTo>
                  <a:cubicBezTo>
                    <a:pt x="37" y="50"/>
                    <a:pt x="37" y="48"/>
                    <a:pt x="36" y="46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5"/>
                    <a:pt x="47" y="47"/>
                    <a:pt x="48" y="49"/>
                  </a:cubicBezTo>
                  <a:cubicBezTo>
                    <a:pt x="50" y="51"/>
                    <a:pt x="52" y="53"/>
                    <a:pt x="53" y="55"/>
                  </a:cubicBezTo>
                  <a:cubicBezTo>
                    <a:pt x="57" y="59"/>
                    <a:pt x="61" y="63"/>
                    <a:pt x="64" y="67"/>
                  </a:cubicBezTo>
                  <a:cubicBezTo>
                    <a:pt x="68" y="70"/>
                    <a:pt x="72" y="73"/>
                    <a:pt x="76" y="76"/>
                  </a:cubicBezTo>
                  <a:cubicBezTo>
                    <a:pt x="78" y="77"/>
                    <a:pt x="81" y="78"/>
                    <a:pt x="82" y="78"/>
                  </a:cubicBezTo>
                  <a:cubicBezTo>
                    <a:pt x="84" y="79"/>
                    <a:pt x="86" y="78"/>
                    <a:pt x="87" y="78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7"/>
                    <a:pt x="89" y="77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90" y="76"/>
                    <a:pt x="90" y="75"/>
                    <a:pt x="90" y="74"/>
                  </a:cubicBezTo>
                  <a:cubicBezTo>
                    <a:pt x="91" y="72"/>
                    <a:pt x="92" y="70"/>
                    <a:pt x="92" y="67"/>
                  </a:cubicBezTo>
                  <a:cubicBezTo>
                    <a:pt x="92" y="63"/>
                    <a:pt x="92" y="57"/>
                    <a:pt x="92" y="52"/>
                  </a:cubicBezTo>
                  <a:cubicBezTo>
                    <a:pt x="91" y="47"/>
                    <a:pt x="90" y="42"/>
                    <a:pt x="89" y="36"/>
                  </a:cubicBezTo>
                  <a:cubicBezTo>
                    <a:pt x="88" y="34"/>
                    <a:pt x="88" y="31"/>
                    <a:pt x="87" y="29"/>
                  </a:cubicBezTo>
                  <a:cubicBezTo>
                    <a:pt x="86" y="26"/>
                    <a:pt x="86" y="23"/>
                    <a:pt x="85" y="2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4" y="20"/>
                    <a:pt x="97" y="24"/>
                    <a:pt x="100" y="27"/>
                  </a:cubicBezTo>
                  <a:cubicBezTo>
                    <a:pt x="102" y="30"/>
                    <a:pt x="105" y="33"/>
                    <a:pt x="108" y="36"/>
                  </a:cubicBezTo>
                  <a:cubicBezTo>
                    <a:pt x="110" y="39"/>
                    <a:pt x="113" y="42"/>
                    <a:pt x="116" y="45"/>
                  </a:cubicBezTo>
                  <a:cubicBezTo>
                    <a:pt x="119" y="48"/>
                    <a:pt x="122" y="51"/>
                    <a:pt x="125" y="52"/>
                  </a:cubicBezTo>
                  <a:cubicBezTo>
                    <a:pt x="126" y="53"/>
                    <a:pt x="127" y="53"/>
                    <a:pt x="127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9" y="53"/>
                    <a:pt x="128" y="53"/>
                    <a:pt x="129" y="53"/>
                  </a:cubicBezTo>
                  <a:cubicBezTo>
                    <a:pt x="130" y="52"/>
                    <a:pt x="131" y="51"/>
                    <a:pt x="131" y="49"/>
                  </a:cubicBezTo>
                  <a:cubicBezTo>
                    <a:pt x="132" y="45"/>
                    <a:pt x="133" y="41"/>
                    <a:pt x="133" y="37"/>
                  </a:cubicBezTo>
                  <a:cubicBezTo>
                    <a:pt x="133" y="33"/>
                    <a:pt x="133" y="29"/>
                    <a:pt x="133" y="25"/>
                  </a:cubicBezTo>
                  <a:cubicBezTo>
                    <a:pt x="133" y="20"/>
                    <a:pt x="133" y="16"/>
                    <a:pt x="132" y="12"/>
                  </a:cubicBezTo>
                  <a:cubicBezTo>
                    <a:pt x="134" y="20"/>
                    <a:pt x="135" y="29"/>
                    <a:pt x="136" y="37"/>
                  </a:cubicBezTo>
                  <a:cubicBezTo>
                    <a:pt x="136" y="41"/>
                    <a:pt x="136" y="46"/>
                    <a:pt x="135" y="50"/>
                  </a:cubicBezTo>
                  <a:cubicBezTo>
                    <a:pt x="135" y="52"/>
                    <a:pt x="134" y="55"/>
                    <a:pt x="132" y="57"/>
                  </a:cubicBezTo>
                  <a:cubicBezTo>
                    <a:pt x="131" y="57"/>
                    <a:pt x="130" y="58"/>
                    <a:pt x="129" y="58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28" y="58"/>
                    <a:pt x="129" y="58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8"/>
                    <a:pt x="127" y="58"/>
                    <a:pt x="127" y="58"/>
                  </a:cubicBezTo>
                  <a:cubicBezTo>
                    <a:pt x="125" y="58"/>
                    <a:pt x="124" y="58"/>
                    <a:pt x="123" y="57"/>
                  </a:cubicBezTo>
                  <a:cubicBezTo>
                    <a:pt x="121" y="56"/>
                    <a:pt x="119" y="55"/>
                    <a:pt x="117" y="54"/>
                  </a:cubicBezTo>
                  <a:cubicBezTo>
                    <a:pt x="115" y="52"/>
                    <a:pt x="114" y="51"/>
                    <a:pt x="112" y="50"/>
                  </a:cubicBezTo>
                  <a:cubicBezTo>
                    <a:pt x="109" y="47"/>
                    <a:pt x="106" y="44"/>
                    <a:pt x="103" y="41"/>
                  </a:cubicBezTo>
                  <a:cubicBezTo>
                    <a:pt x="100" y="38"/>
                    <a:pt x="97" y="35"/>
                    <a:pt x="94" y="32"/>
                  </a:cubicBezTo>
                  <a:cubicBezTo>
                    <a:pt x="91" y="29"/>
                    <a:pt x="88" y="26"/>
                    <a:pt x="85" y="22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21"/>
                    <a:pt x="94" y="24"/>
                    <a:pt x="95" y="26"/>
                  </a:cubicBezTo>
                  <a:cubicBezTo>
                    <a:pt x="96" y="29"/>
                    <a:pt x="97" y="32"/>
                    <a:pt x="97" y="35"/>
                  </a:cubicBezTo>
                  <a:cubicBezTo>
                    <a:pt x="99" y="40"/>
                    <a:pt x="100" y="45"/>
                    <a:pt x="100" y="51"/>
                  </a:cubicBezTo>
                  <a:cubicBezTo>
                    <a:pt x="101" y="57"/>
                    <a:pt x="102" y="62"/>
                    <a:pt x="101" y="68"/>
                  </a:cubicBezTo>
                  <a:cubicBezTo>
                    <a:pt x="101" y="71"/>
                    <a:pt x="100" y="74"/>
                    <a:pt x="99" y="78"/>
                  </a:cubicBezTo>
                  <a:cubicBezTo>
                    <a:pt x="98" y="79"/>
                    <a:pt x="98" y="81"/>
                    <a:pt x="96" y="82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5" y="84"/>
                    <a:pt x="94" y="84"/>
                    <a:pt x="94" y="84"/>
                  </a:cubicBezTo>
                  <a:cubicBezTo>
                    <a:pt x="94" y="85"/>
                    <a:pt x="93" y="85"/>
                    <a:pt x="93" y="85"/>
                  </a:cubicBezTo>
                  <a:cubicBezTo>
                    <a:pt x="92" y="86"/>
                    <a:pt x="92" y="86"/>
                    <a:pt x="92" y="86"/>
                  </a:cubicBezTo>
                  <a:cubicBezTo>
                    <a:pt x="88" y="88"/>
                    <a:pt x="84" y="88"/>
                    <a:pt x="81" y="87"/>
                  </a:cubicBezTo>
                  <a:cubicBezTo>
                    <a:pt x="77" y="87"/>
                    <a:pt x="74" y="85"/>
                    <a:pt x="72" y="84"/>
                  </a:cubicBezTo>
                  <a:cubicBezTo>
                    <a:pt x="66" y="81"/>
                    <a:pt x="62" y="77"/>
                    <a:pt x="58" y="73"/>
                  </a:cubicBezTo>
                  <a:cubicBezTo>
                    <a:pt x="54" y="69"/>
                    <a:pt x="50" y="65"/>
                    <a:pt x="47" y="61"/>
                  </a:cubicBezTo>
                  <a:cubicBezTo>
                    <a:pt x="45" y="59"/>
                    <a:pt x="43" y="56"/>
                    <a:pt x="42" y="54"/>
                  </a:cubicBezTo>
                  <a:cubicBezTo>
                    <a:pt x="40" y="52"/>
                    <a:pt x="38" y="50"/>
                    <a:pt x="37" y="47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6"/>
                    <a:pt x="45" y="48"/>
                    <a:pt x="46" y="50"/>
                  </a:cubicBezTo>
                  <a:cubicBezTo>
                    <a:pt x="46" y="53"/>
                    <a:pt x="46" y="55"/>
                    <a:pt x="46" y="57"/>
                  </a:cubicBezTo>
                  <a:cubicBezTo>
                    <a:pt x="47" y="62"/>
                    <a:pt x="47" y="67"/>
                    <a:pt x="46" y="71"/>
                  </a:cubicBezTo>
                  <a:cubicBezTo>
                    <a:pt x="45" y="76"/>
                    <a:pt x="44" y="80"/>
                    <a:pt x="41" y="85"/>
                  </a:cubicBezTo>
                  <a:cubicBezTo>
                    <a:pt x="40" y="87"/>
                    <a:pt x="38" y="88"/>
                    <a:pt x="36" y="90"/>
                  </a:cubicBezTo>
                  <a:cubicBezTo>
                    <a:pt x="34" y="92"/>
                    <a:pt x="33" y="93"/>
                    <a:pt x="30" y="94"/>
                  </a:cubicBezTo>
                  <a:cubicBezTo>
                    <a:pt x="28" y="95"/>
                    <a:pt x="26" y="96"/>
                    <a:pt x="24" y="97"/>
                  </a:cubicBezTo>
                  <a:cubicBezTo>
                    <a:pt x="21" y="97"/>
                    <a:pt x="19" y="97"/>
                    <a:pt x="16" y="97"/>
                  </a:cubicBezTo>
                  <a:cubicBezTo>
                    <a:pt x="14" y="97"/>
                    <a:pt x="12" y="96"/>
                    <a:pt x="10" y="94"/>
                  </a:cubicBezTo>
                  <a:cubicBezTo>
                    <a:pt x="8" y="93"/>
                    <a:pt x="6" y="91"/>
                    <a:pt x="5" y="89"/>
                  </a:cubicBezTo>
                  <a:cubicBezTo>
                    <a:pt x="2" y="85"/>
                    <a:pt x="1" y="81"/>
                    <a:pt x="1" y="76"/>
                  </a:cubicBezTo>
                  <a:cubicBezTo>
                    <a:pt x="0" y="72"/>
                    <a:pt x="0" y="68"/>
                    <a:pt x="0" y="63"/>
                  </a:cubicBezTo>
                  <a:close/>
                </a:path>
              </a:pathLst>
            </a:custGeom>
            <a:solidFill>
              <a:srgbClr val="72A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8" name="Freeform 30"/>
            <p:cNvSpPr/>
            <p:nvPr/>
          </p:nvSpPr>
          <p:spPr bwMode="auto">
            <a:xfrm>
              <a:off x="6116638" y="3678238"/>
              <a:ext cx="387350" cy="258763"/>
            </a:xfrm>
            <a:custGeom>
              <a:avLst/>
              <a:gdLst>
                <a:gd name="T0" fmla="*/ 0 w 91"/>
                <a:gd name="T1" fmla="*/ 21 h 61"/>
                <a:gd name="T2" fmla="*/ 6 w 91"/>
                <a:gd name="T3" fmla="*/ 31 h 61"/>
                <a:gd name="T4" fmla="*/ 14 w 91"/>
                <a:gd name="T5" fmla="*/ 42 h 61"/>
                <a:gd name="T6" fmla="*/ 22 w 91"/>
                <a:gd name="T7" fmla="*/ 50 h 61"/>
                <a:gd name="T8" fmla="*/ 31 w 91"/>
                <a:gd name="T9" fmla="*/ 54 h 61"/>
                <a:gd name="T10" fmla="*/ 35 w 91"/>
                <a:gd name="T11" fmla="*/ 53 h 61"/>
                <a:gd name="T12" fmla="*/ 37 w 91"/>
                <a:gd name="T13" fmla="*/ 51 h 61"/>
                <a:gd name="T14" fmla="*/ 37 w 91"/>
                <a:gd name="T15" fmla="*/ 50 h 61"/>
                <a:gd name="T16" fmla="*/ 38 w 91"/>
                <a:gd name="T17" fmla="*/ 50 h 61"/>
                <a:gd name="T18" fmla="*/ 38 w 91"/>
                <a:gd name="T19" fmla="*/ 49 h 61"/>
                <a:gd name="T20" fmla="*/ 42 w 91"/>
                <a:gd name="T21" fmla="*/ 38 h 61"/>
                <a:gd name="T22" fmla="*/ 43 w 91"/>
                <a:gd name="T23" fmla="*/ 27 h 61"/>
                <a:gd name="T24" fmla="*/ 43 w 91"/>
                <a:gd name="T25" fmla="*/ 21 h 61"/>
                <a:gd name="T26" fmla="*/ 43 w 91"/>
                <a:gd name="T27" fmla="*/ 14 h 61"/>
                <a:gd name="T28" fmla="*/ 43 w 91"/>
                <a:gd name="T29" fmla="*/ 0 h 61"/>
                <a:gd name="T30" fmla="*/ 52 w 91"/>
                <a:gd name="T31" fmla="*/ 11 h 61"/>
                <a:gd name="T32" fmla="*/ 59 w 91"/>
                <a:gd name="T33" fmla="*/ 20 h 61"/>
                <a:gd name="T34" fmla="*/ 66 w 91"/>
                <a:gd name="T35" fmla="*/ 28 h 61"/>
                <a:gd name="T36" fmla="*/ 74 w 91"/>
                <a:gd name="T37" fmla="*/ 36 h 61"/>
                <a:gd name="T38" fmla="*/ 78 w 91"/>
                <a:gd name="T39" fmla="*/ 39 h 61"/>
                <a:gd name="T40" fmla="*/ 82 w 91"/>
                <a:gd name="T41" fmla="*/ 41 h 61"/>
                <a:gd name="T42" fmla="*/ 82 w 91"/>
                <a:gd name="T43" fmla="*/ 41 h 61"/>
                <a:gd name="T44" fmla="*/ 82 w 91"/>
                <a:gd name="T45" fmla="*/ 41 h 61"/>
                <a:gd name="T46" fmla="*/ 82 w 91"/>
                <a:gd name="T47" fmla="*/ 41 h 61"/>
                <a:gd name="T48" fmla="*/ 82 w 91"/>
                <a:gd name="T49" fmla="*/ 41 h 61"/>
                <a:gd name="T50" fmla="*/ 82 w 91"/>
                <a:gd name="T51" fmla="*/ 41 h 61"/>
                <a:gd name="T52" fmla="*/ 82 w 91"/>
                <a:gd name="T53" fmla="*/ 41 h 61"/>
                <a:gd name="T54" fmla="*/ 82 w 91"/>
                <a:gd name="T55" fmla="*/ 41 h 61"/>
                <a:gd name="T56" fmla="*/ 82 w 91"/>
                <a:gd name="T57" fmla="*/ 41 h 61"/>
                <a:gd name="T58" fmla="*/ 83 w 91"/>
                <a:gd name="T59" fmla="*/ 40 h 61"/>
                <a:gd name="T60" fmla="*/ 84 w 91"/>
                <a:gd name="T61" fmla="*/ 35 h 61"/>
                <a:gd name="T62" fmla="*/ 86 w 91"/>
                <a:gd name="T63" fmla="*/ 24 h 61"/>
                <a:gd name="T64" fmla="*/ 88 w 91"/>
                <a:gd name="T65" fmla="*/ 13 h 61"/>
                <a:gd name="T66" fmla="*/ 88 w 91"/>
                <a:gd name="T67" fmla="*/ 2 h 61"/>
                <a:gd name="T68" fmla="*/ 90 w 91"/>
                <a:gd name="T69" fmla="*/ 13 h 61"/>
                <a:gd name="T70" fmla="*/ 91 w 91"/>
                <a:gd name="T71" fmla="*/ 25 h 61"/>
                <a:gd name="T72" fmla="*/ 90 w 91"/>
                <a:gd name="T73" fmla="*/ 36 h 61"/>
                <a:gd name="T74" fmla="*/ 88 w 91"/>
                <a:gd name="T75" fmla="*/ 42 h 61"/>
                <a:gd name="T76" fmla="*/ 86 w 91"/>
                <a:gd name="T77" fmla="*/ 46 h 61"/>
                <a:gd name="T78" fmla="*/ 84 w 91"/>
                <a:gd name="T79" fmla="*/ 47 h 61"/>
                <a:gd name="T80" fmla="*/ 82 w 91"/>
                <a:gd name="T81" fmla="*/ 47 h 61"/>
                <a:gd name="T82" fmla="*/ 82 w 91"/>
                <a:gd name="T83" fmla="*/ 47 h 61"/>
                <a:gd name="T84" fmla="*/ 82 w 91"/>
                <a:gd name="T85" fmla="*/ 48 h 61"/>
                <a:gd name="T86" fmla="*/ 82 w 91"/>
                <a:gd name="T87" fmla="*/ 47 h 61"/>
                <a:gd name="T88" fmla="*/ 82 w 91"/>
                <a:gd name="T89" fmla="*/ 47 h 61"/>
                <a:gd name="T90" fmla="*/ 81 w 91"/>
                <a:gd name="T91" fmla="*/ 47 h 61"/>
                <a:gd name="T92" fmla="*/ 74 w 91"/>
                <a:gd name="T93" fmla="*/ 45 h 61"/>
                <a:gd name="T94" fmla="*/ 69 w 91"/>
                <a:gd name="T95" fmla="*/ 42 h 61"/>
                <a:gd name="T96" fmla="*/ 60 w 91"/>
                <a:gd name="T97" fmla="*/ 34 h 61"/>
                <a:gd name="T98" fmla="*/ 52 w 91"/>
                <a:gd name="T99" fmla="*/ 26 h 61"/>
                <a:gd name="T100" fmla="*/ 44 w 91"/>
                <a:gd name="T101" fmla="*/ 17 h 61"/>
                <a:gd name="T102" fmla="*/ 53 w 91"/>
                <a:gd name="T103" fmla="*/ 14 h 61"/>
                <a:gd name="T104" fmla="*/ 53 w 91"/>
                <a:gd name="T105" fmla="*/ 21 h 61"/>
                <a:gd name="T106" fmla="*/ 53 w 91"/>
                <a:gd name="T107" fmla="*/ 27 h 61"/>
                <a:gd name="T108" fmla="*/ 51 w 91"/>
                <a:gd name="T109" fmla="*/ 40 h 61"/>
                <a:gd name="T110" fmla="*/ 45 w 91"/>
                <a:gd name="T111" fmla="*/ 53 h 61"/>
                <a:gd name="T112" fmla="*/ 43 w 91"/>
                <a:gd name="T113" fmla="*/ 56 h 61"/>
                <a:gd name="T114" fmla="*/ 39 w 91"/>
                <a:gd name="T115" fmla="*/ 59 h 61"/>
                <a:gd name="T116" fmla="*/ 31 w 91"/>
                <a:gd name="T117" fmla="*/ 61 h 61"/>
                <a:gd name="T118" fmla="*/ 24 w 91"/>
                <a:gd name="T119" fmla="*/ 59 h 61"/>
                <a:gd name="T120" fmla="*/ 18 w 91"/>
                <a:gd name="T121" fmla="*/ 55 h 61"/>
                <a:gd name="T122" fmla="*/ 10 w 91"/>
                <a:gd name="T123" fmla="*/ 44 h 61"/>
                <a:gd name="T124" fmla="*/ 0 w 91"/>
                <a:gd name="T125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61">
                  <a:moveTo>
                    <a:pt x="0" y="21"/>
                  </a:moveTo>
                  <a:cubicBezTo>
                    <a:pt x="2" y="24"/>
                    <a:pt x="4" y="28"/>
                    <a:pt x="6" y="31"/>
                  </a:cubicBezTo>
                  <a:cubicBezTo>
                    <a:pt x="9" y="35"/>
                    <a:pt x="11" y="38"/>
                    <a:pt x="14" y="42"/>
                  </a:cubicBezTo>
                  <a:cubicBezTo>
                    <a:pt x="16" y="45"/>
                    <a:pt x="19" y="48"/>
                    <a:pt x="22" y="50"/>
                  </a:cubicBezTo>
                  <a:cubicBezTo>
                    <a:pt x="25" y="53"/>
                    <a:pt x="29" y="55"/>
                    <a:pt x="31" y="54"/>
                  </a:cubicBezTo>
                  <a:cubicBezTo>
                    <a:pt x="33" y="54"/>
                    <a:pt x="34" y="54"/>
                    <a:pt x="35" y="53"/>
                  </a:cubicBezTo>
                  <a:cubicBezTo>
                    <a:pt x="36" y="52"/>
                    <a:pt x="36" y="52"/>
                    <a:pt x="37" y="51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8" y="50"/>
                  </a:cubicBezTo>
                  <a:cubicBezTo>
                    <a:pt x="38" y="50"/>
                    <a:pt x="38" y="49"/>
                    <a:pt x="38" y="49"/>
                  </a:cubicBezTo>
                  <a:cubicBezTo>
                    <a:pt x="40" y="46"/>
                    <a:pt x="41" y="42"/>
                    <a:pt x="42" y="38"/>
                  </a:cubicBezTo>
                  <a:cubicBezTo>
                    <a:pt x="43" y="35"/>
                    <a:pt x="43" y="31"/>
                    <a:pt x="43" y="27"/>
                  </a:cubicBezTo>
                  <a:cubicBezTo>
                    <a:pt x="43" y="25"/>
                    <a:pt x="43" y="23"/>
                    <a:pt x="43" y="21"/>
                  </a:cubicBezTo>
                  <a:cubicBezTo>
                    <a:pt x="43" y="18"/>
                    <a:pt x="43" y="16"/>
                    <a:pt x="43" y="14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4" y="14"/>
                    <a:pt x="56" y="17"/>
                    <a:pt x="59" y="20"/>
                  </a:cubicBezTo>
                  <a:cubicBezTo>
                    <a:pt x="61" y="22"/>
                    <a:pt x="64" y="25"/>
                    <a:pt x="66" y="28"/>
                  </a:cubicBezTo>
                  <a:cubicBezTo>
                    <a:pt x="69" y="31"/>
                    <a:pt x="71" y="33"/>
                    <a:pt x="74" y="36"/>
                  </a:cubicBezTo>
                  <a:cubicBezTo>
                    <a:pt x="75" y="37"/>
                    <a:pt x="77" y="38"/>
                    <a:pt x="78" y="39"/>
                  </a:cubicBezTo>
                  <a:cubicBezTo>
                    <a:pt x="79" y="40"/>
                    <a:pt x="81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1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0"/>
                    <a:pt x="83" y="40"/>
                  </a:cubicBezTo>
                  <a:cubicBezTo>
                    <a:pt x="83" y="38"/>
                    <a:pt x="84" y="37"/>
                    <a:pt x="84" y="35"/>
                  </a:cubicBezTo>
                  <a:cubicBezTo>
                    <a:pt x="85" y="32"/>
                    <a:pt x="86" y="28"/>
                    <a:pt x="86" y="24"/>
                  </a:cubicBezTo>
                  <a:cubicBezTo>
                    <a:pt x="87" y="21"/>
                    <a:pt x="87" y="17"/>
                    <a:pt x="88" y="13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9" y="6"/>
                    <a:pt x="89" y="9"/>
                    <a:pt x="90" y="13"/>
                  </a:cubicBezTo>
                  <a:cubicBezTo>
                    <a:pt x="90" y="17"/>
                    <a:pt x="90" y="21"/>
                    <a:pt x="91" y="25"/>
                  </a:cubicBezTo>
                  <a:cubicBezTo>
                    <a:pt x="91" y="28"/>
                    <a:pt x="91" y="32"/>
                    <a:pt x="90" y="36"/>
                  </a:cubicBezTo>
                  <a:cubicBezTo>
                    <a:pt x="90" y="38"/>
                    <a:pt x="89" y="40"/>
                    <a:pt x="88" y="42"/>
                  </a:cubicBezTo>
                  <a:cubicBezTo>
                    <a:pt x="88" y="43"/>
                    <a:pt x="87" y="45"/>
                    <a:pt x="86" y="46"/>
                  </a:cubicBezTo>
                  <a:cubicBezTo>
                    <a:pt x="85" y="46"/>
                    <a:pt x="85" y="47"/>
                    <a:pt x="84" y="47"/>
                  </a:cubicBezTo>
                  <a:cubicBezTo>
                    <a:pt x="83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8" y="47"/>
                    <a:pt x="76" y="46"/>
                    <a:pt x="74" y="45"/>
                  </a:cubicBezTo>
                  <a:cubicBezTo>
                    <a:pt x="72" y="44"/>
                    <a:pt x="71" y="43"/>
                    <a:pt x="69" y="42"/>
                  </a:cubicBezTo>
                  <a:cubicBezTo>
                    <a:pt x="66" y="39"/>
                    <a:pt x="63" y="37"/>
                    <a:pt x="60" y="34"/>
                  </a:cubicBezTo>
                  <a:cubicBezTo>
                    <a:pt x="57" y="31"/>
                    <a:pt x="55" y="29"/>
                    <a:pt x="52" y="26"/>
                  </a:cubicBezTo>
                  <a:cubicBezTo>
                    <a:pt x="49" y="23"/>
                    <a:pt x="47" y="20"/>
                    <a:pt x="44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6"/>
                    <a:pt x="53" y="18"/>
                    <a:pt x="53" y="21"/>
                  </a:cubicBezTo>
                  <a:cubicBezTo>
                    <a:pt x="53" y="23"/>
                    <a:pt x="53" y="25"/>
                    <a:pt x="53" y="27"/>
                  </a:cubicBezTo>
                  <a:cubicBezTo>
                    <a:pt x="52" y="32"/>
                    <a:pt x="52" y="36"/>
                    <a:pt x="51" y="40"/>
                  </a:cubicBezTo>
                  <a:cubicBezTo>
                    <a:pt x="49" y="45"/>
                    <a:pt x="48" y="49"/>
                    <a:pt x="45" y="53"/>
                  </a:cubicBezTo>
                  <a:cubicBezTo>
                    <a:pt x="44" y="54"/>
                    <a:pt x="43" y="56"/>
                    <a:pt x="43" y="56"/>
                  </a:cubicBezTo>
                  <a:cubicBezTo>
                    <a:pt x="42" y="57"/>
                    <a:pt x="41" y="58"/>
                    <a:pt x="39" y="59"/>
                  </a:cubicBezTo>
                  <a:cubicBezTo>
                    <a:pt x="37" y="60"/>
                    <a:pt x="34" y="61"/>
                    <a:pt x="31" y="61"/>
                  </a:cubicBezTo>
                  <a:cubicBezTo>
                    <a:pt x="28" y="61"/>
                    <a:pt x="26" y="60"/>
                    <a:pt x="24" y="59"/>
                  </a:cubicBezTo>
                  <a:cubicBezTo>
                    <a:pt x="22" y="58"/>
                    <a:pt x="20" y="56"/>
                    <a:pt x="18" y="55"/>
                  </a:cubicBezTo>
                  <a:cubicBezTo>
                    <a:pt x="15" y="51"/>
                    <a:pt x="12" y="48"/>
                    <a:pt x="10" y="44"/>
                  </a:cubicBezTo>
                  <a:cubicBezTo>
                    <a:pt x="6" y="37"/>
                    <a:pt x="2" y="29"/>
                    <a:pt x="0" y="21"/>
                  </a:cubicBezTo>
                  <a:close/>
                </a:path>
              </a:pathLst>
            </a:custGeom>
            <a:solidFill>
              <a:srgbClr val="72A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1343465" y="4153421"/>
            <a:ext cx="1438865" cy="1521714"/>
            <a:chOff x="4745038" y="2014538"/>
            <a:chExt cx="2701925" cy="2857500"/>
          </a:xfrm>
        </p:grpSpPr>
        <p:sp>
          <p:nvSpPr>
            <p:cNvPr id="130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1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2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3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4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5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6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7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8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9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0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1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3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4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5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6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7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8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9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0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1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2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3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4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 invX="1"/>
      </p:transition>
    </mc:Choice>
    <mc:Fallback xmlns:p14="http://schemas.microsoft.com/office/powerpoint/2010/main" xmlns:a14="http://schemas.microsoft.com/office/drawing/2010/main" xmlns="">
      <p:transition spd="slow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286010" y="1510074"/>
            <a:ext cx="1868149" cy="400201"/>
          </a:xfrm>
          <a:prstGeom prst="roundRect">
            <a:avLst/>
          </a:prstGeom>
          <a:solidFill>
            <a:srgbClr val="3CA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95" b="1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201X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286010" y="2367585"/>
            <a:ext cx="1868149" cy="400201"/>
          </a:xfrm>
          <a:prstGeom prst="roundRect">
            <a:avLst/>
          </a:prstGeom>
          <a:solidFill>
            <a:srgbClr val="528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95" b="1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201X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286010" y="3215986"/>
            <a:ext cx="1868149" cy="400201"/>
          </a:xfrm>
          <a:prstGeom prst="roundRect">
            <a:avLst/>
          </a:prstGeom>
          <a:solidFill>
            <a:srgbClr val="E35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95" b="1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201X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286010" y="4053358"/>
            <a:ext cx="1868149" cy="400201"/>
          </a:xfrm>
          <a:prstGeom prst="roundRect">
            <a:avLst/>
          </a:prstGeom>
          <a:solidFill>
            <a:srgbClr val="DC4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95" b="1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201X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286010" y="4890729"/>
            <a:ext cx="1868149" cy="400201"/>
          </a:xfrm>
          <a:prstGeom prst="roundRect">
            <a:avLst/>
          </a:prstGeom>
          <a:solidFill>
            <a:srgbClr val="F2A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95" b="1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201X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2974317" y="2114518"/>
            <a:ext cx="414991" cy="1839"/>
          </a:xfrm>
          <a:prstGeom prst="line">
            <a:avLst/>
          </a:prstGeom>
          <a:ln w="19050" cap="rnd">
            <a:solidFill>
              <a:srgbClr val="3CA74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182736" y="2107370"/>
            <a:ext cx="5867840" cy="0"/>
          </a:xfrm>
          <a:prstGeom prst="line">
            <a:avLst/>
          </a:prstGeom>
          <a:ln w="19050" cap="rnd">
            <a:solidFill>
              <a:srgbClr val="3CA74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182736" y="2985974"/>
            <a:ext cx="5867840" cy="0"/>
          </a:xfrm>
          <a:prstGeom prst="line">
            <a:avLst/>
          </a:prstGeom>
          <a:ln w="19050" cap="rnd">
            <a:solidFill>
              <a:srgbClr val="52802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182736" y="3802082"/>
            <a:ext cx="5867840" cy="0"/>
          </a:xfrm>
          <a:prstGeom prst="line">
            <a:avLst/>
          </a:prstGeom>
          <a:ln w="19050" cap="rnd">
            <a:solidFill>
              <a:srgbClr val="E358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182736" y="4640247"/>
            <a:ext cx="5867840" cy="0"/>
          </a:xfrm>
          <a:prstGeom prst="line">
            <a:avLst/>
          </a:prstGeom>
          <a:ln w="19050" cap="rnd">
            <a:solidFill>
              <a:srgbClr val="DC439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/>
          <p:nvPr/>
        </p:nvSpPr>
        <p:spPr>
          <a:xfrm>
            <a:off x="4570606" y="1518026"/>
            <a:ext cx="4234464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 In spring, I am tender green,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/>
          <p:nvPr/>
        </p:nvSpPr>
        <p:spPr>
          <a:xfrm>
            <a:off x="4577090" y="2306818"/>
            <a:ext cx="4234464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 In springshout: Spring is coming!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/>
          <p:nvPr/>
        </p:nvSpPr>
        <p:spPr>
          <a:xfrm>
            <a:off x="4570606" y="3192405"/>
            <a:ext cx="4234464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 In spring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/>
          <p:nvPr/>
        </p:nvSpPr>
        <p:spPr>
          <a:xfrm>
            <a:off x="4577090" y="3949065"/>
            <a:ext cx="4234464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 In spring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121" name="Text Placeholder 3"/>
          <p:cNvSpPr txBox="1"/>
          <p:nvPr/>
        </p:nvSpPr>
        <p:spPr>
          <a:xfrm>
            <a:off x="4577090" y="4826396"/>
            <a:ext cx="4234464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 In spring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122" name="Text Placeholder 3"/>
          <p:cNvSpPr txBox="1"/>
          <p:nvPr/>
        </p:nvSpPr>
        <p:spPr>
          <a:xfrm>
            <a:off x="9221517" y="1682724"/>
            <a:ext cx="661864" cy="49890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545">
              <a:spcBef>
                <a:spcPct val="20000"/>
              </a:spcBef>
              <a:defRPr/>
            </a:pPr>
            <a:r>
              <a:rPr lang="en-US" sz="2655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3" name="Text Placeholder 3"/>
          <p:cNvSpPr txBox="1"/>
          <p:nvPr/>
        </p:nvSpPr>
        <p:spPr>
          <a:xfrm>
            <a:off x="9221517" y="2526404"/>
            <a:ext cx="661864" cy="49890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545">
              <a:spcBef>
                <a:spcPct val="20000"/>
              </a:spcBef>
              <a:defRPr/>
            </a:pPr>
            <a:r>
              <a:rPr lang="en-US" sz="2655" dirty="0">
                <a:solidFill>
                  <a:srgbClr val="52802D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24" name="Text Placeholder 3"/>
          <p:cNvSpPr txBox="1"/>
          <p:nvPr/>
        </p:nvSpPr>
        <p:spPr>
          <a:xfrm>
            <a:off x="9221517" y="3370082"/>
            <a:ext cx="661864" cy="49890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545">
              <a:spcBef>
                <a:spcPct val="20000"/>
              </a:spcBef>
              <a:defRPr/>
            </a:pPr>
            <a:r>
              <a:rPr lang="en-US" sz="2655" dirty="0">
                <a:solidFill>
                  <a:srgbClr val="E35864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25" name="Text Placeholder 3"/>
          <p:cNvSpPr txBox="1"/>
          <p:nvPr/>
        </p:nvSpPr>
        <p:spPr>
          <a:xfrm>
            <a:off x="9221517" y="4213763"/>
            <a:ext cx="661864" cy="49890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545">
              <a:spcBef>
                <a:spcPct val="20000"/>
              </a:spcBef>
              <a:defRPr/>
            </a:pPr>
            <a:r>
              <a:rPr lang="en-US" sz="2655" dirty="0">
                <a:solidFill>
                  <a:srgbClr val="DC4391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26" name="Text Placeholder 3"/>
          <p:cNvSpPr txBox="1"/>
          <p:nvPr/>
        </p:nvSpPr>
        <p:spPr>
          <a:xfrm>
            <a:off x="9121211" y="5057443"/>
            <a:ext cx="862478" cy="49890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545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655" b="1" dirty="0">
                <a:solidFill>
                  <a:srgbClr val="F2A964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182737" y="5485397"/>
            <a:ext cx="5867840" cy="0"/>
          </a:xfrm>
          <a:prstGeom prst="line">
            <a:avLst/>
          </a:prstGeom>
          <a:ln w="19050" cap="rnd">
            <a:solidFill>
              <a:srgbClr val="F2A9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2974317" y="2971110"/>
            <a:ext cx="414991" cy="1839"/>
          </a:xfrm>
          <a:prstGeom prst="line">
            <a:avLst/>
          </a:prstGeom>
          <a:ln w="19050" cap="rnd">
            <a:solidFill>
              <a:srgbClr val="52802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2974317" y="3814173"/>
            <a:ext cx="414991" cy="1839"/>
          </a:xfrm>
          <a:prstGeom prst="line">
            <a:avLst/>
          </a:prstGeom>
          <a:ln w="19050" cap="rnd">
            <a:solidFill>
              <a:srgbClr val="E358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2974317" y="4654234"/>
            <a:ext cx="414991" cy="1839"/>
          </a:xfrm>
          <a:prstGeom prst="line">
            <a:avLst/>
          </a:prstGeom>
          <a:ln w="19050" cap="rnd">
            <a:solidFill>
              <a:srgbClr val="DC439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2974317" y="5497503"/>
            <a:ext cx="414991" cy="1839"/>
          </a:xfrm>
          <a:prstGeom prst="line">
            <a:avLst/>
          </a:prstGeom>
          <a:ln w="19050" cap="rnd">
            <a:solidFill>
              <a:srgbClr val="F2A9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5506231" y="2584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391823" y="212244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CA74D"/>
                </a:solidFill>
                <a:latin typeface="张海山锐谐体" pitchFamily="2" charset="-122"/>
                <a:ea typeface="张海山锐谐体" pitchFamily="2" charset="-122"/>
              </a:rPr>
              <a:t>Chapter III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3463654" y="142972"/>
            <a:ext cx="618500" cy="654113"/>
            <a:chOff x="4745038" y="2014538"/>
            <a:chExt cx="2701925" cy="2857500"/>
          </a:xfrm>
        </p:grpSpPr>
        <p:sp>
          <p:nvSpPr>
            <p:cNvPr id="39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0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1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2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3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4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5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6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7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8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9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0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1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2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3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4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5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6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7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8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9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0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1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2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3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7751569" y="142972"/>
            <a:ext cx="618500" cy="654113"/>
            <a:chOff x="4745038" y="2014538"/>
            <a:chExt cx="2701925" cy="2857500"/>
          </a:xfrm>
        </p:grpSpPr>
        <p:sp>
          <p:nvSpPr>
            <p:cNvPr id="65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6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7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8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9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0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1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2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4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5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6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7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9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0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2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3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7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8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0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1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3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4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5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a14="http://schemas.microsoft.com/office/drawing/2010/main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623184" y="4316566"/>
            <a:ext cx="2472221" cy="1289181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rgbClr val="E35864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840231" y="2270095"/>
            <a:ext cx="2255172" cy="1177079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rgbClr val="DC439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185505" y="3125175"/>
            <a:ext cx="2909898" cy="1518157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rgbClr val="52802D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095403" y="3875311"/>
            <a:ext cx="2471029" cy="1290374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rgbClr val="DC439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095403" y="1830034"/>
            <a:ext cx="2257556" cy="1177078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rgbClr val="E35864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095404" y="2685114"/>
            <a:ext cx="2911092" cy="1518157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rgbClr val="B29F35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040587" y="2549160"/>
            <a:ext cx="555743" cy="555743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rgbClr val="DC439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rgbClr val="DC439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rgbClr val="DC439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rgbClr val="DC439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7593286" y="2109099"/>
            <a:ext cx="559320" cy="555743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rgbClr val="E35864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737588" y="4180610"/>
            <a:ext cx="609409" cy="609409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rgbClr val="DC439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rgbClr val="DC439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rgbClr val="DC439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DC439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DC439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rgbClr val="DC439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rgbClr val="DC439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rgbClr val="DC439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3843810" y="4620673"/>
            <a:ext cx="609409" cy="609409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rgbClr val="E3586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rgbClr val="E3586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rgbClr val="E3586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030964" y="3042888"/>
            <a:ext cx="716741" cy="716741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rgbClr val="3CA74D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rgbClr val="3CA74D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rgbClr val="3CA74D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rgbClr val="3CA74D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76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443103" y="3484143"/>
            <a:ext cx="719128" cy="716741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rgbClr val="52802D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rgbClr val="52802D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626923" y="3643870"/>
            <a:ext cx="1161280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text content</a:t>
            </a:r>
            <a:endParaRPr lang="en-GB" sz="1325" dirty="0">
              <a:solidFill>
                <a:schemeClr val="bg1"/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387769" y="4302209"/>
            <a:ext cx="1161280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text content</a:t>
            </a:r>
            <a:endParaRPr lang="en-GB" sz="1325" dirty="0">
              <a:solidFill>
                <a:schemeClr val="bg1"/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87769" y="3218357"/>
            <a:ext cx="1161280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text content</a:t>
            </a:r>
            <a:endParaRPr lang="en-GB" sz="1325" dirty="0">
              <a:solidFill>
                <a:schemeClr val="bg1"/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387769" y="2206104"/>
            <a:ext cx="1161280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text content</a:t>
            </a:r>
            <a:endParaRPr lang="en-GB" sz="1325" dirty="0">
              <a:solidFill>
                <a:schemeClr val="bg1"/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26923" y="2656477"/>
            <a:ext cx="1161280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text content</a:t>
            </a:r>
            <a:endParaRPr lang="en-GB" sz="1325" dirty="0">
              <a:solidFill>
                <a:schemeClr val="bg1"/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26923" y="4753482"/>
            <a:ext cx="1161280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25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text content</a:t>
            </a:r>
            <a:endParaRPr lang="en-GB" sz="1325" dirty="0">
              <a:solidFill>
                <a:schemeClr val="bg1"/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445074" y="1955228"/>
            <a:ext cx="3340526" cy="701494"/>
          </a:xfrm>
          <a:prstGeom prst="rect">
            <a:avLst/>
          </a:prstGeom>
        </p:spPr>
        <p:txBody>
          <a:bodyPr vert="horz" wrap="square" lIns="121880" tIns="60938" rIns="121880" bIns="60938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095322" y="3003977"/>
            <a:ext cx="2690278" cy="851664"/>
          </a:xfrm>
          <a:prstGeom prst="rect">
            <a:avLst/>
          </a:prstGeom>
        </p:spPr>
        <p:txBody>
          <a:bodyPr vert="horz" wrap="square" lIns="121880" tIns="60938" rIns="121880" bIns="60938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8602540" y="4121607"/>
            <a:ext cx="2979859" cy="701494"/>
          </a:xfrm>
          <a:prstGeom prst="rect">
            <a:avLst/>
          </a:prstGeom>
        </p:spPr>
        <p:txBody>
          <a:bodyPr vert="horz" wrap="square" lIns="121880" tIns="60938" rIns="121880" bIns="60938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683492" y="2422009"/>
            <a:ext cx="3081608" cy="701494"/>
          </a:xfrm>
          <a:prstGeom prst="rect">
            <a:avLst/>
          </a:prstGeom>
        </p:spPr>
        <p:txBody>
          <a:bodyPr vert="horz" wrap="square" lIns="121880" tIns="60938" rIns="121880" bIns="60938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443346" y="3470757"/>
            <a:ext cx="2722692" cy="851664"/>
          </a:xfrm>
          <a:prstGeom prst="rect">
            <a:avLst/>
          </a:prstGeom>
        </p:spPr>
        <p:txBody>
          <a:bodyPr vert="horz" wrap="square" lIns="121880" tIns="60938" rIns="121880" bIns="60938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527679" y="4588389"/>
            <a:ext cx="3081608" cy="701494"/>
          </a:xfrm>
          <a:prstGeom prst="rect">
            <a:avLst/>
          </a:prstGeom>
        </p:spPr>
        <p:txBody>
          <a:bodyPr vert="horz" wrap="square" lIns="121880" tIns="60938" rIns="121880" bIns="60938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840847" y="27767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4391823" y="212244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CA74D"/>
                </a:solidFill>
                <a:latin typeface="张海山锐谐体" pitchFamily="2" charset="-122"/>
                <a:ea typeface="张海山锐谐体" pitchFamily="2" charset="-122"/>
              </a:rPr>
              <a:t>Chapter III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3463654" y="142972"/>
            <a:ext cx="618500" cy="654113"/>
            <a:chOff x="4745038" y="2014538"/>
            <a:chExt cx="2701925" cy="2857500"/>
          </a:xfrm>
        </p:grpSpPr>
        <p:sp>
          <p:nvSpPr>
            <p:cNvPr id="93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8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9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8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9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0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1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2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3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4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5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6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7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8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9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0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1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2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3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4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5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6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7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8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9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 flipH="1">
            <a:off x="7751569" y="142972"/>
            <a:ext cx="618500" cy="654113"/>
            <a:chOff x="4745038" y="2014538"/>
            <a:chExt cx="2701925" cy="2857500"/>
          </a:xfrm>
        </p:grpSpPr>
        <p:sp>
          <p:nvSpPr>
            <p:cNvPr id="131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2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3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4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5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6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7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8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9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0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1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2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3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4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5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6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7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8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9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0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1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2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3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4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5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a14="http://schemas.microsoft.com/office/drawing/2010/main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5611214" y="3186557"/>
            <a:ext cx="956619" cy="959170"/>
            <a:chOff x="4004877" y="2411833"/>
            <a:chExt cx="1139957" cy="1143000"/>
          </a:xfrm>
        </p:grpSpPr>
        <p:sp>
          <p:nvSpPr>
            <p:cNvPr id="14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3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Down Arrow 15"/>
          <p:cNvSpPr/>
          <p:nvPr/>
        </p:nvSpPr>
        <p:spPr bwMode="auto">
          <a:xfrm rot="14548862">
            <a:off x="6635755" y="3102675"/>
            <a:ext cx="248531" cy="443952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52802D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2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548862" flipH="1" flipV="1">
            <a:off x="5301688" y="3760706"/>
            <a:ext cx="248531" cy="459796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F2A964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2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5971004" y="2718098"/>
            <a:ext cx="248531" cy="443952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3CA74D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2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7051138" flipH="1">
            <a:off x="5308613" y="3102145"/>
            <a:ext cx="248531" cy="443952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2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 flipV="1">
            <a:off x="5971006" y="4170232"/>
            <a:ext cx="248531" cy="443952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DC4391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2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7" name="Down Arrow 56"/>
          <p:cNvSpPr/>
          <p:nvPr/>
        </p:nvSpPr>
        <p:spPr bwMode="auto">
          <a:xfrm rot="7051138" flipV="1">
            <a:off x="6628829" y="3774660"/>
            <a:ext cx="248531" cy="459796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E35864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2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5598125" y="1709685"/>
            <a:ext cx="1007571" cy="1008411"/>
            <a:chOff x="3307763" y="1427226"/>
            <a:chExt cx="648499" cy="64904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rgbClr val="3CA74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" b="1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6904408" y="3834752"/>
            <a:ext cx="1007571" cy="1008411"/>
            <a:chOff x="3365370" y="3682819"/>
            <a:chExt cx="648499" cy="64904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rgbClr val="E3586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40" b="1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4272855" y="2512011"/>
            <a:ext cx="1007571" cy="1008411"/>
            <a:chOff x="5187738" y="3682819"/>
            <a:chExt cx="648499" cy="64904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40" b="1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5593006" y="4610866"/>
            <a:ext cx="1007571" cy="1008411"/>
            <a:chOff x="5187738" y="1415796"/>
            <a:chExt cx="648499" cy="64904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rgbClr val="DC439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40" b="1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6"/>
          <p:cNvGrpSpPr/>
          <p:nvPr/>
        </p:nvGrpSpPr>
        <p:grpSpPr>
          <a:xfrm>
            <a:off x="4260313" y="3834752"/>
            <a:ext cx="1007571" cy="1008411"/>
            <a:chOff x="5648594" y="2472338"/>
            <a:chExt cx="648499" cy="64904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rgbClr val="F2A96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40" b="1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6914236" y="2507380"/>
            <a:ext cx="1007571" cy="1008411"/>
            <a:chOff x="2886238" y="2472339"/>
            <a:chExt cx="648499" cy="64904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rgbClr val="52802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45" b="1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369675" y="2812311"/>
            <a:ext cx="3766883" cy="775498"/>
            <a:chOff x="-672969" y="1897307"/>
            <a:chExt cx="3811905" cy="751453"/>
          </a:xfrm>
        </p:grpSpPr>
        <p:sp>
          <p:nvSpPr>
            <p:cNvPr id="92" name="Footer Text"/>
            <p:cNvSpPr txBox="1"/>
            <p:nvPr/>
          </p:nvSpPr>
          <p:spPr>
            <a:xfrm>
              <a:off x="-672969" y="2219304"/>
              <a:ext cx="3805017" cy="42945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867161" y="1897307"/>
              <a:ext cx="1271775" cy="2320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531072" y="3950116"/>
            <a:ext cx="3626790" cy="893048"/>
            <a:chOff x="-503110" y="1897308"/>
            <a:chExt cx="3670138" cy="865357"/>
          </a:xfrm>
        </p:grpSpPr>
        <p:sp>
          <p:nvSpPr>
            <p:cNvPr id="95" name="Footer Text"/>
            <p:cNvSpPr txBox="1"/>
            <p:nvPr/>
          </p:nvSpPr>
          <p:spPr>
            <a:xfrm>
              <a:off x="-503110" y="2202173"/>
              <a:ext cx="3630244" cy="56049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895253" y="1897308"/>
              <a:ext cx="1271775" cy="2320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8170761" y="2570935"/>
            <a:ext cx="3672444" cy="724984"/>
            <a:chOff x="844734" y="1897308"/>
            <a:chExt cx="3703086" cy="702505"/>
          </a:xfrm>
        </p:grpSpPr>
        <p:sp>
          <p:nvSpPr>
            <p:cNvPr id="98" name="Footer Text"/>
            <p:cNvSpPr txBox="1"/>
            <p:nvPr/>
          </p:nvSpPr>
          <p:spPr>
            <a:xfrm>
              <a:off x="865788" y="2170357"/>
              <a:ext cx="3682032" cy="42945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4734" y="1897308"/>
              <a:ext cx="1267240" cy="2320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8170761" y="3707920"/>
            <a:ext cx="3598774" cy="846029"/>
            <a:chOff x="844734" y="1897307"/>
            <a:chExt cx="3628801" cy="819793"/>
          </a:xfrm>
        </p:grpSpPr>
        <p:sp>
          <p:nvSpPr>
            <p:cNvPr id="101" name="Footer Text"/>
            <p:cNvSpPr txBox="1"/>
            <p:nvPr/>
          </p:nvSpPr>
          <p:spPr>
            <a:xfrm>
              <a:off x="865788" y="2156609"/>
              <a:ext cx="3607747" cy="56049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4734" y="1897307"/>
              <a:ext cx="1267240" cy="23206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1208479" y="1674503"/>
            <a:ext cx="4252833" cy="680344"/>
            <a:chOff x="-1163994" y="1897307"/>
            <a:chExt cx="4303664" cy="659247"/>
          </a:xfrm>
        </p:grpSpPr>
        <p:sp>
          <p:nvSpPr>
            <p:cNvPr id="104" name="Footer Text"/>
            <p:cNvSpPr txBox="1"/>
            <p:nvPr/>
          </p:nvSpPr>
          <p:spPr>
            <a:xfrm>
              <a:off x="-1163994" y="2136853"/>
              <a:ext cx="4303664" cy="41970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858696" y="1897307"/>
              <a:ext cx="1271775" cy="2320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6828655" y="4844908"/>
            <a:ext cx="4696258" cy="780840"/>
            <a:chOff x="844734" y="1897308"/>
            <a:chExt cx="4735443" cy="756631"/>
          </a:xfrm>
        </p:grpSpPr>
        <p:sp>
          <p:nvSpPr>
            <p:cNvPr id="107" name="Footer Text"/>
            <p:cNvSpPr txBox="1"/>
            <p:nvPr/>
          </p:nvSpPr>
          <p:spPr>
            <a:xfrm>
              <a:off x="861275" y="2224482"/>
              <a:ext cx="4718902" cy="42945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4734" y="1897308"/>
              <a:ext cx="1267240" cy="232064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5911943" y="27561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391823" y="212244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CA74D"/>
                </a:solidFill>
                <a:latin typeface="张海山锐谐体" pitchFamily="2" charset="-122"/>
                <a:ea typeface="张海山锐谐体" pitchFamily="2" charset="-122"/>
              </a:rPr>
              <a:t>Chapter III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3463654" y="142972"/>
            <a:ext cx="618500" cy="654113"/>
            <a:chOff x="4745038" y="2014538"/>
            <a:chExt cx="2701925" cy="2857500"/>
          </a:xfrm>
        </p:grpSpPr>
        <p:sp>
          <p:nvSpPr>
            <p:cNvPr id="54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5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8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9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0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1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3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4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6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7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9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0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2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3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5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6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4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5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6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7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8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9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0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1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4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flipH="1">
            <a:off x="7751569" y="142972"/>
            <a:ext cx="618500" cy="654113"/>
            <a:chOff x="4745038" y="2014538"/>
            <a:chExt cx="2701925" cy="2857500"/>
          </a:xfrm>
        </p:grpSpPr>
        <p:sp>
          <p:nvSpPr>
            <p:cNvPr id="100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3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6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9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0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1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2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3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4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5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6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7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8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9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0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1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2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3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4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5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6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7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8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9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0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a14="http://schemas.microsoft.com/office/drawing/2010/main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5" grpId="0" animBg="1"/>
      <p:bldP spid="48" grpId="0" animBg="1"/>
      <p:bldP spid="56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71156" y="1858692"/>
            <a:ext cx="7515299" cy="2810235"/>
            <a:chOff x="3862825" y="1767172"/>
            <a:chExt cx="7516123" cy="2810544"/>
          </a:xfrm>
        </p:grpSpPr>
        <p:sp>
          <p:nvSpPr>
            <p:cNvPr id="40" name="TextBox 39"/>
            <p:cNvSpPr txBox="1"/>
            <p:nvPr/>
          </p:nvSpPr>
          <p:spPr>
            <a:xfrm>
              <a:off x="6854740" y="4258170"/>
              <a:ext cx="534180" cy="31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09847" y="4258170"/>
              <a:ext cx="534180" cy="31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46364" y="4258170"/>
              <a:ext cx="534180" cy="31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76212" y="4258170"/>
              <a:ext cx="534180" cy="31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30%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45372" y="4258170"/>
              <a:ext cx="633576" cy="31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100%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87515" y="4258170"/>
              <a:ext cx="534180" cy="31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59105" y="4258170"/>
              <a:ext cx="534180" cy="31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400878" y="4258170"/>
              <a:ext cx="534180" cy="31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88044" y="4258170"/>
              <a:ext cx="534180" cy="31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65693" y="4258170"/>
              <a:ext cx="434782" cy="31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0%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60080" y="4258170"/>
              <a:ext cx="534180" cy="31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10%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solidFill>
              <a:srgbClr val="3C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solidFill>
              <a:srgbClr val="3C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solidFill>
              <a:srgbClr val="3C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solidFill>
              <a:srgbClr val="3C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solidFill>
              <a:srgbClr val="3C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rgbClr val="528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rgbClr val="528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rgbClr val="528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rgbClr val="528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rgbClr val="528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rgbClr val="E3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rgbClr val="E3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rgbClr val="E3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rgbClr val="E3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rgbClr val="E3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863628" y="1853363"/>
              <a:ext cx="582275" cy="31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2017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65230" y="2310563"/>
              <a:ext cx="582275" cy="31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2016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65229" y="2766884"/>
              <a:ext cx="582275" cy="31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2015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62825" y="3224963"/>
              <a:ext cx="582275" cy="31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2014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66033" y="3682163"/>
              <a:ext cx="582275" cy="31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325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2013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2603886" y="5104796"/>
            <a:ext cx="291324" cy="291324"/>
          </a:xfrm>
          <a:prstGeom prst="ellipse">
            <a:avLst/>
          </a:prstGeom>
          <a:solidFill>
            <a:srgbClr val="3CA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325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955869" y="5065812"/>
            <a:ext cx="864339" cy="320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Text content</a:t>
            </a:r>
            <a:endParaRPr lang="en-GB" sz="1325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537932" y="5391518"/>
            <a:ext cx="2130184" cy="67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956411" y="5104796"/>
            <a:ext cx="291324" cy="291324"/>
          </a:xfrm>
          <a:prstGeom prst="ellipse">
            <a:avLst/>
          </a:prstGeom>
          <a:solidFill>
            <a:srgbClr val="528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325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292083" y="5065812"/>
            <a:ext cx="864339" cy="320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Text content</a:t>
            </a:r>
            <a:endParaRPr lang="en-GB" altLang="zh-CN" sz="1325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890457" y="5391518"/>
            <a:ext cx="2130184" cy="67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308936" y="5104796"/>
            <a:ext cx="291324" cy="291324"/>
          </a:xfrm>
          <a:prstGeom prst="ellipse">
            <a:avLst/>
          </a:prstGeom>
          <a:solidFill>
            <a:srgbClr val="E35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325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28297" y="5065812"/>
            <a:ext cx="864339" cy="320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Text content</a:t>
            </a:r>
            <a:endParaRPr lang="en-GB" altLang="zh-CN" sz="1325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242981" y="5391518"/>
            <a:ext cx="2130184" cy="67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5911943" y="27615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4391823" y="212244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CA74D"/>
                </a:solidFill>
                <a:latin typeface="张海山锐谐体" pitchFamily="2" charset="-122"/>
                <a:ea typeface="张海山锐谐体" pitchFamily="2" charset="-122"/>
              </a:rPr>
              <a:t>Chapter III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3463654" y="142972"/>
            <a:ext cx="618500" cy="654113"/>
            <a:chOff x="4745038" y="2014538"/>
            <a:chExt cx="2701925" cy="2857500"/>
          </a:xfrm>
        </p:grpSpPr>
        <p:sp>
          <p:nvSpPr>
            <p:cNvPr id="91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2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3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4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5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6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7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8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9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0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1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2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3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4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5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6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7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8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9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0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1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2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3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4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5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 flipH="1">
            <a:off x="7751569" y="142972"/>
            <a:ext cx="618500" cy="654113"/>
            <a:chOff x="4745038" y="2014538"/>
            <a:chExt cx="2701925" cy="2857500"/>
          </a:xfrm>
        </p:grpSpPr>
        <p:sp>
          <p:nvSpPr>
            <p:cNvPr id="117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8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9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0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1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2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3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4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5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6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7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8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9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0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1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2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3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4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5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6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7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8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9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0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1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a14="http://schemas.microsoft.com/office/drawing/2010/main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/>
      <p:bldP spid="81" grpId="0" animBg="1"/>
      <p:bldP spid="82" grpId="0"/>
      <p:bldP spid="83" grpId="0"/>
      <p:bldP spid="84" grpId="0" animBg="1"/>
      <p:bldP spid="85" grpId="0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978179">
            <a:off x="-109705" y="2924800"/>
            <a:ext cx="12203113" cy="4913313"/>
            <a:chOff x="-3175" y="966788"/>
            <a:chExt cx="12203113" cy="4913313"/>
          </a:xfrm>
        </p:grpSpPr>
        <p:sp>
          <p:nvSpPr>
            <p:cNvPr id="3" name="Freeform 5"/>
            <p:cNvSpPr/>
            <p:nvPr/>
          </p:nvSpPr>
          <p:spPr bwMode="auto">
            <a:xfrm>
              <a:off x="10007600" y="2124076"/>
              <a:ext cx="465138" cy="466725"/>
            </a:xfrm>
            <a:custGeom>
              <a:avLst/>
              <a:gdLst>
                <a:gd name="T0" fmla="*/ 95 w 124"/>
                <a:gd name="T1" fmla="*/ 9 h 124"/>
                <a:gd name="T2" fmla="*/ 39 w 124"/>
                <a:gd name="T3" fmla="*/ 3 h 124"/>
                <a:gd name="T4" fmla="*/ 7 w 124"/>
                <a:gd name="T5" fmla="*/ 29 h 124"/>
                <a:gd name="T6" fmla="*/ 2 w 124"/>
                <a:gd name="T7" fmla="*/ 68 h 124"/>
                <a:gd name="T8" fmla="*/ 22 w 124"/>
                <a:gd name="T9" fmla="*/ 108 h 124"/>
                <a:gd name="T10" fmla="*/ 60 w 124"/>
                <a:gd name="T11" fmla="*/ 122 h 124"/>
                <a:gd name="T12" fmla="*/ 74 w 124"/>
                <a:gd name="T13" fmla="*/ 96 h 124"/>
                <a:gd name="T14" fmla="*/ 96 w 124"/>
                <a:gd name="T15" fmla="*/ 63 h 124"/>
                <a:gd name="T16" fmla="*/ 123 w 124"/>
                <a:gd name="T17" fmla="*/ 48 h 124"/>
                <a:gd name="T18" fmla="*/ 95 w 124"/>
                <a:gd name="T19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95" y="9"/>
                  </a:moveTo>
                  <a:cubicBezTo>
                    <a:pt x="79" y="0"/>
                    <a:pt x="57" y="0"/>
                    <a:pt x="39" y="3"/>
                  </a:cubicBezTo>
                  <a:cubicBezTo>
                    <a:pt x="26" y="5"/>
                    <a:pt x="6" y="13"/>
                    <a:pt x="7" y="29"/>
                  </a:cubicBezTo>
                  <a:cubicBezTo>
                    <a:pt x="0" y="39"/>
                    <a:pt x="1" y="60"/>
                    <a:pt x="2" y="68"/>
                  </a:cubicBezTo>
                  <a:cubicBezTo>
                    <a:pt x="4" y="84"/>
                    <a:pt x="9" y="98"/>
                    <a:pt x="22" y="108"/>
                  </a:cubicBezTo>
                  <a:cubicBezTo>
                    <a:pt x="33" y="116"/>
                    <a:pt x="46" y="124"/>
                    <a:pt x="60" y="122"/>
                  </a:cubicBezTo>
                  <a:cubicBezTo>
                    <a:pt x="72" y="120"/>
                    <a:pt x="75" y="107"/>
                    <a:pt x="74" y="96"/>
                  </a:cubicBezTo>
                  <a:cubicBezTo>
                    <a:pt x="94" y="101"/>
                    <a:pt x="104" y="80"/>
                    <a:pt x="96" y="63"/>
                  </a:cubicBezTo>
                  <a:cubicBezTo>
                    <a:pt x="108" y="67"/>
                    <a:pt x="124" y="64"/>
                    <a:pt x="123" y="48"/>
                  </a:cubicBezTo>
                  <a:cubicBezTo>
                    <a:pt x="121" y="33"/>
                    <a:pt x="108" y="17"/>
                    <a:pt x="95" y="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4443413" y="2906713"/>
              <a:ext cx="484188" cy="469900"/>
            </a:xfrm>
            <a:custGeom>
              <a:avLst/>
              <a:gdLst>
                <a:gd name="T0" fmla="*/ 122 w 129"/>
                <a:gd name="T1" fmla="*/ 32 h 125"/>
                <a:gd name="T2" fmla="*/ 92 w 129"/>
                <a:gd name="T3" fmla="*/ 34 h 125"/>
                <a:gd name="T4" fmla="*/ 55 w 129"/>
                <a:gd name="T5" fmla="*/ 18 h 125"/>
                <a:gd name="T6" fmla="*/ 29 w 129"/>
                <a:gd name="T7" fmla="*/ 5 h 125"/>
                <a:gd name="T8" fmla="*/ 6 w 129"/>
                <a:gd name="T9" fmla="*/ 37 h 125"/>
                <a:gd name="T10" fmla="*/ 10 w 129"/>
                <a:gd name="T11" fmla="*/ 81 h 125"/>
                <a:gd name="T12" fmla="*/ 36 w 129"/>
                <a:gd name="T13" fmla="*/ 111 h 125"/>
                <a:gd name="T14" fmla="*/ 77 w 129"/>
                <a:gd name="T15" fmla="*/ 115 h 125"/>
                <a:gd name="T16" fmla="*/ 120 w 129"/>
                <a:gd name="T17" fmla="*/ 79 h 125"/>
                <a:gd name="T18" fmla="*/ 122 w 129"/>
                <a:gd name="T19" fmla="*/ 3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5">
                  <a:moveTo>
                    <a:pt x="122" y="32"/>
                  </a:moveTo>
                  <a:cubicBezTo>
                    <a:pt x="115" y="17"/>
                    <a:pt x="100" y="23"/>
                    <a:pt x="92" y="34"/>
                  </a:cubicBezTo>
                  <a:cubicBezTo>
                    <a:pt x="89" y="16"/>
                    <a:pt x="69" y="4"/>
                    <a:pt x="55" y="18"/>
                  </a:cubicBezTo>
                  <a:cubicBezTo>
                    <a:pt x="50" y="9"/>
                    <a:pt x="41" y="0"/>
                    <a:pt x="29" y="5"/>
                  </a:cubicBezTo>
                  <a:cubicBezTo>
                    <a:pt x="17" y="11"/>
                    <a:pt x="10" y="25"/>
                    <a:pt x="6" y="37"/>
                  </a:cubicBezTo>
                  <a:cubicBezTo>
                    <a:pt x="0" y="53"/>
                    <a:pt x="3" y="67"/>
                    <a:pt x="10" y="81"/>
                  </a:cubicBezTo>
                  <a:cubicBezTo>
                    <a:pt x="14" y="88"/>
                    <a:pt x="25" y="107"/>
                    <a:pt x="36" y="111"/>
                  </a:cubicBezTo>
                  <a:cubicBezTo>
                    <a:pt x="44" y="125"/>
                    <a:pt x="65" y="121"/>
                    <a:pt x="77" y="115"/>
                  </a:cubicBezTo>
                  <a:cubicBezTo>
                    <a:pt x="94" y="108"/>
                    <a:pt x="112" y="96"/>
                    <a:pt x="120" y="79"/>
                  </a:cubicBezTo>
                  <a:cubicBezTo>
                    <a:pt x="127" y="66"/>
                    <a:pt x="129" y="45"/>
                    <a:pt x="122" y="32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712788" y="5256213"/>
              <a:ext cx="360363" cy="414338"/>
            </a:xfrm>
            <a:custGeom>
              <a:avLst/>
              <a:gdLst>
                <a:gd name="T0" fmla="*/ 26 w 96"/>
                <a:gd name="T1" fmla="*/ 1 h 110"/>
                <a:gd name="T2" fmla="*/ 25 w 96"/>
                <a:gd name="T3" fmla="*/ 2 h 110"/>
                <a:gd name="T4" fmla="*/ 25 w 96"/>
                <a:gd name="T5" fmla="*/ 2 h 110"/>
                <a:gd name="T6" fmla="*/ 24 w 96"/>
                <a:gd name="T7" fmla="*/ 3 h 110"/>
                <a:gd name="T8" fmla="*/ 23 w 96"/>
                <a:gd name="T9" fmla="*/ 3 h 110"/>
                <a:gd name="T10" fmla="*/ 12 w 96"/>
                <a:gd name="T11" fmla="*/ 83 h 110"/>
                <a:gd name="T12" fmla="*/ 27 w 96"/>
                <a:gd name="T13" fmla="*/ 106 h 110"/>
                <a:gd name="T14" fmla="*/ 40 w 96"/>
                <a:gd name="T15" fmla="*/ 95 h 110"/>
                <a:gd name="T16" fmla="*/ 51 w 96"/>
                <a:gd name="T17" fmla="*/ 100 h 110"/>
                <a:gd name="T18" fmla="*/ 64 w 96"/>
                <a:gd name="T19" fmla="*/ 89 h 110"/>
                <a:gd name="T20" fmla="*/ 81 w 96"/>
                <a:gd name="T21" fmla="*/ 93 h 110"/>
                <a:gd name="T22" fmla="*/ 90 w 96"/>
                <a:gd name="T23" fmla="*/ 80 h 110"/>
                <a:gd name="T24" fmla="*/ 89 w 96"/>
                <a:gd name="T25" fmla="*/ 78 h 110"/>
                <a:gd name="T26" fmla="*/ 26 w 96"/>
                <a:gd name="T27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10">
                  <a:moveTo>
                    <a:pt x="26" y="1"/>
                  </a:moveTo>
                  <a:cubicBezTo>
                    <a:pt x="25" y="0"/>
                    <a:pt x="24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3"/>
                    <a:pt x="24" y="3"/>
                  </a:cubicBezTo>
                  <a:cubicBezTo>
                    <a:pt x="24" y="3"/>
                    <a:pt x="24" y="3"/>
                    <a:pt x="23" y="3"/>
                  </a:cubicBezTo>
                  <a:cubicBezTo>
                    <a:pt x="0" y="23"/>
                    <a:pt x="2" y="57"/>
                    <a:pt x="12" y="83"/>
                  </a:cubicBezTo>
                  <a:cubicBezTo>
                    <a:pt x="15" y="91"/>
                    <a:pt x="19" y="102"/>
                    <a:pt x="27" y="106"/>
                  </a:cubicBezTo>
                  <a:cubicBezTo>
                    <a:pt x="34" y="110"/>
                    <a:pt x="38" y="101"/>
                    <a:pt x="40" y="95"/>
                  </a:cubicBezTo>
                  <a:cubicBezTo>
                    <a:pt x="43" y="98"/>
                    <a:pt x="47" y="101"/>
                    <a:pt x="51" y="100"/>
                  </a:cubicBezTo>
                  <a:cubicBezTo>
                    <a:pt x="57" y="98"/>
                    <a:pt x="57" y="90"/>
                    <a:pt x="64" y="89"/>
                  </a:cubicBezTo>
                  <a:cubicBezTo>
                    <a:pt x="70" y="89"/>
                    <a:pt x="76" y="94"/>
                    <a:pt x="81" y="93"/>
                  </a:cubicBezTo>
                  <a:cubicBezTo>
                    <a:pt x="87" y="91"/>
                    <a:pt x="88" y="86"/>
                    <a:pt x="90" y="80"/>
                  </a:cubicBezTo>
                  <a:cubicBezTo>
                    <a:pt x="90" y="79"/>
                    <a:pt x="89" y="79"/>
                    <a:pt x="89" y="78"/>
                  </a:cubicBezTo>
                  <a:cubicBezTo>
                    <a:pt x="96" y="42"/>
                    <a:pt x="60" y="6"/>
                    <a:pt x="26" y="1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1204913" y="5041901"/>
              <a:ext cx="258763" cy="244475"/>
            </a:xfrm>
            <a:custGeom>
              <a:avLst/>
              <a:gdLst>
                <a:gd name="T0" fmla="*/ 3 w 69"/>
                <a:gd name="T1" fmla="*/ 0 h 65"/>
                <a:gd name="T2" fmla="*/ 1 w 69"/>
                <a:gd name="T3" fmla="*/ 1 h 65"/>
                <a:gd name="T4" fmla="*/ 1 w 69"/>
                <a:gd name="T5" fmla="*/ 1 h 65"/>
                <a:gd name="T6" fmla="*/ 1 w 69"/>
                <a:gd name="T7" fmla="*/ 2 h 65"/>
                <a:gd name="T8" fmla="*/ 0 w 69"/>
                <a:gd name="T9" fmla="*/ 0 h 65"/>
                <a:gd name="T10" fmla="*/ 0 w 69"/>
                <a:gd name="T11" fmla="*/ 0 h 65"/>
                <a:gd name="T12" fmla="*/ 0 w 69"/>
                <a:gd name="T13" fmla="*/ 3 h 65"/>
                <a:gd name="T14" fmla="*/ 0 w 69"/>
                <a:gd name="T15" fmla="*/ 5 h 65"/>
                <a:gd name="T16" fmla="*/ 9 w 69"/>
                <a:gd name="T17" fmla="*/ 52 h 65"/>
                <a:gd name="T18" fmla="*/ 45 w 69"/>
                <a:gd name="T19" fmla="*/ 55 h 65"/>
                <a:gd name="T20" fmla="*/ 3 w 69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65">
                  <a:moveTo>
                    <a:pt x="3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21"/>
                    <a:pt x="1" y="38"/>
                    <a:pt x="9" y="52"/>
                  </a:cubicBezTo>
                  <a:cubicBezTo>
                    <a:pt x="17" y="65"/>
                    <a:pt x="35" y="64"/>
                    <a:pt x="45" y="55"/>
                  </a:cubicBezTo>
                  <a:cubicBezTo>
                    <a:pt x="69" y="33"/>
                    <a:pt x="23" y="1"/>
                    <a:pt x="3" y="0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11576050" y="1127126"/>
              <a:ext cx="615950" cy="579438"/>
            </a:xfrm>
            <a:custGeom>
              <a:avLst/>
              <a:gdLst>
                <a:gd name="T0" fmla="*/ 39 w 164"/>
                <a:gd name="T1" fmla="*/ 18 h 154"/>
                <a:gd name="T2" fmla="*/ 10 w 164"/>
                <a:gd name="T3" fmla="*/ 5 h 154"/>
                <a:gd name="T4" fmla="*/ 0 w 164"/>
                <a:gd name="T5" fmla="*/ 28 h 154"/>
                <a:gd name="T6" fmla="*/ 17 w 164"/>
                <a:gd name="T7" fmla="*/ 71 h 154"/>
                <a:gd name="T8" fmla="*/ 53 w 164"/>
                <a:gd name="T9" fmla="*/ 117 h 154"/>
                <a:gd name="T10" fmla="*/ 54 w 164"/>
                <a:gd name="T11" fmla="*/ 117 h 154"/>
                <a:gd name="T12" fmla="*/ 53 w 164"/>
                <a:gd name="T13" fmla="*/ 116 h 154"/>
                <a:gd name="T14" fmla="*/ 158 w 164"/>
                <a:gd name="T15" fmla="*/ 117 h 154"/>
                <a:gd name="T16" fmla="*/ 145 w 164"/>
                <a:gd name="T17" fmla="*/ 87 h 154"/>
                <a:gd name="T18" fmla="*/ 142 w 164"/>
                <a:gd name="T19" fmla="*/ 78 h 154"/>
                <a:gd name="T20" fmla="*/ 139 w 164"/>
                <a:gd name="T21" fmla="*/ 66 h 154"/>
                <a:gd name="T22" fmla="*/ 119 w 164"/>
                <a:gd name="T23" fmla="*/ 53 h 154"/>
                <a:gd name="T24" fmla="*/ 119 w 164"/>
                <a:gd name="T25" fmla="*/ 53 h 154"/>
                <a:gd name="T26" fmla="*/ 87 w 164"/>
                <a:gd name="T27" fmla="*/ 30 h 154"/>
                <a:gd name="T28" fmla="*/ 69 w 164"/>
                <a:gd name="T29" fmla="*/ 5 h 154"/>
                <a:gd name="T30" fmla="*/ 39 w 164"/>
                <a:gd name="T31" fmla="*/ 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154">
                  <a:moveTo>
                    <a:pt x="39" y="18"/>
                  </a:moveTo>
                  <a:cubicBezTo>
                    <a:pt x="31" y="11"/>
                    <a:pt x="21" y="2"/>
                    <a:pt x="10" y="5"/>
                  </a:cubicBezTo>
                  <a:cubicBezTo>
                    <a:pt x="1" y="8"/>
                    <a:pt x="0" y="21"/>
                    <a:pt x="0" y="28"/>
                  </a:cubicBezTo>
                  <a:cubicBezTo>
                    <a:pt x="1" y="44"/>
                    <a:pt x="8" y="58"/>
                    <a:pt x="17" y="71"/>
                  </a:cubicBezTo>
                  <a:cubicBezTo>
                    <a:pt x="28" y="86"/>
                    <a:pt x="45" y="99"/>
                    <a:pt x="53" y="117"/>
                  </a:cubicBezTo>
                  <a:cubicBezTo>
                    <a:pt x="53" y="118"/>
                    <a:pt x="54" y="117"/>
                    <a:pt x="54" y="117"/>
                  </a:cubicBezTo>
                  <a:cubicBezTo>
                    <a:pt x="54" y="116"/>
                    <a:pt x="54" y="116"/>
                    <a:pt x="53" y="116"/>
                  </a:cubicBezTo>
                  <a:cubicBezTo>
                    <a:pt x="78" y="136"/>
                    <a:pt x="138" y="154"/>
                    <a:pt x="158" y="117"/>
                  </a:cubicBezTo>
                  <a:cubicBezTo>
                    <a:pt x="164" y="104"/>
                    <a:pt x="156" y="93"/>
                    <a:pt x="145" y="87"/>
                  </a:cubicBezTo>
                  <a:cubicBezTo>
                    <a:pt x="140" y="84"/>
                    <a:pt x="142" y="83"/>
                    <a:pt x="142" y="78"/>
                  </a:cubicBezTo>
                  <a:cubicBezTo>
                    <a:pt x="143" y="74"/>
                    <a:pt x="141" y="69"/>
                    <a:pt x="139" y="66"/>
                  </a:cubicBezTo>
                  <a:cubicBezTo>
                    <a:pt x="135" y="59"/>
                    <a:pt x="127" y="53"/>
                    <a:pt x="119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40"/>
                    <a:pt x="100" y="24"/>
                    <a:pt x="87" y="30"/>
                  </a:cubicBezTo>
                  <a:cubicBezTo>
                    <a:pt x="88" y="19"/>
                    <a:pt x="81" y="9"/>
                    <a:pt x="69" y="5"/>
                  </a:cubicBezTo>
                  <a:cubicBezTo>
                    <a:pt x="57" y="0"/>
                    <a:pt x="45" y="7"/>
                    <a:pt x="39" y="18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8953500" y="2816226"/>
              <a:ext cx="415925" cy="733425"/>
            </a:xfrm>
            <a:custGeom>
              <a:avLst/>
              <a:gdLst>
                <a:gd name="T0" fmla="*/ 81 w 111"/>
                <a:gd name="T1" fmla="*/ 163 h 195"/>
                <a:gd name="T2" fmla="*/ 82 w 111"/>
                <a:gd name="T3" fmla="*/ 132 h 195"/>
                <a:gd name="T4" fmla="*/ 99 w 111"/>
                <a:gd name="T5" fmla="*/ 96 h 195"/>
                <a:gd name="T6" fmla="*/ 99 w 111"/>
                <a:gd name="T7" fmla="*/ 96 h 195"/>
                <a:gd name="T8" fmla="*/ 109 w 111"/>
                <a:gd name="T9" fmla="*/ 75 h 195"/>
                <a:gd name="T10" fmla="*/ 106 w 111"/>
                <a:gd name="T11" fmla="*/ 63 h 195"/>
                <a:gd name="T12" fmla="*/ 103 w 111"/>
                <a:gd name="T13" fmla="*/ 53 h 195"/>
                <a:gd name="T14" fmla="*/ 99 w 111"/>
                <a:gd name="T15" fmla="*/ 21 h 195"/>
                <a:gd name="T16" fmla="*/ 10 w 111"/>
                <a:gd name="T17" fmla="*/ 76 h 195"/>
                <a:gd name="T18" fmla="*/ 10 w 111"/>
                <a:gd name="T19" fmla="*/ 74 h 195"/>
                <a:gd name="T20" fmla="*/ 9 w 111"/>
                <a:gd name="T21" fmla="*/ 75 h 195"/>
                <a:gd name="T22" fmla="*/ 1 w 111"/>
                <a:gd name="T23" fmla="*/ 133 h 195"/>
                <a:gd name="T24" fmla="*/ 9 w 111"/>
                <a:gd name="T25" fmla="*/ 178 h 195"/>
                <a:gd name="T26" fmla="*/ 29 w 111"/>
                <a:gd name="T27" fmla="*/ 193 h 195"/>
                <a:gd name="T28" fmla="*/ 47 w 111"/>
                <a:gd name="T29" fmla="*/ 167 h 195"/>
                <a:gd name="T30" fmla="*/ 81 w 111"/>
                <a:gd name="T31" fmla="*/ 16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95">
                  <a:moveTo>
                    <a:pt x="81" y="163"/>
                  </a:moveTo>
                  <a:cubicBezTo>
                    <a:pt x="88" y="154"/>
                    <a:pt x="89" y="141"/>
                    <a:pt x="82" y="132"/>
                  </a:cubicBezTo>
                  <a:cubicBezTo>
                    <a:pt x="97" y="130"/>
                    <a:pt x="105" y="108"/>
                    <a:pt x="99" y="96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5" y="92"/>
                    <a:pt x="110" y="83"/>
                    <a:pt x="109" y="75"/>
                  </a:cubicBezTo>
                  <a:cubicBezTo>
                    <a:pt x="109" y="71"/>
                    <a:pt x="108" y="66"/>
                    <a:pt x="106" y="63"/>
                  </a:cubicBezTo>
                  <a:cubicBezTo>
                    <a:pt x="103" y="59"/>
                    <a:pt x="100" y="58"/>
                    <a:pt x="103" y="53"/>
                  </a:cubicBezTo>
                  <a:cubicBezTo>
                    <a:pt x="109" y="43"/>
                    <a:pt x="111" y="29"/>
                    <a:pt x="99" y="21"/>
                  </a:cubicBezTo>
                  <a:cubicBezTo>
                    <a:pt x="63" y="0"/>
                    <a:pt x="21" y="46"/>
                    <a:pt x="10" y="76"/>
                  </a:cubicBezTo>
                  <a:cubicBezTo>
                    <a:pt x="10" y="75"/>
                    <a:pt x="10" y="75"/>
                    <a:pt x="10" y="74"/>
                  </a:cubicBezTo>
                  <a:cubicBezTo>
                    <a:pt x="10" y="74"/>
                    <a:pt x="9" y="74"/>
                    <a:pt x="9" y="75"/>
                  </a:cubicBezTo>
                  <a:cubicBezTo>
                    <a:pt x="11" y="94"/>
                    <a:pt x="3" y="114"/>
                    <a:pt x="1" y="133"/>
                  </a:cubicBezTo>
                  <a:cubicBezTo>
                    <a:pt x="0" y="148"/>
                    <a:pt x="2" y="164"/>
                    <a:pt x="9" y="178"/>
                  </a:cubicBezTo>
                  <a:cubicBezTo>
                    <a:pt x="13" y="185"/>
                    <a:pt x="20" y="195"/>
                    <a:pt x="29" y="193"/>
                  </a:cubicBezTo>
                  <a:cubicBezTo>
                    <a:pt x="40" y="190"/>
                    <a:pt x="44" y="177"/>
                    <a:pt x="47" y="167"/>
                  </a:cubicBezTo>
                  <a:cubicBezTo>
                    <a:pt x="58" y="173"/>
                    <a:pt x="72" y="173"/>
                    <a:pt x="81" y="16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7140575" y="3560763"/>
              <a:ext cx="1006475" cy="838200"/>
            </a:xfrm>
            <a:custGeom>
              <a:avLst/>
              <a:gdLst>
                <a:gd name="T0" fmla="*/ 261 w 268"/>
                <a:gd name="T1" fmla="*/ 30 h 223"/>
                <a:gd name="T2" fmla="*/ 211 w 268"/>
                <a:gd name="T3" fmla="*/ 2 h 223"/>
                <a:gd name="T4" fmla="*/ 133 w 268"/>
                <a:gd name="T5" fmla="*/ 13 h 223"/>
                <a:gd name="T6" fmla="*/ 72 w 268"/>
                <a:gd name="T7" fmla="*/ 40 h 223"/>
                <a:gd name="T8" fmla="*/ 71 w 268"/>
                <a:gd name="T9" fmla="*/ 41 h 223"/>
                <a:gd name="T10" fmla="*/ 21 w 268"/>
                <a:gd name="T11" fmla="*/ 88 h 223"/>
                <a:gd name="T12" fmla="*/ 1 w 268"/>
                <a:gd name="T13" fmla="*/ 155 h 223"/>
                <a:gd name="T14" fmla="*/ 33 w 268"/>
                <a:gd name="T15" fmla="*/ 208 h 223"/>
                <a:gd name="T16" fmla="*/ 62 w 268"/>
                <a:gd name="T17" fmla="*/ 198 h 223"/>
                <a:gd name="T18" fmla="*/ 116 w 268"/>
                <a:gd name="T19" fmla="*/ 183 h 223"/>
                <a:gd name="T20" fmla="*/ 168 w 268"/>
                <a:gd name="T21" fmla="*/ 196 h 223"/>
                <a:gd name="T22" fmla="*/ 169 w 268"/>
                <a:gd name="T23" fmla="*/ 162 h 223"/>
                <a:gd name="T24" fmla="*/ 203 w 268"/>
                <a:gd name="T25" fmla="*/ 159 h 223"/>
                <a:gd name="T26" fmla="*/ 210 w 268"/>
                <a:gd name="T27" fmla="*/ 119 h 223"/>
                <a:gd name="T28" fmla="*/ 232 w 268"/>
                <a:gd name="T29" fmla="*/ 110 h 223"/>
                <a:gd name="T30" fmla="*/ 232 w 268"/>
                <a:gd name="T31" fmla="*/ 78 h 223"/>
                <a:gd name="T32" fmla="*/ 262 w 268"/>
                <a:gd name="T33" fmla="*/ 64 h 223"/>
                <a:gd name="T34" fmla="*/ 261 w 268"/>
                <a:gd name="T35" fmla="*/ 3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8" h="223">
                  <a:moveTo>
                    <a:pt x="261" y="30"/>
                  </a:moveTo>
                  <a:cubicBezTo>
                    <a:pt x="252" y="11"/>
                    <a:pt x="231" y="3"/>
                    <a:pt x="211" y="2"/>
                  </a:cubicBezTo>
                  <a:cubicBezTo>
                    <a:pt x="184" y="0"/>
                    <a:pt x="158" y="5"/>
                    <a:pt x="133" y="13"/>
                  </a:cubicBezTo>
                  <a:cubicBezTo>
                    <a:pt x="112" y="19"/>
                    <a:pt x="88" y="26"/>
                    <a:pt x="72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51" y="52"/>
                    <a:pt x="33" y="68"/>
                    <a:pt x="21" y="88"/>
                  </a:cubicBezTo>
                  <a:cubicBezTo>
                    <a:pt x="9" y="107"/>
                    <a:pt x="0" y="132"/>
                    <a:pt x="1" y="155"/>
                  </a:cubicBezTo>
                  <a:cubicBezTo>
                    <a:pt x="3" y="175"/>
                    <a:pt x="13" y="199"/>
                    <a:pt x="33" y="208"/>
                  </a:cubicBezTo>
                  <a:cubicBezTo>
                    <a:pt x="46" y="213"/>
                    <a:pt x="58" y="211"/>
                    <a:pt x="62" y="198"/>
                  </a:cubicBezTo>
                  <a:cubicBezTo>
                    <a:pt x="77" y="223"/>
                    <a:pt x="109" y="209"/>
                    <a:pt x="116" y="183"/>
                  </a:cubicBezTo>
                  <a:cubicBezTo>
                    <a:pt x="129" y="195"/>
                    <a:pt x="152" y="211"/>
                    <a:pt x="168" y="196"/>
                  </a:cubicBezTo>
                  <a:cubicBezTo>
                    <a:pt x="178" y="187"/>
                    <a:pt x="176" y="173"/>
                    <a:pt x="169" y="162"/>
                  </a:cubicBezTo>
                  <a:cubicBezTo>
                    <a:pt x="180" y="169"/>
                    <a:pt x="194" y="170"/>
                    <a:pt x="203" y="159"/>
                  </a:cubicBezTo>
                  <a:cubicBezTo>
                    <a:pt x="212" y="148"/>
                    <a:pt x="213" y="133"/>
                    <a:pt x="210" y="119"/>
                  </a:cubicBezTo>
                  <a:cubicBezTo>
                    <a:pt x="219" y="123"/>
                    <a:pt x="227" y="120"/>
                    <a:pt x="232" y="110"/>
                  </a:cubicBezTo>
                  <a:cubicBezTo>
                    <a:pt x="235" y="101"/>
                    <a:pt x="238" y="86"/>
                    <a:pt x="232" y="78"/>
                  </a:cubicBezTo>
                  <a:cubicBezTo>
                    <a:pt x="244" y="78"/>
                    <a:pt x="256" y="75"/>
                    <a:pt x="262" y="64"/>
                  </a:cubicBezTo>
                  <a:cubicBezTo>
                    <a:pt x="268" y="54"/>
                    <a:pt x="266" y="40"/>
                    <a:pt x="261" y="30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2916238" y="5376863"/>
              <a:ext cx="319088" cy="312738"/>
            </a:xfrm>
            <a:custGeom>
              <a:avLst/>
              <a:gdLst>
                <a:gd name="T0" fmla="*/ 75 w 85"/>
                <a:gd name="T1" fmla="*/ 21 h 83"/>
                <a:gd name="T2" fmla="*/ 28 w 85"/>
                <a:gd name="T3" fmla="*/ 0 h 83"/>
                <a:gd name="T4" fmla="*/ 27 w 85"/>
                <a:gd name="T5" fmla="*/ 2 h 83"/>
                <a:gd name="T6" fmla="*/ 26 w 85"/>
                <a:gd name="T7" fmla="*/ 3 h 83"/>
                <a:gd name="T8" fmla="*/ 26 w 85"/>
                <a:gd name="T9" fmla="*/ 4 h 83"/>
                <a:gd name="T10" fmla="*/ 26 w 85"/>
                <a:gd name="T11" fmla="*/ 4 h 83"/>
                <a:gd name="T12" fmla="*/ 9 w 85"/>
                <a:gd name="T13" fmla="*/ 65 h 83"/>
                <a:gd name="T14" fmla="*/ 22 w 85"/>
                <a:gd name="T15" fmla="*/ 75 h 83"/>
                <a:gd name="T16" fmla="*/ 36 w 85"/>
                <a:gd name="T17" fmla="*/ 63 h 83"/>
                <a:gd name="T18" fmla="*/ 71 w 85"/>
                <a:gd name="T19" fmla="*/ 45 h 83"/>
                <a:gd name="T20" fmla="*/ 85 w 85"/>
                <a:gd name="T21" fmla="*/ 34 h 83"/>
                <a:gd name="T22" fmla="*/ 75 w 85"/>
                <a:gd name="T23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83">
                  <a:moveTo>
                    <a:pt x="75" y="21"/>
                  </a:moveTo>
                  <a:cubicBezTo>
                    <a:pt x="61" y="12"/>
                    <a:pt x="44" y="6"/>
                    <a:pt x="28" y="0"/>
                  </a:cubicBezTo>
                  <a:cubicBezTo>
                    <a:pt x="27" y="0"/>
                    <a:pt x="26" y="1"/>
                    <a:pt x="27" y="2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6" y="3"/>
                    <a:pt x="26" y="3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6" y="22"/>
                    <a:pt x="0" y="43"/>
                    <a:pt x="9" y="65"/>
                  </a:cubicBezTo>
                  <a:cubicBezTo>
                    <a:pt x="11" y="69"/>
                    <a:pt x="16" y="75"/>
                    <a:pt x="22" y="75"/>
                  </a:cubicBezTo>
                  <a:cubicBezTo>
                    <a:pt x="29" y="75"/>
                    <a:pt x="33" y="69"/>
                    <a:pt x="36" y="63"/>
                  </a:cubicBezTo>
                  <a:cubicBezTo>
                    <a:pt x="50" y="83"/>
                    <a:pt x="79" y="64"/>
                    <a:pt x="71" y="45"/>
                  </a:cubicBezTo>
                  <a:cubicBezTo>
                    <a:pt x="77" y="43"/>
                    <a:pt x="84" y="41"/>
                    <a:pt x="85" y="34"/>
                  </a:cubicBezTo>
                  <a:cubicBezTo>
                    <a:pt x="85" y="29"/>
                    <a:pt x="80" y="24"/>
                    <a:pt x="75" y="2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241675" y="3756026"/>
              <a:ext cx="458788" cy="538163"/>
            </a:xfrm>
            <a:custGeom>
              <a:avLst/>
              <a:gdLst>
                <a:gd name="T0" fmla="*/ 81 w 122"/>
                <a:gd name="T1" fmla="*/ 121 h 143"/>
                <a:gd name="T2" fmla="*/ 31 w 122"/>
                <a:gd name="T3" fmla="*/ 136 h 143"/>
                <a:gd name="T4" fmla="*/ 5 w 122"/>
                <a:gd name="T5" fmla="*/ 103 h 143"/>
                <a:gd name="T6" fmla="*/ 7 w 122"/>
                <a:gd name="T7" fmla="*/ 52 h 143"/>
                <a:gd name="T8" fmla="*/ 7 w 122"/>
                <a:gd name="T9" fmla="*/ 51 h 143"/>
                <a:gd name="T10" fmla="*/ 22 w 122"/>
                <a:gd name="T11" fmla="*/ 23 h 143"/>
                <a:gd name="T12" fmla="*/ 40 w 122"/>
                <a:gd name="T13" fmla="*/ 5 h 143"/>
                <a:gd name="T14" fmla="*/ 57 w 122"/>
                <a:gd name="T15" fmla="*/ 25 h 143"/>
                <a:gd name="T16" fmla="*/ 61 w 122"/>
                <a:gd name="T17" fmla="*/ 24 h 143"/>
                <a:gd name="T18" fmla="*/ 60 w 122"/>
                <a:gd name="T19" fmla="*/ 23 h 143"/>
                <a:gd name="T20" fmla="*/ 60 w 122"/>
                <a:gd name="T21" fmla="*/ 23 h 143"/>
                <a:gd name="T22" fmla="*/ 64 w 122"/>
                <a:gd name="T23" fmla="*/ 14 h 143"/>
                <a:gd name="T24" fmla="*/ 73 w 122"/>
                <a:gd name="T25" fmla="*/ 7 h 143"/>
                <a:gd name="T26" fmla="*/ 90 w 122"/>
                <a:gd name="T27" fmla="*/ 22 h 143"/>
                <a:gd name="T28" fmla="*/ 93 w 122"/>
                <a:gd name="T29" fmla="*/ 24 h 143"/>
                <a:gd name="T30" fmla="*/ 93 w 122"/>
                <a:gd name="T31" fmla="*/ 23 h 143"/>
                <a:gd name="T32" fmla="*/ 95 w 122"/>
                <a:gd name="T33" fmla="*/ 21 h 143"/>
                <a:gd name="T34" fmla="*/ 107 w 122"/>
                <a:gd name="T35" fmla="*/ 14 h 143"/>
                <a:gd name="T36" fmla="*/ 117 w 122"/>
                <a:gd name="T37" fmla="*/ 23 h 143"/>
                <a:gd name="T38" fmla="*/ 121 w 122"/>
                <a:gd name="T39" fmla="*/ 48 h 143"/>
                <a:gd name="T40" fmla="*/ 116 w 122"/>
                <a:gd name="T41" fmla="*/ 71 h 143"/>
                <a:gd name="T42" fmla="*/ 116 w 122"/>
                <a:gd name="T43" fmla="*/ 71 h 143"/>
                <a:gd name="T44" fmla="*/ 81 w 122"/>
                <a:gd name="T45" fmla="*/ 12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143">
                  <a:moveTo>
                    <a:pt x="81" y="121"/>
                  </a:moveTo>
                  <a:cubicBezTo>
                    <a:pt x="67" y="132"/>
                    <a:pt x="49" y="143"/>
                    <a:pt x="31" y="136"/>
                  </a:cubicBezTo>
                  <a:cubicBezTo>
                    <a:pt x="17" y="132"/>
                    <a:pt x="9" y="116"/>
                    <a:pt x="5" y="103"/>
                  </a:cubicBezTo>
                  <a:cubicBezTo>
                    <a:pt x="0" y="85"/>
                    <a:pt x="4" y="69"/>
                    <a:pt x="7" y="52"/>
                  </a:cubicBezTo>
                  <a:cubicBezTo>
                    <a:pt x="7" y="52"/>
                    <a:pt x="7" y="52"/>
                    <a:pt x="7" y="51"/>
                  </a:cubicBezTo>
                  <a:cubicBezTo>
                    <a:pt x="11" y="41"/>
                    <a:pt x="16" y="32"/>
                    <a:pt x="22" y="23"/>
                  </a:cubicBezTo>
                  <a:cubicBezTo>
                    <a:pt x="27" y="16"/>
                    <a:pt x="32" y="9"/>
                    <a:pt x="40" y="5"/>
                  </a:cubicBezTo>
                  <a:cubicBezTo>
                    <a:pt x="51" y="0"/>
                    <a:pt x="55" y="18"/>
                    <a:pt x="57" y="25"/>
                  </a:cubicBezTo>
                  <a:cubicBezTo>
                    <a:pt x="57" y="28"/>
                    <a:pt x="61" y="27"/>
                    <a:pt x="61" y="24"/>
                  </a:cubicBezTo>
                  <a:cubicBezTo>
                    <a:pt x="61" y="24"/>
                    <a:pt x="61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3" y="20"/>
                    <a:pt x="63" y="17"/>
                    <a:pt x="64" y="14"/>
                  </a:cubicBezTo>
                  <a:cubicBezTo>
                    <a:pt x="66" y="11"/>
                    <a:pt x="69" y="8"/>
                    <a:pt x="73" y="7"/>
                  </a:cubicBezTo>
                  <a:cubicBezTo>
                    <a:pt x="83" y="2"/>
                    <a:pt x="88" y="14"/>
                    <a:pt x="90" y="22"/>
                  </a:cubicBezTo>
                  <a:cubicBezTo>
                    <a:pt x="90" y="23"/>
                    <a:pt x="92" y="24"/>
                    <a:pt x="93" y="24"/>
                  </a:cubicBezTo>
                  <a:cubicBezTo>
                    <a:pt x="93" y="24"/>
                    <a:pt x="93" y="23"/>
                    <a:pt x="93" y="23"/>
                  </a:cubicBezTo>
                  <a:cubicBezTo>
                    <a:pt x="94" y="23"/>
                    <a:pt x="95" y="22"/>
                    <a:pt x="95" y="21"/>
                  </a:cubicBezTo>
                  <a:cubicBezTo>
                    <a:pt x="97" y="17"/>
                    <a:pt x="101" y="12"/>
                    <a:pt x="107" y="14"/>
                  </a:cubicBezTo>
                  <a:cubicBezTo>
                    <a:pt x="111" y="15"/>
                    <a:pt x="114" y="20"/>
                    <a:pt x="117" y="23"/>
                  </a:cubicBezTo>
                  <a:cubicBezTo>
                    <a:pt x="122" y="30"/>
                    <a:pt x="122" y="40"/>
                    <a:pt x="121" y="48"/>
                  </a:cubicBezTo>
                  <a:cubicBezTo>
                    <a:pt x="120" y="56"/>
                    <a:pt x="118" y="63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0" y="95"/>
                    <a:pt x="99" y="108"/>
                    <a:pt x="81" y="12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506413" y="3602038"/>
              <a:ext cx="1103313" cy="733425"/>
            </a:xfrm>
            <a:custGeom>
              <a:avLst/>
              <a:gdLst>
                <a:gd name="T0" fmla="*/ 282 w 294"/>
                <a:gd name="T1" fmla="*/ 96 h 195"/>
                <a:gd name="T2" fmla="*/ 248 w 294"/>
                <a:gd name="T3" fmla="*/ 94 h 195"/>
                <a:gd name="T4" fmla="*/ 236 w 294"/>
                <a:gd name="T5" fmla="*/ 65 h 195"/>
                <a:gd name="T6" fmla="*/ 213 w 294"/>
                <a:gd name="T7" fmla="*/ 64 h 195"/>
                <a:gd name="T8" fmla="*/ 192 w 294"/>
                <a:gd name="T9" fmla="*/ 29 h 195"/>
                <a:gd name="T10" fmla="*/ 159 w 294"/>
                <a:gd name="T11" fmla="*/ 39 h 195"/>
                <a:gd name="T12" fmla="*/ 146 w 294"/>
                <a:gd name="T13" fmla="*/ 8 h 195"/>
                <a:gd name="T14" fmla="*/ 102 w 294"/>
                <a:gd name="T15" fmla="*/ 39 h 195"/>
                <a:gd name="T16" fmla="*/ 46 w 294"/>
                <a:gd name="T17" fmla="*/ 45 h 195"/>
                <a:gd name="T18" fmla="*/ 16 w 294"/>
                <a:gd name="T19" fmla="*/ 47 h 195"/>
                <a:gd name="T20" fmla="*/ 6 w 294"/>
                <a:gd name="T21" fmla="*/ 108 h 195"/>
                <a:gd name="T22" fmla="*/ 48 w 294"/>
                <a:gd name="T23" fmla="*/ 162 h 195"/>
                <a:gd name="T24" fmla="*/ 113 w 294"/>
                <a:gd name="T25" fmla="*/ 188 h 195"/>
                <a:gd name="T26" fmla="*/ 113 w 294"/>
                <a:gd name="T27" fmla="*/ 189 h 195"/>
                <a:gd name="T28" fmla="*/ 180 w 294"/>
                <a:gd name="T29" fmla="*/ 191 h 195"/>
                <a:gd name="T30" fmla="*/ 257 w 294"/>
                <a:gd name="T31" fmla="*/ 173 h 195"/>
                <a:gd name="T32" fmla="*/ 293 w 294"/>
                <a:gd name="T33" fmla="*/ 128 h 195"/>
                <a:gd name="T34" fmla="*/ 282 w 294"/>
                <a:gd name="T35" fmla="*/ 9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4" h="195">
                  <a:moveTo>
                    <a:pt x="282" y="96"/>
                  </a:moveTo>
                  <a:cubicBezTo>
                    <a:pt x="271" y="88"/>
                    <a:pt x="259" y="89"/>
                    <a:pt x="248" y="94"/>
                  </a:cubicBezTo>
                  <a:cubicBezTo>
                    <a:pt x="251" y="84"/>
                    <a:pt x="243" y="71"/>
                    <a:pt x="236" y="65"/>
                  </a:cubicBezTo>
                  <a:cubicBezTo>
                    <a:pt x="229" y="57"/>
                    <a:pt x="220" y="58"/>
                    <a:pt x="213" y="64"/>
                  </a:cubicBezTo>
                  <a:cubicBezTo>
                    <a:pt x="211" y="50"/>
                    <a:pt x="204" y="36"/>
                    <a:pt x="192" y="29"/>
                  </a:cubicBezTo>
                  <a:cubicBezTo>
                    <a:pt x="180" y="22"/>
                    <a:pt x="166" y="28"/>
                    <a:pt x="159" y="39"/>
                  </a:cubicBezTo>
                  <a:cubicBezTo>
                    <a:pt x="161" y="27"/>
                    <a:pt x="158" y="13"/>
                    <a:pt x="146" y="8"/>
                  </a:cubicBezTo>
                  <a:cubicBezTo>
                    <a:pt x="125" y="0"/>
                    <a:pt x="110" y="23"/>
                    <a:pt x="102" y="39"/>
                  </a:cubicBezTo>
                  <a:cubicBezTo>
                    <a:pt x="86" y="18"/>
                    <a:pt x="51" y="16"/>
                    <a:pt x="46" y="45"/>
                  </a:cubicBezTo>
                  <a:cubicBezTo>
                    <a:pt x="38" y="35"/>
                    <a:pt x="25" y="37"/>
                    <a:pt x="16" y="47"/>
                  </a:cubicBezTo>
                  <a:cubicBezTo>
                    <a:pt x="0" y="62"/>
                    <a:pt x="0" y="89"/>
                    <a:pt x="6" y="108"/>
                  </a:cubicBezTo>
                  <a:cubicBezTo>
                    <a:pt x="13" y="130"/>
                    <a:pt x="31" y="149"/>
                    <a:pt x="48" y="162"/>
                  </a:cubicBezTo>
                  <a:cubicBezTo>
                    <a:pt x="67" y="177"/>
                    <a:pt x="90" y="185"/>
                    <a:pt x="113" y="188"/>
                  </a:cubicBezTo>
                  <a:cubicBezTo>
                    <a:pt x="113" y="188"/>
                    <a:pt x="113" y="189"/>
                    <a:pt x="113" y="189"/>
                  </a:cubicBezTo>
                  <a:cubicBezTo>
                    <a:pt x="134" y="195"/>
                    <a:pt x="159" y="193"/>
                    <a:pt x="180" y="191"/>
                  </a:cubicBezTo>
                  <a:cubicBezTo>
                    <a:pt x="206" y="189"/>
                    <a:pt x="233" y="184"/>
                    <a:pt x="257" y="173"/>
                  </a:cubicBezTo>
                  <a:cubicBezTo>
                    <a:pt x="275" y="164"/>
                    <a:pt x="291" y="149"/>
                    <a:pt x="293" y="128"/>
                  </a:cubicBezTo>
                  <a:cubicBezTo>
                    <a:pt x="294" y="117"/>
                    <a:pt x="291" y="103"/>
                    <a:pt x="282" y="96"/>
                  </a:cubicBezTo>
                  <a:close/>
                </a:path>
              </a:pathLst>
            </a:custGeom>
            <a:solidFill>
              <a:srgbClr val="DC4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539750" y="3808413"/>
              <a:ext cx="990600" cy="527050"/>
            </a:xfrm>
            <a:custGeom>
              <a:avLst/>
              <a:gdLst>
                <a:gd name="T0" fmla="*/ 234 w 264"/>
                <a:gd name="T1" fmla="*/ 79 h 140"/>
                <a:gd name="T2" fmla="*/ 227 w 264"/>
                <a:gd name="T3" fmla="*/ 55 h 140"/>
                <a:gd name="T4" fmla="*/ 200 w 264"/>
                <a:gd name="T5" fmla="*/ 61 h 140"/>
                <a:gd name="T6" fmla="*/ 167 w 264"/>
                <a:gd name="T7" fmla="*/ 31 h 140"/>
                <a:gd name="T8" fmla="*/ 152 w 264"/>
                <a:gd name="T9" fmla="*/ 9 h 140"/>
                <a:gd name="T10" fmla="*/ 126 w 264"/>
                <a:gd name="T11" fmla="*/ 23 h 140"/>
                <a:gd name="T12" fmla="*/ 83 w 264"/>
                <a:gd name="T13" fmla="*/ 21 h 140"/>
                <a:gd name="T14" fmla="*/ 58 w 264"/>
                <a:gd name="T15" fmla="*/ 11 h 140"/>
                <a:gd name="T16" fmla="*/ 43 w 264"/>
                <a:gd name="T17" fmla="*/ 29 h 140"/>
                <a:gd name="T18" fmla="*/ 43 w 264"/>
                <a:gd name="T19" fmla="*/ 29 h 140"/>
                <a:gd name="T20" fmla="*/ 7 w 264"/>
                <a:gd name="T21" fmla="*/ 33 h 140"/>
                <a:gd name="T22" fmla="*/ 10 w 264"/>
                <a:gd name="T23" fmla="*/ 73 h 140"/>
                <a:gd name="T24" fmla="*/ 45 w 264"/>
                <a:gd name="T25" fmla="*/ 113 h 140"/>
                <a:gd name="T26" fmla="*/ 99 w 264"/>
                <a:gd name="T27" fmla="*/ 137 h 140"/>
                <a:gd name="T28" fmla="*/ 100 w 264"/>
                <a:gd name="T29" fmla="*/ 135 h 140"/>
                <a:gd name="T30" fmla="*/ 125 w 264"/>
                <a:gd name="T31" fmla="*/ 139 h 140"/>
                <a:gd name="T32" fmla="*/ 166 w 264"/>
                <a:gd name="T33" fmla="*/ 138 h 140"/>
                <a:gd name="T34" fmla="*/ 229 w 264"/>
                <a:gd name="T35" fmla="*/ 125 h 140"/>
                <a:gd name="T36" fmla="*/ 261 w 264"/>
                <a:gd name="T37" fmla="*/ 88 h 140"/>
                <a:gd name="T38" fmla="*/ 234 w 264"/>
                <a:gd name="T39" fmla="*/ 7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4" h="140">
                  <a:moveTo>
                    <a:pt x="234" y="79"/>
                  </a:moveTo>
                  <a:cubicBezTo>
                    <a:pt x="236" y="70"/>
                    <a:pt x="236" y="60"/>
                    <a:pt x="227" y="55"/>
                  </a:cubicBezTo>
                  <a:cubicBezTo>
                    <a:pt x="219" y="51"/>
                    <a:pt x="208" y="56"/>
                    <a:pt x="200" y="61"/>
                  </a:cubicBezTo>
                  <a:cubicBezTo>
                    <a:pt x="202" y="40"/>
                    <a:pt x="184" y="12"/>
                    <a:pt x="167" y="31"/>
                  </a:cubicBezTo>
                  <a:cubicBezTo>
                    <a:pt x="167" y="21"/>
                    <a:pt x="164" y="11"/>
                    <a:pt x="152" y="9"/>
                  </a:cubicBezTo>
                  <a:cubicBezTo>
                    <a:pt x="142" y="7"/>
                    <a:pt x="132" y="14"/>
                    <a:pt x="126" y="23"/>
                  </a:cubicBezTo>
                  <a:cubicBezTo>
                    <a:pt x="119" y="0"/>
                    <a:pt x="94" y="4"/>
                    <a:pt x="83" y="21"/>
                  </a:cubicBezTo>
                  <a:cubicBezTo>
                    <a:pt x="77" y="14"/>
                    <a:pt x="67" y="9"/>
                    <a:pt x="58" y="11"/>
                  </a:cubicBezTo>
                  <a:cubicBezTo>
                    <a:pt x="49" y="12"/>
                    <a:pt x="42" y="1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31" y="24"/>
                    <a:pt x="16" y="21"/>
                    <a:pt x="7" y="33"/>
                  </a:cubicBezTo>
                  <a:cubicBezTo>
                    <a:pt x="0" y="44"/>
                    <a:pt x="5" y="62"/>
                    <a:pt x="10" y="73"/>
                  </a:cubicBezTo>
                  <a:cubicBezTo>
                    <a:pt x="17" y="89"/>
                    <a:pt x="31" y="103"/>
                    <a:pt x="45" y="113"/>
                  </a:cubicBezTo>
                  <a:cubicBezTo>
                    <a:pt x="60" y="124"/>
                    <a:pt x="79" y="136"/>
                    <a:pt x="99" y="137"/>
                  </a:cubicBezTo>
                  <a:cubicBezTo>
                    <a:pt x="99" y="137"/>
                    <a:pt x="100" y="136"/>
                    <a:pt x="100" y="135"/>
                  </a:cubicBezTo>
                  <a:cubicBezTo>
                    <a:pt x="107" y="139"/>
                    <a:pt x="118" y="138"/>
                    <a:pt x="125" y="139"/>
                  </a:cubicBezTo>
                  <a:cubicBezTo>
                    <a:pt x="138" y="140"/>
                    <a:pt x="152" y="139"/>
                    <a:pt x="166" y="138"/>
                  </a:cubicBezTo>
                  <a:cubicBezTo>
                    <a:pt x="187" y="137"/>
                    <a:pt x="209" y="133"/>
                    <a:pt x="229" y="125"/>
                  </a:cubicBezTo>
                  <a:cubicBezTo>
                    <a:pt x="244" y="118"/>
                    <a:pt x="264" y="106"/>
                    <a:pt x="261" y="88"/>
                  </a:cubicBezTo>
                  <a:cubicBezTo>
                    <a:pt x="259" y="74"/>
                    <a:pt x="244" y="74"/>
                    <a:pt x="234" y="7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660400" y="3973513"/>
              <a:ext cx="682625" cy="354013"/>
            </a:xfrm>
            <a:custGeom>
              <a:avLst/>
              <a:gdLst>
                <a:gd name="T0" fmla="*/ 175 w 182"/>
                <a:gd name="T1" fmla="*/ 54 h 94"/>
                <a:gd name="T2" fmla="*/ 155 w 182"/>
                <a:gd name="T3" fmla="*/ 54 h 94"/>
                <a:gd name="T4" fmla="*/ 133 w 182"/>
                <a:gd name="T5" fmla="*/ 41 h 94"/>
                <a:gd name="T6" fmla="*/ 106 w 182"/>
                <a:gd name="T7" fmla="*/ 26 h 94"/>
                <a:gd name="T8" fmla="*/ 67 w 182"/>
                <a:gd name="T9" fmla="*/ 21 h 94"/>
                <a:gd name="T10" fmla="*/ 36 w 182"/>
                <a:gd name="T11" fmla="*/ 17 h 94"/>
                <a:gd name="T12" fmla="*/ 9 w 182"/>
                <a:gd name="T13" fmla="*/ 10 h 94"/>
                <a:gd name="T14" fmla="*/ 3 w 182"/>
                <a:gd name="T15" fmla="*/ 35 h 94"/>
                <a:gd name="T16" fmla="*/ 68 w 182"/>
                <a:gd name="T17" fmla="*/ 91 h 94"/>
                <a:gd name="T18" fmla="*/ 70 w 182"/>
                <a:gd name="T19" fmla="*/ 93 h 94"/>
                <a:gd name="T20" fmla="*/ 168 w 182"/>
                <a:gd name="T21" fmla="*/ 75 h 94"/>
                <a:gd name="T22" fmla="*/ 175 w 182"/>
                <a:gd name="T23" fmla="*/ 5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" h="94">
                  <a:moveTo>
                    <a:pt x="175" y="54"/>
                  </a:moveTo>
                  <a:cubicBezTo>
                    <a:pt x="169" y="50"/>
                    <a:pt x="161" y="51"/>
                    <a:pt x="155" y="54"/>
                  </a:cubicBezTo>
                  <a:cubicBezTo>
                    <a:pt x="158" y="42"/>
                    <a:pt x="144" y="34"/>
                    <a:pt x="133" y="41"/>
                  </a:cubicBezTo>
                  <a:cubicBezTo>
                    <a:pt x="137" y="27"/>
                    <a:pt x="118" y="15"/>
                    <a:pt x="106" y="26"/>
                  </a:cubicBezTo>
                  <a:cubicBezTo>
                    <a:pt x="105" y="4"/>
                    <a:pt x="79" y="5"/>
                    <a:pt x="67" y="21"/>
                  </a:cubicBezTo>
                  <a:cubicBezTo>
                    <a:pt x="59" y="10"/>
                    <a:pt x="41" y="0"/>
                    <a:pt x="36" y="17"/>
                  </a:cubicBezTo>
                  <a:cubicBezTo>
                    <a:pt x="29" y="12"/>
                    <a:pt x="18" y="6"/>
                    <a:pt x="9" y="10"/>
                  </a:cubicBezTo>
                  <a:cubicBezTo>
                    <a:pt x="0" y="15"/>
                    <a:pt x="0" y="25"/>
                    <a:pt x="3" y="35"/>
                  </a:cubicBezTo>
                  <a:cubicBezTo>
                    <a:pt x="13" y="63"/>
                    <a:pt x="42" y="79"/>
                    <a:pt x="68" y="91"/>
                  </a:cubicBezTo>
                  <a:cubicBezTo>
                    <a:pt x="68" y="92"/>
                    <a:pt x="68" y="93"/>
                    <a:pt x="70" y="93"/>
                  </a:cubicBezTo>
                  <a:cubicBezTo>
                    <a:pt x="102" y="92"/>
                    <a:pt x="139" y="94"/>
                    <a:pt x="168" y="75"/>
                  </a:cubicBezTo>
                  <a:cubicBezTo>
                    <a:pt x="173" y="72"/>
                    <a:pt x="182" y="60"/>
                    <a:pt x="175" y="54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660400" y="4117976"/>
              <a:ext cx="492125" cy="582613"/>
            </a:xfrm>
            <a:custGeom>
              <a:avLst/>
              <a:gdLst>
                <a:gd name="T0" fmla="*/ 125 w 131"/>
                <a:gd name="T1" fmla="*/ 24 h 155"/>
                <a:gd name="T2" fmla="*/ 109 w 131"/>
                <a:gd name="T3" fmla="*/ 24 h 155"/>
                <a:gd name="T4" fmla="*/ 99 w 131"/>
                <a:gd name="T5" fmla="*/ 11 h 155"/>
                <a:gd name="T6" fmla="*/ 84 w 131"/>
                <a:gd name="T7" fmla="*/ 17 h 155"/>
                <a:gd name="T8" fmla="*/ 70 w 131"/>
                <a:gd name="T9" fmla="*/ 4 h 155"/>
                <a:gd name="T10" fmla="*/ 56 w 131"/>
                <a:gd name="T11" fmla="*/ 10 h 155"/>
                <a:gd name="T12" fmla="*/ 56 w 131"/>
                <a:gd name="T13" fmla="*/ 10 h 155"/>
                <a:gd name="T14" fmla="*/ 24 w 131"/>
                <a:gd name="T15" fmla="*/ 10 h 155"/>
                <a:gd name="T16" fmla="*/ 23 w 131"/>
                <a:gd name="T17" fmla="*/ 11 h 155"/>
                <a:gd name="T18" fmla="*/ 68 w 131"/>
                <a:gd name="T19" fmla="*/ 54 h 155"/>
                <a:gd name="T20" fmla="*/ 10 w 131"/>
                <a:gd name="T21" fmla="*/ 141 h 155"/>
                <a:gd name="T22" fmla="*/ 0 w 131"/>
                <a:gd name="T23" fmla="*/ 153 h 155"/>
                <a:gd name="T24" fmla="*/ 4 w 131"/>
                <a:gd name="T25" fmla="*/ 155 h 155"/>
                <a:gd name="T26" fmla="*/ 21 w 131"/>
                <a:gd name="T27" fmla="*/ 133 h 155"/>
                <a:gd name="T28" fmla="*/ 71 w 131"/>
                <a:gd name="T29" fmla="*/ 55 h 155"/>
                <a:gd name="T30" fmla="*/ 129 w 131"/>
                <a:gd name="T31" fmla="*/ 38 h 155"/>
                <a:gd name="T32" fmla="*/ 125 w 131"/>
                <a:gd name="T33" fmla="*/ 2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55">
                  <a:moveTo>
                    <a:pt x="125" y="24"/>
                  </a:moveTo>
                  <a:cubicBezTo>
                    <a:pt x="120" y="20"/>
                    <a:pt x="114" y="21"/>
                    <a:pt x="109" y="24"/>
                  </a:cubicBezTo>
                  <a:cubicBezTo>
                    <a:pt x="108" y="19"/>
                    <a:pt x="104" y="13"/>
                    <a:pt x="99" y="11"/>
                  </a:cubicBezTo>
                  <a:cubicBezTo>
                    <a:pt x="93" y="10"/>
                    <a:pt x="88" y="13"/>
                    <a:pt x="84" y="17"/>
                  </a:cubicBezTo>
                  <a:cubicBezTo>
                    <a:pt x="82" y="11"/>
                    <a:pt x="76" y="6"/>
                    <a:pt x="70" y="4"/>
                  </a:cubicBezTo>
                  <a:cubicBezTo>
                    <a:pt x="64" y="1"/>
                    <a:pt x="59" y="5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48" y="3"/>
                    <a:pt x="31" y="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5" y="32"/>
                    <a:pt x="49" y="47"/>
                    <a:pt x="68" y="54"/>
                  </a:cubicBezTo>
                  <a:cubicBezTo>
                    <a:pt x="56" y="88"/>
                    <a:pt x="32" y="113"/>
                    <a:pt x="10" y="141"/>
                  </a:cubicBezTo>
                  <a:cubicBezTo>
                    <a:pt x="7" y="145"/>
                    <a:pt x="3" y="149"/>
                    <a:pt x="0" y="153"/>
                  </a:cubicBezTo>
                  <a:cubicBezTo>
                    <a:pt x="1" y="154"/>
                    <a:pt x="2" y="154"/>
                    <a:pt x="4" y="155"/>
                  </a:cubicBezTo>
                  <a:cubicBezTo>
                    <a:pt x="9" y="148"/>
                    <a:pt x="15" y="140"/>
                    <a:pt x="21" y="133"/>
                  </a:cubicBezTo>
                  <a:cubicBezTo>
                    <a:pt x="40" y="110"/>
                    <a:pt x="64" y="85"/>
                    <a:pt x="71" y="55"/>
                  </a:cubicBezTo>
                  <a:cubicBezTo>
                    <a:pt x="88" y="58"/>
                    <a:pt x="124" y="60"/>
                    <a:pt x="129" y="38"/>
                  </a:cubicBezTo>
                  <a:cubicBezTo>
                    <a:pt x="131" y="33"/>
                    <a:pt x="130" y="26"/>
                    <a:pt x="125" y="24"/>
                  </a:cubicBezTo>
                  <a:close/>
                </a:path>
              </a:pathLst>
            </a:custGeom>
            <a:solidFill>
              <a:srgbClr val="F2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476250" y="4756151"/>
              <a:ext cx="476250" cy="647700"/>
            </a:xfrm>
            <a:custGeom>
              <a:avLst/>
              <a:gdLst>
                <a:gd name="T0" fmla="*/ 90 w 127"/>
                <a:gd name="T1" fmla="*/ 133 h 172"/>
                <a:gd name="T2" fmla="*/ 81 w 127"/>
                <a:gd name="T3" fmla="*/ 95 h 172"/>
                <a:gd name="T4" fmla="*/ 62 w 127"/>
                <a:gd name="T5" fmla="*/ 50 h 172"/>
                <a:gd name="T6" fmla="*/ 1 w 127"/>
                <a:gd name="T7" fmla="*/ 0 h 172"/>
                <a:gd name="T8" fmla="*/ 1 w 127"/>
                <a:gd name="T9" fmla="*/ 2 h 172"/>
                <a:gd name="T10" fmla="*/ 61 w 127"/>
                <a:gd name="T11" fmla="*/ 57 h 172"/>
                <a:gd name="T12" fmla="*/ 78 w 127"/>
                <a:gd name="T13" fmla="*/ 99 h 172"/>
                <a:gd name="T14" fmla="*/ 87 w 127"/>
                <a:gd name="T15" fmla="*/ 134 h 172"/>
                <a:gd name="T16" fmla="*/ 69 w 127"/>
                <a:gd name="T17" fmla="*/ 169 h 172"/>
                <a:gd name="T18" fmla="*/ 73 w 127"/>
                <a:gd name="T19" fmla="*/ 171 h 172"/>
                <a:gd name="T20" fmla="*/ 84 w 127"/>
                <a:gd name="T21" fmla="*/ 161 h 172"/>
                <a:gd name="T22" fmla="*/ 93 w 127"/>
                <a:gd name="T23" fmla="*/ 168 h 172"/>
                <a:gd name="T24" fmla="*/ 97 w 127"/>
                <a:gd name="T25" fmla="*/ 167 h 172"/>
                <a:gd name="T26" fmla="*/ 99 w 127"/>
                <a:gd name="T27" fmla="*/ 160 h 172"/>
                <a:gd name="T28" fmla="*/ 105 w 127"/>
                <a:gd name="T29" fmla="*/ 165 h 172"/>
                <a:gd name="T30" fmla="*/ 109 w 127"/>
                <a:gd name="T31" fmla="*/ 163 h 172"/>
                <a:gd name="T32" fmla="*/ 110 w 127"/>
                <a:gd name="T33" fmla="*/ 156 h 172"/>
                <a:gd name="T34" fmla="*/ 127 w 127"/>
                <a:gd name="T35" fmla="*/ 153 h 172"/>
                <a:gd name="T36" fmla="*/ 90 w 127"/>
                <a:gd name="T37" fmla="*/ 13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172">
                  <a:moveTo>
                    <a:pt x="90" y="133"/>
                  </a:moveTo>
                  <a:cubicBezTo>
                    <a:pt x="90" y="120"/>
                    <a:pt x="84" y="107"/>
                    <a:pt x="81" y="95"/>
                  </a:cubicBezTo>
                  <a:cubicBezTo>
                    <a:pt x="76" y="80"/>
                    <a:pt x="70" y="65"/>
                    <a:pt x="62" y="50"/>
                  </a:cubicBezTo>
                  <a:cubicBezTo>
                    <a:pt x="50" y="28"/>
                    <a:pt x="29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30" y="8"/>
                    <a:pt x="48" y="31"/>
                    <a:pt x="61" y="57"/>
                  </a:cubicBezTo>
                  <a:cubicBezTo>
                    <a:pt x="68" y="70"/>
                    <a:pt x="73" y="84"/>
                    <a:pt x="78" y="99"/>
                  </a:cubicBezTo>
                  <a:cubicBezTo>
                    <a:pt x="81" y="110"/>
                    <a:pt x="83" y="123"/>
                    <a:pt x="87" y="134"/>
                  </a:cubicBezTo>
                  <a:cubicBezTo>
                    <a:pt x="75" y="142"/>
                    <a:pt x="68" y="156"/>
                    <a:pt x="69" y="169"/>
                  </a:cubicBezTo>
                  <a:cubicBezTo>
                    <a:pt x="69" y="171"/>
                    <a:pt x="71" y="172"/>
                    <a:pt x="73" y="171"/>
                  </a:cubicBezTo>
                  <a:cubicBezTo>
                    <a:pt x="76" y="167"/>
                    <a:pt x="80" y="165"/>
                    <a:pt x="84" y="161"/>
                  </a:cubicBezTo>
                  <a:cubicBezTo>
                    <a:pt x="87" y="163"/>
                    <a:pt x="91" y="165"/>
                    <a:pt x="93" y="168"/>
                  </a:cubicBezTo>
                  <a:cubicBezTo>
                    <a:pt x="94" y="170"/>
                    <a:pt x="96" y="168"/>
                    <a:pt x="97" y="167"/>
                  </a:cubicBezTo>
                  <a:cubicBezTo>
                    <a:pt x="98" y="165"/>
                    <a:pt x="98" y="163"/>
                    <a:pt x="99" y="160"/>
                  </a:cubicBezTo>
                  <a:cubicBezTo>
                    <a:pt x="101" y="162"/>
                    <a:pt x="103" y="163"/>
                    <a:pt x="105" y="165"/>
                  </a:cubicBezTo>
                  <a:cubicBezTo>
                    <a:pt x="107" y="166"/>
                    <a:pt x="109" y="165"/>
                    <a:pt x="109" y="163"/>
                  </a:cubicBezTo>
                  <a:cubicBezTo>
                    <a:pt x="109" y="161"/>
                    <a:pt x="110" y="158"/>
                    <a:pt x="110" y="156"/>
                  </a:cubicBezTo>
                  <a:cubicBezTo>
                    <a:pt x="116" y="161"/>
                    <a:pt x="127" y="164"/>
                    <a:pt x="127" y="153"/>
                  </a:cubicBezTo>
                  <a:cubicBezTo>
                    <a:pt x="127" y="136"/>
                    <a:pt x="102" y="131"/>
                    <a:pt x="90" y="13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855663" y="4602163"/>
              <a:ext cx="495300" cy="579438"/>
            </a:xfrm>
            <a:custGeom>
              <a:avLst/>
              <a:gdLst>
                <a:gd name="T0" fmla="*/ 96 w 132"/>
                <a:gd name="T1" fmla="*/ 115 h 154"/>
                <a:gd name="T2" fmla="*/ 95 w 132"/>
                <a:gd name="T3" fmla="*/ 115 h 154"/>
                <a:gd name="T4" fmla="*/ 82 w 132"/>
                <a:gd name="T5" fmla="*/ 83 h 154"/>
                <a:gd name="T6" fmla="*/ 62 w 132"/>
                <a:gd name="T7" fmla="*/ 42 h 154"/>
                <a:gd name="T8" fmla="*/ 1 w 132"/>
                <a:gd name="T9" fmla="*/ 1 h 154"/>
                <a:gd name="T10" fmla="*/ 1 w 132"/>
                <a:gd name="T11" fmla="*/ 3 h 154"/>
                <a:gd name="T12" fmla="*/ 63 w 132"/>
                <a:gd name="T13" fmla="*/ 50 h 154"/>
                <a:gd name="T14" fmla="*/ 81 w 132"/>
                <a:gd name="T15" fmla="*/ 88 h 154"/>
                <a:gd name="T16" fmla="*/ 91 w 132"/>
                <a:gd name="T17" fmla="*/ 116 h 154"/>
                <a:gd name="T18" fmla="*/ 98 w 132"/>
                <a:gd name="T19" fmla="*/ 147 h 154"/>
                <a:gd name="T20" fmla="*/ 107 w 132"/>
                <a:gd name="T21" fmla="*/ 153 h 154"/>
                <a:gd name="T22" fmla="*/ 119 w 132"/>
                <a:gd name="T23" fmla="*/ 147 h 154"/>
                <a:gd name="T24" fmla="*/ 96 w 132"/>
                <a:gd name="T25" fmla="*/ 1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54">
                  <a:moveTo>
                    <a:pt x="96" y="115"/>
                  </a:moveTo>
                  <a:cubicBezTo>
                    <a:pt x="95" y="115"/>
                    <a:pt x="95" y="115"/>
                    <a:pt x="95" y="115"/>
                  </a:cubicBezTo>
                  <a:cubicBezTo>
                    <a:pt x="92" y="104"/>
                    <a:pt x="87" y="93"/>
                    <a:pt x="82" y="83"/>
                  </a:cubicBezTo>
                  <a:cubicBezTo>
                    <a:pt x="77" y="69"/>
                    <a:pt x="70" y="55"/>
                    <a:pt x="62" y="42"/>
                  </a:cubicBezTo>
                  <a:cubicBezTo>
                    <a:pt x="49" y="20"/>
                    <a:pt x="28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0" y="5"/>
                    <a:pt x="49" y="26"/>
                    <a:pt x="63" y="50"/>
                  </a:cubicBezTo>
                  <a:cubicBezTo>
                    <a:pt x="70" y="62"/>
                    <a:pt x="76" y="75"/>
                    <a:pt x="81" y="88"/>
                  </a:cubicBezTo>
                  <a:cubicBezTo>
                    <a:pt x="84" y="97"/>
                    <a:pt x="87" y="107"/>
                    <a:pt x="91" y="116"/>
                  </a:cubicBezTo>
                  <a:cubicBezTo>
                    <a:pt x="92" y="127"/>
                    <a:pt x="92" y="138"/>
                    <a:pt x="98" y="147"/>
                  </a:cubicBezTo>
                  <a:cubicBezTo>
                    <a:pt x="100" y="149"/>
                    <a:pt x="104" y="154"/>
                    <a:pt x="107" y="153"/>
                  </a:cubicBezTo>
                  <a:cubicBezTo>
                    <a:pt x="111" y="152"/>
                    <a:pt x="116" y="151"/>
                    <a:pt x="119" y="147"/>
                  </a:cubicBezTo>
                  <a:cubicBezTo>
                    <a:pt x="132" y="136"/>
                    <a:pt x="103" y="119"/>
                    <a:pt x="96" y="115"/>
                  </a:cubicBezTo>
                  <a:close/>
                </a:path>
              </a:pathLst>
            </a:custGeom>
            <a:solidFill>
              <a:srgbClr val="1D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930275" y="4670426"/>
              <a:ext cx="169863" cy="549275"/>
            </a:xfrm>
            <a:custGeom>
              <a:avLst/>
              <a:gdLst>
                <a:gd name="T0" fmla="*/ 21 w 45"/>
                <a:gd name="T1" fmla="*/ 3 h 146"/>
                <a:gd name="T2" fmla="*/ 22 w 45"/>
                <a:gd name="T3" fmla="*/ 1 h 146"/>
                <a:gd name="T4" fmla="*/ 21 w 45"/>
                <a:gd name="T5" fmla="*/ 1 h 146"/>
                <a:gd name="T6" fmla="*/ 20 w 45"/>
                <a:gd name="T7" fmla="*/ 3 h 146"/>
                <a:gd name="T8" fmla="*/ 20 w 45"/>
                <a:gd name="T9" fmla="*/ 3 h 146"/>
                <a:gd name="T10" fmla="*/ 17 w 45"/>
                <a:gd name="T11" fmla="*/ 145 h 146"/>
                <a:gd name="T12" fmla="*/ 19 w 45"/>
                <a:gd name="T13" fmla="*/ 145 h 146"/>
                <a:gd name="T14" fmla="*/ 21 w 45"/>
                <a:gd name="T15" fmla="*/ 145 h 146"/>
                <a:gd name="T16" fmla="*/ 44 w 45"/>
                <a:gd name="T17" fmla="*/ 76 h 146"/>
                <a:gd name="T18" fmla="*/ 21 w 45"/>
                <a:gd name="T1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46">
                  <a:moveTo>
                    <a:pt x="21" y="3"/>
                  </a:moveTo>
                  <a:cubicBezTo>
                    <a:pt x="21" y="2"/>
                    <a:pt x="22" y="2"/>
                    <a:pt x="22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1" y="2"/>
                    <a:pt x="20" y="2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8" y="49"/>
                    <a:pt x="0" y="99"/>
                    <a:pt x="17" y="145"/>
                  </a:cubicBezTo>
                  <a:cubicBezTo>
                    <a:pt x="18" y="146"/>
                    <a:pt x="19" y="146"/>
                    <a:pt x="19" y="145"/>
                  </a:cubicBezTo>
                  <a:cubicBezTo>
                    <a:pt x="20" y="146"/>
                    <a:pt x="20" y="146"/>
                    <a:pt x="21" y="145"/>
                  </a:cubicBezTo>
                  <a:cubicBezTo>
                    <a:pt x="38" y="127"/>
                    <a:pt x="44" y="100"/>
                    <a:pt x="44" y="76"/>
                  </a:cubicBezTo>
                  <a:cubicBezTo>
                    <a:pt x="45" y="51"/>
                    <a:pt x="40" y="21"/>
                    <a:pt x="21" y="3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1295400" y="4519613"/>
              <a:ext cx="300038" cy="485775"/>
            </a:xfrm>
            <a:custGeom>
              <a:avLst/>
              <a:gdLst>
                <a:gd name="T0" fmla="*/ 53 w 80"/>
                <a:gd name="T1" fmla="*/ 49 h 129"/>
                <a:gd name="T2" fmla="*/ 0 w 80"/>
                <a:gd name="T3" fmla="*/ 0 h 129"/>
                <a:gd name="T4" fmla="*/ 0 w 80"/>
                <a:gd name="T5" fmla="*/ 0 h 129"/>
                <a:gd name="T6" fmla="*/ 52 w 80"/>
                <a:gd name="T7" fmla="*/ 56 h 129"/>
                <a:gd name="T8" fmla="*/ 76 w 80"/>
                <a:gd name="T9" fmla="*/ 127 h 129"/>
                <a:gd name="T10" fmla="*/ 80 w 80"/>
                <a:gd name="T11" fmla="*/ 126 h 129"/>
                <a:gd name="T12" fmla="*/ 53 w 80"/>
                <a:gd name="T13" fmla="*/ 4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29">
                  <a:moveTo>
                    <a:pt x="53" y="49"/>
                  </a:moveTo>
                  <a:cubicBezTo>
                    <a:pt x="42" y="28"/>
                    <a:pt x="26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9"/>
                    <a:pt x="41" y="33"/>
                    <a:pt x="52" y="56"/>
                  </a:cubicBezTo>
                  <a:cubicBezTo>
                    <a:pt x="63" y="78"/>
                    <a:pt x="70" y="103"/>
                    <a:pt x="76" y="127"/>
                  </a:cubicBezTo>
                  <a:cubicBezTo>
                    <a:pt x="77" y="129"/>
                    <a:pt x="80" y="128"/>
                    <a:pt x="80" y="126"/>
                  </a:cubicBezTo>
                  <a:cubicBezTo>
                    <a:pt x="73" y="99"/>
                    <a:pt x="65" y="73"/>
                    <a:pt x="53" y="49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1471613" y="4975226"/>
              <a:ext cx="300038" cy="300038"/>
            </a:xfrm>
            <a:custGeom>
              <a:avLst/>
              <a:gdLst>
                <a:gd name="T0" fmla="*/ 32 w 80"/>
                <a:gd name="T1" fmla="*/ 1 h 80"/>
                <a:gd name="T2" fmla="*/ 30 w 80"/>
                <a:gd name="T3" fmla="*/ 0 h 80"/>
                <a:gd name="T4" fmla="*/ 28 w 80"/>
                <a:gd name="T5" fmla="*/ 3 h 80"/>
                <a:gd name="T6" fmla="*/ 5 w 80"/>
                <a:gd name="T7" fmla="*/ 64 h 80"/>
                <a:gd name="T8" fmla="*/ 16 w 80"/>
                <a:gd name="T9" fmla="*/ 75 h 80"/>
                <a:gd name="T10" fmla="*/ 27 w 80"/>
                <a:gd name="T11" fmla="*/ 62 h 80"/>
                <a:gd name="T12" fmla="*/ 40 w 80"/>
                <a:gd name="T13" fmla="*/ 79 h 80"/>
                <a:gd name="T14" fmla="*/ 42 w 80"/>
                <a:gd name="T15" fmla="*/ 78 h 80"/>
                <a:gd name="T16" fmla="*/ 50 w 80"/>
                <a:gd name="T17" fmla="*/ 59 h 80"/>
                <a:gd name="T18" fmla="*/ 65 w 80"/>
                <a:gd name="T19" fmla="*/ 68 h 80"/>
                <a:gd name="T20" fmla="*/ 76 w 80"/>
                <a:gd name="T21" fmla="*/ 54 h 80"/>
                <a:gd name="T22" fmla="*/ 32 w 80"/>
                <a:gd name="T23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80">
                  <a:moveTo>
                    <a:pt x="32" y="1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9" y="0"/>
                    <a:pt x="28" y="1"/>
                    <a:pt x="28" y="3"/>
                  </a:cubicBezTo>
                  <a:cubicBezTo>
                    <a:pt x="15" y="20"/>
                    <a:pt x="0" y="42"/>
                    <a:pt x="5" y="64"/>
                  </a:cubicBezTo>
                  <a:cubicBezTo>
                    <a:pt x="7" y="70"/>
                    <a:pt x="10" y="74"/>
                    <a:pt x="16" y="75"/>
                  </a:cubicBezTo>
                  <a:cubicBezTo>
                    <a:pt x="22" y="75"/>
                    <a:pt x="25" y="68"/>
                    <a:pt x="27" y="62"/>
                  </a:cubicBezTo>
                  <a:cubicBezTo>
                    <a:pt x="29" y="69"/>
                    <a:pt x="33" y="75"/>
                    <a:pt x="40" y="79"/>
                  </a:cubicBezTo>
                  <a:cubicBezTo>
                    <a:pt x="41" y="80"/>
                    <a:pt x="42" y="79"/>
                    <a:pt x="42" y="78"/>
                  </a:cubicBezTo>
                  <a:cubicBezTo>
                    <a:pt x="47" y="72"/>
                    <a:pt x="49" y="66"/>
                    <a:pt x="50" y="59"/>
                  </a:cubicBezTo>
                  <a:cubicBezTo>
                    <a:pt x="54" y="64"/>
                    <a:pt x="58" y="68"/>
                    <a:pt x="65" y="68"/>
                  </a:cubicBezTo>
                  <a:cubicBezTo>
                    <a:pt x="71" y="68"/>
                    <a:pt x="75" y="60"/>
                    <a:pt x="76" y="54"/>
                  </a:cubicBezTo>
                  <a:cubicBezTo>
                    <a:pt x="80" y="28"/>
                    <a:pt x="52" y="10"/>
                    <a:pt x="32" y="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1774825" y="4598988"/>
              <a:ext cx="792163" cy="1281113"/>
            </a:xfrm>
            <a:custGeom>
              <a:avLst/>
              <a:gdLst>
                <a:gd name="T0" fmla="*/ 199 w 211"/>
                <a:gd name="T1" fmla="*/ 196 h 341"/>
                <a:gd name="T2" fmla="*/ 199 w 211"/>
                <a:gd name="T3" fmla="*/ 196 h 341"/>
                <a:gd name="T4" fmla="*/ 180 w 211"/>
                <a:gd name="T5" fmla="*/ 172 h 341"/>
                <a:gd name="T6" fmla="*/ 152 w 211"/>
                <a:gd name="T7" fmla="*/ 164 h 341"/>
                <a:gd name="T8" fmla="*/ 170 w 211"/>
                <a:gd name="T9" fmla="*/ 157 h 341"/>
                <a:gd name="T10" fmla="*/ 171 w 211"/>
                <a:gd name="T11" fmla="*/ 157 h 341"/>
                <a:gd name="T12" fmla="*/ 171 w 211"/>
                <a:gd name="T13" fmla="*/ 155 h 341"/>
                <a:gd name="T14" fmla="*/ 142 w 211"/>
                <a:gd name="T15" fmla="*/ 127 h 341"/>
                <a:gd name="T16" fmla="*/ 141 w 211"/>
                <a:gd name="T17" fmla="*/ 125 h 341"/>
                <a:gd name="T18" fmla="*/ 103 w 211"/>
                <a:gd name="T19" fmla="*/ 129 h 341"/>
                <a:gd name="T20" fmla="*/ 126 w 211"/>
                <a:gd name="T21" fmla="*/ 116 h 341"/>
                <a:gd name="T22" fmla="*/ 126 w 211"/>
                <a:gd name="T23" fmla="*/ 117 h 341"/>
                <a:gd name="T24" fmla="*/ 128 w 211"/>
                <a:gd name="T25" fmla="*/ 114 h 341"/>
                <a:gd name="T26" fmla="*/ 90 w 211"/>
                <a:gd name="T27" fmla="*/ 90 h 341"/>
                <a:gd name="T28" fmla="*/ 49 w 211"/>
                <a:gd name="T29" fmla="*/ 66 h 341"/>
                <a:gd name="T30" fmla="*/ 1 w 211"/>
                <a:gd name="T31" fmla="*/ 0 h 341"/>
                <a:gd name="T32" fmla="*/ 0 w 211"/>
                <a:gd name="T33" fmla="*/ 1 h 341"/>
                <a:gd name="T34" fmla="*/ 45 w 211"/>
                <a:gd name="T35" fmla="*/ 68 h 341"/>
                <a:gd name="T36" fmla="*/ 42 w 211"/>
                <a:gd name="T37" fmla="*/ 150 h 341"/>
                <a:gd name="T38" fmla="*/ 44 w 211"/>
                <a:gd name="T39" fmla="*/ 152 h 341"/>
                <a:gd name="T40" fmla="*/ 55 w 211"/>
                <a:gd name="T41" fmla="*/ 153 h 341"/>
                <a:gd name="T42" fmla="*/ 53 w 211"/>
                <a:gd name="T43" fmla="*/ 218 h 341"/>
                <a:gd name="T44" fmla="*/ 55 w 211"/>
                <a:gd name="T45" fmla="*/ 220 h 341"/>
                <a:gd name="T46" fmla="*/ 63 w 211"/>
                <a:gd name="T47" fmla="*/ 217 h 341"/>
                <a:gd name="T48" fmla="*/ 71 w 211"/>
                <a:gd name="T49" fmla="*/ 274 h 341"/>
                <a:gd name="T50" fmla="*/ 74 w 211"/>
                <a:gd name="T51" fmla="*/ 274 h 341"/>
                <a:gd name="T52" fmla="*/ 83 w 211"/>
                <a:gd name="T53" fmla="*/ 260 h 341"/>
                <a:gd name="T54" fmla="*/ 124 w 211"/>
                <a:gd name="T55" fmla="*/ 324 h 341"/>
                <a:gd name="T56" fmla="*/ 126 w 211"/>
                <a:gd name="T57" fmla="*/ 323 h 341"/>
                <a:gd name="T58" fmla="*/ 127 w 211"/>
                <a:gd name="T59" fmla="*/ 323 h 341"/>
                <a:gd name="T60" fmla="*/ 135 w 211"/>
                <a:gd name="T61" fmla="*/ 313 h 341"/>
                <a:gd name="T62" fmla="*/ 189 w 211"/>
                <a:gd name="T63" fmla="*/ 336 h 341"/>
                <a:gd name="T64" fmla="*/ 189 w 211"/>
                <a:gd name="T65" fmla="*/ 334 h 341"/>
                <a:gd name="T66" fmla="*/ 207 w 211"/>
                <a:gd name="T67" fmla="*/ 291 h 341"/>
                <a:gd name="T68" fmla="*/ 207 w 211"/>
                <a:gd name="T69" fmla="*/ 291 h 341"/>
                <a:gd name="T70" fmla="*/ 207 w 211"/>
                <a:gd name="T71" fmla="*/ 290 h 341"/>
                <a:gd name="T72" fmla="*/ 207 w 211"/>
                <a:gd name="T73" fmla="*/ 290 h 341"/>
                <a:gd name="T74" fmla="*/ 206 w 211"/>
                <a:gd name="T75" fmla="*/ 290 h 341"/>
                <a:gd name="T76" fmla="*/ 177 w 211"/>
                <a:gd name="T77" fmla="*/ 276 h 341"/>
                <a:gd name="T78" fmla="*/ 206 w 211"/>
                <a:gd name="T79" fmla="*/ 278 h 341"/>
                <a:gd name="T80" fmla="*/ 208 w 211"/>
                <a:gd name="T81" fmla="*/ 277 h 341"/>
                <a:gd name="T82" fmla="*/ 200 w 211"/>
                <a:gd name="T83" fmla="*/ 215 h 341"/>
                <a:gd name="T84" fmla="*/ 200 w 211"/>
                <a:gd name="T85" fmla="*/ 215 h 341"/>
                <a:gd name="T86" fmla="*/ 180 w 211"/>
                <a:gd name="T87" fmla="*/ 199 h 341"/>
                <a:gd name="T88" fmla="*/ 199 w 211"/>
                <a:gd name="T89" fmla="*/ 199 h 341"/>
                <a:gd name="T90" fmla="*/ 200 w 211"/>
                <a:gd name="T91" fmla="*/ 199 h 341"/>
                <a:gd name="T92" fmla="*/ 201 w 211"/>
                <a:gd name="T93" fmla="*/ 198 h 341"/>
                <a:gd name="T94" fmla="*/ 199 w 211"/>
                <a:gd name="T95" fmla="*/ 1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" h="341">
                  <a:moveTo>
                    <a:pt x="199" y="196"/>
                  </a:moveTo>
                  <a:cubicBezTo>
                    <a:pt x="199" y="196"/>
                    <a:pt x="199" y="196"/>
                    <a:pt x="199" y="196"/>
                  </a:cubicBezTo>
                  <a:cubicBezTo>
                    <a:pt x="193" y="188"/>
                    <a:pt x="188" y="178"/>
                    <a:pt x="180" y="172"/>
                  </a:cubicBezTo>
                  <a:cubicBezTo>
                    <a:pt x="172" y="166"/>
                    <a:pt x="162" y="165"/>
                    <a:pt x="152" y="164"/>
                  </a:cubicBezTo>
                  <a:cubicBezTo>
                    <a:pt x="158" y="162"/>
                    <a:pt x="164" y="159"/>
                    <a:pt x="170" y="157"/>
                  </a:cubicBezTo>
                  <a:cubicBezTo>
                    <a:pt x="170" y="157"/>
                    <a:pt x="171" y="157"/>
                    <a:pt x="171" y="157"/>
                  </a:cubicBezTo>
                  <a:cubicBezTo>
                    <a:pt x="171" y="156"/>
                    <a:pt x="172" y="156"/>
                    <a:pt x="171" y="155"/>
                  </a:cubicBezTo>
                  <a:cubicBezTo>
                    <a:pt x="164" y="144"/>
                    <a:pt x="154" y="133"/>
                    <a:pt x="142" y="127"/>
                  </a:cubicBezTo>
                  <a:cubicBezTo>
                    <a:pt x="142" y="127"/>
                    <a:pt x="143" y="126"/>
                    <a:pt x="141" y="125"/>
                  </a:cubicBezTo>
                  <a:cubicBezTo>
                    <a:pt x="129" y="124"/>
                    <a:pt x="115" y="126"/>
                    <a:pt x="103" y="129"/>
                  </a:cubicBezTo>
                  <a:cubicBezTo>
                    <a:pt x="109" y="123"/>
                    <a:pt x="118" y="121"/>
                    <a:pt x="126" y="116"/>
                  </a:cubicBezTo>
                  <a:cubicBezTo>
                    <a:pt x="126" y="116"/>
                    <a:pt x="126" y="116"/>
                    <a:pt x="126" y="117"/>
                  </a:cubicBezTo>
                  <a:cubicBezTo>
                    <a:pt x="127" y="117"/>
                    <a:pt x="129" y="115"/>
                    <a:pt x="128" y="114"/>
                  </a:cubicBezTo>
                  <a:cubicBezTo>
                    <a:pt x="116" y="106"/>
                    <a:pt x="103" y="99"/>
                    <a:pt x="90" y="90"/>
                  </a:cubicBezTo>
                  <a:cubicBezTo>
                    <a:pt x="77" y="81"/>
                    <a:pt x="64" y="72"/>
                    <a:pt x="49" y="66"/>
                  </a:cubicBezTo>
                  <a:cubicBezTo>
                    <a:pt x="40" y="43"/>
                    <a:pt x="27" y="5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6" y="14"/>
                    <a:pt x="34" y="43"/>
                    <a:pt x="45" y="68"/>
                  </a:cubicBezTo>
                  <a:cubicBezTo>
                    <a:pt x="56" y="94"/>
                    <a:pt x="48" y="123"/>
                    <a:pt x="42" y="150"/>
                  </a:cubicBezTo>
                  <a:cubicBezTo>
                    <a:pt x="42" y="151"/>
                    <a:pt x="43" y="152"/>
                    <a:pt x="44" y="152"/>
                  </a:cubicBezTo>
                  <a:cubicBezTo>
                    <a:pt x="48" y="152"/>
                    <a:pt x="52" y="153"/>
                    <a:pt x="55" y="153"/>
                  </a:cubicBezTo>
                  <a:cubicBezTo>
                    <a:pt x="43" y="173"/>
                    <a:pt x="46" y="196"/>
                    <a:pt x="53" y="218"/>
                  </a:cubicBezTo>
                  <a:cubicBezTo>
                    <a:pt x="53" y="219"/>
                    <a:pt x="54" y="220"/>
                    <a:pt x="55" y="220"/>
                  </a:cubicBezTo>
                  <a:cubicBezTo>
                    <a:pt x="58" y="219"/>
                    <a:pt x="60" y="218"/>
                    <a:pt x="63" y="217"/>
                  </a:cubicBezTo>
                  <a:cubicBezTo>
                    <a:pt x="49" y="233"/>
                    <a:pt x="59" y="260"/>
                    <a:pt x="71" y="274"/>
                  </a:cubicBezTo>
                  <a:cubicBezTo>
                    <a:pt x="72" y="275"/>
                    <a:pt x="73" y="275"/>
                    <a:pt x="74" y="274"/>
                  </a:cubicBezTo>
                  <a:cubicBezTo>
                    <a:pt x="76" y="269"/>
                    <a:pt x="80" y="265"/>
                    <a:pt x="83" y="260"/>
                  </a:cubicBezTo>
                  <a:cubicBezTo>
                    <a:pt x="82" y="290"/>
                    <a:pt x="99" y="310"/>
                    <a:pt x="124" y="324"/>
                  </a:cubicBezTo>
                  <a:cubicBezTo>
                    <a:pt x="125" y="325"/>
                    <a:pt x="126" y="324"/>
                    <a:pt x="126" y="323"/>
                  </a:cubicBezTo>
                  <a:cubicBezTo>
                    <a:pt x="126" y="323"/>
                    <a:pt x="127" y="323"/>
                    <a:pt x="127" y="323"/>
                  </a:cubicBezTo>
                  <a:cubicBezTo>
                    <a:pt x="130" y="320"/>
                    <a:pt x="133" y="317"/>
                    <a:pt x="135" y="313"/>
                  </a:cubicBezTo>
                  <a:cubicBezTo>
                    <a:pt x="141" y="337"/>
                    <a:pt x="168" y="341"/>
                    <a:pt x="189" y="336"/>
                  </a:cubicBezTo>
                  <a:cubicBezTo>
                    <a:pt x="190" y="336"/>
                    <a:pt x="190" y="335"/>
                    <a:pt x="189" y="334"/>
                  </a:cubicBezTo>
                  <a:cubicBezTo>
                    <a:pt x="200" y="323"/>
                    <a:pt x="207" y="306"/>
                    <a:pt x="207" y="291"/>
                  </a:cubicBezTo>
                  <a:cubicBezTo>
                    <a:pt x="207" y="291"/>
                    <a:pt x="207" y="291"/>
                    <a:pt x="207" y="291"/>
                  </a:cubicBezTo>
                  <a:cubicBezTo>
                    <a:pt x="207" y="291"/>
                    <a:pt x="207" y="290"/>
                    <a:pt x="207" y="290"/>
                  </a:cubicBezTo>
                  <a:cubicBezTo>
                    <a:pt x="207" y="290"/>
                    <a:pt x="207" y="290"/>
                    <a:pt x="207" y="290"/>
                  </a:cubicBezTo>
                  <a:cubicBezTo>
                    <a:pt x="207" y="290"/>
                    <a:pt x="207" y="290"/>
                    <a:pt x="206" y="290"/>
                  </a:cubicBezTo>
                  <a:cubicBezTo>
                    <a:pt x="198" y="282"/>
                    <a:pt x="188" y="279"/>
                    <a:pt x="177" y="276"/>
                  </a:cubicBezTo>
                  <a:cubicBezTo>
                    <a:pt x="187" y="275"/>
                    <a:pt x="196" y="275"/>
                    <a:pt x="206" y="278"/>
                  </a:cubicBezTo>
                  <a:cubicBezTo>
                    <a:pt x="206" y="278"/>
                    <a:pt x="208" y="278"/>
                    <a:pt x="208" y="277"/>
                  </a:cubicBezTo>
                  <a:cubicBezTo>
                    <a:pt x="211" y="257"/>
                    <a:pt x="210" y="233"/>
                    <a:pt x="200" y="215"/>
                  </a:cubicBezTo>
                  <a:cubicBezTo>
                    <a:pt x="200" y="215"/>
                    <a:pt x="200" y="215"/>
                    <a:pt x="200" y="215"/>
                  </a:cubicBezTo>
                  <a:cubicBezTo>
                    <a:pt x="197" y="207"/>
                    <a:pt x="188" y="202"/>
                    <a:pt x="180" y="199"/>
                  </a:cubicBezTo>
                  <a:cubicBezTo>
                    <a:pt x="186" y="197"/>
                    <a:pt x="192" y="197"/>
                    <a:pt x="199" y="199"/>
                  </a:cubicBezTo>
                  <a:cubicBezTo>
                    <a:pt x="199" y="200"/>
                    <a:pt x="200" y="199"/>
                    <a:pt x="200" y="199"/>
                  </a:cubicBezTo>
                  <a:cubicBezTo>
                    <a:pt x="201" y="199"/>
                    <a:pt x="201" y="199"/>
                    <a:pt x="201" y="198"/>
                  </a:cubicBezTo>
                  <a:cubicBezTo>
                    <a:pt x="201" y="197"/>
                    <a:pt x="201" y="196"/>
                    <a:pt x="199" y="196"/>
                  </a:cubicBezTo>
                  <a:close/>
                </a:path>
              </a:pathLst>
            </a:custGeom>
            <a:solidFill>
              <a:srgbClr val="156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250825" y="4764088"/>
              <a:ext cx="354013" cy="503238"/>
            </a:xfrm>
            <a:custGeom>
              <a:avLst/>
              <a:gdLst>
                <a:gd name="T0" fmla="*/ 93 w 94"/>
                <a:gd name="T1" fmla="*/ 130 h 134"/>
                <a:gd name="T2" fmla="*/ 1 w 94"/>
                <a:gd name="T3" fmla="*/ 23 h 134"/>
                <a:gd name="T4" fmla="*/ 0 w 94"/>
                <a:gd name="T5" fmla="*/ 24 h 134"/>
                <a:gd name="T6" fmla="*/ 0 w 94"/>
                <a:gd name="T7" fmla="*/ 25 h 134"/>
                <a:gd name="T8" fmla="*/ 90 w 94"/>
                <a:gd name="T9" fmla="*/ 132 h 134"/>
                <a:gd name="T10" fmla="*/ 90 w 94"/>
                <a:gd name="T11" fmla="*/ 132 h 134"/>
                <a:gd name="T12" fmla="*/ 93 w 94"/>
                <a:gd name="T13" fmla="*/ 132 h 134"/>
                <a:gd name="T14" fmla="*/ 93 w 94"/>
                <a:gd name="T15" fmla="*/ 131 h 134"/>
                <a:gd name="T16" fmla="*/ 93 w 94"/>
                <a:gd name="T17" fmla="*/ 1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34">
                  <a:moveTo>
                    <a:pt x="93" y="130"/>
                  </a:moveTo>
                  <a:cubicBezTo>
                    <a:pt x="84" y="92"/>
                    <a:pt x="55" y="0"/>
                    <a:pt x="1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2" y="72"/>
                    <a:pt x="47" y="111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1" y="134"/>
                    <a:pt x="94" y="134"/>
                    <a:pt x="93" y="132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3" y="130"/>
                    <a:pt x="93" y="130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1512888" y="3544888"/>
              <a:ext cx="1117600" cy="1004888"/>
            </a:xfrm>
            <a:custGeom>
              <a:avLst/>
              <a:gdLst>
                <a:gd name="T0" fmla="*/ 273 w 298"/>
                <a:gd name="T1" fmla="*/ 49 h 267"/>
                <a:gd name="T2" fmla="*/ 273 w 298"/>
                <a:gd name="T3" fmla="*/ 50 h 267"/>
                <a:gd name="T4" fmla="*/ 242 w 298"/>
                <a:gd name="T5" fmla="*/ 62 h 267"/>
                <a:gd name="T6" fmla="*/ 270 w 298"/>
                <a:gd name="T7" fmla="*/ 25 h 267"/>
                <a:gd name="T8" fmla="*/ 254 w 298"/>
                <a:gd name="T9" fmla="*/ 6 h 267"/>
                <a:gd name="T10" fmla="*/ 254 w 298"/>
                <a:gd name="T11" fmla="*/ 17 h 267"/>
                <a:gd name="T12" fmla="*/ 216 w 298"/>
                <a:gd name="T13" fmla="*/ 87 h 267"/>
                <a:gd name="T14" fmla="*/ 220 w 298"/>
                <a:gd name="T15" fmla="*/ 37 h 267"/>
                <a:gd name="T16" fmla="*/ 194 w 298"/>
                <a:gd name="T17" fmla="*/ 45 h 267"/>
                <a:gd name="T18" fmla="*/ 209 w 298"/>
                <a:gd name="T19" fmla="*/ 53 h 267"/>
                <a:gd name="T20" fmla="*/ 214 w 298"/>
                <a:gd name="T21" fmla="*/ 89 h 267"/>
                <a:gd name="T22" fmla="*/ 152 w 298"/>
                <a:gd name="T23" fmla="*/ 154 h 267"/>
                <a:gd name="T24" fmla="*/ 176 w 298"/>
                <a:gd name="T25" fmla="*/ 92 h 267"/>
                <a:gd name="T26" fmla="*/ 153 w 298"/>
                <a:gd name="T27" fmla="*/ 77 h 267"/>
                <a:gd name="T28" fmla="*/ 157 w 298"/>
                <a:gd name="T29" fmla="*/ 94 h 267"/>
                <a:gd name="T30" fmla="*/ 150 w 298"/>
                <a:gd name="T31" fmla="*/ 156 h 267"/>
                <a:gd name="T32" fmla="*/ 83 w 298"/>
                <a:gd name="T33" fmla="*/ 211 h 267"/>
                <a:gd name="T34" fmla="*/ 127 w 298"/>
                <a:gd name="T35" fmla="*/ 147 h 267"/>
                <a:gd name="T36" fmla="*/ 104 w 298"/>
                <a:gd name="T37" fmla="*/ 137 h 267"/>
                <a:gd name="T38" fmla="*/ 106 w 298"/>
                <a:gd name="T39" fmla="*/ 152 h 267"/>
                <a:gd name="T40" fmla="*/ 44 w 298"/>
                <a:gd name="T41" fmla="*/ 239 h 267"/>
                <a:gd name="T42" fmla="*/ 29 w 298"/>
                <a:gd name="T43" fmla="*/ 229 h 267"/>
                <a:gd name="T44" fmla="*/ 46 w 298"/>
                <a:gd name="T45" fmla="*/ 204 h 267"/>
                <a:gd name="T46" fmla="*/ 23 w 298"/>
                <a:gd name="T47" fmla="*/ 190 h 267"/>
                <a:gd name="T48" fmla="*/ 31 w 298"/>
                <a:gd name="T49" fmla="*/ 208 h 267"/>
                <a:gd name="T50" fmla="*/ 1 w 298"/>
                <a:gd name="T51" fmla="*/ 266 h 267"/>
                <a:gd name="T52" fmla="*/ 40 w 298"/>
                <a:gd name="T53" fmla="*/ 247 h 267"/>
                <a:gd name="T54" fmla="*/ 100 w 298"/>
                <a:gd name="T55" fmla="*/ 237 h 267"/>
                <a:gd name="T56" fmla="*/ 120 w 298"/>
                <a:gd name="T57" fmla="*/ 246 h 267"/>
                <a:gd name="T58" fmla="*/ 105 w 298"/>
                <a:gd name="T59" fmla="*/ 222 h 267"/>
                <a:gd name="T60" fmla="*/ 101 w 298"/>
                <a:gd name="T61" fmla="*/ 232 h 267"/>
                <a:gd name="T62" fmla="*/ 53 w 298"/>
                <a:gd name="T63" fmla="*/ 239 h 267"/>
                <a:gd name="T64" fmla="*/ 125 w 298"/>
                <a:gd name="T65" fmla="*/ 184 h 267"/>
                <a:gd name="T66" fmla="*/ 177 w 298"/>
                <a:gd name="T67" fmla="*/ 202 h 267"/>
                <a:gd name="T68" fmla="*/ 195 w 298"/>
                <a:gd name="T69" fmla="*/ 206 h 267"/>
                <a:gd name="T70" fmla="*/ 182 w 298"/>
                <a:gd name="T71" fmla="*/ 183 h 267"/>
                <a:gd name="T72" fmla="*/ 127 w 298"/>
                <a:gd name="T73" fmla="*/ 182 h 267"/>
                <a:gd name="T74" fmla="*/ 189 w 298"/>
                <a:gd name="T75" fmla="*/ 125 h 267"/>
                <a:gd name="T76" fmla="*/ 229 w 298"/>
                <a:gd name="T77" fmla="*/ 137 h 267"/>
                <a:gd name="T78" fmla="*/ 247 w 298"/>
                <a:gd name="T79" fmla="*/ 122 h 267"/>
                <a:gd name="T80" fmla="*/ 235 w 298"/>
                <a:gd name="T81" fmla="*/ 119 h 267"/>
                <a:gd name="T82" fmla="*/ 231 w 298"/>
                <a:gd name="T83" fmla="*/ 121 h 267"/>
                <a:gd name="T84" fmla="*/ 228 w 298"/>
                <a:gd name="T85" fmla="*/ 125 h 267"/>
                <a:gd name="T86" fmla="*/ 240 w 298"/>
                <a:gd name="T87" fmla="*/ 65 h 267"/>
                <a:gd name="T88" fmla="*/ 275 w 298"/>
                <a:gd name="T89" fmla="*/ 55 h 267"/>
                <a:gd name="T90" fmla="*/ 297 w 298"/>
                <a:gd name="T91" fmla="*/ 4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8" h="267">
                  <a:moveTo>
                    <a:pt x="282" y="35"/>
                  </a:moveTo>
                  <a:cubicBezTo>
                    <a:pt x="277" y="37"/>
                    <a:pt x="273" y="43"/>
                    <a:pt x="273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3" y="51"/>
                    <a:pt x="273" y="52"/>
                    <a:pt x="273" y="52"/>
                  </a:cubicBezTo>
                  <a:cubicBezTo>
                    <a:pt x="262" y="55"/>
                    <a:pt x="252" y="59"/>
                    <a:pt x="242" y="62"/>
                  </a:cubicBezTo>
                  <a:cubicBezTo>
                    <a:pt x="249" y="51"/>
                    <a:pt x="256" y="39"/>
                    <a:pt x="261" y="26"/>
                  </a:cubicBezTo>
                  <a:cubicBezTo>
                    <a:pt x="264" y="27"/>
                    <a:pt x="267" y="27"/>
                    <a:pt x="270" y="25"/>
                  </a:cubicBezTo>
                  <a:cubicBezTo>
                    <a:pt x="275" y="21"/>
                    <a:pt x="277" y="14"/>
                    <a:pt x="274" y="8"/>
                  </a:cubicBezTo>
                  <a:cubicBezTo>
                    <a:pt x="271" y="2"/>
                    <a:pt x="259" y="0"/>
                    <a:pt x="254" y="6"/>
                  </a:cubicBezTo>
                  <a:cubicBezTo>
                    <a:pt x="253" y="9"/>
                    <a:pt x="253" y="12"/>
                    <a:pt x="254" y="16"/>
                  </a:cubicBezTo>
                  <a:cubicBezTo>
                    <a:pt x="254" y="16"/>
                    <a:pt x="254" y="16"/>
                    <a:pt x="254" y="17"/>
                  </a:cubicBezTo>
                  <a:cubicBezTo>
                    <a:pt x="255" y="20"/>
                    <a:pt x="256" y="23"/>
                    <a:pt x="259" y="25"/>
                  </a:cubicBezTo>
                  <a:cubicBezTo>
                    <a:pt x="246" y="47"/>
                    <a:pt x="231" y="68"/>
                    <a:pt x="216" y="87"/>
                  </a:cubicBezTo>
                  <a:cubicBezTo>
                    <a:pt x="215" y="75"/>
                    <a:pt x="214" y="63"/>
                    <a:pt x="212" y="52"/>
                  </a:cubicBezTo>
                  <a:cubicBezTo>
                    <a:pt x="218" y="49"/>
                    <a:pt x="221" y="43"/>
                    <a:pt x="220" y="37"/>
                  </a:cubicBezTo>
                  <a:cubicBezTo>
                    <a:pt x="219" y="31"/>
                    <a:pt x="213" y="27"/>
                    <a:pt x="207" y="28"/>
                  </a:cubicBezTo>
                  <a:cubicBezTo>
                    <a:pt x="200" y="29"/>
                    <a:pt x="190" y="37"/>
                    <a:pt x="194" y="45"/>
                  </a:cubicBezTo>
                  <a:cubicBezTo>
                    <a:pt x="196" y="50"/>
                    <a:pt x="202" y="53"/>
                    <a:pt x="207" y="51"/>
                  </a:cubicBezTo>
                  <a:cubicBezTo>
                    <a:pt x="207" y="52"/>
                    <a:pt x="208" y="53"/>
                    <a:pt x="209" y="53"/>
                  </a:cubicBezTo>
                  <a:cubicBezTo>
                    <a:pt x="209" y="53"/>
                    <a:pt x="209" y="52"/>
                    <a:pt x="209" y="52"/>
                  </a:cubicBezTo>
                  <a:cubicBezTo>
                    <a:pt x="211" y="65"/>
                    <a:pt x="212" y="77"/>
                    <a:pt x="214" y="89"/>
                  </a:cubicBezTo>
                  <a:cubicBezTo>
                    <a:pt x="195" y="112"/>
                    <a:pt x="175" y="133"/>
                    <a:pt x="153" y="153"/>
                  </a:cubicBezTo>
                  <a:cubicBezTo>
                    <a:pt x="153" y="153"/>
                    <a:pt x="153" y="154"/>
                    <a:pt x="152" y="154"/>
                  </a:cubicBezTo>
                  <a:cubicBezTo>
                    <a:pt x="154" y="135"/>
                    <a:pt x="159" y="116"/>
                    <a:pt x="164" y="98"/>
                  </a:cubicBezTo>
                  <a:cubicBezTo>
                    <a:pt x="169" y="99"/>
                    <a:pt x="174" y="97"/>
                    <a:pt x="176" y="92"/>
                  </a:cubicBezTo>
                  <a:cubicBezTo>
                    <a:pt x="179" y="85"/>
                    <a:pt x="178" y="75"/>
                    <a:pt x="172" y="71"/>
                  </a:cubicBezTo>
                  <a:cubicBezTo>
                    <a:pt x="166" y="65"/>
                    <a:pt x="155" y="70"/>
                    <a:pt x="153" y="77"/>
                  </a:cubicBezTo>
                  <a:cubicBezTo>
                    <a:pt x="151" y="83"/>
                    <a:pt x="153" y="89"/>
                    <a:pt x="157" y="93"/>
                  </a:cubicBezTo>
                  <a:cubicBezTo>
                    <a:pt x="157" y="93"/>
                    <a:pt x="157" y="93"/>
                    <a:pt x="157" y="94"/>
                  </a:cubicBezTo>
                  <a:cubicBezTo>
                    <a:pt x="159" y="95"/>
                    <a:pt x="160" y="96"/>
                    <a:pt x="162" y="97"/>
                  </a:cubicBezTo>
                  <a:cubicBezTo>
                    <a:pt x="157" y="116"/>
                    <a:pt x="150" y="136"/>
                    <a:pt x="150" y="156"/>
                  </a:cubicBezTo>
                  <a:cubicBezTo>
                    <a:pt x="130" y="174"/>
                    <a:pt x="108" y="192"/>
                    <a:pt x="86" y="209"/>
                  </a:cubicBezTo>
                  <a:cubicBezTo>
                    <a:pt x="85" y="210"/>
                    <a:pt x="84" y="210"/>
                    <a:pt x="83" y="211"/>
                  </a:cubicBezTo>
                  <a:cubicBezTo>
                    <a:pt x="90" y="191"/>
                    <a:pt x="98" y="172"/>
                    <a:pt x="108" y="153"/>
                  </a:cubicBezTo>
                  <a:cubicBezTo>
                    <a:pt x="115" y="157"/>
                    <a:pt x="125" y="154"/>
                    <a:pt x="127" y="147"/>
                  </a:cubicBezTo>
                  <a:cubicBezTo>
                    <a:pt x="130" y="141"/>
                    <a:pt x="128" y="132"/>
                    <a:pt x="122" y="128"/>
                  </a:cubicBezTo>
                  <a:cubicBezTo>
                    <a:pt x="115" y="123"/>
                    <a:pt x="107" y="130"/>
                    <a:pt x="104" y="137"/>
                  </a:cubicBezTo>
                  <a:cubicBezTo>
                    <a:pt x="103" y="137"/>
                    <a:pt x="103" y="137"/>
                    <a:pt x="104" y="138"/>
                  </a:cubicBezTo>
                  <a:cubicBezTo>
                    <a:pt x="102" y="142"/>
                    <a:pt x="102" y="148"/>
                    <a:pt x="106" y="152"/>
                  </a:cubicBezTo>
                  <a:cubicBezTo>
                    <a:pt x="94" y="170"/>
                    <a:pt x="85" y="191"/>
                    <a:pt x="82" y="212"/>
                  </a:cubicBezTo>
                  <a:cubicBezTo>
                    <a:pt x="69" y="222"/>
                    <a:pt x="57" y="231"/>
                    <a:pt x="44" y="239"/>
                  </a:cubicBezTo>
                  <a:cubicBezTo>
                    <a:pt x="39" y="243"/>
                    <a:pt x="32" y="247"/>
                    <a:pt x="26" y="250"/>
                  </a:cubicBezTo>
                  <a:cubicBezTo>
                    <a:pt x="27" y="243"/>
                    <a:pt x="28" y="236"/>
                    <a:pt x="29" y="229"/>
                  </a:cubicBezTo>
                  <a:cubicBezTo>
                    <a:pt x="31" y="222"/>
                    <a:pt x="33" y="216"/>
                    <a:pt x="34" y="209"/>
                  </a:cubicBezTo>
                  <a:cubicBezTo>
                    <a:pt x="38" y="209"/>
                    <a:pt x="43" y="208"/>
                    <a:pt x="46" y="204"/>
                  </a:cubicBezTo>
                  <a:cubicBezTo>
                    <a:pt x="50" y="197"/>
                    <a:pt x="49" y="188"/>
                    <a:pt x="43" y="183"/>
                  </a:cubicBezTo>
                  <a:cubicBezTo>
                    <a:pt x="35" y="178"/>
                    <a:pt x="25" y="182"/>
                    <a:pt x="23" y="190"/>
                  </a:cubicBezTo>
                  <a:cubicBezTo>
                    <a:pt x="21" y="195"/>
                    <a:pt x="23" y="202"/>
                    <a:pt x="28" y="205"/>
                  </a:cubicBezTo>
                  <a:cubicBezTo>
                    <a:pt x="29" y="206"/>
                    <a:pt x="30" y="207"/>
                    <a:pt x="31" y="208"/>
                  </a:cubicBezTo>
                  <a:cubicBezTo>
                    <a:pt x="25" y="221"/>
                    <a:pt x="24" y="238"/>
                    <a:pt x="23" y="252"/>
                  </a:cubicBezTo>
                  <a:cubicBezTo>
                    <a:pt x="15" y="256"/>
                    <a:pt x="7" y="260"/>
                    <a:pt x="1" y="266"/>
                  </a:cubicBezTo>
                  <a:cubicBezTo>
                    <a:pt x="0" y="266"/>
                    <a:pt x="0" y="267"/>
                    <a:pt x="1" y="266"/>
                  </a:cubicBezTo>
                  <a:cubicBezTo>
                    <a:pt x="15" y="264"/>
                    <a:pt x="29" y="255"/>
                    <a:pt x="40" y="247"/>
                  </a:cubicBezTo>
                  <a:cubicBezTo>
                    <a:pt x="43" y="245"/>
                    <a:pt x="47" y="243"/>
                    <a:pt x="50" y="241"/>
                  </a:cubicBezTo>
                  <a:cubicBezTo>
                    <a:pt x="66" y="242"/>
                    <a:pt x="84" y="241"/>
                    <a:pt x="100" y="237"/>
                  </a:cubicBezTo>
                  <a:cubicBezTo>
                    <a:pt x="100" y="238"/>
                    <a:pt x="101" y="239"/>
                    <a:pt x="101" y="240"/>
                  </a:cubicBezTo>
                  <a:cubicBezTo>
                    <a:pt x="104" y="248"/>
                    <a:pt x="113" y="249"/>
                    <a:pt x="120" y="246"/>
                  </a:cubicBezTo>
                  <a:cubicBezTo>
                    <a:pt x="127" y="243"/>
                    <a:pt x="129" y="236"/>
                    <a:pt x="126" y="229"/>
                  </a:cubicBezTo>
                  <a:cubicBezTo>
                    <a:pt x="122" y="223"/>
                    <a:pt x="111" y="218"/>
                    <a:pt x="105" y="222"/>
                  </a:cubicBezTo>
                  <a:cubicBezTo>
                    <a:pt x="104" y="223"/>
                    <a:pt x="104" y="224"/>
                    <a:pt x="104" y="225"/>
                  </a:cubicBezTo>
                  <a:cubicBezTo>
                    <a:pt x="102" y="227"/>
                    <a:pt x="101" y="229"/>
                    <a:pt x="101" y="232"/>
                  </a:cubicBezTo>
                  <a:cubicBezTo>
                    <a:pt x="93" y="233"/>
                    <a:pt x="85" y="236"/>
                    <a:pt x="77" y="237"/>
                  </a:cubicBezTo>
                  <a:cubicBezTo>
                    <a:pt x="69" y="238"/>
                    <a:pt x="61" y="239"/>
                    <a:pt x="53" y="239"/>
                  </a:cubicBezTo>
                  <a:cubicBezTo>
                    <a:pt x="64" y="232"/>
                    <a:pt x="75" y="223"/>
                    <a:pt x="86" y="215"/>
                  </a:cubicBezTo>
                  <a:cubicBezTo>
                    <a:pt x="99" y="205"/>
                    <a:pt x="112" y="195"/>
                    <a:pt x="125" y="184"/>
                  </a:cubicBezTo>
                  <a:cubicBezTo>
                    <a:pt x="141" y="190"/>
                    <a:pt x="158" y="194"/>
                    <a:pt x="175" y="195"/>
                  </a:cubicBezTo>
                  <a:cubicBezTo>
                    <a:pt x="175" y="197"/>
                    <a:pt x="176" y="199"/>
                    <a:pt x="177" y="202"/>
                  </a:cubicBezTo>
                  <a:cubicBezTo>
                    <a:pt x="178" y="202"/>
                    <a:pt x="178" y="202"/>
                    <a:pt x="178" y="202"/>
                  </a:cubicBezTo>
                  <a:cubicBezTo>
                    <a:pt x="182" y="207"/>
                    <a:pt x="189" y="209"/>
                    <a:pt x="195" y="206"/>
                  </a:cubicBezTo>
                  <a:cubicBezTo>
                    <a:pt x="202" y="203"/>
                    <a:pt x="207" y="192"/>
                    <a:pt x="201" y="185"/>
                  </a:cubicBezTo>
                  <a:cubicBezTo>
                    <a:pt x="197" y="180"/>
                    <a:pt x="188" y="180"/>
                    <a:pt x="182" y="183"/>
                  </a:cubicBezTo>
                  <a:cubicBezTo>
                    <a:pt x="179" y="185"/>
                    <a:pt x="176" y="188"/>
                    <a:pt x="175" y="191"/>
                  </a:cubicBezTo>
                  <a:cubicBezTo>
                    <a:pt x="159" y="190"/>
                    <a:pt x="143" y="187"/>
                    <a:pt x="127" y="182"/>
                  </a:cubicBezTo>
                  <a:cubicBezTo>
                    <a:pt x="135" y="175"/>
                    <a:pt x="144" y="168"/>
                    <a:pt x="152" y="161"/>
                  </a:cubicBezTo>
                  <a:cubicBezTo>
                    <a:pt x="164" y="150"/>
                    <a:pt x="177" y="138"/>
                    <a:pt x="189" y="125"/>
                  </a:cubicBezTo>
                  <a:cubicBezTo>
                    <a:pt x="201" y="130"/>
                    <a:pt x="215" y="130"/>
                    <a:pt x="227" y="129"/>
                  </a:cubicBezTo>
                  <a:cubicBezTo>
                    <a:pt x="227" y="132"/>
                    <a:pt x="227" y="135"/>
                    <a:pt x="229" y="137"/>
                  </a:cubicBezTo>
                  <a:cubicBezTo>
                    <a:pt x="233" y="143"/>
                    <a:pt x="244" y="143"/>
                    <a:pt x="249" y="138"/>
                  </a:cubicBezTo>
                  <a:cubicBezTo>
                    <a:pt x="252" y="133"/>
                    <a:pt x="251" y="126"/>
                    <a:pt x="247" y="122"/>
                  </a:cubicBezTo>
                  <a:cubicBezTo>
                    <a:pt x="244" y="118"/>
                    <a:pt x="239" y="118"/>
                    <a:pt x="234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35" y="119"/>
                    <a:pt x="235" y="118"/>
                    <a:pt x="234" y="118"/>
                  </a:cubicBezTo>
                  <a:cubicBezTo>
                    <a:pt x="233" y="119"/>
                    <a:pt x="232" y="120"/>
                    <a:pt x="231" y="121"/>
                  </a:cubicBezTo>
                  <a:cubicBezTo>
                    <a:pt x="230" y="122"/>
                    <a:pt x="229" y="123"/>
                    <a:pt x="228" y="124"/>
                  </a:cubicBezTo>
                  <a:cubicBezTo>
                    <a:pt x="228" y="124"/>
                    <a:pt x="228" y="124"/>
                    <a:pt x="228" y="125"/>
                  </a:cubicBezTo>
                  <a:cubicBezTo>
                    <a:pt x="215" y="125"/>
                    <a:pt x="203" y="126"/>
                    <a:pt x="191" y="124"/>
                  </a:cubicBezTo>
                  <a:cubicBezTo>
                    <a:pt x="209" y="106"/>
                    <a:pt x="226" y="86"/>
                    <a:pt x="240" y="65"/>
                  </a:cubicBezTo>
                  <a:cubicBezTo>
                    <a:pt x="252" y="62"/>
                    <a:pt x="264" y="59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8" y="58"/>
                    <a:pt x="283" y="59"/>
                    <a:pt x="287" y="59"/>
                  </a:cubicBezTo>
                  <a:cubicBezTo>
                    <a:pt x="293" y="57"/>
                    <a:pt x="298" y="52"/>
                    <a:pt x="297" y="46"/>
                  </a:cubicBezTo>
                  <a:cubicBezTo>
                    <a:pt x="296" y="39"/>
                    <a:pt x="289" y="32"/>
                    <a:pt x="282" y="35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1931988" y="3819526"/>
              <a:ext cx="1227138" cy="917575"/>
            </a:xfrm>
            <a:custGeom>
              <a:avLst/>
              <a:gdLst>
                <a:gd name="T0" fmla="*/ 323 w 327"/>
                <a:gd name="T1" fmla="*/ 1 h 244"/>
                <a:gd name="T2" fmla="*/ 288 w 327"/>
                <a:gd name="T3" fmla="*/ 30 h 244"/>
                <a:gd name="T4" fmla="*/ 254 w 327"/>
                <a:gd name="T5" fmla="*/ 54 h 244"/>
                <a:gd name="T6" fmla="*/ 215 w 327"/>
                <a:gd name="T7" fmla="*/ 118 h 244"/>
                <a:gd name="T8" fmla="*/ 194 w 327"/>
                <a:gd name="T9" fmla="*/ 132 h 244"/>
                <a:gd name="T10" fmla="*/ 127 w 327"/>
                <a:gd name="T11" fmla="*/ 170 h 244"/>
                <a:gd name="T12" fmla="*/ 146 w 327"/>
                <a:gd name="T13" fmla="*/ 142 h 244"/>
                <a:gd name="T14" fmla="*/ 151 w 327"/>
                <a:gd name="T15" fmla="*/ 131 h 244"/>
                <a:gd name="T16" fmla="*/ 190 w 327"/>
                <a:gd name="T17" fmla="*/ 12 h 244"/>
                <a:gd name="T18" fmla="*/ 190 w 327"/>
                <a:gd name="T19" fmla="*/ 9 h 244"/>
                <a:gd name="T20" fmla="*/ 188 w 327"/>
                <a:gd name="T21" fmla="*/ 8 h 244"/>
                <a:gd name="T22" fmla="*/ 173 w 327"/>
                <a:gd name="T23" fmla="*/ 39 h 244"/>
                <a:gd name="T24" fmla="*/ 154 w 327"/>
                <a:gd name="T25" fmla="*/ 70 h 244"/>
                <a:gd name="T26" fmla="*/ 147 w 327"/>
                <a:gd name="T27" fmla="*/ 130 h 244"/>
                <a:gd name="T28" fmla="*/ 147 w 327"/>
                <a:gd name="T29" fmla="*/ 131 h 244"/>
                <a:gd name="T30" fmla="*/ 144 w 327"/>
                <a:gd name="T31" fmla="*/ 138 h 244"/>
                <a:gd name="T32" fmla="*/ 122 w 327"/>
                <a:gd name="T33" fmla="*/ 172 h 244"/>
                <a:gd name="T34" fmla="*/ 85 w 327"/>
                <a:gd name="T35" fmla="*/ 191 h 244"/>
                <a:gd name="T36" fmla="*/ 84 w 327"/>
                <a:gd name="T37" fmla="*/ 191 h 244"/>
                <a:gd name="T38" fmla="*/ 84 w 327"/>
                <a:gd name="T39" fmla="*/ 191 h 244"/>
                <a:gd name="T40" fmla="*/ 64 w 327"/>
                <a:gd name="T41" fmla="*/ 200 h 244"/>
                <a:gd name="T42" fmla="*/ 0 w 327"/>
                <a:gd name="T43" fmla="*/ 218 h 244"/>
                <a:gd name="T44" fmla="*/ 0 w 327"/>
                <a:gd name="T45" fmla="*/ 219 h 244"/>
                <a:gd name="T46" fmla="*/ 57 w 327"/>
                <a:gd name="T47" fmla="*/ 207 h 244"/>
                <a:gd name="T48" fmla="*/ 86 w 327"/>
                <a:gd name="T49" fmla="*/ 194 h 244"/>
                <a:gd name="T50" fmla="*/ 148 w 327"/>
                <a:gd name="T51" fmla="*/ 214 h 244"/>
                <a:gd name="T52" fmla="*/ 200 w 327"/>
                <a:gd name="T53" fmla="*/ 215 h 244"/>
                <a:gd name="T54" fmla="*/ 294 w 327"/>
                <a:gd name="T55" fmla="*/ 168 h 244"/>
                <a:gd name="T56" fmla="*/ 293 w 327"/>
                <a:gd name="T57" fmla="*/ 168 h 244"/>
                <a:gd name="T58" fmla="*/ 294 w 327"/>
                <a:gd name="T59" fmla="*/ 167 h 244"/>
                <a:gd name="T60" fmla="*/ 293 w 327"/>
                <a:gd name="T61" fmla="*/ 164 h 244"/>
                <a:gd name="T62" fmla="*/ 198 w 327"/>
                <a:gd name="T63" fmla="*/ 211 h 244"/>
                <a:gd name="T64" fmla="*/ 198 w 327"/>
                <a:gd name="T65" fmla="*/ 211 h 244"/>
                <a:gd name="T66" fmla="*/ 154 w 327"/>
                <a:gd name="T67" fmla="*/ 211 h 244"/>
                <a:gd name="T68" fmla="*/ 88 w 327"/>
                <a:gd name="T69" fmla="*/ 193 h 244"/>
                <a:gd name="T70" fmla="*/ 120 w 327"/>
                <a:gd name="T71" fmla="*/ 178 h 244"/>
                <a:gd name="T72" fmla="*/ 216 w 327"/>
                <a:gd name="T73" fmla="*/ 123 h 244"/>
                <a:gd name="T74" fmla="*/ 216 w 327"/>
                <a:gd name="T75" fmla="*/ 123 h 244"/>
                <a:gd name="T76" fmla="*/ 292 w 327"/>
                <a:gd name="T77" fmla="*/ 105 h 244"/>
                <a:gd name="T78" fmla="*/ 317 w 327"/>
                <a:gd name="T79" fmla="*/ 60 h 244"/>
                <a:gd name="T80" fmla="*/ 324 w 327"/>
                <a:gd name="T81" fmla="*/ 4 h 244"/>
                <a:gd name="T82" fmla="*/ 325 w 327"/>
                <a:gd name="T83" fmla="*/ 3 h 244"/>
                <a:gd name="T84" fmla="*/ 323 w 327"/>
                <a:gd name="T85" fmla="*/ 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7" h="244">
                  <a:moveTo>
                    <a:pt x="323" y="1"/>
                  </a:moveTo>
                  <a:cubicBezTo>
                    <a:pt x="312" y="11"/>
                    <a:pt x="301" y="21"/>
                    <a:pt x="288" y="30"/>
                  </a:cubicBezTo>
                  <a:cubicBezTo>
                    <a:pt x="276" y="38"/>
                    <a:pt x="265" y="45"/>
                    <a:pt x="254" y="54"/>
                  </a:cubicBezTo>
                  <a:cubicBezTo>
                    <a:pt x="234" y="71"/>
                    <a:pt x="222" y="94"/>
                    <a:pt x="215" y="118"/>
                  </a:cubicBezTo>
                  <a:cubicBezTo>
                    <a:pt x="208" y="123"/>
                    <a:pt x="201" y="128"/>
                    <a:pt x="194" y="132"/>
                  </a:cubicBezTo>
                  <a:cubicBezTo>
                    <a:pt x="173" y="146"/>
                    <a:pt x="150" y="158"/>
                    <a:pt x="127" y="170"/>
                  </a:cubicBezTo>
                  <a:cubicBezTo>
                    <a:pt x="135" y="162"/>
                    <a:pt x="141" y="151"/>
                    <a:pt x="146" y="142"/>
                  </a:cubicBezTo>
                  <a:cubicBezTo>
                    <a:pt x="148" y="138"/>
                    <a:pt x="150" y="135"/>
                    <a:pt x="151" y="131"/>
                  </a:cubicBezTo>
                  <a:cubicBezTo>
                    <a:pt x="207" y="124"/>
                    <a:pt x="193" y="52"/>
                    <a:pt x="190" y="12"/>
                  </a:cubicBezTo>
                  <a:cubicBezTo>
                    <a:pt x="190" y="11"/>
                    <a:pt x="190" y="10"/>
                    <a:pt x="190" y="9"/>
                  </a:cubicBezTo>
                  <a:cubicBezTo>
                    <a:pt x="191" y="8"/>
                    <a:pt x="188" y="7"/>
                    <a:pt x="188" y="8"/>
                  </a:cubicBezTo>
                  <a:cubicBezTo>
                    <a:pt x="183" y="19"/>
                    <a:pt x="179" y="29"/>
                    <a:pt x="173" y="39"/>
                  </a:cubicBezTo>
                  <a:cubicBezTo>
                    <a:pt x="167" y="50"/>
                    <a:pt x="160" y="60"/>
                    <a:pt x="154" y="70"/>
                  </a:cubicBezTo>
                  <a:cubicBezTo>
                    <a:pt x="144" y="88"/>
                    <a:pt x="138" y="111"/>
                    <a:pt x="147" y="130"/>
                  </a:cubicBezTo>
                  <a:cubicBezTo>
                    <a:pt x="147" y="130"/>
                    <a:pt x="147" y="130"/>
                    <a:pt x="147" y="131"/>
                  </a:cubicBezTo>
                  <a:cubicBezTo>
                    <a:pt x="146" y="133"/>
                    <a:pt x="145" y="135"/>
                    <a:pt x="144" y="138"/>
                  </a:cubicBezTo>
                  <a:cubicBezTo>
                    <a:pt x="138" y="150"/>
                    <a:pt x="131" y="161"/>
                    <a:pt x="122" y="172"/>
                  </a:cubicBezTo>
                  <a:cubicBezTo>
                    <a:pt x="110" y="179"/>
                    <a:pt x="97" y="185"/>
                    <a:pt x="85" y="191"/>
                  </a:cubicBezTo>
                  <a:cubicBezTo>
                    <a:pt x="85" y="191"/>
                    <a:pt x="85" y="191"/>
                    <a:pt x="84" y="191"/>
                  </a:cubicBezTo>
                  <a:cubicBezTo>
                    <a:pt x="84" y="190"/>
                    <a:pt x="84" y="191"/>
                    <a:pt x="84" y="191"/>
                  </a:cubicBezTo>
                  <a:cubicBezTo>
                    <a:pt x="77" y="194"/>
                    <a:pt x="71" y="197"/>
                    <a:pt x="64" y="200"/>
                  </a:cubicBezTo>
                  <a:cubicBezTo>
                    <a:pt x="44" y="210"/>
                    <a:pt x="23" y="218"/>
                    <a:pt x="0" y="218"/>
                  </a:cubicBezTo>
                  <a:cubicBezTo>
                    <a:pt x="0" y="218"/>
                    <a:pt x="0" y="219"/>
                    <a:pt x="0" y="219"/>
                  </a:cubicBezTo>
                  <a:cubicBezTo>
                    <a:pt x="19" y="224"/>
                    <a:pt x="41" y="215"/>
                    <a:pt x="57" y="207"/>
                  </a:cubicBezTo>
                  <a:cubicBezTo>
                    <a:pt x="67" y="203"/>
                    <a:pt x="77" y="199"/>
                    <a:pt x="86" y="194"/>
                  </a:cubicBezTo>
                  <a:cubicBezTo>
                    <a:pt x="102" y="209"/>
                    <a:pt x="129" y="212"/>
                    <a:pt x="148" y="214"/>
                  </a:cubicBezTo>
                  <a:cubicBezTo>
                    <a:pt x="165" y="215"/>
                    <a:pt x="183" y="217"/>
                    <a:pt x="200" y="215"/>
                  </a:cubicBezTo>
                  <a:cubicBezTo>
                    <a:pt x="231" y="244"/>
                    <a:pt x="294" y="208"/>
                    <a:pt x="294" y="168"/>
                  </a:cubicBezTo>
                  <a:cubicBezTo>
                    <a:pt x="294" y="168"/>
                    <a:pt x="293" y="168"/>
                    <a:pt x="293" y="168"/>
                  </a:cubicBezTo>
                  <a:cubicBezTo>
                    <a:pt x="294" y="168"/>
                    <a:pt x="294" y="167"/>
                    <a:pt x="294" y="167"/>
                  </a:cubicBezTo>
                  <a:cubicBezTo>
                    <a:pt x="296" y="166"/>
                    <a:pt x="295" y="164"/>
                    <a:pt x="293" y="164"/>
                  </a:cubicBezTo>
                  <a:cubicBezTo>
                    <a:pt x="261" y="177"/>
                    <a:pt x="213" y="173"/>
                    <a:pt x="198" y="211"/>
                  </a:cubicBezTo>
                  <a:cubicBezTo>
                    <a:pt x="198" y="211"/>
                    <a:pt x="198" y="211"/>
                    <a:pt x="198" y="211"/>
                  </a:cubicBezTo>
                  <a:cubicBezTo>
                    <a:pt x="183" y="212"/>
                    <a:pt x="168" y="212"/>
                    <a:pt x="154" y="211"/>
                  </a:cubicBezTo>
                  <a:cubicBezTo>
                    <a:pt x="132" y="209"/>
                    <a:pt x="106" y="206"/>
                    <a:pt x="88" y="193"/>
                  </a:cubicBezTo>
                  <a:cubicBezTo>
                    <a:pt x="99" y="188"/>
                    <a:pt x="109" y="183"/>
                    <a:pt x="120" y="178"/>
                  </a:cubicBezTo>
                  <a:cubicBezTo>
                    <a:pt x="152" y="162"/>
                    <a:pt x="186" y="144"/>
                    <a:pt x="216" y="123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39" y="139"/>
                    <a:pt x="274" y="121"/>
                    <a:pt x="292" y="105"/>
                  </a:cubicBezTo>
                  <a:cubicBezTo>
                    <a:pt x="305" y="93"/>
                    <a:pt x="312" y="76"/>
                    <a:pt x="317" y="60"/>
                  </a:cubicBezTo>
                  <a:cubicBezTo>
                    <a:pt x="322" y="43"/>
                    <a:pt x="327" y="22"/>
                    <a:pt x="324" y="4"/>
                  </a:cubicBezTo>
                  <a:cubicBezTo>
                    <a:pt x="324" y="4"/>
                    <a:pt x="325" y="3"/>
                    <a:pt x="325" y="3"/>
                  </a:cubicBezTo>
                  <a:cubicBezTo>
                    <a:pt x="326" y="1"/>
                    <a:pt x="324" y="0"/>
                    <a:pt x="323" y="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2589213" y="4824413"/>
              <a:ext cx="514350" cy="650875"/>
            </a:xfrm>
            <a:custGeom>
              <a:avLst/>
              <a:gdLst>
                <a:gd name="T0" fmla="*/ 135 w 137"/>
                <a:gd name="T1" fmla="*/ 152 h 173"/>
                <a:gd name="T2" fmla="*/ 126 w 137"/>
                <a:gd name="T3" fmla="*/ 148 h 173"/>
                <a:gd name="T4" fmla="*/ 114 w 137"/>
                <a:gd name="T5" fmla="*/ 145 h 173"/>
                <a:gd name="T6" fmla="*/ 113 w 137"/>
                <a:gd name="T7" fmla="*/ 145 h 173"/>
                <a:gd name="T8" fmla="*/ 75 w 137"/>
                <a:gd name="T9" fmla="*/ 62 h 173"/>
                <a:gd name="T10" fmla="*/ 40 w 137"/>
                <a:gd name="T11" fmla="*/ 19 h 173"/>
                <a:gd name="T12" fmla="*/ 1 w 137"/>
                <a:gd name="T13" fmla="*/ 1 h 173"/>
                <a:gd name="T14" fmla="*/ 1 w 137"/>
                <a:gd name="T15" fmla="*/ 2 h 173"/>
                <a:gd name="T16" fmla="*/ 40 w 137"/>
                <a:gd name="T17" fmla="*/ 25 h 173"/>
                <a:gd name="T18" fmla="*/ 74 w 137"/>
                <a:gd name="T19" fmla="*/ 69 h 173"/>
                <a:gd name="T20" fmla="*/ 109 w 137"/>
                <a:gd name="T21" fmla="*/ 146 h 173"/>
                <a:gd name="T22" fmla="*/ 101 w 137"/>
                <a:gd name="T23" fmla="*/ 166 h 173"/>
                <a:gd name="T24" fmla="*/ 102 w 137"/>
                <a:gd name="T25" fmla="*/ 168 h 173"/>
                <a:gd name="T26" fmla="*/ 124 w 137"/>
                <a:gd name="T27" fmla="*/ 170 h 173"/>
                <a:gd name="T28" fmla="*/ 135 w 137"/>
                <a:gd name="T29" fmla="*/ 154 h 173"/>
                <a:gd name="T30" fmla="*/ 135 w 137"/>
                <a:gd name="T31" fmla="*/ 15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" h="173">
                  <a:moveTo>
                    <a:pt x="135" y="152"/>
                  </a:moveTo>
                  <a:cubicBezTo>
                    <a:pt x="133" y="150"/>
                    <a:pt x="129" y="149"/>
                    <a:pt x="126" y="148"/>
                  </a:cubicBezTo>
                  <a:cubicBezTo>
                    <a:pt x="122" y="147"/>
                    <a:pt x="118" y="146"/>
                    <a:pt x="114" y="145"/>
                  </a:cubicBezTo>
                  <a:cubicBezTo>
                    <a:pt x="114" y="145"/>
                    <a:pt x="114" y="145"/>
                    <a:pt x="113" y="145"/>
                  </a:cubicBezTo>
                  <a:cubicBezTo>
                    <a:pt x="105" y="116"/>
                    <a:pt x="90" y="87"/>
                    <a:pt x="75" y="62"/>
                  </a:cubicBezTo>
                  <a:cubicBezTo>
                    <a:pt x="65" y="46"/>
                    <a:pt x="54" y="31"/>
                    <a:pt x="40" y="19"/>
                  </a:cubicBezTo>
                  <a:cubicBezTo>
                    <a:pt x="30" y="11"/>
                    <a:pt x="15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6" y="8"/>
                    <a:pt x="28" y="14"/>
                    <a:pt x="40" y="25"/>
                  </a:cubicBezTo>
                  <a:cubicBezTo>
                    <a:pt x="54" y="38"/>
                    <a:pt x="64" y="53"/>
                    <a:pt x="74" y="69"/>
                  </a:cubicBezTo>
                  <a:cubicBezTo>
                    <a:pt x="88" y="94"/>
                    <a:pt x="98" y="120"/>
                    <a:pt x="109" y="146"/>
                  </a:cubicBezTo>
                  <a:cubicBezTo>
                    <a:pt x="105" y="153"/>
                    <a:pt x="104" y="159"/>
                    <a:pt x="101" y="166"/>
                  </a:cubicBezTo>
                  <a:cubicBezTo>
                    <a:pt x="101" y="167"/>
                    <a:pt x="101" y="168"/>
                    <a:pt x="102" y="168"/>
                  </a:cubicBezTo>
                  <a:cubicBezTo>
                    <a:pt x="108" y="173"/>
                    <a:pt x="117" y="173"/>
                    <a:pt x="124" y="170"/>
                  </a:cubicBezTo>
                  <a:cubicBezTo>
                    <a:pt x="130" y="167"/>
                    <a:pt x="135" y="161"/>
                    <a:pt x="135" y="154"/>
                  </a:cubicBezTo>
                  <a:cubicBezTo>
                    <a:pt x="136" y="154"/>
                    <a:pt x="137" y="152"/>
                    <a:pt x="135" y="15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3070225" y="4860926"/>
              <a:ext cx="603250" cy="504825"/>
            </a:xfrm>
            <a:custGeom>
              <a:avLst/>
              <a:gdLst>
                <a:gd name="T0" fmla="*/ 147 w 161"/>
                <a:gd name="T1" fmla="*/ 63 h 134"/>
                <a:gd name="T2" fmla="*/ 135 w 161"/>
                <a:gd name="T3" fmla="*/ 69 h 134"/>
                <a:gd name="T4" fmla="*/ 91 w 161"/>
                <a:gd name="T5" fmla="*/ 66 h 134"/>
                <a:gd name="T6" fmla="*/ 91 w 161"/>
                <a:gd name="T7" fmla="*/ 66 h 134"/>
                <a:gd name="T8" fmla="*/ 52 w 161"/>
                <a:gd name="T9" fmla="*/ 31 h 134"/>
                <a:gd name="T10" fmla="*/ 95 w 161"/>
                <a:gd name="T11" fmla="*/ 29 h 134"/>
                <a:gd name="T12" fmla="*/ 97 w 161"/>
                <a:gd name="T13" fmla="*/ 37 h 134"/>
                <a:gd name="T14" fmla="*/ 117 w 161"/>
                <a:gd name="T15" fmla="*/ 37 h 134"/>
                <a:gd name="T16" fmla="*/ 115 w 161"/>
                <a:gd name="T17" fmla="*/ 16 h 134"/>
                <a:gd name="T18" fmla="*/ 96 w 161"/>
                <a:gd name="T19" fmla="*/ 18 h 134"/>
                <a:gd name="T20" fmla="*/ 97 w 161"/>
                <a:gd name="T21" fmla="*/ 19 h 134"/>
                <a:gd name="T22" fmla="*/ 95 w 161"/>
                <a:gd name="T23" fmla="*/ 24 h 134"/>
                <a:gd name="T24" fmla="*/ 74 w 161"/>
                <a:gd name="T25" fmla="*/ 28 h 134"/>
                <a:gd name="T26" fmla="*/ 46 w 161"/>
                <a:gd name="T27" fmla="*/ 27 h 134"/>
                <a:gd name="T28" fmla="*/ 1 w 161"/>
                <a:gd name="T29" fmla="*/ 0 h 134"/>
                <a:gd name="T30" fmla="*/ 0 w 161"/>
                <a:gd name="T31" fmla="*/ 1 h 134"/>
                <a:gd name="T32" fmla="*/ 22 w 161"/>
                <a:gd name="T33" fmla="*/ 16 h 134"/>
                <a:gd name="T34" fmla="*/ 21 w 161"/>
                <a:gd name="T35" fmla="*/ 74 h 134"/>
                <a:gd name="T36" fmla="*/ 9 w 161"/>
                <a:gd name="T37" fmla="*/ 79 h 134"/>
                <a:gd name="T38" fmla="*/ 15 w 161"/>
                <a:gd name="T39" fmla="*/ 95 h 134"/>
                <a:gd name="T40" fmla="*/ 28 w 161"/>
                <a:gd name="T41" fmla="*/ 91 h 134"/>
                <a:gd name="T42" fmla="*/ 25 w 161"/>
                <a:gd name="T43" fmla="*/ 75 h 134"/>
                <a:gd name="T44" fmla="*/ 25 w 161"/>
                <a:gd name="T45" fmla="*/ 17 h 134"/>
                <a:gd name="T46" fmla="*/ 68 w 161"/>
                <a:gd name="T47" fmla="*/ 48 h 134"/>
                <a:gd name="T48" fmla="*/ 66 w 161"/>
                <a:gd name="T49" fmla="*/ 100 h 134"/>
                <a:gd name="T50" fmla="*/ 64 w 161"/>
                <a:gd name="T51" fmla="*/ 100 h 134"/>
                <a:gd name="T52" fmla="*/ 62 w 161"/>
                <a:gd name="T53" fmla="*/ 101 h 134"/>
                <a:gd name="T54" fmla="*/ 51 w 161"/>
                <a:gd name="T55" fmla="*/ 108 h 134"/>
                <a:gd name="T56" fmla="*/ 60 w 161"/>
                <a:gd name="T57" fmla="*/ 122 h 134"/>
                <a:gd name="T58" fmla="*/ 74 w 161"/>
                <a:gd name="T59" fmla="*/ 115 h 134"/>
                <a:gd name="T60" fmla="*/ 70 w 161"/>
                <a:gd name="T61" fmla="*/ 102 h 134"/>
                <a:gd name="T62" fmla="*/ 71 w 161"/>
                <a:gd name="T63" fmla="*/ 51 h 134"/>
                <a:gd name="T64" fmla="*/ 105 w 161"/>
                <a:gd name="T65" fmla="*/ 88 h 134"/>
                <a:gd name="T66" fmla="*/ 102 w 161"/>
                <a:gd name="T67" fmla="*/ 111 h 134"/>
                <a:gd name="T68" fmla="*/ 101 w 161"/>
                <a:gd name="T69" fmla="*/ 111 h 134"/>
                <a:gd name="T70" fmla="*/ 92 w 161"/>
                <a:gd name="T71" fmla="*/ 123 h 134"/>
                <a:gd name="T72" fmla="*/ 102 w 161"/>
                <a:gd name="T73" fmla="*/ 133 h 134"/>
                <a:gd name="T74" fmla="*/ 110 w 161"/>
                <a:gd name="T75" fmla="*/ 123 h 134"/>
                <a:gd name="T76" fmla="*/ 105 w 161"/>
                <a:gd name="T77" fmla="*/ 113 h 134"/>
                <a:gd name="T78" fmla="*/ 107 w 161"/>
                <a:gd name="T79" fmla="*/ 90 h 134"/>
                <a:gd name="T80" fmla="*/ 123 w 161"/>
                <a:gd name="T81" fmla="*/ 113 h 134"/>
                <a:gd name="T82" fmla="*/ 126 w 161"/>
                <a:gd name="T83" fmla="*/ 124 h 134"/>
                <a:gd name="T84" fmla="*/ 140 w 161"/>
                <a:gd name="T85" fmla="*/ 123 h 134"/>
                <a:gd name="T86" fmla="*/ 140 w 161"/>
                <a:gd name="T87" fmla="*/ 110 h 134"/>
                <a:gd name="T88" fmla="*/ 125 w 161"/>
                <a:gd name="T89" fmla="*/ 109 h 134"/>
                <a:gd name="T90" fmla="*/ 95 w 161"/>
                <a:gd name="T91" fmla="*/ 69 h 134"/>
                <a:gd name="T92" fmla="*/ 134 w 161"/>
                <a:gd name="T93" fmla="*/ 74 h 134"/>
                <a:gd name="T94" fmla="*/ 133 w 161"/>
                <a:gd name="T95" fmla="*/ 76 h 134"/>
                <a:gd name="T96" fmla="*/ 134 w 161"/>
                <a:gd name="T97" fmla="*/ 76 h 134"/>
                <a:gd name="T98" fmla="*/ 145 w 161"/>
                <a:gd name="T99" fmla="*/ 88 h 134"/>
                <a:gd name="T100" fmla="*/ 160 w 161"/>
                <a:gd name="T101" fmla="*/ 74 h 134"/>
                <a:gd name="T102" fmla="*/ 147 w 161"/>
                <a:gd name="T103" fmla="*/ 6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1" h="134">
                  <a:moveTo>
                    <a:pt x="147" y="63"/>
                  </a:moveTo>
                  <a:cubicBezTo>
                    <a:pt x="142" y="63"/>
                    <a:pt x="137" y="65"/>
                    <a:pt x="135" y="69"/>
                  </a:cubicBezTo>
                  <a:cubicBezTo>
                    <a:pt x="120" y="70"/>
                    <a:pt x="106" y="71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79" y="53"/>
                    <a:pt x="66" y="41"/>
                    <a:pt x="52" y="31"/>
                  </a:cubicBezTo>
                  <a:cubicBezTo>
                    <a:pt x="65" y="34"/>
                    <a:pt x="82" y="33"/>
                    <a:pt x="95" y="29"/>
                  </a:cubicBezTo>
                  <a:cubicBezTo>
                    <a:pt x="95" y="32"/>
                    <a:pt x="96" y="35"/>
                    <a:pt x="97" y="37"/>
                  </a:cubicBezTo>
                  <a:cubicBezTo>
                    <a:pt x="101" y="44"/>
                    <a:pt x="112" y="44"/>
                    <a:pt x="117" y="37"/>
                  </a:cubicBezTo>
                  <a:cubicBezTo>
                    <a:pt x="121" y="31"/>
                    <a:pt x="119" y="22"/>
                    <a:pt x="115" y="16"/>
                  </a:cubicBezTo>
                  <a:cubicBezTo>
                    <a:pt x="110" y="9"/>
                    <a:pt x="101" y="11"/>
                    <a:pt x="96" y="18"/>
                  </a:cubicBezTo>
                  <a:cubicBezTo>
                    <a:pt x="96" y="18"/>
                    <a:pt x="96" y="19"/>
                    <a:pt x="97" y="19"/>
                  </a:cubicBezTo>
                  <a:cubicBezTo>
                    <a:pt x="96" y="21"/>
                    <a:pt x="95" y="22"/>
                    <a:pt x="95" y="24"/>
                  </a:cubicBezTo>
                  <a:cubicBezTo>
                    <a:pt x="88" y="25"/>
                    <a:pt x="81" y="28"/>
                    <a:pt x="74" y="28"/>
                  </a:cubicBezTo>
                  <a:cubicBezTo>
                    <a:pt x="65" y="30"/>
                    <a:pt x="56" y="29"/>
                    <a:pt x="46" y="27"/>
                  </a:cubicBezTo>
                  <a:cubicBezTo>
                    <a:pt x="32" y="16"/>
                    <a:pt x="17" y="7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8" y="6"/>
                    <a:pt x="15" y="11"/>
                    <a:pt x="22" y="16"/>
                  </a:cubicBezTo>
                  <a:cubicBezTo>
                    <a:pt x="28" y="36"/>
                    <a:pt x="24" y="54"/>
                    <a:pt x="21" y="74"/>
                  </a:cubicBezTo>
                  <a:cubicBezTo>
                    <a:pt x="17" y="72"/>
                    <a:pt x="11" y="74"/>
                    <a:pt x="9" y="79"/>
                  </a:cubicBezTo>
                  <a:cubicBezTo>
                    <a:pt x="6" y="85"/>
                    <a:pt x="8" y="93"/>
                    <a:pt x="15" y="95"/>
                  </a:cubicBezTo>
                  <a:cubicBezTo>
                    <a:pt x="19" y="97"/>
                    <a:pt x="25" y="95"/>
                    <a:pt x="28" y="91"/>
                  </a:cubicBezTo>
                  <a:cubicBezTo>
                    <a:pt x="32" y="87"/>
                    <a:pt x="30" y="79"/>
                    <a:pt x="25" y="75"/>
                  </a:cubicBezTo>
                  <a:cubicBezTo>
                    <a:pt x="30" y="57"/>
                    <a:pt x="31" y="34"/>
                    <a:pt x="25" y="17"/>
                  </a:cubicBezTo>
                  <a:cubicBezTo>
                    <a:pt x="39" y="27"/>
                    <a:pt x="54" y="37"/>
                    <a:pt x="68" y="48"/>
                  </a:cubicBezTo>
                  <a:cubicBezTo>
                    <a:pt x="74" y="66"/>
                    <a:pt x="70" y="83"/>
                    <a:pt x="66" y="100"/>
                  </a:cubicBezTo>
                  <a:cubicBezTo>
                    <a:pt x="65" y="100"/>
                    <a:pt x="65" y="100"/>
                    <a:pt x="64" y="100"/>
                  </a:cubicBezTo>
                  <a:cubicBezTo>
                    <a:pt x="63" y="99"/>
                    <a:pt x="63" y="100"/>
                    <a:pt x="62" y="101"/>
                  </a:cubicBezTo>
                  <a:cubicBezTo>
                    <a:pt x="58" y="101"/>
                    <a:pt x="53" y="104"/>
                    <a:pt x="51" y="108"/>
                  </a:cubicBezTo>
                  <a:cubicBezTo>
                    <a:pt x="48" y="114"/>
                    <a:pt x="54" y="121"/>
                    <a:pt x="60" y="122"/>
                  </a:cubicBezTo>
                  <a:cubicBezTo>
                    <a:pt x="66" y="124"/>
                    <a:pt x="72" y="120"/>
                    <a:pt x="74" y="115"/>
                  </a:cubicBezTo>
                  <a:cubicBezTo>
                    <a:pt x="76" y="110"/>
                    <a:pt x="73" y="105"/>
                    <a:pt x="70" y="102"/>
                  </a:cubicBezTo>
                  <a:cubicBezTo>
                    <a:pt x="75" y="86"/>
                    <a:pt x="77" y="67"/>
                    <a:pt x="71" y="51"/>
                  </a:cubicBezTo>
                  <a:cubicBezTo>
                    <a:pt x="84" y="62"/>
                    <a:pt x="95" y="75"/>
                    <a:pt x="105" y="88"/>
                  </a:cubicBezTo>
                  <a:cubicBezTo>
                    <a:pt x="104" y="96"/>
                    <a:pt x="103" y="103"/>
                    <a:pt x="102" y="111"/>
                  </a:cubicBezTo>
                  <a:cubicBezTo>
                    <a:pt x="102" y="111"/>
                    <a:pt x="101" y="111"/>
                    <a:pt x="101" y="111"/>
                  </a:cubicBezTo>
                  <a:cubicBezTo>
                    <a:pt x="96" y="112"/>
                    <a:pt x="91" y="117"/>
                    <a:pt x="92" y="123"/>
                  </a:cubicBezTo>
                  <a:cubicBezTo>
                    <a:pt x="93" y="127"/>
                    <a:pt x="97" y="134"/>
                    <a:pt x="102" y="133"/>
                  </a:cubicBezTo>
                  <a:cubicBezTo>
                    <a:pt x="107" y="132"/>
                    <a:pt x="109" y="127"/>
                    <a:pt x="110" y="123"/>
                  </a:cubicBezTo>
                  <a:cubicBezTo>
                    <a:pt x="111" y="119"/>
                    <a:pt x="109" y="115"/>
                    <a:pt x="105" y="113"/>
                  </a:cubicBezTo>
                  <a:cubicBezTo>
                    <a:pt x="107" y="105"/>
                    <a:pt x="107" y="98"/>
                    <a:pt x="107" y="90"/>
                  </a:cubicBezTo>
                  <a:cubicBezTo>
                    <a:pt x="112" y="98"/>
                    <a:pt x="118" y="105"/>
                    <a:pt x="123" y="113"/>
                  </a:cubicBezTo>
                  <a:cubicBezTo>
                    <a:pt x="121" y="116"/>
                    <a:pt x="122" y="121"/>
                    <a:pt x="126" y="124"/>
                  </a:cubicBezTo>
                  <a:cubicBezTo>
                    <a:pt x="131" y="127"/>
                    <a:pt x="137" y="128"/>
                    <a:pt x="140" y="123"/>
                  </a:cubicBezTo>
                  <a:cubicBezTo>
                    <a:pt x="142" y="119"/>
                    <a:pt x="142" y="114"/>
                    <a:pt x="140" y="110"/>
                  </a:cubicBezTo>
                  <a:cubicBezTo>
                    <a:pt x="137" y="105"/>
                    <a:pt x="130" y="107"/>
                    <a:pt x="125" y="109"/>
                  </a:cubicBezTo>
                  <a:cubicBezTo>
                    <a:pt x="116" y="95"/>
                    <a:pt x="106" y="82"/>
                    <a:pt x="95" y="69"/>
                  </a:cubicBezTo>
                  <a:cubicBezTo>
                    <a:pt x="106" y="74"/>
                    <a:pt x="121" y="76"/>
                    <a:pt x="134" y="74"/>
                  </a:cubicBezTo>
                  <a:cubicBezTo>
                    <a:pt x="134" y="75"/>
                    <a:pt x="133" y="75"/>
                    <a:pt x="133" y="76"/>
                  </a:cubicBezTo>
                  <a:cubicBezTo>
                    <a:pt x="133" y="76"/>
                    <a:pt x="134" y="76"/>
                    <a:pt x="134" y="76"/>
                  </a:cubicBezTo>
                  <a:cubicBezTo>
                    <a:pt x="134" y="82"/>
                    <a:pt x="138" y="87"/>
                    <a:pt x="145" y="88"/>
                  </a:cubicBezTo>
                  <a:cubicBezTo>
                    <a:pt x="151" y="88"/>
                    <a:pt x="161" y="82"/>
                    <a:pt x="160" y="74"/>
                  </a:cubicBezTo>
                  <a:cubicBezTo>
                    <a:pt x="159" y="68"/>
                    <a:pt x="153" y="64"/>
                    <a:pt x="147" y="63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2963863" y="4022726"/>
              <a:ext cx="698500" cy="846138"/>
            </a:xfrm>
            <a:custGeom>
              <a:avLst/>
              <a:gdLst>
                <a:gd name="T0" fmla="*/ 184 w 186"/>
                <a:gd name="T1" fmla="*/ 13 h 225"/>
                <a:gd name="T2" fmla="*/ 137 w 186"/>
                <a:gd name="T3" fmla="*/ 27 h 225"/>
                <a:gd name="T4" fmla="*/ 110 w 186"/>
                <a:gd name="T5" fmla="*/ 57 h 225"/>
                <a:gd name="T6" fmla="*/ 79 w 186"/>
                <a:gd name="T7" fmla="*/ 0 h 225"/>
                <a:gd name="T8" fmla="*/ 77 w 186"/>
                <a:gd name="T9" fmla="*/ 2 h 225"/>
                <a:gd name="T10" fmla="*/ 105 w 186"/>
                <a:gd name="T11" fmla="*/ 75 h 225"/>
                <a:gd name="T12" fmla="*/ 105 w 186"/>
                <a:gd name="T13" fmla="*/ 76 h 225"/>
                <a:gd name="T14" fmla="*/ 105 w 186"/>
                <a:gd name="T15" fmla="*/ 78 h 225"/>
                <a:gd name="T16" fmla="*/ 88 w 186"/>
                <a:gd name="T17" fmla="*/ 117 h 225"/>
                <a:gd name="T18" fmla="*/ 66 w 186"/>
                <a:gd name="T19" fmla="*/ 157 h 225"/>
                <a:gd name="T20" fmla="*/ 1 w 186"/>
                <a:gd name="T21" fmla="*/ 224 h 225"/>
                <a:gd name="T22" fmla="*/ 1 w 186"/>
                <a:gd name="T23" fmla="*/ 225 h 225"/>
                <a:gd name="T24" fmla="*/ 67 w 186"/>
                <a:gd name="T25" fmla="*/ 165 h 225"/>
                <a:gd name="T26" fmla="*/ 91 w 186"/>
                <a:gd name="T27" fmla="*/ 122 h 225"/>
                <a:gd name="T28" fmla="*/ 108 w 186"/>
                <a:gd name="T29" fmla="*/ 78 h 225"/>
                <a:gd name="T30" fmla="*/ 108 w 186"/>
                <a:gd name="T31" fmla="*/ 77 h 225"/>
                <a:gd name="T32" fmla="*/ 108 w 186"/>
                <a:gd name="T33" fmla="*/ 77 h 225"/>
                <a:gd name="T34" fmla="*/ 109 w 186"/>
                <a:gd name="T35" fmla="*/ 75 h 225"/>
                <a:gd name="T36" fmla="*/ 159 w 186"/>
                <a:gd name="T37" fmla="*/ 58 h 225"/>
                <a:gd name="T38" fmla="*/ 186 w 186"/>
                <a:gd name="T39" fmla="*/ 13 h 225"/>
                <a:gd name="T40" fmla="*/ 184 w 186"/>
                <a:gd name="T41" fmla="*/ 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6" h="225">
                  <a:moveTo>
                    <a:pt x="184" y="13"/>
                  </a:moveTo>
                  <a:cubicBezTo>
                    <a:pt x="168" y="9"/>
                    <a:pt x="150" y="19"/>
                    <a:pt x="137" y="27"/>
                  </a:cubicBezTo>
                  <a:cubicBezTo>
                    <a:pt x="126" y="35"/>
                    <a:pt x="117" y="45"/>
                    <a:pt x="110" y="57"/>
                  </a:cubicBezTo>
                  <a:cubicBezTo>
                    <a:pt x="108" y="35"/>
                    <a:pt x="97" y="10"/>
                    <a:pt x="79" y="0"/>
                  </a:cubicBezTo>
                  <a:cubicBezTo>
                    <a:pt x="78" y="0"/>
                    <a:pt x="77" y="0"/>
                    <a:pt x="77" y="2"/>
                  </a:cubicBezTo>
                  <a:cubicBezTo>
                    <a:pt x="69" y="26"/>
                    <a:pt x="80" y="64"/>
                    <a:pt x="105" y="75"/>
                  </a:cubicBezTo>
                  <a:cubicBezTo>
                    <a:pt x="105" y="75"/>
                    <a:pt x="105" y="76"/>
                    <a:pt x="105" y="76"/>
                  </a:cubicBezTo>
                  <a:cubicBezTo>
                    <a:pt x="104" y="77"/>
                    <a:pt x="105" y="77"/>
                    <a:pt x="105" y="78"/>
                  </a:cubicBezTo>
                  <a:cubicBezTo>
                    <a:pt x="99" y="90"/>
                    <a:pt x="94" y="104"/>
                    <a:pt x="88" y="117"/>
                  </a:cubicBezTo>
                  <a:cubicBezTo>
                    <a:pt x="82" y="131"/>
                    <a:pt x="74" y="144"/>
                    <a:pt x="66" y="157"/>
                  </a:cubicBezTo>
                  <a:cubicBezTo>
                    <a:pt x="49" y="185"/>
                    <a:pt x="28" y="206"/>
                    <a:pt x="1" y="224"/>
                  </a:cubicBezTo>
                  <a:cubicBezTo>
                    <a:pt x="0" y="224"/>
                    <a:pt x="1" y="225"/>
                    <a:pt x="1" y="225"/>
                  </a:cubicBezTo>
                  <a:cubicBezTo>
                    <a:pt x="29" y="215"/>
                    <a:pt x="51" y="189"/>
                    <a:pt x="67" y="165"/>
                  </a:cubicBezTo>
                  <a:cubicBezTo>
                    <a:pt x="76" y="151"/>
                    <a:pt x="83" y="136"/>
                    <a:pt x="91" y="122"/>
                  </a:cubicBezTo>
                  <a:cubicBezTo>
                    <a:pt x="97" y="108"/>
                    <a:pt x="104" y="93"/>
                    <a:pt x="108" y="78"/>
                  </a:cubicBezTo>
                  <a:cubicBezTo>
                    <a:pt x="108" y="78"/>
                    <a:pt x="108" y="78"/>
                    <a:pt x="108" y="77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8" y="76"/>
                    <a:pt x="109" y="76"/>
                    <a:pt x="109" y="75"/>
                  </a:cubicBezTo>
                  <a:cubicBezTo>
                    <a:pt x="127" y="76"/>
                    <a:pt x="144" y="70"/>
                    <a:pt x="159" y="58"/>
                  </a:cubicBezTo>
                  <a:cubicBezTo>
                    <a:pt x="172" y="48"/>
                    <a:pt x="185" y="30"/>
                    <a:pt x="186" y="13"/>
                  </a:cubicBezTo>
                  <a:cubicBezTo>
                    <a:pt x="186" y="12"/>
                    <a:pt x="185" y="12"/>
                    <a:pt x="184" y="13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3719513" y="3140076"/>
              <a:ext cx="719138" cy="1470025"/>
            </a:xfrm>
            <a:custGeom>
              <a:avLst/>
              <a:gdLst>
                <a:gd name="T0" fmla="*/ 169 w 192"/>
                <a:gd name="T1" fmla="*/ 132 h 391"/>
                <a:gd name="T2" fmla="*/ 106 w 192"/>
                <a:gd name="T3" fmla="*/ 159 h 391"/>
                <a:gd name="T4" fmla="*/ 76 w 192"/>
                <a:gd name="T5" fmla="*/ 199 h 391"/>
                <a:gd name="T6" fmla="*/ 68 w 192"/>
                <a:gd name="T7" fmla="*/ 215 h 391"/>
                <a:gd name="T8" fmla="*/ 70 w 192"/>
                <a:gd name="T9" fmla="*/ 177 h 391"/>
                <a:gd name="T10" fmla="*/ 70 w 192"/>
                <a:gd name="T11" fmla="*/ 176 h 391"/>
                <a:gd name="T12" fmla="*/ 70 w 192"/>
                <a:gd name="T13" fmla="*/ 176 h 391"/>
                <a:gd name="T14" fmla="*/ 71 w 192"/>
                <a:gd name="T15" fmla="*/ 175 h 391"/>
                <a:gd name="T16" fmla="*/ 121 w 192"/>
                <a:gd name="T17" fmla="*/ 53 h 391"/>
                <a:gd name="T18" fmla="*/ 103 w 192"/>
                <a:gd name="T19" fmla="*/ 11 h 391"/>
                <a:gd name="T20" fmla="*/ 60 w 192"/>
                <a:gd name="T21" fmla="*/ 10 h 391"/>
                <a:gd name="T22" fmla="*/ 27 w 192"/>
                <a:gd name="T23" fmla="*/ 92 h 391"/>
                <a:gd name="T24" fmla="*/ 68 w 192"/>
                <a:gd name="T25" fmla="*/ 176 h 391"/>
                <a:gd name="T26" fmla="*/ 67 w 192"/>
                <a:gd name="T27" fmla="*/ 176 h 391"/>
                <a:gd name="T28" fmla="*/ 62 w 192"/>
                <a:gd name="T29" fmla="*/ 229 h 391"/>
                <a:gd name="T30" fmla="*/ 53 w 192"/>
                <a:gd name="T31" fmla="*/ 287 h 391"/>
                <a:gd name="T32" fmla="*/ 0 w 192"/>
                <a:gd name="T33" fmla="*/ 390 h 391"/>
                <a:gd name="T34" fmla="*/ 1 w 192"/>
                <a:gd name="T35" fmla="*/ 391 h 391"/>
                <a:gd name="T36" fmla="*/ 56 w 192"/>
                <a:gd name="T37" fmla="*/ 294 h 391"/>
                <a:gd name="T38" fmla="*/ 66 w 192"/>
                <a:gd name="T39" fmla="*/ 236 h 391"/>
                <a:gd name="T40" fmla="*/ 66 w 192"/>
                <a:gd name="T41" fmla="*/ 228 h 391"/>
                <a:gd name="T42" fmla="*/ 159 w 192"/>
                <a:gd name="T43" fmla="*/ 208 h 391"/>
                <a:gd name="T44" fmla="*/ 169 w 192"/>
                <a:gd name="T45" fmla="*/ 13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391">
                  <a:moveTo>
                    <a:pt x="169" y="132"/>
                  </a:moveTo>
                  <a:cubicBezTo>
                    <a:pt x="149" y="115"/>
                    <a:pt x="119" y="146"/>
                    <a:pt x="106" y="159"/>
                  </a:cubicBezTo>
                  <a:cubicBezTo>
                    <a:pt x="95" y="171"/>
                    <a:pt x="85" y="185"/>
                    <a:pt x="76" y="199"/>
                  </a:cubicBezTo>
                  <a:cubicBezTo>
                    <a:pt x="73" y="204"/>
                    <a:pt x="70" y="209"/>
                    <a:pt x="68" y="215"/>
                  </a:cubicBezTo>
                  <a:cubicBezTo>
                    <a:pt x="69" y="202"/>
                    <a:pt x="70" y="189"/>
                    <a:pt x="70" y="177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70" y="176"/>
                    <a:pt x="71" y="176"/>
                    <a:pt x="71" y="175"/>
                  </a:cubicBezTo>
                  <a:cubicBezTo>
                    <a:pt x="100" y="140"/>
                    <a:pt x="125" y="100"/>
                    <a:pt x="121" y="53"/>
                  </a:cubicBezTo>
                  <a:cubicBezTo>
                    <a:pt x="120" y="38"/>
                    <a:pt x="115" y="21"/>
                    <a:pt x="103" y="11"/>
                  </a:cubicBezTo>
                  <a:cubicBezTo>
                    <a:pt x="91" y="0"/>
                    <a:pt x="73" y="3"/>
                    <a:pt x="60" y="10"/>
                  </a:cubicBezTo>
                  <a:cubicBezTo>
                    <a:pt x="30" y="25"/>
                    <a:pt x="24" y="62"/>
                    <a:pt x="27" y="92"/>
                  </a:cubicBezTo>
                  <a:cubicBezTo>
                    <a:pt x="30" y="121"/>
                    <a:pt x="43" y="157"/>
                    <a:pt x="68" y="176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64" y="194"/>
                    <a:pt x="63" y="212"/>
                    <a:pt x="62" y="229"/>
                  </a:cubicBezTo>
                  <a:cubicBezTo>
                    <a:pt x="60" y="249"/>
                    <a:pt x="57" y="268"/>
                    <a:pt x="53" y="287"/>
                  </a:cubicBezTo>
                  <a:cubicBezTo>
                    <a:pt x="44" y="326"/>
                    <a:pt x="26" y="359"/>
                    <a:pt x="0" y="390"/>
                  </a:cubicBezTo>
                  <a:cubicBezTo>
                    <a:pt x="0" y="391"/>
                    <a:pt x="1" y="391"/>
                    <a:pt x="1" y="391"/>
                  </a:cubicBezTo>
                  <a:cubicBezTo>
                    <a:pt x="30" y="366"/>
                    <a:pt x="46" y="330"/>
                    <a:pt x="56" y="294"/>
                  </a:cubicBezTo>
                  <a:cubicBezTo>
                    <a:pt x="60" y="275"/>
                    <a:pt x="63" y="255"/>
                    <a:pt x="66" y="236"/>
                  </a:cubicBezTo>
                  <a:cubicBezTo>
                    <a:pt x="66" y="233"/>
                    <a:pt x="66" y="231"/>
                    <a:pt x="66" y="228"/>
                  </a:cubicBezTo>
                  <a:cubicBezTo>
                    <a:pt x="97" y="239"/>
                    <a:pt x="134" y="228"/>
                    <a:pt x="159" y="208"/>
                  </a:cubicBezTo>
                  <a:cubicBezTo>
                    <a:pt x="179" y="191"/>
                    <a:pt x="192" y="153"/>
                    <a:pt x="169" y="13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3857625" y="4703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4202113" y="4527551"/>
              <a:ext cx="450850" cy="703263"/>
            </a:xfrm>
            <a:custGeom>
              <a:avLst/>
              <a:gdLst>
                <a:gd name="T0" fmla="*/ 96 w 120"/>
                <a:gd name="T1" fmla="*/ 39 h 187"/>
                <a:gd name="T2" fmla="*/ 98 w 120"/>
                <a:gd name="T3" fmla="*/ 8 h 187"/>
                <a:gd name="T4" fmla="*/ 73 w 120"/>
                <a:gd name="T5" fmla="*/ 7 h 187"/>
                <a:gd name="T6" fmla="*/ 39 w 120"/>
                <a:gd name="T7" fmla="*/ 37 h 187"/>
                <a:gd name="T8" fmla="*/ 8 w 120"/>
                <a:gd name="T9" fmla="*/ 87 h 187"/>
                <a:gd name="T10" fmla="*/ 9 w 120"/>
                <a:gd name="T11" fmla="*/ 88 h 187"/>
                <a:gd name="T12" fmla="*/ 10 w 120"/>
                <a:gd name="T13" fmla="*/ 87 h 187"/>
                <a:gd name="T14" fmla="*/ 45 w 120"/>
                <a:gd name="T15" fmla="*/ 185 h 187"/>
                <a:gd name="T16" fmla="*/ 68 w 120"/>
                <a:gd name="T17" fmla="*/ 163 h 187"/>
                <a:gd name="T18" fmla="*/ 76 w 120"/>
                <a:gd name="T19" fmla="*/ 157 h 187"/>
                <a:gd name="T20" fmla="*/ 86 w 120"/>
                <a:gd name="T21" fmla="*/ 150 h 187"/>
                <a:gd name="T22" fmla="*/ 92 w 120"/>
                <a:gd name="T23" fmla="*/ 127 h 187"/>
                <a:gd name="T24" fmla="*/ 92 w 120"/>
                <a:gd name="T25" fmla="*/ 127 h 187"/>
                <a:gd name="T26" fmla="*/ 101 w 120"/>
                <a:gd name="T27" fmla="*/ 89 h 187"/>
                <a:gd name="T28" fmla="*/ 119 w 120"/>
                <a:gd name="T29" fmla="*/ 63 h 187"/>
                <a:gd name="T30" fmla="*/ 96 w 120"/>
                <a:gd name="T31" fmla="*/ 3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87">
                  <a:moveTo>
                    <a:pt x="96" y="39"/>
                  </a:moveTo>
                  <a:cubicBezTo>
                    <a:pt x="100" y="30"/>
                    <a:pt x="105" y="17"/>
                    <a:pt x="98" y="8"/>
                  </a:cubicBezTo>
                  <a:cubicBezTo>
                    <a:pt x="93" y="0"/>
                    <a:pt x="80" y="4"/>
                    <a:pt x="73" y="7"/>
                  </a:cubicBezTo>
                  <a:cubicBezTo>
                    <a:pt x="59" y="13"/>
                    <a:pt x="48" y="24"/>
                    <a:pt x="39" y="37"/>
                  </a:cubicBezTo>
                  <a:cubicBezTo>
                    <a:pt x="28" y="53"/>
                    <a:pt x="22" y="73"/>
                    <a:pt x="8" y="87"/>
                  </a:cubicBezTo>
                  <a:cubicBezTo>
                    <a:pt x="8" y="88"/>
                    <a:pt x="9" y="88"/>
                    <a:pt x="9" y="88"/>
                  </a:cubicBezTo>
                  <a:cubicBezTo>
                    <a:pt x="9" y="88"/>
                    <a:pt x="10" y="87"/>
                    <a:pt x="10" y="87"/>
                  </a:cubicBezTo>
                  <a:cubicBezTo>
                    <a:pt x="0" y="117"/>
                    <a:pt x="3" y="180"/>
                    <a:pt x="45" y="185"/>
                  </a:cubicBezTo>
                  <a:cubicBezTo>
                    <a:pt x="59" y="187"/>
                    <a:pt x="66" y="175"/>
                    <a:pt x="68" y="163"/>
                  </a:cubicBezTo>
                  <a:cubicBezTo>
                    <a:pt x="69" y="157"/>
                    <a:pt x="71" y="159"/>
                    <a:pt x="76" y="157"/>
                  </a:cubicBezTo>
                  <a:cubicBezTo>
                    <a:pt x="80" y="156"/>
                    <a:pt x="84" y="153"/>
                    <a:pt x="86" y="150"/>
                  </a:cubicBezTo>
                  <a:cubicBezTo>
                    <a:pt x="92" y="144"/>
                    <a:pt x="94" y="134"/>
                    <a:pt x="92" y="127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104" y="121"/>
                    <a:pt x="112" y="99"/>
                    <a:pt x="101" y="89"/>
                  </a:cubicBezTo>
                  <a:cubicBezTo>
                    <a:pt x="113" y="86"/>
                    <a:pt x="120" y="75"/>
                    <a:pt x="119" y="63"/>
                  </a:cubicBezTo>
                  <a:cubicBezTo>
                    <a:pt x="119" y="50"/>
                    <a:pt x="108" y="41"/>
                    <a:pt x="96" y="3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3613150" y="4659313"/>
              <a:ext cx="811213" cy="431800"/>
            </a:xfrm>
            <a:custGeom>
              <a:avLst/>
              <a:gdLst>
                <a:gd name="T0" fmla="*/ 194 w 216"/>
                <a:gd name="T1" fmla="*/ 7 h 115"/>
                <a:gd name="T2" fmla="*/ 175 w 216"/>
                <a:gd name="T3" fmla="*/ 25 h 115"/>
                <a:gd name="T4" fmla="*/ 163 w 216"/>
                <a:gd name="T5" fmla="*/ 46 h 115"/>
                <a:gd name="T6" fmla="*/ 89 w 216"/>
                <a:gd name="T7" fmla="*/ 15 h 115"/>
                <a:gd name="T8" fmla="*/ 2 w 216"/>
                <a:gd name="T9" fmla="*/ 5 h 115"/>
                <a:gd name="T10" fmla="*/ 1 w 216"/>
                <a:gd name="T11" fmla="*/ 6 h 115"/>
                <a:gd name="T12" fmla="*/ 33 w 216"/>
                <a:gd name="T13" fmla="*/ 13 h 115"/>
                <a:gd name="T14" fmla="*/ 78 w 216"/>
                <a:gd name="T15" fmla="*/ 17 h 115"/>
                <a:gd name="T16" fmla="*/ 123 w 216"/>
                <a:gd name="T17" fmla="*/ 30 h 115"/>
                <a:gd name="T18" fmla="*/ 161 w 216"/>
                <a:gd name="T19" fmla="*/ 50 h 115"/>
                <a:gd name="T20" fmla="*/ 161 w 216"/>
                <a:gd name="T21" fmla="*/ 50 h 115"/>
                <a:gd name="T22" fmla="*/ 162 w 216"/>
                <a:gd name="T23" fmla="*/ 52 h 115"/>
                <a:gd name="T24" fmla="*/ 176 w 216"/>
                <a:gd name="T25" fmla="*/ 107 h 115"/>
                <a:gd name="T26" fmla="*/ 196 w 216"/>
                <a:gd name="T27" fmla="*/ 83 h 115"/>
                <a:gd name="T28" fmla="*/ 213 w 216"/>
                <a:gd name="T29" fmla="*/ 64 h 115"/>
                <a:gd name="T30" fmla="*/ 205 w 216"/>
                <a:gd name="T31" fmla="*/ 40 h 115"/>
                <a:gd name="T32" fmla="*/ 194 w 216"/>
                <a:gd name="T33" fmla="*/ 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" h="115">
                  <a:moveTo>
                    <a:pt x="194" y="7"/>
                  </a:moveTo>
                  <a:cubicBezTo>
                    <a:pt x="186" y="9"/>
                    <a:pt x="179" y="18"/>
                    <a:pt x="175" y="25"/>
                  </a:cubicBezTo>
                  <a:cubicBezTo>
                    <a:pt x="170" y="31"/>
                    <a:pt x="166" y="38"/>
                    <a:pt x="163" y="46"/>
                  </a:cubicBezTo>
                  <a:cubicBezTo>
                    <a:pt x="142" y="30"/>
                    <a:pt x="114" y="21"/>
                    <a:pt x="89" y="15"/>
                  </a:cubicBezTo>
                  <a:cubicBezTo>
                    <a:pt x="60" y="9"/>
                    <a:pt x="30" y="11"/>
                    <a:pt x="2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11" y="11"/>
                    <a:pt x="22" y="12"/>
                    <a:pt x="33" y="13"/>
                  </a:cubicBezTo>
                  <a:cubicBezTo>
                    <a:pt x="48" y="14"/>
                    <a:pt x="63" y="15"/>
                    <a:pt x="78" y="17"/>
                  </a:cubicBezTo>
                  <a:cubicBezTo>
                    <a:pt x="93" y="20"/>
                    <a:pt x="108" y="24"/>
                    <a:pt x="123" y="30"/>
                  </a:cubicBezTo>
                  <a:cubicBezTo>
                    <a:pt x="136" y="35"/>
                    <a:pt x="148" y="43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1"/>
                    <a:pt x="162" y="52"/>
                  </a:cubicBezTo>
                  <a:cubicBezTo>
                    <a:pt x="159" y="71"/>
                    <a:pt x="157" y="96"/>
                    <a:pt x="176" y="107"/>
                  </a:cubicBezTo>
                  <a:cubicBezTo>
                    <a:pt x="192" y="115"/>
                    <a:pt x="200" y="96"/>
                    <a:pt x="196" y="83"/>
                  </a:cubicBezTo>
                  <a:cubicBezTo>
                    <a:pt x="205" y="80"/>
                    <a:pt x="210" y="73"/>
                    <a:pt x="213" y="64"/>
                  </a:cubicBezTo>
                  <a:cubicBezTo>
                    <a:pt x="216" y="56"/>
                    <a:pt x="214" y="44"/>
                    <a:pt x="205" y="40"/>
                  </a:cubicBezTo>
                  <a:cubicBezTo>
                    <a:pt x="213" y="28"/>
                    <a:pt x="216" y="0"/>
                    <a:pt x="194" y="7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3802063" y="4700588"/>
              <a:ext cx="187325" cy="465138"/>
            </a:xfrm>
            <a:custGeom>
              <a:avLst/>
              <a:gdLst>
                <a:gd name="T0" fmla="*/ 18 w 50"/>
                <a:gd name="T1" fmla="*/ 2 h 124"/>
                <a:gd name="T2" fmla="*/ 16 w 50"/>
                <a:gd name="T3" fmla="*/ 0 h 124"/>
                <a:gd name="T4" fmla="*/ 15 w 50"/>
                <a:gd name="T5" fmla="*/ 3 h 124"/>
                <a:gd name="T6" fmla="*/ 3 w 50"/>
                <a:gd name="T7" fmla="*/ 65 h 124"/>
                <a:gd name="T8" fmla="*/ 32 w 50"/>
                <a:gd name="T9" fmla="*/ 123 h 124"/>
                <a:gd name="T10" fmla="*/ 34 w 50"/>
                <a:gd name="T11" fmla="*/ 121 h 124"/>
                <a:gd name="T12" fmla="*/ 48 w 50"/>
                <a:gd name="T13" fmla="*/ 58 h 124"/>
                <a:gd name="T14" fmla="*/ 18 w 50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24">
                  <a:moveTo>
                    <a:pt x="18" y="2"/>
                  </a:moveTo>
                  <a:cubicBezTo>
                    <a:pt x="18" y="1"/>
                    <a:pt x="17" y="0"/>
                    <a:pt x="16" y="0"/>
                  </a:cubicBezTo>
                  <a:cubicBezTo>
                    <a:pt x="15" y="1"/>
                    <a:pt x="15" y="2"/>
                    <a:pt x="15" y="3"/>
                  </a:cubicBezTo>
                  <a:cubicBezTo>
                    <a:pt x="1" y="20"/>
                    <a:pt x="0" y="44"/>
                    <a:pt x="3" y="65"/>
                  </a:cubicBezTo>
                  <a:cubicBezTo>
                    <a:pt x="6" y="85"/>
                    <a:pt x="15" y="110"/>
                    <a:pt x="32" y="123"/>
                  </a:cubicBezTo>
                  <a:cubicBezTo>
                    <a:pt x="33" y="124"/>
                    <a:pt x="35" y="123"/>
                    <a:pt x="34" y="121"/>
                  </a:cubicBezTo>
                  <a:cubicBezTo>
                    <a:pt x="48" y="104"/>
                    <a:pt x="50" y="79"/>
                    <a:pt x="48" y="58"/>
                  </a:cubicBezTo>
                  <a:cubicBezTo>
                    <a:pt x="46" y="39"/>
                    <a:pt x="36" y="12"/>
                    <a:pt x="18" y="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3967163" y="4398963"/>
              <a:ext cx="344488" cy="349250"/>
            </a:xfrm>
            <a:custGeom>
              <a:avLst/>
              <a:gdLst>
                <a:gd name="T0" fmla="*/ 89 w 92"/>
                <a:gd name="T1" fmla="*/ 2 h 93"/>
                <a:gd name="T2" fmla="*/ 87 w 92"/>
                <a:gd name="T3" fmla="*/ 0 h 93"/>
                <a:gd name="T4" fmla="*/ 0 w 92"/>
                <a:gd name="T5" fmla="*/ 85 h 93"/>
                <a:gd name="T6" fmla="*/ 0 w 92"/>
                <a:gd name="T7" fmla="*/ 86 h 93"/>
                <a:gd name="T8" fmla="*/ 0 w 92"/>
                <a:gd name="T9" fmla="*/ 87 h 93"/>
                <a:gd name="T10" fmla="*/ 1 w 92"/>
                <a:gd name="T11" fmla="*/ 87 h 93"/>
                <a:gd name="T12" fmla="*/ 1 w 92"/>
                <a:gd name="T13" fmla="*/ 86 h 93"/>
                <a:gd name="T14" fmla="*/ 56 w 92"/>
                <a:gd name="T15" fmla="*/ 62 h 93"/>
                <a:gd name="T16" fmla="*/ 92 w 92"/>
                <a:gd name="T17" fmla="*/ 4 h 93"/>
                <a:gd name="T18" fmla="*/ 89 w 92"/>
                <a:gd name="T19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89" y="2"/>
                  </a:moveTo>
                  <a:cubicBezTo>
                    <a:pt x="88" y="1"/>
                    <a:pt x="88" y="0"/>
                    <a:pt x="87" y="0"/>
                  </a:cubicBezTo>
                  <a:cubicBezTo>
                    <a:pt x="46" y="11"/>
                    <a:pt x="5" y="41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1" y="87"/>
                    <a:pt x="1" y="87"/>
                  </a:cubicBezTo>
                  <a:cubicBezTo>
                    <a:pt x="1" y="87"/>
                    <a:pt x="1" y="86"/>
                    <a:pt x="1" y="86"/>
                  </a:cubicBezTo>
                  <a:cubicBezTo>
                    <a:pt x="21" y="93"/>
                    <a:pt x="43" y="75"/>
                    <a:pt x="56" y="62"/>
                  </a:cubicBezTo>
                  <a:cubicBezTo>
                    <a:pt x="72" y="47"/>
                    <a:pt x="86" y="26"/>
                    <a:pt x="92" y="4"/>
                  </a:cubicBezTo>
                  <a:cubicBezTo>
                    <a:pt x="92" y="2"/>
                    <a:pt x="90" y="1"/>
                    <a:pt x="89" y="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4498975" y="3173413"/>
              <a:ext cx="277813" cy="514350"/>
            </a:xfrm>
            <a:custGeom>
              <a:avLst/>
              <a:gdLst>
                <a:gd name="T0" fmla="*/ 66 w 74"/>
                <a:gd name="T1" fmla="*/ 14 h 137"/>
                <a:gd name="T2" fmla="*/ 52 w 74"/>
                <a:gd name="T3" fmla="*/ 19 h 137"/>
                <a:gd name="T4" fmla="*/ 50 w 74"/>
                <a:gd name="T5" fmla="*/ 4 h 137"/>
                <a:gd name="T6" fmla="*/ 46 w 74"/>
                <a:gd name="T7" fmla="*/ 2 h 137"/>
                <a:gd name="T8" fmla="*/ 29 w 74"/>
                <a:gd name="T9" fmla="*/ 16 h 137"/>
                <a:gd name="T10" fmla="*/ 8 w 74"/>
                <a:gd name="T11" fmla="*/ 11 h 137"/>
                <a:gd name="T12" fmla="*/ 21 w 74"/>
                <a:gd name="T13" fmla="*/ 45 h 137"/>
                <a:gd name="T14" fmla="*/ 22 w 74"/>
                <a:gd name="T15" fmla="*/ 48 h 137"/>
                <a:gd name="T16" fmla="*/ 16 w 74"/>
                <a:gd name="T17" fmla="*/ 87 h 137"/>
                <a:gd name="T18" fmla="*/ 16 w 74"/>
                <a:gd name="T19" fmla="*/ 135 h 137"/>
                <a:gd name="T20" fmla="*/ 18 w 74"/>
                <a:gd name="T21" fmla="*/ 135 h 137"/>
                <a:gd name="T22" fmla="*/ 20 w 74"/>
                <a:gd name="T23" fmla="*/ 90 h 137"/>
                <a:gd name="T24" fmla="*/ 25 w 74"/>
                <a:gd name="T25" fmla="*/ 49 h 137"/>
                <a:gd name="T26" fmla="*/ 72 w 74"/>
                <a:gd name="T27" fmla="*/ 28 h 137"/>
                <a:gd name="T28" fmla="*/ 66 w 74"/>
                <a:gd name="T2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137">
                  <a:moveTo>
                    <a:pt x="66" y="14"/>
                  </a:moveTo>
                  <a:cubicBezTo>
                    <a:pt x="60" y="13"/>
                    <a:pt x="56" y="15"/>
                    <a:pt x="52" y="19"/>
                  </a:cubicBezTo>
                  <a:cubicBezTo>
                    <a:pt x="52" y="14"/>
                    <a:pt x="51" y="9"/>
                    <a:pt x="50" y="4"/>
                  </a:cubicBezTo>
                  <a:cubicBezTo>
                    <a:pt x="49" y="2"/>
                    <a:pt x="48" y="2"/>
                    <a:pt x="46" y="2"/>
                  </a:cubicBezTo>
                  <a:cubicBezTo>
                    <a:pt x="38" y="4"/>
                    <a:pt x="32" y="9"/>
                    <a:pt x="29" y="16"/>
                  </a:cubicBezTo>
                  <a:cubicBezTo>
                    <a:pt x="24" y="8"/>
                    <a:pt x="14" y="0"/>
                    <a:pt x="8" y="11"/>
                  </a:cubicBezTo>
                  <a:cubicBezTo>
                    <a:pt x="0" y="24"/>
                    <a:pt x="9" y="40"/>
                    <a:pt x="21" y="45"/>
                  </a:cubicBezTo>
                  <a:cubicBezTo>
                    <a:pt x="21" y="46"/>
                    <a:pt x="22" y="47"/>
                    <a:pt x="22" y="48"/>
                  </a:cubicBezTo>
                  <a:cubicBezTo>
                    <a:pt x="19" y="60"/>
                    <a:pt x="18" y="74"/>
                    <a:pt x="16" y="87"/>
                  </a:cubicBezTo>
                  <a:cubicBezTo>
                    <a:pt x="15" y="103"/>
                    <a:pt x="14" y="119"/>
                    <a:pt x="16" y="135"/>
                  </a:cubicBezTo>
                  <a:cubicBezTo>
                    <a:pt x="16" y="137"/>
                    <a:pt x="18" y="137"/>
                    <a:pt x="18" y="135"/>
                  </a:cubicBezTo>
                  <a:cubicBezTo>
                    <a:pt x="18" y="120"/>
                    <a:pt x="18" y="105"/>
                    <a:pt x="20" y="90"/>
                  </a:cubicBezTo>
                  <a:cubicBezTo>
                    <a:pt x="21" y="77"/>
                    <a:pt x="24" y="63"/>
                    <a:pt x="25" y="49"/>
                  </a:cubicBezTo>
                  <a:cubicBezTo>
                    <a:pt x="43" y="58"/>
                    <a:pt x="67" y="48"/>
                    <a:pt x="72" y="28"/>
                  </a:cubicBezTo>
                  <a:cubicBezTo>
                    <a:pt x="74" y="23"/>
                    <a:pt x="72" y="16"/>
                    <a:pt x="66" y="14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5403850" y="3297238"/>
              <a:ext cx="1122363" cy="1090613"/>
            </a:xfrm>
            <a:custGeom>
              <a:avLst/>
              <a:gdLst>
                <a:gd name="T0" fmla="*/ 233 w 299"/>
                <a:gd name="T1" fmla="*/ 66 h 290"/>
                <a:gd name="T2" fmla="*/ 145 w 299"/>
                <a:gd name="T3" fmla="*/ 100 h 290"/>
                <a:gd name="T4" fmla="*/ 140 w 299"/>
                <a:gd name="T5" fmla="*/ 94 h 290"/>
                <a:gd name="T6" fmla="*/ 100 w 299"/>
                <a:gd name="T7" fmla="*/ 52 h 290"/>
                <a:gd name="T8" fmla="*/ 1 w 299"/>
                <a:gd name="T9" fmla="*/ 0 h 290"/>
                <a:gd name="T10" fmla="*/ 1 w 299"/>
                <a:gd name="T11" fmla="*/ 1 h 290"/>
                <a:gd name="T12" fmla="*/ 101 w 299"/>
                <a:gd name="T13" fmla="*/ 59 h 290"/>
                <a:gd name="T14" fmla="*/ 140 w 299"/>
                <a:gd name="T15" fmla="*/ 102 h 290"/>
                <a:gd name="T16" fmla="*/ 174 w 299"/>
                <a:gd name="T17" fmla="*/ 143 h 290"/>
                <a:gd name="T18" fmla="*/ 175 w 299"/>
                <a:gd name="T19" fmla="*/ 144 h 290"/>
                <a:gd name="T20" fmla="*/ 187 w 299"/>
                <a:gd name="T21" fmla="*/ 236 h 290"/>
                <a:gd name="T22" fmla="*/ 259 w 299"/>
                <a:gd name="T23" fmla="*/ 286 h 290"/>
                <a:gd name="T24" fmla="*/ 295 w 299"/>
                <a:gd name="T25" fmla="*/ 262 h 290"/>
                <a:gd name="T26" fmla="*/ 286 w 299"/>
                <a:gd name="T27" fmla="*/ 217 h 290"/>
                <a:gd name="T28" fmla="*/ 178 w 299"/>
                <a:gd name="T29" fmla="*/ 142 h 290"/>
                <a:gd name="T30" fmla="*/ 176 w 299"/>
                <a:gd name="T31" fmla="*/ 142 h 290"/>
                <a:gd name="T32" fmla="*/ 176 w 299"/>
                <a:gd name="T33" fmla="*/ 142 h 290"/>
                <a:gd name="T34" fmla="*/ 176 w 299"/>
                <a:gd name="T35" fmla="*/ 142 h 290"/>
                <a:gd name="T36" fmla="*/ 153 w 299"/>
                <a:gd name="T37" fmla="*/ 110 h 290"/>
                <a:gd name="T38" fmla="*/ 169 w 299"/>
                <a:gd name="T39" fmla="*/ 119 h 290"/>
                <a:gd name="T40" fmla="*/ 216 w 299"/>
                <a:gd name="T41" fmla="*/ 136 h 290"/>
                <a:gd name="T42" fmla="*/ 283 w 299"/>
                <a:gd name="T43" fmla="*/ 124 h 290"/>
                <a:gd name="T44" fmla="*/ 233 w 299"/>
                <a:gd name="T45" fmla="*/ 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9" h="290">
                  <a:moveTo>
                    <a:pt x="233" y="66"/>
                  </a:moveTo>
                  <a:cubicBezTo>
                    <a:pt x="202" y="63"/>
                    <a:pt x="164" y="75"/>
                    <a:pt x="145" y="100"/>
                  </a:cubicBezTo>
                  <a:cubicBezTo>
                    <a:pt x="143" y="98"/>
                    <a:pt x="141" y="96"/>
                    <a:pt x="140" y="94"/>
                  </a:cubicBezTo>
                  <a:cubicBezTo>
                    <a:pt x="127" y="79"/>
                    <a:pt x="114" y="65"/>
                    <a:pt x="100" y="52"/>
                  </a:cubicBezTo>
                  <a:cubicBezTo>
                    <a:pt x="72" y="27"/>
                    <a:pt x="39" y="5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39" y="13"/>
                    <a:pt x="72" y="31"/>
                    <a:pt x="101" y="59"/>
                  </a:cubicBezTo>
                  <a:cubicBezTo>
                    <a:pt x="115" y="73"/>
                    <a:pt x="128" y="87"/>
                    <a:pt x="140" y="102"/>
                  </a:cubicBezTo>
                  <a:cubicBezTo>
                    <a:pt x="151" y="116"/>
                    <a:pt x="162" y="131"/>
                    <a:pt x="174" y="143"/>
                  </a:cubicBezTo>
                  <a:cubicBezTo>
                    <a:pt x="174" y="143"/>
                    <a:pt x="175" y="144"/>
                    <a:pt x="175" y="144"/>
                  </a:cubicBezTo>
                  <a:cubicBezTo>
                    <a:pt x="164" y="172"/>
                    <a:pt x="174" y="209"/>
                    <a:pt x="187" y="236"/>
                  </a:cubicBezTo>
                  <a:cubicBezTo>
                    <a:pt x="200" y="263"/>
                    <a:pt x="226" y="290"/>
                    <a:pt x="259" y="286"/>
                  </a:cubicBezTo>
                  <a:cubicBezTo>
                    <a:pt x="274" y="284"/>
                    <a:pt x="291" y="278"/>
                    <a:pt x="295" y="262"/>
                  </a:cubicBezTo>
                  <a:cubicBezTo>
                    <a:pt x="299" y="246"/>
                    <a:pt x="294" y="230"/>
                    <a:pt x="286" y="217"/>
                  </a:cubicBezTo>
                  <a:cubicBezTo>
                    <a:pt x="264" y="175"/>
                    <a:pt x="221" y="155"/>
                    <a:pt x="178" y="142"/>
                  </a:cubicBezTo>
                  <a:cubicBezTo>
                    <a:pt x="177" y="141"/>
                    <a:pt x="177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69" y="131"/>
                    <a:pt x="161" y="120"/>
                    <a:pt x="153" y="110"/>
                  </a:cubicBezTo>
                  <a:cubicBezTo>
                    <a:pt x="158" y="114"/>
                    <a:pt x="164" y="117"/>
                    <a:pt x="169" y="119"/>
                  </a:cubicBezTo>
                  <a:cubicBezTo>
                    <a:pt x="184" y="127"/>
                    <a:pt x="200" y="133"/>
                    <a:pt x="216" y="136"/>
                  </a:cubicBezTo>
                  <a:cubicBezTo>
                    <a:pt x="234" y="141"/>
                    <a:pt x="277" y="149"/>
                    <a:pt x="283" y="124"/>
                  </a:cubicBezTo>
                  <a:cubicBezTo>
                    <a:pt x="291" y="93"/>
                    <a:pt x="259" y="69"/>
                    <a:pt x="233" y="66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6653213" y="3605213"/>
              <a:ext cx="465138" cy="466725"/>
            </a:xfrm>
            <a:custGeom>
              <a:avLst/>
              <a:gdLst>
                <a:gd name="T0" fmla="*/ 95 w 124"/>
                <a:gd name="T1" fmla="*/ 10 h 124"/>
                <a:gd name="T2" fmla="*/ 39 w 124"/>
                <a:gd name="T3" fmla="*/ 3 h 124"/>
                <a:gd name="T4" fmla="*/ 6 w 124"/>
                <a:gd name="T5" fmla="*/ 30 h 124"/>
                <a:gd name="T6" fmla="*/ 2 w 124"/>
                <a:gd name="T7" fmla="*/ 69 h 124"/>
                <a:gd name="T8" fmla="*/ 22 w 124"/>
                <a:gd name="T9" fmla="*/ 108 h 124"/>
                <a:gd name="T10" fmla="*/ 60 w 124"/>
                <a:gd name="T11" fmla="*/ 122 h 124"/>
                <a:gd name="T12" fmla="*/ 74 w 124"/>
                <a:gd name="T13" fmla="*/ 97 h 124"/>
                <a:gd name="T14" fmla="*/ 96 w 124"/>
                <a:gd name="T15" fmla="*/ 63 h 124"/>
                <a:gd name="T16" fmla="*/ 123 w 124"/>
                <a:gd name="T17" fmla="*/ 48 h 124"/>
                <a:gd name="T18" fmla="*/ 95 w 124"/>
                <a:gd name="T19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95" y="10"/>
                  </a:moveTo>
                  <a:cubicBezTo>
                    <a:pt x="79" y="1"/>
                    <a:pt x="57" y="0"/>
                    <a:pt x="39" y="3"/>
                  </a:cubicBezTo>
                  <a:cubicBezTo>
                    <a:pt x="26" y="6"/>
                    <a:pt x="6" y="13"/>
                    <a:pt x="6" y="30"/>
                  </a:cubicBezTo>
                  <a:cubicBezTo>
                    <a:pt x="0" y="40"/>
                    <a:pt x="1" y="61"/>
                    <a:pt x="2" y="69"/>
                  </a:cubicBezTo>
                  <a:cubicBezTo>
                    <a:pt x="4" y="85"/>
                    <a:pt x="9" y="98"/>
                    <a:pt x="22" y="108"/>
                  </a:cubicBezTo>
                  <a:cubicBezTo>
                    <a:pt x="33" y="116"/>
                    <a:pt x="46" y="124"/>
                    <a:pt x="60" y="122"/>
                  </a:cubicBezTo>
                  <a:cubicBezTo>
                    <a:pt x="72" y="120"/>
                    <a:pt x="75" y="108"/>
                    <a:pt x="74" y="97"/>
                  </a:cubicBezTo>
                  <a:cubicBezTo>
                    <a:pt x="94" y="101"/>
                    <a:pt x="104" y="80"/>
                    <a:pt x="96" y="63"/>
                  </a:cubicBezTo>
                  <a:cubicBezTo>
                    <a:pt x="108" y="68"/>
                    <a:pt x="124" y="65"/>
                    <a:pt x="123" y="48"/>
                  </a:cubicBezTo>
                  <a:cubicBezTo>
                    <a:pt x="121" y="33"/>
                    <a:pt x="108" y="17"/>
                    <a:pt x="95" y="10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7299325" y="2341563"/>
              <a:ext cx="919163" cy="1189038"/>
            </a:xfrm>
            <a:custGeom>
              <a:avLst/>
              <a:gdLst>
                <a:gd name="T0" fmla="*/ 220 w 245"/>
                <a:gd name="T1" fmla="*/ 46 h 316"/>
                <a:gd name="T2" fmla="*/ 220 w 245"/>
                <a:gd name="T3" fmla="*/ 47 h 316"/>
                <a:gd name="T4" fmla="*/ 193 w 245"/>
                <a:gd name="T5" fmla="*/ 66 h 316"/>
                <a:gd name="T6" fmla="*/ 212 w 245"/>
                <a:gd name="T7" fmla="*/ 23 h 316"/>
                <a:gd name="T8" fmla="*/ 193 w 245"/>
                <a:gd name="T9" fmla="*/ 8 h 316"/>
                <a:gd name="T10" fmla="*/ 195 w 245"/>
                <a:gd name="T11" fmla="*/ 19 h 316"/>
                <a:gd name="T12" fmla="*/ 172 w 245"/>
                <a:gd name="T13" fmla="*/ 96 h 316"/>
                <a:gd name="T14" fmla="*/ 167 w 245"/>
                <a:gd name="T15" fmla="*/ 46 h 316"/>
                <a:gd name="T16" fmla="*/ 142 w 245"/>
                <a:gd name="T17" fmla="*/ 59 h 316"/>
                <a:gd name="T18" fmla="*/ 159 w 245"/>
                <a:gd name="T19" fmla="*/ 63 h 316"/>
                <a:gd name="T20" fmla="*/ 171 w 245"/>
                <a:gd name="T21" fmla="*/ 98 h 316"/>
                <a:gd name="T22" fmla="*/ 125 w 245"/>
                <a:gd name="T23" fmla="*/ 174 h 316"/>
                <a:gd name="T24" fmla="*/ 135 w 245"/>
                <a:gd name="T25" fmla="*/ 108 h 316"/>
                <a:gd name="T26" fmla="*/ 109 w 245"/>
                <a:gd name="T27" fmla="*/ 99 h 316"/>
                <a:gd name="T28" fmla="*/ 117 w 245"/>
                <a:gd name="T29" fmla="*/ 114 h 316"/>
                <a:gd name="T30" fmla="*/ 123 w 245"/>
                <a:gd name="T31" fmla="*/ 176 h 316"/>
                <a:gd name="T32" fmla="*/ 69 w 245"/>
                <a:gd name="T33" fmla="*/ 245 h 316"/>
                <a:gd name="T34" fmla="*/ 99 w 245"/>
                <a:gd name="T35" fmla="*/ 173 h 316"/>
                <a:gd name="T36" fmla="*/ 73 w 245"/>
                <a:gd name="T37" fmla="*/ 168 h 316"/>
                <a:gd name="T38" fmla="*/ 78 w 245"/>
                <a:gd name="T39" fmla="*/ 182 h 316"/>
                <a:gd name="T40" fmla="*/ 37 w 245"/>
                <a:gd name="T41" fmla="*/ 280 h 316"/>
                <a:gd name="T42" fmla="*/ 20 w 245"/>
                <a:gd name="T43" fmla="*/ 274 h 316"/>
                <a:gd name="T44" fmla="*/ 31 w 245"/>
                <a:gd name="T45" fmla="*/ 245 h 316"/>
                <a:gd name="T46" fmla="*/ 5 w 245"/>
                <a:gd name="T47" fmla="*/ 237 h 316"/>
                <a:gd name="T48" fmla="*/ 17 w 245"/>
                <a:gd name="T49" fmla="*/ 252 h 316"/>
                <a:gd name="T50" fmla="*/ 0 w 245"/>
                <a:gd name="T51" fmla="*/ 315 h 316"/>
                <a:gd name="T52" fmla="*/ 35 w 245"/>
                <a:gd name="T53" fmla="*/ 289 h 316"/>
                <a:gd name="T54" fmla="*/ 91 w 245"/>
                <a:gd name="T55" fmla="*/ 266 h 316"/>
                <a:gd name="T56" fmla="*/ 112 w 245"/>
                <a:gd name="T57" fmla="*/ 271 h 316"/>
                <a:gd name="T58" fmla="*/ 92 w 245"/>
                <a:gd name="T59" fmla="*/ 251 h 316"/>
                <a:gd name="T60" fmla="*/ 90 w 245"/>
                <a:gd name="T61" fmla="*/ 261 h 316"/>
                <a:gd name="T62" fmla="*/ 45 w 245"/>
                <a:gd name="T63" fmla="*/ 279 h 316"/>
                <a:gd name="T64" fmla="*/ 104 w 245"/>
                <a:gd name="T65" fmla="*/ 209 h 316"/>
                <a:gd name="T66" fmla="*/ 159 w 245"/>
                <a:gd name="T67" fmla="*/ 216 h 316"/>
                <a:gd name="T68" fmla="*/ 177 w 245"/>
                <a:gd name="T69" fmla="*/ 216 h 316"/>
                <a:gd name="T70" fmla="*/ 160 w 245"/>
                <a:gd name="T71" fmla="*/ 196 h 316"/>
                <a:gd name="T72" fmla="*/ 106 w 245"/>
                <a:gd name="T73" fmla="*/ 207 h 316"/>
                <a:gd name="T74" fmla="*/ 155 w 245"/>
                <a:gd name="T75" fmla="*/ 139 h 316"/>
                <a:gd name="T76" fmla="*/ 196 w 245"/>
                <a:gd name="T77" fmla="*/ 142 h 316"/>
                <a:gd name="T78" fmla="*/ 210 w 245"/>
                <a:gd name="T79" fmla="*/ 123 h 316"/>
                <a:gd name="T80" fmla="*/ 198 w 245"/>
                <a:gd name="T81" fmla="*/ 123 h 316"/>
                <a:gd name="T82" fmla="*/ 195 w 245"/>
                <a:gd name="T83" fmla="*/ 126 h 316"/>
                <a:gd name="T84" fmla="*/ 193 w 245"/>
                <a:gd name="T85" fmla="*/ 130 h 316"/>
                <a:gd name="T86" fmla="*/ 192 w 245"/>
                <a:gd name="T87" fmla="*/ 68 h 316"/>
                <a:gd name="T88" fmla="*/ 224 w 245"/>
                <a:gd name="T89" fmla="*/ 52 h 316"/>
                <a:gd name="T90" fmla="*/ 243 w 245"/>
                <a:gd name="T91" fmla="*/ 3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5" h="316">
                  <a:moveTo>
                    <a:pt x="226" y="31"/>
                  </a:moveTo>
                  <a:cubicBezTo>
                    <a:pt x="222" y="34"/>
                    <a:pt x="220" y="41"/>
                    <a:pt x="220" y="46"/>
                  </a:cubicBezTo>
                  <a:cubicBezTo>
                    <a:pt x="220" y="46"/>
                    <a:pt x="220" y="47"/>
                    <a:pt x="220" y="47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1" y="48"/>
                    <a:pt x="221" y="49"/>
                    <a:pt x="221" y="50"/>
                  </a:cubicBezTo>
                  <a:cubicBezTo>
                    <a:pt x="211" y="54"/>
                    <a:pt x="202" y="60"/>
                    <a:pt x="193" y="66"/>
                  </a:cubicBezTo>
                  <a:cubicBezTo>
                    <a:pt x="198" y="53"/>
                    <a:pt x="202" y="40"/>
                    <a:pt x="204" y="26"/>
                  </a:cubicBezTo>
                  <a:cubicBezTo>
                    <a:pt x="207" y="27"/>
                    <a:pt x="210" y="26"/>
                    <a:pt x="212" y="23"/>
                  </a:cubicBezTo>
                  <a:cubicBezTo>
                    <a:pt x="217" y="19"/>
                    <a:pt x="217" y="11"/>
                    <a:pt x="213" y="6"/>
                  </a:cubicBezTo>
                  <a:cubicBezTo>
                    <a:pt x="208" y="0"/>
                    <a:pt x="196" y="1"/>
                    <a:pt x="193" y="8"/>
                  </a:cubicBezTo>
                  <a:cubicBezTo>
                    <a:pt x="192" y="11"/>
                    <a:pt x="193" y="15"/>
                    <a:pt x="195" y="18"/>
                  </a:cubicBezTo>
                  <a:cubicBezTo>
                    <a:pt x="195" y="18"/>
                    <a:pt x="195" y="18"/>
                    <a:pt x="195" y="19"/>
                  </a:cubicBezTo>
                  <a:cubicBezTo>
                    <a:pt x="196" y="22"/>
                    <a:pt x="199" y="24"/>
                    <a:pt x="202" y="26"/>
                  </a:cubicBezTo>
                  <a:cubicBezTo>
                    <a:pt x="194" y="50"/>
                    <a:pt x="184" y="73"/>
                    <a:pt x="172" y="96"/>
                  </a:cubicBezTo>
                  <a:cubicBezTo>
                    <a:pt x="170" y="84"/>
                    <a:pt x="166" y="73"/>
                    <a:pt x="162" y="62"/>
                  </a:cubicBezTo>
                  <a:cubicBezTo>
                    <a:pt x="166" y="58"/>
                    <a:pt x="169" y="52"/>
                    <a:pt x="167" y="46"/>
                  </a:cubicBezTo>
                  <a:cubicBezTo>
                    <a:pt x="164" y="40"/>
                    <a:pt x="157" y="37"/>
                    <a:pt x="151" y="40"/>
                  </a:cubicBezTo>
                  <a:cubicBezTo>
                    <a:pt x="145" y="42"/>
                    <a:pt x="137" y="52"/>
                    <a:pt x="142" y="59"/>
                  </a:cubicBezTo>
                  <a:cubicBezTo>
                    <a:pt x="146" y="63"/>
                    <a:pt x="152" y="65"/>
                    <a:pt x="157" y="62"/>
                  </a:cubicBezTo>
                  <a:cubicBezTo>
                    <a:pt x="157" y="63"/>
                    <a:pt x="158" y="64"/>
                    <a:pt x="159" y="63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64" y="75"/>
                    <a:pt x="167" y="86"/>
                    <a:pt x="171" y="98"/>
                  </a:cubicBezTo>
                  <a:cubicBezTo>
                    <a:pt x="158" y="124"/>
                    <a:pt x="142" y="149"/>
                    <a:pt x="125" y="173"/>
                  </a:cubicBezTo>
                  <a:cubicBezTo>
                    <a:pt x="125" y="174"/>
                    <a:pt x="125" y="174"/>
                    <a:pt x="125" y="174"/>
                  </a:cubicBezTo>
                  <a:cubicBezTo>
                    <a:pt x="122" y="155"/>
                    <a:pt x="123" y="136"/>
                    <a:pt x="124" y="117"/>
                  </a:cubicBezTo>
                  <a:cubicBezTo>
                    <a:pt x="129" y="117"/>
                    <a:pt x="134" y="114"/>
                    <a:pt x="135" y="108"/>
                  </a:cubicBezTo>
                  <a:cubicBezTo>
                    <a:pt x="137" y="101"/>
                    <a:pt x="133" y="92"/>
                    <a:pt x="127" y="89"/>
                  </a:cubicBezTo>
                  <a:cubicBezTo>
                    <a:pt x="119" y="85"/>
                    <a:pt x="110" y="91"/>
                    <a:pt x="109" y="99"/>
                  </a:cubicBezTo>
                  <a:cubicBezTo>
                    <a:pt x="108" y="105"/>
                    <a:pt x="112" y="110"/>
                    <a:pt x="116" y="113"/>
                  </a:cubicBezTo>
                  <a:cubicBezTo>
                    <a:pt x="116" y="114"/>
                    <a:pt x="117" y="114"/>
                    <a:pt x="117" y="114"/>
                  </a:cubicBezTo>
                  <a:cubicBezTo>
                    <a:pt x="118" y="115"/>
                    <a:pt x="120" y="116"/>
                    <a:pt x="122" y="117"/>
                  </a:cubicBezTo>
                  <a:cubicBezTo>
                    <a:pt x="121" y="136"/>
                    <a:pt x="119" y="157"/>
                    <a:pt x="123" y="176"/>
                  </a:cubicBezTo>
                  <a:cubicBezTo>
                    <a:pt x="107" y="199"/>
                    <a:pt x="90" y="221"/>
                    <a:pt x="71" y="242"/>
                  </a:cubicBezTo>
                  <a:cubicBezTo>
                    <a:pt x="71" y="243"/>
                    <a:pt x="70" y="244"/>
                    <a:pt x="69" y="245"/>
                  </a:cubicBezTo>
                  <a:cubicBezTo>
                    <a:pt x="71" y="223"/>
                    <a:pt x="75" y="204"/>
                    <a:pt x="81" y="183"/>
                  </a:cubicBezTo>
                  <a:cubicBezTo>
                    <a:pt x="89" y="185"/>
                    <a:pt x="98" y="180"/>
                    <a:pt x="99" y="173"/>
                  </a:cubicBezTo>
                  <a:cubicBezTo>
                    <a:pt x="100" y="166"/>
                    <a:pt x="96" y="158"/>
                    <a:pt x="90" y="155"/>
                  </a:cubicBezTo>
                  <a:cubicBezTo>
                    <a:pt x="82" y="152"/>
                    <a:pt x="75" y="160"/>
                    <a:pt x="73" y="168"/>
                  </a:cubicBezTo>
                  <a:cubicBezTo>
                    <a:pt x="73" y="168"/>
                    <a:pt x="73" y="168"/>
                    <a:pt x="73" y="169"/>
                  </a:cubicBezTo>
                  <a:cubicBezTo>
                    <a:pt x="73" y="174"/>
                    <a:pt x="74" y="179"/>
                    <a:pt x="78" y="182"/>
                  </a:cubicBezTo>
                  <a:cubicBezTo>
                    <a:pt x="71" y="202"/>
                    <a:pt x="67" y="225"/>
                    <a:pt x="68" y="246"/>
                  </a:cubicBezTo>
                  <a:cubicBezTo>
                    <a:pt x="58" y="258"/>
                    <a:pt x="48" y="269"/>
                    <a:pt x="37" y="280"/>
                  </a:cubicBezTo>
                  <a:cubicBezTo>
                    <a:pt x="32" y="285"/>
                    <a:pt x="27" y="290"/>
                    <a:pt x="21" y="295"/>
                  </a:cubicBezTo>
                  <a:cubicBezTo>
                    <a:pt x="21" y="288"/>
                    <a:pt x="21" y="281"/>
                    <a:pt x="20" y="274"/>
                  </a:cubicBezTo>
                  <a:cubicBezTo>
                    <a:pt x="20" y="267"/>
                    <a:pt x="21" y="260"/>
                    <a:pt x="21" y="253"/>
                  </a:cubicBezTo>
                  <a:cubicBezTo>
                    <a:pt x="25" y="252"/>
                    <a:pt x="29" y="250"/>
                    <a:pt x="31" y="245"/>
                  </a:cubicBezTo>
                  <a:cubicBezTo>
                    <a:pt x="34" y="238"/>
                    <a:pt x="31" y="229"/>
                    <a:pt x="23" y="226"/>
                  </a:cubicBezTo>
                  <a:cubicBezTo>
                    <a:pt x="15" y="222"/>
                    <a:pt x="6" y="228"/>
                    <a:pt x="5" y="237"/>
                  </a:cubicBezTo>
                  <a:cubicBezTo>
                    <a:pt x="5" y="242"/>
                    <a:pt x="9" y="249"/>
                    <a:pt x="13" y="250"/>
                  </a:cubicBezTo>
                  <a:cubicBezTo>
                    <a:pt x="15" y="251"/>
                    <a:pt x="16" y="252"/>
                    <a:pt x="17" y="252"/>
                  </a:cubicBezTo>
                  <a:cubicBezTo>
                    <a:pt x="14" y="266"/>
                    <a:pt x="17" y="283"/>
                    <a:pt x="18" y="297"/>
                  </a:cubicBezTo>
                  <a:cubicBezTo>
                    <a:pt x="12" y="303"/>
                    <a:pt x="5" y="309"/>
                    <a:pt x="0" y="315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13" y="311"/>
                    <a:pt x="25" y="299"/>
                    <a:pt x="35" y="289"/>
                  </a:cubicBezTo>
                  <a:cubicBezTo>
                    <a:pt x="37" y="286"/>
                    <a:pt x="40" y="284"/>
                    <a:pt x="43" y="281"/>
                  </a:cubicBezTo>
                  <a:cubicBezTo>
                    <a:pt x="58" y="279"/>
                    <a:pt x="77" y="274"/>
                    <a:pt x="91" y="266"/>
                  </a:cubicBezTo>
                  <a:cubicBezTo>
                    <a:pt x="91" y="267"/>
                    <a:pt x="92" y="268"/>
                    <a:pt x="92" y="269"/>
                  </a:cubicBezTo>
                  <a:cubicBezTo>
                    <a:pt x="97" y="277"/>
                    <a:pt x="106" y="276"/>
                    <a:pt x="112" y="271"/>
                  </a:cubicBezTo>
                  <a:cubicBezTo>
                    <a:pt x="119" y="266"/>
                    <a:pt x="119" y="259"/>
                    <a:pt x="114" y="253"/>
                  </a:cubicBezTo>
                  <a:cubicBezTo>
                    <a:pt x="110" y="248"/>
                    <a:pt x="98" y="245"/>
                    <a:pt x="92" y="251"/>
                  </a:cubicBezTo>
                  <a:cubicBezTo>
                    <a:pt x="92" y="252"/>
                    <a:pt x="92" y="253"/>
                    <a:pt x="93" y="253"/>
                  </a:cubicBezTo>
                  <a:cubicBezTo>
                    <a:pt x="91" y="256"/>
                    <a:pt x="90" y="258"/>
                    <a:pt x="90" y="261"/>
                  </a:cubicBezTo>
                  <a:cubicBezTo>
                    <a:pt x="83" y="265"/>
                    <a:pt x="76" y="268"/>
                    <a:pt x="68" y="271"/>
                  </a:cubicBezTo>
                  <a:cubicBezTo>
                    <a:pt x="61" y="274"/>
                    <a:pt x="53" y="276"/>
                    <a:pt x="45" y="279"/>
                  </a:cubicBezTo>
                  <a:cubicBezTo>
                    <a:pt x="54" y="269"/>
                    <a:pt x="63" y="258"/>
                    <a:pt x="72" y="248"/>
                  </a:cubicBezTo>
                  <a:cubicBezTo>
                    <a:pt x="83" y="235"/>
                    <a:pt x="94" y="222"/>
                    <a:pt x="104" y="209"/>
                  </a:cubicBezTo>
                  <a:cubicBezTo>
                    <a:pt x="121" y="212"/>
                    <a:pt x="138" y="213"/>
                    <a:pt x="155" y="209"/>
                  </a:cubicBezTo>
                  <a:cubicBezTo>
                    <a:pt x="156" y="212"/>
                    <a:pt x="157" y="214"/>
                    <a:pt x="159" y="216"/>
                  </a:cubicBezTo>
                  <a:cubicBezTo>
                    <a:pt x="159" y="216"/>
                    <a:pt x="160" y="216"/>
                    <a:pt x="160" y="216"/>
                  </a:cubicBezTo>
                  <a:cubicBezTo>
                    <a:pt x="164" y="220"/>
                    <a:pt x="172" y="220"/>
                    <a:pt x="177" y="216"/>
                  </a:cubicBezTo>
                  <a:cubicBezTo>
                    <a:pt x="183" y="212"/>
                    <a:pt x="186" y="200"/>
                    <a:pt x="179" y="195"/>
                  </a:cubicBezTo>
                  <a:cubicBezTo>
                    <a:pt x="174" y="191"/>
                    <a:pt x="165" y="193"/>
                    <a:pt x="160" y="196"/>
                  </a:cubicBezTo>
                  <a:cubicBezTo>
                    <a:pt x="157" y="199"/>
                    <a:pt x="155" y="202"/>
                    <a:pt x="155" y="206"/>
                  </a:cubicBezTo>
                  <a:cubicBezTo>
                    <a:pt x="139" y="209"/>
                    <a:pt x="123" y="208"/>
                    <a:pt x="106" y="207"/>
                  </a:cubicBezTo>
                  <a:cubicBezTo>
                    <a:pt x="112" y="198"/>
                    <a:pt x="119" y="190"/>
                    <a:pt x="125" y="181"/>
                  </a:cubicBezTo>
                  <a:cubicBezTo>
                    <a:pt x="135" y="168"/>
                    <a:pt x="145" y="153"/>
                    <a:pt x="155" y="139"/>
                  </a:cubicBezTo>
                  <a:cubicBezTo>
                    <a:pt x="167" y="140"/>
                    <a:pt x="181" y="138"/>
                    <a:pt x="193" y="134"/>
                  </a:cubicBezTo>
                  <a:cubicBezTo>
                    <a:pt x="193" y="137"/>
                    <a:pt x="194" y="140"/>
                    <a:pt x="196" y="142"/>
                  </a:cubicBezTo>
                  <a:cubicBezTo>
                    <a:pt x="201" y="147"/>
                    <a:pt x="212" y="145"/>
                    <a:pt x="215" y="138"/>
                  </a:cubicBezTo>
                  <a:cubicBezTo>
                    <a:pt x="218" y="133"/>
                    <a:pt x="215" y="126"/>
                    <a:pt x="210" y="123"/>
                  </a:cubicBezTo>
                  <a:cubicBezTo>
                    <a:pt x="206" y="120"/>
                    <a:pt x="201" y="121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2"/>
                    <a:pt x="198" y="122"/>
                    <a:pt x="197" y="122"/>
                  </a:cubicBezTo>
                  <a:cubicBezTo>
                    <a:pt x="196" y="123"/>
                    <a:pt x="195" y="124"/>
                    <a:pt x="195" y="126"/>
                  </a:cubicBezTo>
                  <a:cubicBezTo>
                    <a:pt x="194" y="127"/>
                    <a:pt x="193" y="128"/>
                    <a:pt x="193" y="129"/>
                  </a:cubicBezTo>
                  <a:cubicBezTo>
                    <a:pt x="192" y="129"/>
                    <a:pt x="193" y="130"/>
                    <a:pt x="193" y="130"/>
                  </a:cubicBezTo>
                  <a:cubicBezTo>
                    <a:pt x="180" y="133"/>
                    <a:pt x="169" y="136"/>
                    <a:pt x="156" y="137"/>
                  </a:cubicBezTo>
                  <a:cubicBezTo>
                    <a:pt x="170" y="115"/>
                    <a:pt x="182" y="92"/>
                    <a:pt x="192" y="68"/>
                  </a:cubicBezTo>
                  <a:cubicBezTo>
                    <a:pt x="203" y="63"/>
                    <a:pt x="214" y="58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7" y="54"/>
                    <a:pt x="233" y="54"/>
                    <a:pt x="236" y="53"/>
                  </a:cubicBezTo>
                  <a:cubicBezTo>
                    <a:pt x="242" y="50"/>
                    <a:pt x="245" y="45"/>
                    <a:pt x="243" y="38"/>
                  </a:cubicBezTo>
                  <a:cubicBezTo>
                    <a:pt x="241" y="32"/>
                    <a:pt x="232" y="26"/>
                    <a:pt x="226" y="3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6130925" y="2522538"/>
              <a:ext cx="1223963" cy="917575"/>
            </a:xfrm>
            <a:custGeom>
              <a:avLst/>
              <a:gdLst>
                <a:gd name="T0" fmla="*/ 323 w 326"/>
                <a:gd name="T1" fmla="*/ 1 h 244"/>
                <a:gd name="T2" fmla="*/ 288 w 326"/>
                <a:gd name="T3" fmla="*/ 30 h 244"/>
                <a:gd name="T4" fmla="*/ 254 w 326"/>
                <a:gd name="T5" fmla="*/ 55 h 244"/>
                <a:gd name="T6" fmla="*/ 215 w 326"/>
                <a:gd name="T7" fmla="*/ 118 h 244"/>
                <a:gd name="T8" fmla="*/ 194 w 326"/>
                <a:gd name="T9" fmla="*/ 132 h 244"/>
                <a:gd name="T10" fmla="*/ 127 w 326"/>
                <a:gd name="T11" fmla="*/ 170 h 244"/>
                <a:gd name="T12" fmla="*/ 146 w 326"/>
                <a:gd name="T13" fmla="*/ 142 h 244"/>
                <a:gd name="T14" fmla="*/ 151 w 326"/>
                <a:gd name="T15" fmla="*/ 131 h 244"/>
                <a:gd name="T16" fmla="*/ 190 w 326"/>
                <a:gd name="T17" fmla="*/ 12 h 244"/>
                <a:gd name="T18" fmla="*/ 190 w 326"/>
                <a:gd name="T19" fmla="*/ 10 h 244"/>
                <a:gd name="T20" fmla="*/ 188 w 326"/>
                <a:gd name="T21" fmla="*/ 9 h 244"/>
                <a:gd name="T22" fmla="*/ 173 w 326"/>
                <a:gd name="T23" fmla="*/ 39 h 244"/>
                <a:gd name="T24" fmla="*/ 154 w 326"/>
                <a:gd name="T25" fmla="*/ 71 h 244"/>
                <a:gd name="T26" fmla="*/ 147 w 326"/>
                <a:gd name="T27" fmla="*/ 131 h 244"/>
                <a:gd name="T28" fmla="*/ 147 w 326"/>
                <a:gd name="T29" fmla="*/ 131 h 244"/>
                <a:gd name="T30" fmla="*/ 144 w 326"/>
                <a:gd name="T31" fmla="*/ 138 h 244"/>
                <a:gd name="T32" fmla="*/ 122 w 326"/>
                <a:gd name="T33" fmla="*/ 173 h 244"/>
                <a:gd name="T34" fmla="*/ 85 w 326"/>
                <a:gd name="T35" fmla="*/ 191 h 244"/>
                <a:gd name="T36" fmla="*/ 84 w 326"/>
                <a:gd name="T37" fmla="*/ 191 h 244"/>
                <a:gd name="T38" fmla="*/ 84 w 326"/>
                <a:gd name="T39" fmla="*/ 191 h 244"/>
                <a:gd name="T40" fmla="*/ 64 w 326"/>
                <a:gd name="T41" fmla="*/ 201 h 244"/>
                <a:gd name="T42" fmla="*/ 0 w 326"/>
                <a:gd name="T43" fmla="*/ 218 h 244"/>
                <a:gd name="T44" fmla="*/ 0 w 326"/>
                <a:gd name="T45" fmla="*/ 219 h 244"/>
                <a:gd name="T46" fmla="*/ 57 w 326"/>
                <a:gd name="T47" fmla="*/ 208 h 244"/>
                <a:gd name="T48" fmla="*/ 86 w 326"/>
                <a:gd name="T49" fmla="*/ 194 h 244"/>
                <a:gd name="T50" fmla="*/ 148 w 326"/>
                <a:gd name="T51" fmla="*/ 214 h 244"/>
                <a:gd name="T52" fmla="*/ 200 w 326"/>
                <a:gd name="T53" fmla="*/ 215 h 244"/>
                <a:gd name="T54" fmla="*/ 293 w 326"/>
                <a:gd name="T55" fmla="*/ 169 h 244"/>
                <a:gd name="T56" fmla="*/ 293 w 326"/>
                <a:gd name="T57" fmla="*/ 168 h 244"/>
                <a:gd name="T58" fmla="*/ 294 w 326"/>
                <a:gd name="T59" fmla="*/ 168 h 244"/>
                <a:gd name="T60" fmla="*/ 293 w 326"/>
                <a:gd name="T61" fmla="*/ 165 h 244"/>
                <a:gd name="T62" fmla="*/ 198 w 326"/>
                <a:gd name="T63" fmla="*/ 211 h 244"/>
                <a:gd name="T64" fmla="*/ 198 w 326"/>
                <a:gd name="T65" fmla="*/ 212 h 244"/>
                <a:gd name="T66" fmla="*/ 154 w 326"/>
                <a:gd name="T67" fmla="*/ 211 h 244"/>
                <a:gd name="T68" fmla="*/ 88 w 326"/>
                <a:gd name="T69" fmla="*/ 194 h 244"/>
                <a:gd name="T70" fmla="*/ 119 w 326"/>
                <a:gd name="T71" fmla="*/ 178 h 244"/>
                <a:gd name="T72" fmla="*/ 216 w 326"/>
                <a:gd name="T73" fmla="*/ 123 h 244"/>
                <a:gd name="T74" fmla="*/ 216 w 326"/>
                <a:gd name="T75" fmla="*/ 123 h 244"/>
                <a:gd name="T76" fmla="*/ 292 w 326"/>
                <a:gd name="T77" fmla="*/ 105 h 244"/>
                <a:gd name="T78" fmla="*/ 317 w 326"/>
                <a:gd name="T79" fmla="*/ 60 h 244"/>
                <a:gd name="T80" fmla="*/ 324 w 326"/>
                <a:gd name="T81" fmla="*/ 5 h 244"/>
                <a:gd name="T82" fmla="*/ 325 w 326"/>
                <a:gd name="T83" fmla="*/ 3 h 244"/>
                <a:gd name="T84" fmla="*/ 323 w 326"/>
                <a:gd name="T85" fmla="*/ 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6" h="244">
                  <a:moveTo>
                    <a:pt x="323" y="1"/>
                  </a:moveTo>
                  <a:cubicBezTo>
                    <a:pt x="312" y="12"/>
                    <a:pt x="301" y="21"/>
                    <a:pt x="288" y="30"/>
                  </a:cubicBezTo>
                  <a:cubicBezTo>
                    <a:pt x="276" y="38"/>
                    <a:pt x="264" y="46"/>
                    <a:pt x="254" y="55"/>
                  </a:cubicBezTo>
                  <a:cubicBezTo>
                    <a:pt x="234" y="71"/>
                    <a:pt x="222" y="94"/>
                    <a:pt x="215" y="118"/>
                  </a:cubicBezTo>
                  <a:cubicBezTo>
                    <a:pt x="208" y="123"/>
                    <a:pt x="201" y="128"/>
                    <a:pt x="194" y="132"/>
                  </a:cubicBezTo>
                  <a:cubicBezTo>
                    <a:pt x="173" y="146"/>
                    <a:pt x="150" y="159"/>
                    <a:pt x="127" y="170"/>
                  </a:cubicBezTo>
                  <a:cubicBezTo>
                    <a:pt x="135" y="163"/>
                    <a:pt x="141" y="152"/>
                    <a:pt x="146" y="142"/>
                  </a:cubicBezTo>
                  <a:cubicBezTo>
                    <a:pt x="148" y="139"/>
                    <a:pt x="149" y="135"/>
                    <a:pt x="151" y="131"/>
                  </a:cubicBezTo>
                  <a:cubicBezTo>
                    <a:pt x="207" y="124"/>
                    <a:pt x="193" y="53"/>
                    <a:pt x="190" y="12"/>
                  </a:cubicBezTo>
                  <a:cubicBezTo>
                    <a:pt x="190" y="12"/>
                    <a:pt x="190" y="11"/>
                    <a:pt x="190" y="10"/>
                  </a:cubicBezTo>
                  <a:cubicBezTo>
                    <a:pt x="190" y="8"/>
                    <a:pt x="188" y="7"/>
                    <a:pt x="188" y="9"/>
                  </a:cubicBezTo>
                  <a:cubicBezTo>
                    <a:pt x="183" y="19"/>
                    <a:pt x="179" y="29"/>
                    <a:pt x="173" y="39"/>
                  </a:cubicBezTo>
                  <a:cubicBezTo>
                    <a:pt x="167" y="50"/>
                    <a:pt x="160" y="60"/>
                    <a:pt x="154" y="71"/>
                  </a:cubicBezTo>
                  <a:cubicBezTo>
                    <a:pt x="144" y="89"/>
                    <a:pt x="138" y="111"/>
                    <a:pt x="147" y="131"/>
                  </a:cubicBezTo>
                  <a:cubicBezTo>
                    <a:pt x="147" y="131"/>
                    <a:pt x="147" y="131"/>
                    <a:pt x="147" y="131"/>
                  </a:cubicBezTo>
                  <a:cubicBezTo>
                    <a:pt x="146" y="133"/>
                    <a:pt x="145" y="136"/>
                    <a:pt x="144" y="138"/>
                  </a:cubicBezTo>
                  <a:cubicBezTo>
                    <a:pt x="138" y="151"/>
                    <a:pt x="131" y="162"/>
                    <a:pt x="122" y="173"/>
                  </a:cubicBezTo>
                  <a:cubicBezTo>
                    <a:pt x="110" y="179"/>
                    <a:pt x="97" y="185"/>
                    <a:pt x="85" y="191"/>
                  </a:cubicBezTo>
                  <a:cubicBezTo>
                    <a:pt x="85" y="191"/>
                    <a:pt x="84" y="191"/>
                    <a:pt x="84" y="191"/>
                  </a:cubicBezTo>
                  <a:cubicBezTo>
                    <a:pt x="84" y="191"/>
                    <a:pt x="84" y="191"/>
                    <a:pt x="84" y="191"/>
                  </a:cubicBezTo>
                  <a:cubicBezTo>
                    <a:pt x="77" y="195"/>
                    <a:pt x="71" y="198"/>
                    <a:pt x="64" y="201"/>
                  </a:cubicBezTo>
                  <a:cubicBezTo>
                    <a:pt x="44" y="210"/>
                    <a:pt x="23" y="218"/>
                    <a:pt x="0" y="218"/>
                  </a:cubicBezTo>
                  <a:cubicBezTo>
                    <a:pt x="0" y="218"/>
                    <a:pt x="0" y="219"/>
                    <a:pt x="0" y="219"/>
                  </a:cubicBezTo>
                  <a:cubicBezTo>
                    <a:pt x="19" y="224"/>
                    <a:pt x="40" y="215"/>
                    <a:pt x="57" y="208"/>
                  </a:cubicBezTo>
                  <a:cubicBezTo>
                    <a:pt x="67" y="204"/>
                    <a:pt x="77" y="199"/>
                    <a:pt x="86" y="194"/>
                  </a:cubicBezTo>
                  <a:cubicBezTo>
                    <a:pt x="102" y="209"/>
                    <a:pt x="129" y="212"/>
                    <a:pt x="148" y="214"/>
                  </a:cubicBezTo>
                  <a:cubicBezTo>
                    <a:pt x="165" y="216"/>
                    <a:pt x="183" y="217"/>
                    <a:pt x="200" y="215"/>
                  </a:cubicBezTo>
                  <a:cubicBezTo>
                    <a:pt x="231" y="244"/>
                    <a:pt x="294" y="208"/>
                    <a:pt x="293" y="169"/>
                  </a:cubicBezTo>
                  <a:cubicBezTo>
                    <a:pt x="293" y="168"/>
                    <a:pt x="293" y="168"/>
                    <a:pt x="293" y="168"/>
                  </a:cubicBezTo>
                  <a:cubicBezTo>
                    <a:pt x="294" y="168"/>
                    <a:pt x="294" y="168"/>
                    <a:pt x="294" y="168"/>
                  </a:cubicBezTo>
                  <a:cubicBezTo>
                    <a:pt x="296" y="167"/>
                    <a:pt x="295" y="164"/>
                    <a:pt x="293" y="165"/>
                  </a:cubicBezTo>
                  <a:cubicBezTo>
                    <a:pt x="261" y="177"/>
                    <a:pt x="213" y="173"/>
                    <a:pt x="198" y="211"/>
                  </a:cubicBezTo>
                  <a:cubicBezTo>
                    <a:pt x="198" y="211"/>
                    <a:pt x="198" y="211"/>
                    <a:pt x="198" y="212"/>
                  </a:cubicBezTo>
                  <a:cubicBezTo>
                    <a:pt x="183" y="213"/>
                    <a:pt x="168" y="212"/>
                    <a:pt x="154" y="211"/>
                  </a:cubicBezTo>
                  <a:cubicBezTo>
                    <a:pt x="132" y="210"/>
                    <a:pt x="106" y="206"/>
                    <a:pt x="88" y="194"/>
                  </a:cubicBezTo>
                  <a:cubicBezTo>
                    <a:pt x="99" y="189"/>
                    <a:pt x="109" y="183"/>
                    <a:pt x="119" y="178"/>
                  </a:cubicBezTo>
                  <a:cubicBezTo>
                    <a:pt x="152" y="162"/>
                    <a:pt x="186" y="145"/>
                    <a:pt x="216" y="123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39" y="140"/>
                    <a:pt x="274" y="121"/>
                    <a:pt x="292" y="105"/>
                  </a:cubicBezTo>
                  <a:cubicBezTo>
                    <a:pt x="305" y="93"/>
                    <a:pt x="312" y="76"/>
                    <a:pt x="317" y="60"/>
                  </a:cubicBezTo>
                  <a:cubicBezTo>
                    <a:pt x="322" y="43"/>
                    <a:pt x="326" y="22"/>
                    <a:pt x="324" y="5"/>
                  </a:cubicBezTo>
                  <a:cubicBezTo>
                    <a:pt x="324" y="4"/>
                    <a:pt x="324" y="4"/>
                    <a:pt x="325" y="3"/>
                  </a:cubicBezTo>
                  <a:cubicBezTo>
                    <a:pt x="326" y="2"/>
                    <a:pt x="324" y="0"/>
                    <a:pt x="323" y="1"/>
                  </a:cubicBezTo>
                  <a:close/>
                </a:path>
              </a:pathLst>
            </a:custGeom>
            <a:solidFill>
              <a:srgbClr val="528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8113713" y="1782763"/>
              <a:ext cx="1012825" cy="530225"/>
            </a:xfrm>
            <a:custGeom>
              <a:avLst/>
              <a:gdLst>
                <a:gd name="T0" fmla="*/ 236 w 270"/>
                <a:gd name="T1" fmla="*/ 59 h 141"/>
                <a:gd name="T2" fmla="*/ 225 w 270"/>
                <a:gd name="T3" fmla="*/ 38 h 141"/>
                <a:gd name="T4" fmla="*/ 200 w 270"/>
                <a:gd name="T5" fmla="*/ 47 h 141"/>
                <a:gd name="T6" fmla="*/ 162 w 270"/>
                <a:gd name="T7" fmla="*/ 23 h 141"/>
                <a:gd name="T8" fmla="*/ 144 w 270"/>
                <a:gd name="T9" fmla="*/ 3 h 141"/>
                <a:gd name="T10" fmla="*/ 121 w 270"/>
                <a:gd name="T11" fmla="*/ 21 h 141"/>
                <a:gd name="T12" fmla="*/ 78 w 270"/>
                <a:gd name="T13" fmla="*/ 27 h 141"/>
                <a:gd name="T14" fmla="*/ 52 w 270"/>
                <a:gd name="T15" fmla="*/ 21 h 141"/>
                <a:gd name="T16" fmla="*/ 40 w 270"/>
                <a:gd name="T17" fmla="*/ 41 h 141"/>
                <a:gd name="T18" fmla="*/ 40 w 270"/>
                <a:gd name="T19" fmla="*/ 41 h 141"/>
                <a:gd name="T20" fmla="*/ 5 w 270"/>
                <a:gd name="T21" fmla="*/ 51 h 141"/>
                <a:gd name="T22" fmla="*/ 14 w 270"/>
                <a:gd name="T23" fmla="*/ 90 h 141"/>
                <a:gd name="T24" fmla="*/ 55 w 270"/>
                <a:gd name="T25" fmla="*/ 124 h 141"/>
                <a:gd name="T26" fmla="*/ 112 w 270"/>
                <a:gd name="T27" fmla="*/ 138 h 141"/>
                <a:gd name="T28" fmla="*/ 113 w 270"/>
                <a:gd name="T29" fmla="*/ 137 h 141"/>
                <a:gd name="T30" fmla="*/ 138 w 270"/>
                <a:gd name="T31" fmla="*/ 136 h 141"/>
                <a:gd name="T32" fmla="*/ 179 w 270"/>
                <a:gd name="T33" fmla="*/ 129 h 141"/>
                <a:gd name="T34" fmla="*/ 239 w 270"/>
                <a:gd name="T35" fmla="*/ 105 h 141"/>
                <a:gd name="T36" fmla="*/ 265 w 270"/>
                <a:gd name="T37" fmla="*/ 64 h 141"/>
                <a:gd name="T38" fmla="*/ 236 w 270"/>
                <a:gd name="T39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0" h="141">
                  <a:moveTo>
                    <a:pt x="236" y="59"/>
                  </a:moveTo>
                  <a:cubicBezTo>
                    <a:pt x="237" y="50"/>
                    <a:pt x="235" y="40"/>
                    <a:pt x="225" y="38"/>
                  </a:cubicBezTo>
                  <a:cubicBezTo>
                    <a:pt x="217" y="35"/>
                    <a:pt x="207" y="41"/>
                    <a:pt x="200" y="47"/>
                  </a:cubicBezTo>
                  <a:cubicBezTo>
                    <a:pt x="199" y="27"/>
                    <a:pt x="176" y="2"/>
                    <a:pt x="162" y="23"/>
                  </a:cubicBezTo>
                  <a:cubicBezTo>
                    <a:pt x="161" y="13"/>
                    <a:pt x="156" y="4"/>
                    <a:pt x="144" y="3"/>
                  </a:cubicBezTo>
                  <a:cubicBezTo>
                    <a:pt x="134" y="3"/>
                    <a:pt x="125" y="12"/>
                    <a:pt x="121" y="21"/>
                  </a:cubicBezTo>
                  <a:cubicBezTo>
                    <a:pt x="110" y="0"/>
                    <a:pt x="86" y="8"/>
                    <a:pt x="78" y="27"/>
                  </a:cubicBezTo>
                  <a:cubicBezTo>
                    <a:pt x="71" y="21"/>
                    <a:pt x="61" y="17"/>
                    <a:pt x="52" y="21"/>
                  </a:cubicBezTo>
                  <a:cubicBezTo>
                    <a:pt x="43" y="24"/>
                    <a:pt x="37" y="32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7" y="38"/>
                    <a:pt x="12" y="38"/>
                    <a:pt x="5" y="51"/>
                  </a:cubicBezTo>
                  <a:cubicBezTo>
                    <a:pt x="0" y="63"/>
                    <a:pt x="8" y="79"/>
                    <a:pt x="14" y="90"/>
                  </a:cubicBezTo>
                  <a:cubicBezTo>
                    <a:pt x="24" y="105"/>
                    <a:pt x="40" y="116"/>
                    <a:pt x="55" y="124"/>
                  </a:cubicBezTo>
                  <a:cubicBezTo>
                    <a:pt x="72" y="132"/>
                    <a:pt x="93" y="141"/>
                    <a:pt x="112" y="138"/>
                  </a:cubicBezTo>
                  <a:cubicBezTo>
                    <a:pt x="113" y="138"/>
                    <a:pt x="113" y="137"/>
                    <a:pt x="113" y="137"/>
                  </a:cubicBezTo>
                  <a:cubicBezTo>
                    <a:pt x="120" y="139"/>
                    <a:pt x="131" y="137"/>
                    <a:pt x="138" y="136"/>
                  </a:cubicBezTo>
                  <a:cubicBezTo>
                    <a:pt x="152" y="135"/>
                    <a:pt x="165" y="132"/>
                    <a:pt x="179" y="129"/>
                  </a:cubicBezTo>
                  <a:cubicBezTo>
                    <a:pt x="200" y="124"/>
                    <a:pt x="221" y="117"/>
                    <a:pt x="239" y="105"/>
                  </a:cubicBezTo>
                  <a:cubicBezTo>
                    <a:pt x="253" y="97"/>
                    <a:pt x="270" y="82"/>
                    <a:pt x="265" y="64"/>
                  </a:cubicBezTo>
                  <a:cubicBezTo>
                    <a:pt x="261" y="51"/>
                    <a:pt x="245" y="53"/>
                    <a:pt x="236" y="59"/>
                  </a:cubicBezTo>
                  <a:close/>
                </a:path>
              </a:pathLst>
            </a:custGeom>
            <a:solidFill>
              <a:srgbClr val="B2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8229600" y="1970088"/>
              <a:ext cx="701675" cy="354013"/>
            </a:xfrm>
            <a:custGeom>
              <a:avLst/>
              <a:gdLst>
                <a:gd name="T0" fmla="*/ 179 w 187"/>
                <a:gd name="T1" fmla="*/ 38 h 94"/>
                <a:gd name="T2" fmla="*/ 159 w 187"/>
                <a:gd name="T3" fmla="*/ 41 h 94"/>
                <a:gd name="T4" fmla="*/ 136 w 187"/>
                <a:gd name="T5" fmla="*/ 31 h 94"/>
                <a:gd name="T6" fmla="*/ 107 w 187"/>
                <a:gd name="T7" fmla="*/ 21 h 94"/>
                <a:gd name="T8" fmla="*/ 68 w 187"/>
                <a:gd name="T9" fmla="*/ 23 h 94"/>
                <a:gd name="T10" fmla="*/ 36 w 187"/>
                <a:gd name="T11" fmla="*/ 24 h 94"/>
                <a:gd name="T12" fmla="*/ 9 w 187"/>
                <a:gd name="T13" fmla="*/ 21 h 94"/>
                <a:gd name="T14" fmla="*/ 6 w 187"/>
                <a:gd name="T15" fmla="*/ 46 h 94"/>
                <a:gd name="T16" fmla="*/ 79 w 187"/>
                <a:gd name="T17" fmla="*/ 92 h 94"/>
                <a:gd name="T18" fmla="*/ 82 w 187"/>
                <a:gd name="T19" fmla="*/ 93 h 94"/>
                <a:gd name="T20" fmla="*/ 176 w 187"/>
                <a:gd name="T21" fmla="*/ 60 h 94"/>
                <a:gd name="T22" fmla="*/ 179 w 187"/>
                <a:gd name="T23" fmla="*/ 3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94">
                  <a:moveTo>
                    <a:pt x="179" y="38"/>
                  </a:moveTo>
                  <a:cubicBezTo>
                    <a:pt x="172" y="34"/>
                    <a:pt x="165" y="37"/>
                    <a:pt x="159" y="41"/>
                  </a:cubicBezTo>
                  <a:cubicBezTo>
                    <a:pt x="160" y="29"/>
                    <a:pt x="145" y="23"/>
                    <a:pt x="136" y="31"/>
                  </a:cubicBezTo>
                  <a:cubicBezTo>
                    <a:pt x="137" y="17"/>
                    <a:pt x="117" y="9"/>
                    <a:pt x="107" y="21"/>
                  </a:cubicBezTo>
                  <a:cubicBezTo>
                    <a:pt x="102" y="0"/>
                    <a:pt x="77" y="4"/>
                    <a:pt x="68" y="23"/>
                  </a:cubicBezTo>
                  <a:cubicBezTo>
                    <a:pt x="57" y="13"/>
                    <a:pt x="38" y="6"/>
                    <a:pt x="36" y="24"/>
                  </a:cubicBezTo>
                  <a:cubicBezTo>
                    <a:pt x="28" y="20"/>
                    <a:pt x="16" y="16"/>
                    <a:pt x="9" y="21"/>
                  </a:cubicBezTo>
                  <a:cubicBezTo>
                    <a:pt x="0" y="28"/>
                    <a:pt x="1" y="38"/>
                    <a:pt x="6" y="46"/>
                  </a:cubicBezTo>
                  <a:cubicBezTo>
                    <a:pt x="21" y="73"/>
                    <a:pt x="52" y="84"/>
                    <a:pt x="79" y="92"/>
                  </a:cubicBezTo>
                  <a:cubicBezTo>
                    <a:pt x="79" y="93"/>
                    <a:pt x="80" y="94"/>
                    <a:pt x="82" y="93"/>
                  </a:cubicBezTo>
                  <a:cubicBezTo>
                    <a:pt x="114" y="87"/>
                    <a:pt x="150" y="83"/>
                    <a:pt x="176" y="60"/>
                  </a:cubicBezTo>
                  <a:cubicBezTo>
                    <a:pt x="180" y="56"/>
                    <a:pt x="187" y="43"/>
                    <a:pt x="179" y="38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5973763" y="2316163"/>
              <a:ext cx="630238" cy="563563"/>
            </a:xfrm>
            <a:custGeom>
              <a:avLst/>
              <a:gdLst>
                <a:gd name="T0" fmla="*/ 39 w 168"/>
                <a:gd name="T1" fmla="*/ 19 h 150"/>
                <a:gd name="T2" fmla="*/ 10 w 168"/>
                <a:gd name="T3" fmla="*/ 7 h 150"/>
                <a:gd name="T4" fmla="*/ 1 w 168"/>
                <a:gd name="T5" fmla="*/ 31 h 150"/>
                <a:gd name="T6" fmla="*/ 19 w 168"/>
                <a:gd name="T7" fmla="*/ 72 h 150"/>
                <a:gd name="T8" fmla="*/ 58 w 168"/>
                <a:gd name="T9" fmla="*/ 117 h 150"/>
                <a:gd name="T10" fmla="*/ 58 w 168"/>
                <a:gd name="T11" fmla="*/ 117 h 150"/>
                <a:gd name="T12" fmla="*/ 58 w 168"/>
                <a:gd name="T13" fmla="*/ 116 h 150"/>
                <a:gd name="T14" fmla="*/ 162 w 168"/>
                <a:gd name="T15" fmla="*/ 112 h 150"/>
                <a:gd name="T16" fmla="*/ 148 w 168"/>
                <a:gd name="T17" fmla="*/ 83 h 150"/>
                <a:gd name="T18" fmla="*/ 145 w 168"/>
                <a:gd name="T19" fmla="*/ 74 h 150"/>
                <a:gd name="T20" fmla="*/ 141 w 168"/>
                <a:gd name="T21" fmla="*/ 62 h 150"/>
                <a:gd name="T22" fmla="*/ 121 w 168"/>
                <a:gd name="T23" fmla="*/ 50 h 150"/>
                <a:gd name="T24" fmla="*/ 121 w 168"/>
                <a:gd name="T25" fmla="*/ 50 h 150"/>
                <a:gd name="T26" fmla="*/ 87 w 168"/>
                <a:gd name="T27" fmla="*/ 29 h 150"/>
                <a:gd name="T28" fmla="*/ 69 w 168"/>
                <a:gd name="T29" fmla="*/ 4 h 150"/>
                <a:gd name="T30" fmla="*/ 39 w 168"/>
                <a:gd name="T31" fmla="*/ 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150">
                  <a:moveTo>
                    <a:pt x="39" y="19"/>
                  </a:moveTo>
                  <a:cubicBezTo>
                    <a:pt x="31" y="12"/>
                    <a:pt x="20" y="4"/>
                    <a:pt x="10" y="7"/>
                  </a:cubicBezTo>
                  <a:cubicBezTo>
                    <a:pt x="1" y="11"/>
                    <a:pt x="0" y="23"/>
                    <a:pt x="1" y="31"/>
                  </a:cubicBezTo>
                  <a:cubicBezTo>
                    <a:pt x="2" y="46"/>
                    <a:pt x="10" y="60"/>
                    <a:pt x="19" y="72"/>
                  </a:cubicBezTo>
                  <a:cubicBezTo>
                    <a:pt x="31" y="88"/>
                    <a:pt x="49" y="100"/>
                    <a:pt x="58" y="117"/>
                  </a:cubicBezTo>
                  <a:cubicBezTo>
                    <a:pt x="58" y="118"/>
                    <a:pt x="59" y="117"/>
                    <a:pt x="58" y="117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84" y="135"/>
                    <a:pt x="144" y="150"/>
                    <a:pt x="162" y="112"/>
                  </a:cubicBezTo>
                  <a:cubicBezTo>
                    <a:pt x="168" y="100"/>
                    <a:pt x="159" y="89"/>
                    <a:pt x="148" y="83"/>
                  </a:cubicBezTo>
                  <a:cubicBezTo>
                    <a:pt x="143" y="81"/>
                    <a:pt x="145" y="79"/>
                    <a:pt x="145" y="74"/>
                  </a:cubicBezTo>
                  <a:cubicBezTo>
                    <a:pt x="145" y="70"/>
                    <a:pt x="143" y="66"/>
                    <a:pt x="141" y="62"/>
                  </a:cubicBezTo>
                  <a:cubicBezTo>
                    <a:pt x="137" y="55"/>
                    <a:pt x="129" y="50"/>
                    <a:pt x="121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19" y="37"/>
                    <a:pt x="100" y="22"/>
                    <a:pt x="87" y="29"/>
                  </a:cubicBezTo>
                  <a:cubicBezTo>
                    <a:pt x="88" y="18"/>
                    <a:pt x="80" y="8"/>
                    <a:pt x="69" y="4"/>
                  </a:cubicBezTo>
                  <a:cubicBezTo>
                    <a:pt x="56" y="0"/>
                    <a:pt x="44" y="8"/>
                    <a:pt x="39" y="1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5838825" y="2519363"/>
              <a:ext cx="611188" cy="777875"/>
            </a:xfrm>
            <a:custGeom>
              <a:avLst/>
              <a:gdLst>
                <a:gd name="T0" fmla="*/ 60 w 163"/>
                <a:gd name="T1" fmla="*/ 23 h 207"/>
                <a:gd name="T2" fmla="*/ 72 w 163"/>
                <a:gd name="T3" fmla="*/ 47 h 207"/>
                <a:gd name="T4" fmla="*/ 88 w 163"/>
                <a:gd name="T5" fmla="*/ 65 h 207"/>
                <a:gd name="T6" fmla="*/ 37 w 163"/>
                <a:gd name="T7" fmla="*/ 126 h 207"/>
                <a:gd name="T8" fmla="*/ 0 w 163"/>
                <a:gd name="T9" fmla="*/ 206 h 207"/>
                <a:gd name="T10" fmla="*/ 1 w 163"/>
                <a:gd name="T11" fmla="*/ 207 h 207"/>
                <a:gd name="T12" fmla="*/ 17 w 163"/>
                <a:gd name="T13" fmla="*/ 179 h 207"/>
                <a:gd name="T14" fmla="*/ 35 w 163"/>
                <a:gd name="T15" fmla="*/ 137 h 207"/>
                <a:gd name="T16" fmla="*/ 61 w 163"/>
                <a:gd name="T17" fmla="*/ 98 h 207"/>
                <a:gd name="T18" fmla="*/ 91 w 163"/>
                <a:gd name="T19" fmla="*/ 68 h 207"/>
                <a:gd name="T20" fmla="*/ 91 w 163"/>
                <a:gd name="T21" fmla="*/ 68 h 207"/>
                <a:gd name="T22" fmla="*/ 93 w 163"/>
                <a:gd name="T23" fmla="*/ 68 h 207"/>
                <a:gd name="T24" fmla="*/ 150 w 163"/>
                <a:gd name="T25" fmla="*/ 70 h 207"/>
                <a:gd name="T26" fmla="*/ 134 w 163"/>
                <a:gd name="T27" fmla="*/ 44 h 207"/>
                <a:gd name="T28" fmla="*/ 121 w 163"/>
                <a:gd name="T29" fmla="*/ 22 h 207"/>
                <a:gd name="T30" fmla="*/ 96 w 163"/>
                <a:gd name="T31" fmla="*/ 22 h 207"/>
                <a:gd name="T32" fmla="*/ 60 w 163"/>
                <a:gd name="T33" fmla="*/ 2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07">
                  <a:moveTo>
                    <a:pt x="60" y="23"/>
                  </a:moveTo>
                  <a:cubicBezTo>
                    <a:pt x="60" y="31"/>
                    <a:pt x="67" y="40"/>
                    <a:pt x="72" y="47"/>
                  </a:cubicBezTo>
                  <a:cubicBezTo>
                    <a:pt x="77" y="53"/>
                    <a:pt x="82" y="60"/>
                    <a:pt x="88" y="65"/>
                  </a:cubicBezTo>
                  <a:cubicBezTo>
                    <a:pt x="67" y="80"/>
                    <a:pt x="50" y="103"/>
                    <a:pt x="37" y="126"/>
                  </a:cubicBezTo>
                  <a:cubicBezTo>
                    <a:pt x="22" y="151"/>
                    <a:pt x="14" y="180"/>
                    <a:pt x="0" y="206"/>
                  </a:cubicBezTo>
                  <a:cubicBezTo>
                    <a:pt x="0" y="207"/>
                    <a:pt x="1" y="207"/>
                    <a:pt x="1" y="207"/>
                  </a:cubicBezTo>
                  <a:cubicBezTo>
                    <a:pt x="9" y="199"/>
                    <a:pt x="13" y="188"/>
                    <a:pt x="17" y="179"/>
                  </a:cubicBezTo>
                  <a:cubicBezTo>
                    <a:pt x="23" y="165"/>
                    <a:pt x="28" y="150"/>
                    <a:pt x="35" y="137"/>
                  </a:cubicBezTo>
                  <a:cubicBezTo>
                    <a:pt x="42" y="123"/>
                    <a:pt x="51" y="110"/>
                    <a:pt x="61" y="98"/>
                  </a:cubicBezTo>
                  <a:cubicBezTo>
                    <a:pt x="70" y="87"/>
                    <a:pt x="81" y="7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2" y="68"/>
                    <a:pt x="93" y="68"/>
                    <a:pt x="93" y="68"/>
                  </a:cubicBezTo>
                  <a:cubicBezTo>
                    <a:pt x="111" y="76"/>
                    <a:pt x="134" y="85"/>
                    <a:pt x="150" y="70"/>
                  </a:cubicBezTo>
                  <a:cubicBezTo>
                    <a:pt x="163" y="58"/>
                    <a:pt x="147" y="44"/>
                    <a:pt x="134" y="44"/>
                  </a:cubicBezTo>
                  <a:cubicBezTo>
                    <a:pt x="134" y="35"/>
                    <a:pt x="128" y="28"/>
                    <a:pt x="121" y="22"/>
                  </a:cubicBezTo>
                  <a:cubicBezTo>
                    <a:pt x="114" y="17"/>
                    <a:pt x="102" y="15"/>
                    <a:pt x="96" y="22"/>
                  </a:cubicBezTo>
                  <a:cubicBezTo>
                    <a:pt x="87" y="12"/>
                    <a:pt x="61" y="0"/>
                    <a:pt x="60" y="2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5775325" y="2549526"/>
              <a:ext cx="258763" cy="428625"/>
            </a:xfrm>
            <a:custGeom>
              <a:avLst/>
              <a:gdLst>
                <a:gd name="T0" fmla="*/ 4 w 69"/>
                <a:gd name="T1" fmla="*/ 3 h 114"/>
                <a:gd name="T2" fmla="*/ 2 w 69"/>
                <a:gd name="T3" fmla="*/ 5 h 114"/>
                <a:gd name="T4" fmla="*/ 56 w 69"/>
                <a:gd name="T5" fmla="*/ 113 h 114"/>
                <a:gd name="T6" fmla="*/ 57 w 69"/>
                <a:gd name="T7" fmla="*/ 113 h 114"/>
                <a:gd name="T8" fmla="*/ 57 w 69"/>
                <a:gd name="T9" fmla="*/ 114 h 114"/>
                <a:gd name="T10" fmla="*/ 58 w 69"/>
                <a:gd name="T11" fmla="*/ 113 h 114"/>
                <a:gd name="T12" fmla="*/ 58 w 69"/>
                <a:gd name="T13" fmla="*/ 112 h 114"/>
                <a:gd name="T14" fmla="*/ 52 w 69"/>
                <a:gd name="T15" fmla="*/ 53 h 114"/>
                <a:gd name="T16" fmla="*/ 7 w 69"/>
                <a:gd name="T17" fmla="*/ 1 h 114"/>
                <a:gd name="T18" fmla="*/ 4 w 69"/>
                <a:gd name="T19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14">
                  <a:moveTo>
                    <a:pt x="4" y="3"/>
                  </a:moveTo>
                  <a:cubicBezTo>
                    <a:pt x="3" y="3"/>
                    <a:pt x="2" y="4"/>
                    <a:pt x="2" y="5"/>
                  </a:cubicBezTo>
                  <a:cubicBezTo>
                    <a:pt x="0" y="47"/>
                    <a:pt x="15" y="95"/>
                    <a:pt x="56" y="113"/>
                  </a:cubicBezTo>
                  <a:cubicBezTo>
                    <a:pt x="56" y="113"/>
                    <a:pt x="56" y="113"/>
                    <a:pt x="57" y="113"/>
                  </a:cubicBezTo>
                  <a:cubicBezTo>
                    <a:pt x="57" y="113"/>
                    <a:pt x="57" y="114"/>
                    <a:pt x="57" y="114"/>
                  </a:cubicBezTo>
                  <a:cubicBezTo>
                    <a:pt x="58" y="114"/>
                    <a:pt x="59" y="113"/>
                    <a:pt x="58" y="113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69" y="96"/>
                    <a:pt x="59" y="69"/>
                    <a:pt x="52" y="53"/>
                  </a:cubicBezTo>
                  <a:cubicBezTo>
                    <a:pt x="42" y="33"/>
                    <a:pt x="26" y="13"/>
                    <a:pt x="7" y="1"/>
                  </a:cubicBezTo>
                  <a:cubicBezTo>
                    <a:pt x="5" y="0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5921375" y="2986088"/>
              <a:ext cx="465138" cy="209550"/>
            </a:xfrm>
            <a:custGeom>
              <a:avLst/>
              <a:gdLst>
                <a:gd name="T0" fmla="*/ 121 w 124"/>
                <a:gd name="T1" fmla="*/ 15 h 56"/>
                <a:gd name="T2" fmla="*/ 120 w 124"/>
                <a:gd name="T3" fmla="*/ 12 h 56"/>
                <a:gd name="T4" fmla="*/ 1 w 124"/>
                <a:gd name="T5" fmla="*/ 39 h 56"/>
                <a:gd name="T6" fmla="*/ 1 w 124"/>
                <a:gd name="T7" fmla="*/ 39 h 56"/>
                <a:gd name="T8" fmla="*/ 0 w 124"/>
                <a:gd name="T9" fmla="*/ 39 h 56"/>
                <a:gd name="T10" fmla="*/ 1 w 124"/>
                <a:gd name="T11" fmla="*/ 40 h 56"/>
                <a:gd name="T12" fmla="*/ 2 w 124"/>
                <a:gd name="T13" fmla="*/ 40 h 56"/>
                <a:gd name="T14" fmla="*/ 61 w 124"/>
                <a:gd name="T15" fmla="*/ 49 h 56"/>
                <a:gd name="T16" fmla="*/ 122 w 124"/>
                <a:gd name="T17" fmla="*/ 18 h 56"/>
                <a:gd name="T18" fmla="*/ 121 w 124"/>
                <a:gd name="T1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56">
                  <a:moveTo>
                    <a:pt x="121" y="15"/>
                  </a:moveTo>
                  <a:cubicBezTo>
                    <a:pt x="121" y="14"/>
                    <a:pt x="121" y="13"/>
                    <a:pt x="120" y="12"/>
                  </a:cubicBezTo>
                  <a:cubicBezTo>
                    <a:pt x="80" y="0"/>
                    <a:pt x="29" y="3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0" y="39"/>
                  </a:cubicBezTo>
                  <a:cubicBezTo>
                    <a:pt x="0" y="40"/>
                    <a:pt x="1" y="41"/>
                    <a:pt x="1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5" y="56"/>
                    <a:pt x="43" y="52"/>
                    <a:pt x="61" y="49"/>
                  </a:cubicBezTo>
                  <a:cubicBezTo>
                    <a:pt x="83" y="44"/>
                    <a:pt x="106" y="34"/>
                    <a:pt x="122" y="18"/>
                  </a:cubicBezTo>
                  <a:cubicBezTo>
                    <a:pt x="124" y="17"/>
                    <a:pt x="122" y="15"/>
                    <a:pt x="121" y="15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5027613" y="2590801"/>
              <a:ext cx="533400" cy="769938"/>
            </a:xfrm>
            <a:custGeom>
              <a:avLst/>
              <a:gdLst>
                <a:gd name="T0" fmla="*/ 47 w 142"/>
                <a:gd name="T1" fmla="*/ 22 h 205"/>
                <a:gd name="T2" fmla="*/ 57 w 142"/>
                <a:gd name="T3" fmla="*/ 33 h 205"/>
                <a:gd name="T4" fmla="*/ 69 w 142"/>
                <a:gd name="T5" fmla="*/ 82 h 205"/>
                <a:gd name="T6" fmla="*/ 69 w 142"/>
                <a:gd name="T7" fmla="*/ 82 h 205"/>
                <a:gd name="T8" fmla="*/ 44 w 142"/>
                <a:gd name="T9" fmla="*/ 138 h 205"/>
                <a:gd name="T10" fmla="*/ 27 w 142"/>
                <a:gd name="T11" fmla="*/ 92 h 205"/>
                <a:gd name="T12" fmla="*/ 35 w 142"/>
                <a:gd name="T13" fmla="*/ 86 h 205"/>
                <a:gd name="T14" fmla="*/ 29 w 142"/>
                <a:gd name="T15" fmla="*/ 65 h 205"/>
                <a:gd name="T16" fmla="*/ 6 w 142"/>
                <a:gd name="T17" fmla="*/ 74 h 205"/>
                <a:gd name="T18" fmla="*/ 14 w 142"/>
                <a:gd name="T19" fmla="*/ 94 h 205"/>
                <a:gd name="T20" fmla="*/ 16 w 142"/>
                <a:gd name="T21" fmla="*/ 93 h 205"/>
                <a:gd name="T22" fmla="*/ 22 w 142"/>
                <a:gd name="T23" fmla="*/ 93 h 205"/>
                <a:gd name="T24" fmla="*/ 34 w 142"/>
                <a:gd name="T25" fmla="*/ 114 h 205"/>
                <a:gd name="T26" fmla="*/ 42 w 142"/>
                <a:gd name="T27" fmla="*/ 145 h 205"/>
                <a:gd name="T28" fmla="*/ 29 w 142"/>
                <a:gd name="T29" fmla="*/ 204 h 205"/>
                <a:gd name="T30" fmla="*/ 30 w 142"/>
                <a:gd name="T31" fmla="*/ 205 h 205"/>
                <a:gd name="T32" fmla="*/ 38 w 142"/>
                <a:gd name="T33" fmla="*/ 176 h 205"/>
                <a:gd name="T34" fmla="*/ 102 w 142"/>
                <a:gd name="T35" fmla="*/ 156 h 205"/>
                <a:gd name="T36" fmla="*/ 112 w 142"/>
                <a:gd name="T37" fmla="*/ 168 h 205"/>
                <a:gd name="T38" fmla="*/ 128 w 142"/>
                <a:gd name="T39" fmla="*/ 156 h 205"/>
                <a:gd name="T40" fmla="*/ 119 w 142"/>
                <a:gd name="T41" fmla="*/ 143 h 205"/>
                <a:gd name="T42" fmla="*/ 103 w 142"/>
                <a:gd name="T43" fmla="*/ 151 h 205"/>
                <a:gd name="T44" fmla="*/ 39 w 142"/>
                <a:gd name="T45" fmla="*/ 173 h 205"/>
                <a:gd name="T46" fmla="*/ 58 w 142"/>
                <a:gd name="T47" fmla="*/ 114 h 205"/>
                <a:gd name="T48" fmla="*/ 116 w 142"/>
                <a:gd name="T49" fmla="*/ 98 h 205"/>
                <a:gd name="T50" fmla="*/ 116 w 142"/>
                <a:gd name="T51" fmla="*/ 100 h 205"/>
                <a:gd name="T52" fmla="*/ 118 w 142"/>
                <a:gd name="T53" fmla="*/ 102 h 205"/>
                <a:gd name="T54" fmla="*/ 129 w 142"/>
                <a:gd name="T55" fmla="*/ 112 h 205"/>
                <a:gd name="T56" fmla="*/ 142 w 142"/>
                <a:gd name="T57" fmla="*/ 97 h 205"/>
                <a:gd name="T58" fmla="*/ 129 w 142"/>
                <a:gd name="T59" fmla="*/ 84 h 205"/>
                <a:gd name="T60" fmla="*/ 117 w 142"/>
                <a:gd name="T61" fmla="*/ 93 h 205"/>
                <a:gd name="T62" fmla="*/ 60 w 142"/>
                <a:gd name="T63" fmla="*/ 110 h 205"/>
                <a:gd name="T64" fmla="*/ 89 w 142"/>
                <a:gd name="T65" fmla="*/ 60 h 205"/>
                <a:gd name="T66" fmla="*/ 115 w 142"/>
                <a:gd name="T67" fmla="*/ 55 h 205"/>
                <a:gd name="T68" fmla="*/ 115 w 142"/>
                <a:gd name="T69" fmla="*/ 56 h 205"/>
                <a:gd name="T70" fmla="*/ 131 w 142"/>
                <a:gd name="T71" fmla="*/ 61 h 205"/>
                <a:gd name="T72" fmla="*/ 139 w 142"/>
                <a:gd name="T73" fmla="*/ 47 h 205"/>
                <a:gd name="T74" fmla="*/ 125 w 142"/>
                <a:gd name="T75" fmla="*/ 42 h 205"/>
                <a:gd name="T76" fmla="*/ 115 w 142"/>
                <a:gd name="T77" fmla="*/ 51 h 205"/>
                <a:gd name="T78" fmla="*/ 91 w 142"/>
                <a:gd name="T79" fmla="*/ 57 h 205"/>
                <a:gd name="T80" fmla="*/ 109 w 142"/>
                <a:gd name="T81" fmla="*/ 31 h 205"/>
                <a:gd name="T82" fmla="*/ 120 w 142"/>
                <a:gd name="T83" fmla="*/ 24 h 205"/>
                <a:gd name="T84" fmla="*/ 114 w 142"/>
                <a:gd name="T85" fmla="*/ 9 h 205"/>
                <a:gd name="T86" fmla="*/ 101 w 142"/>
                <a:gd name="T87" fmla="*/ 13 h 205"/>
                <a:gd name="T88" fmla="*/ 104 w 142"/>
                <a:gd name="T89" fmla="*/ 30 h 205"/>
                <a:gd name="T90" fmla="*/ 72 w 142"/>
                <a:gd name="T91" fmla="*/ 77 h 205"/>
                <a:gd name="T92" fmla="*/ 63 w 142"/>
                <a:gd name="T93" fmla="*/ 33 h 205"/>
                <a:gd name="T94" fmla="*/ 65 w 142"/>
                <a:gd name="T95" fmla="*/ 33 h 205"/>
                <a:gd name="T96" fmla="*/ 66 w 142"/>
                <a:gd name="T97" fmla="*/ 32 h 205"/>
                <a:gd name="T98" fmla="*/ 74 w 142"/>
                <a:gd name="T99" fmla="*/ 16 h 205"/>
                <a:gd name="T100" fmla="*/ 54 w 142"/>
                <a:gd name="T101" fmla="*/ 4 h 205"/>
                <a:gd name="T102" fmla="*/ 47 w 142"/>
                <a:gd name="T103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205">
                  <a:moveTo>
                    <a:pt x="47" y="22"/>
                  </a:moveTo>
                  <a:cubicBezTo>
                    <a:pt x="48" y="28"/>
                    <a:pt x="52" y="32"/>
                    <a:pt x="57" y="33"/>
                  </a:cubicBezTo>
                  <a:cubicBezTo>
                    <a:pt x="63" y="49"/>
                    <a:pt x="69" y="64"/>
                    <a:pt x="69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59" y="100"/>
                    <a:pt x="51" y="119"/>
                    <a:pt x="44" y="138"/>
                  </a:cubicBezTo>
                  <a:cubicBezTo>
                    <a:pt x="44" y="122"/>
                    <a:pt x="36" y="104"/>
                    <a:pt x="27" y="92"/>
                  </a:cubicBezTo>
                  <a:cubicBezTo>
                    <a:pt x="30" y="90"/>
                    <a:pt x="33" y="89"/>
                    <a:pt x="35" y="86"/>
                  </a:cubicBezTo>
                  <a:cubicBezTo>
                    <a:pt x="42" y="79"/>
                    <a:pt x="37" y="67"/>
                    <a:pt x="29" y="65"/>
                  </a:cubicBezTo>
                  <a:cubicBezTo>
                    <a:pt x="21" y="62"/>
                    <a:pt x="11" y="67"/>
                    <a:pt x="6" y="74"/>
                  </a:cubicBezTo>
                  <a:cubicBezTo>
                    <a:pt x="0" y="82"/>
                    <a:pt x="5" y="91"/>
                    <a:pt x="14" y="94"/>
                  </a:cubicBezTo>
                  <a:cubicBezTo>
                    <a:pt x="15" y="94"/>
                    <a:pt x="16" y="93"/>
                    <a:pt x="16" y="93"/>
                  </a:cubicBezTo>
                  <a:cubicBezTo>
                    <a:pt x="18" y="93"/>
                    <a:pt x="20" y="93"/>
                    <a:pt x="22" y="93"/>
                  </a:cubicBezTo>
                  <a:cubicBezTo>
                    <a:pt x="26" y="100"/>
                    <a:pt x="31" y="107"/>
                    <a:pt x="34" y="114"/>
                  </a:cubicBezTo>
                  <a:cubicBezTo>
                    <a:pt x="39" y="124"/>
                    <a:pt x="41" y="135"/>
                    <a:pt x="42" y="145"/>
                  </a:cubicBezTo>
                  <a:cubicBezTo>
                    <a:pt x="36" y="165"/>
                    <a:pt x="31" y="185"/>
                    <a:pt x="29" y="204"/>
                  </a:cubicBezTo>
                  <a:cubicBezTo>
                    <a:pt x="29" y="205"/>
                    <a:pt x="30" y="205"/>
                    <a:pt x="30" y="205"/>
                  </a:cubicBezTo>
                  <a:cubicBezTo>
                    <a:pt x="33" y="195"/>
                    <a:pt x="36" y="185"/>
                    <a:pt x="38" y="176"/>
                  </a:cubicBezTo>
                  <a:cubicBezTo>
                    <a:pt x="58" y="162"/>
                    <a:pt x="80" y="161"/>
                    <a:pt x="102" y="156"/>
                  </a:cubicBezTo>
                  <a:cubicBezTo>
                    <a:pt x="102" y="162"/>
                    <a:pt x="106" y="167"/>
                    <a:pt x="112" y="168"/>
                  </a:cubicBezTo>
                  <a:cubicBezTo>
                    <a:pt x="119" y="169"/>
                    <a:pt x="128" y="164"/>
                    <a:pt x="128" y="156"/>
                  </a:cubicBezTo>
                  <a:cubicBezTo>
                    <a:pt x="128" y="150"/>
                    <a:pt x="124" y="144"/>
                    <a:pt x="119" y="143"/>
                  </a:cubicBezTo>
                  <a:cubicBezTo>
                    <a:pt x="113" y="141"/>
                    <a:pt x="105" y="145"/>
                    <a:pt x="103" y="151"/>
                  </a:cubicBezTo>
                  <a:cubicBezTo>
                    <a:pt x="81" y="153"/>
                    <a:pt x="55" y="159"/>
                    <a:pt x="39" y="173"/>
                  </a:cubicBezTo>
                  <a:cubicBezTo>
                    <a:pt x="44" y="153"/>
                    <a:pt x="50" y="133"/>
                    <a:pt x="58" y="114"/>
                  </a:cubicBezTo>
                  <a:cubicBezTo>
                    <a:pt x="76" y="101"/>
                    <a:pt x="95" y="100"/>
                    <a:pt x="116" y="98"/>
                  </a:cubicBezTo>
                  <a:cubicBezTo>
                    <a:pt x="116" y="99"/>
                    <a:pt x="116" y="99"/>
                    <a:pt x="116" y="100"/>
                  </a:cubicBezTo>
                  <a:cubicBezTo>
                    <a:pt x="116" y="101"/>
                    <a:pt x="117" y="102"/>
                    <a:pt x="118" y="102"/>
                  </a:cubicBezTo>
                  <a:cubicBezTo>
                    <a:pt x="120" y="106"/>
                    <a:pt x="124" y="110"/>
                    <a:pt x="129" y="112"/>
                  </a:cubicBezTo>
                  <a:cubicBezTo>
                    <a:pt x="137" y="113"/>
                    <a:pt x="142" y="104"/>
                    <a:pt x="142" y="97"/>
                  </a:cubicBezTo>
                  <a:cubicBezTo>
                    <a:pt x="142" y="90"/>
                    <a:pt x="136" y="84"/>
                    <a:pt x="129" y="84"/>
                  </a:cubicBezTo>
                  <a:cubicBezTo>
                    <a:pt x="123" y="84"/>
                    <a:pt x="119" y="88"/>
                    <a:pt x="117" y="93"/>
                  </a:cubicBezTo>
                  <a:cubicBezTo>
                    <a:pt x="97" y="93"/>
                    <a:pt x="75" y="98"/>
                    <a:pt x="60" y="110"/>
                  </a:cubicBezTo>
                  <a:cubicBezTo>
                    <a:pt x="68" y="92"/>
                    <a:pt x="78" y="76"/>
                    <a:pt x="89" y="60"/>
                  </a:cubicBezTo>
                  <a:cubicBezTo>
                    <a:pt x="97" y="57"/>
                    <a:pt x="106" y="56"/>
                    <a:pt x="115" y="55"/>
                  </a:cubicBezTo>
                  <a:cubicBezTo>
                    <a:pt x="115" y="55"/>
                    <a:pt x="115" y="55"/>
                    <a:pt x="115" y="56"/>
                  </a:cubicBezTo>
                  <a:cubicBezTo>
                    <a:pt x="118" y="61"/>
                    <a:pt x="125" y="64"/>
                    <a:pt x="131" y="61"/>
                  </a:cubicBezTo>
                  <a:cubicBezTo>
                    <a:pt x="135" y="59"/>
                    <a:pt x="142" y="52"/>
                    <a:pt x="139" y="47"/>
                  </a:cubicBezTo>
                  <a:cubicBezTo>
                    <a:pt x="136" y="42"/>
                    <a:pt x="130" y="41"/>
                    <a:pt x="125" y="42"/>
                  </a:cubicBezTo>
                  <a:cubicBezTo>
                    <a:pt x="121" y="42"/>
                    <a:pt x="117" y="46"/>
                    <a:pt x="115" y="51"/>
                  </a:cubicBezTo>
                  <a:cubicBezTo>
                    <a:pt x="107" y="51"/>
                    <a:pt x="98" y="54"/>
                    <a:pt x="91" y="57"/>
                  </a:cubicBezTo>
                  <a:cubicBezTo>
                    <a:pt x="97" y="48"/>
                    <a:pt x="103" y="39"/>
                    <a:pt x="109" y="31"/>
                  </a:cubicBezTo>
                  <a:cubicBezTo>
                    <a:pt x="114" y="32"/>
                    <a:pt x="118" y="29"/>
                    <a:pt x="120" y="24"/>
                  </a:cubicBezTo>
                  <a:cubicBezTo>
                    <a:pt x="122" y="18"/>
                    <a:pt x="121" y="11"/>
                    <a:pt x="114" y="9"/>
                  </a:cubicBezTo>
                  <a:cubicBezTo>
                    <a:pt x="110" y="8"/>
                    <a:pt x="104" y="9"/>
                    <a:pt x="101" y="13"/>
                  </a:cubicBezTo>
                  <a:cubicBezTo>
                    <a:pt x="96" y="19"/>
                    <a:pt x="100" y="26"/>
                    <a:pt x="104" y="30"/>
                  </a:cubicBezTo>
                  <a:cubicBezTo>
                    <a:pt x="92" y="45"/>
                    <a:pt x="81" y="61"/>
                    <a:pt x="72" y="77"/>
                  </a:cubicBezTo>
                  <a:cubicBezTo>
                    <a:pt x="73" y="63"/>
                    <a:pt x="70" y="46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72" y="30"/>
                    <a:pt x="76" y="23"/>
                    <a:pt x="74" y="16"/>
                  </a:cubicBezTo>
                  <a:cubicBezTo>
                    <a:pt x="72" y="9"/>
                    <a:pt x="62" y="0"/>
                    <a:pt x="54" y="4"/>
                  </a:cubicBezTo>
                  <a:cubicBezTo>
                    <a:pt x="48" y="7"/>
                    <a:pt x="45" y="16"/>
                    <a:pt x="47" y="2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102100" y="3681413"/>
              <a:ext cx="1470025" cy="849313"/>
            </a:xfrm>
            <a:custGeom>
              <a:avLst/>
              <a:gdLst>
                <a:gd name="T0" fmla="*/ 390 w 392"/>
                <a:gd name="T1" fmla="*/ 154 h 226"/>
                <a:gd name="T2" fmla="*/ 388 w 392"/>
                <a:gd name="T3" fmla="*/ 154 h 226"/>
                <a:gd name="T4" fmla="*/ 352 w 392"/>
                <a:gd name="T5" fmla="*/ 111 h 226"/>
                <a:gd name="T6" fmla="*/ 307 w 392"/>
                <a:gd name="T7" fmla="*/ 87 h 226"/>
                <a:gd name="T8" fmla="*/ 234 w 392"/>
                <a:gd name="T9" fmla="*/ 114 h 226"/>
                <a:gd name="T10" fmla="*/ 233 w 392"/>
                <a:gd name="T11" fmla="*/ 114 h 226"/>
                <a:gd name="T12" fmla="*/ 123 w 392"/>
                <a:gd name="T13" fmla="*/ 121 h 226"/>
                <a:gd name="T14" fmla="*/ 88 w 392"/>
                <a:gd name="T15" fmla="*/ 125 h 226"/>
                <a:gd name="T16" fmla="*/ 133 w 392"/>
                <a:gd name="T17" fmla="*/ 75 h 226"/>
                <a:gd name="T18" fmla="*/ 170 w 392"/>
                <a:gd name="T19" fmla="*/ 50 h 226"/>
                <a:gd name="T20" fmla="*/ 170 w 392"/>
                <a:gd name="T21" fmla="*/ 51 h 226"/>
                <a:gd name="T22" fmla="*/ 275 w 392"/>
                <a:gd name="T23" fmla="*/ 37 h 226"/>
                <a:gd name="T24" fmla="*/ 274 w 392"/>
                <a:gd name="T25" fmla="*/ 34 h 226"/>
                <a:gd name="T26" fmla="*/ 273 w 392"/>
                <a:gd name="T27" fmla="*/ 34 h 226"/>
                <a:gd name="T28" fmla="*/ 273 w 392"/>
                <a:gd name="T29" fmla="*/ 33 h 226"/>
                <a:gd name="T30" fmla="*/ 169 w 392"/>
                <a:gd name="T31" fmla="*/ 46 h 226"/>
                <a:gd name="T32" fmla="*/ 127 w 392"/>
                <a:gd name="T33" fmla="*/ 75 h 226"/>
                <a:gd name="T34" fmla="*/ 86 w 392"/>
                <a:gd name="T35" fmla="*/ 126 h 226"/>
                <a:gd name="T36" fmla="*/ 54 w 392"/>
                <a:gd name="T37" fmla="*/ 131 h 226"/>
                <a:gd name="T38" fmla="*/ 0 w 392"/>
                <a:gd name="T39" fmla="*/ 152 h 226"/>
                <a:gd name="T40" fmla="*/ 1 w 392"/>
                <a:gd name="T41" fmla="*/ 153 h 226"/>
                <a:gd name="T42" fmla="*/ 64 w 392"/>
                <a:gd name="T43" fmla="*/ 133 h 226"/>
                <a:gd name="T44" fmla="*/ 85 w 392"/>
                <a:gd name="T45" fmla="*/ 130 h 226"/>
                <a:gd name="T46" fmla="*/ 86 w 392"/>
                <a:gd name="T47" fmla="*/ 130 h 226"/>
                <a:gd name="T48" fmla="*/ 86 w 392"/>
                <a:gd name="T49" fmla="*/ 130 h 226"/>
                <a:gd name="T50" fmla="*/ 128 w 392"/>
                <a:gd name="T51" fmla="*/ 124 h 226"/>
                <a:gd name="T52" fmla="*/ 165 w 392"/>
                <a:gd name="T53" fmla="*/ 141 h 226"/>
                <a:gd name="T54" fmla="*/ 172 w 392"/>
                <a:gd name="T55" fmla="*/ 145 h 226"/>
                <a:gd name="T56" fmla="*/ 172 w 392"/>
                <a:gd name="T57" fmla="*/ 146 h 226"/>
                <a:gd name="T58" fmla="*/ 211 w 392"/>
                <a:gd name="T59" fmla="*/ 192 h 226"/>
                <a:gd name="T60" fmla="*/ 244 w 392"/>
                <a:gd name="T61" fmla="*/ 208 h 226"/>
                <a:gd name="T62" fmla="*/ 273 w 392"/>
                <a:gd name="T63" fmla="*/ 225 h 226"/>
                <a:gd name="T64" fmla="*/ 274 w 392"/>
                <a:gd name="T65" fmla="*/ 223 h 226"/>
                <a:gd name="T66" fmla="*/ 272 w 392"/>
                <a:gd name="T67" fmla="*/ 221 h 226"/>
                <a:gd name="T68" fmla="*/ 175 w 392"/>
                <a:gd name="T69" fmla="*/ 143 h 226"/>
                <a:gd name="T70" fmla="*/ 164 w 392"/>
                <a:gd name="T71" fmla="*/ 137 h 226"/>
                <a:gd name="T72" fmla="*/ 133 w 392"/>
                <a:gd name="T73" fmla="*/ 123 h 226"/>
                <a:gd name="T74" fmla="*/ 210 w 392"/>
                <a:gd name="T75" fmla="*/ 118 h 226"/>
                <a:gd name="T76" fmla="*/ 235 w 392"/>
                <a:gd name="T77" fmla="*/ 119 h 226"/>
                <a:gd name="T78" fmla="*/ 302 w 392"/>
                <a:gd name="T79" fmla="*/ 150 h 226"/>
                <a:gd name="T80" fmla="*/ 345 w 392"/>
                <a:gd name="T81" fmla="*/ 152 h 226"/>
                <a:gd name="T82" fmla="*/ 390 w 392"/>
                <a:gd name="T83" fmla="*/ 157 h 226"/>
                <a:gd name="T84" fmla="*/ 390 w 392"/>
                <a:gd name="T85" fmla="*/ 15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" h="226">
                  <a:moveTo>
                    <a:pt x="390" y="154"/>
                  </a:moveTo>
                  <a:cubicBezTo>
                    <a:pt x="390" y="154"/>
                    <a:pt x="389" y="154"/>
                    <a:pt x="388" y="154"/>
                  </a:cubicBezTo>
                  <a:cubicBezTo>
                    <a:pt x="381" y="137"/>
                    <a:pt x="366" y="122"/>
                    <a:pt x="352" y="111"/>
                  </a:cubicBezTo>
                  <a:cubicBezTo>
                    <a:pt x="339" y="101"/>
                    <a:pt x="324" y="90"/>
                    <a:pt x="307" y="87"/>
                  </a:cubicBezTo>
                  <a:cubicBezTo>
                    <a:pt x="283" y="84"/>
                    <a:pt x="244" y="87"/>
                    <a:pt x="234" y="114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196" y="113"/>
                    <a:pt x="158" y="116"/>
                    <a:pt x="123" y="121"/>
                  </a:cubicBezTo>
                  <a:cubicBezTo>
                    <a:pt x="111" y="123"/>
                    <a:pt x="99" y="124"/>
                    <a:pt x="88" y="125"/>
                  </a:cubicBezTo>
                  <a:cubicBezTo>
                    <a:pt x="96" y="105"/>
                    <a:pt x="116" y="88"/>
                    <a:pt x="133" y="75"/>
                  </a:cubicBezTo>
                  <a:cubicBezTo>
                    <a:pt x="145" y="66"/>
                    <a:pt x="157" y="57"/>
                    <a:pt x="170" y="50"/>
                  </a:cubicBezTo>
                  <a:cubicBezTo>
                    <a:pt x="170" y="50"/>
                    <a:pt x="170" y="51"/>
                    <a:pt x="170" y="51"/>
                  </a:cubicBezTo>
                  <a:cubicBezTo>
                    <a:pt x="203" y="74"/>
                    <a:pt x="241" y="44"/>
                    <a:pt x="275" y="37"/>
                  </a:cubicBezTo>
                  <a:cubicBezTo>
                    <a:pt x="277" y="37"/>
                    <a:pt x="276" y="34"/>
                    <a:pt x="274" y="34"/>
                  </a:cubicBezTo>
                  <a:cubicBezTo>
                    <a:pt x="274" y="34"/>
                    <a:pt x="274" y="34"/>
                    <a:pt x="273" y="34"/>
                  </a:cubicBezTo>
                  <a:cubicBezTo>
                    <a:pt x="273" y="34"/>
                    <a:pt x="273" y="34"/>
                    <a:pt x="273" y="33"/>
                  </a:cubicBezTo>
                  <a:cubicBezTo>
                    <a:pt x="252" y="0"/>
                    <a:pt x="179" y="5"/>
                    <a:pt x="169" y="46"/>
                  </a:cubicBezTo>
                  <a:cubicBezTo>
                    <a:pt x="154" y="54"/>
                    <a:pt x="140" y="65"/>
                    <a:pt x="127" y="75"/>
                  </a:cubicBezTo>
                  <a:cubicBezTo>
                    <a:pt x="112" y="88"/>
                    <a:pt x="91" y="105"/>
                    <a:pt x="86" y="126"/>
                  </a:cubicBezTo>
                  <a:cubicBezTo>
                    <a:pt x="75" y="127"/>
                    <a:pt x="65" y="129"/>
                    <a:pt x="54" y="131"/>
                  </a:cubicBezTo>
                  <a:cubicBezTo>
                    <a:pt x="36" y="134"/>
                    <a:pt x="13" y="138"/>
                    <a:pt x="0" y="152"/>
                  </a:cubicBezTo>
                  <a:cubicBezTo>
                    <a:pt x="0" y="153"/>
                    <a:pt x="1" y="154"/>
                    <a:pt x="1" y="153"/>
                  </a:cubicBezTo>
                  <a:cubicBezTo>
                    <a:pt x="20" y="141"/>
                    <a:pt x="41" y="136"/>
                    <a:pt x="64" y="133"/>
                  </a:cubicBezTo>
                  <a:cubicBezTo>
                    <a:pt x="71" y="132"/>
                    <a:pt x="78" y="131"/>
                    <a:pt x="85" y="130"/>
                  </a:cubicBezTo>
                  <a:cubicBezTo>
                    <a:pt x="85" y="130"/>
                    <a:pt x="86" y="130"/>
                    <a:pt x="86" y="130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100" y="128"/>
                    <a:pt x="114" y="126"/>
                    <a:pt x="128" y="124"/>
                  </a:cubicBezTo>
                  <a:cubicBezTo>
                    <a:pt x="141" y="129"/>
                    <a:pt x="153" y="134"/>
                    <a:pt x="165" y="141"/>
                  </a:cubicBezTo>
                  <a:cubicBezTo>
                    <a:pt x="167" y="143"/>
                    <a:pt x="170" y="144"/>
                    <a:pt x="172" y="145"/>
                  </a:cubicBezTo>
                  <a:cubicBezTo>
                    <a:pt x="172" y="145"/>
                    <a:pt x="172" y="146"/>
                    <a:pt x="172" y="146"/>
                  </a:cubicBezTo>
                  <a:cubicBezTo>
                    <a:pt x="175" y="167"/>
                    <a:pt x="192" y="182"/>
                    <a:pt x="211" y="192"/>
                  </a:cubicBezTo>
                  <a:cubicBezTo>
                    <a:pt x="221" y="198"/>
                    <a:pt x="233" y="202"/>
                    <a:pt x="244" y="208"/>
                  </a:cubicBezTo>
                  <a:cubicBezTo>
                    <a:pt x="254" y="213"/>
                    <a:pt x="263" y="219"/>
                    <a:pt x="273" y="225"/>
                  </a:cubicBezTo>
                  <a:cubicBezTo>
                    <a:pt x="274" y="226"/>
                    <a:pt x="275" y="224"/>
                    <a:pt x="274" y="223"/>
                  </a:cubicBezTo>
                  <a:cubicBezTo>
                    <a:pt x="274" y="222"/>
                    <a:pt x="273" y="222"/>
                    <a:pt x="272" y="221"/>
                  </a:cubicBezTo>
                  <a:cubicBezTo>
                    <a:pt x="253" y="186"/>
                    <a:pt x="225" y="118"/>
                    <a:pt x="175" y="143"/>
                  </a:cubicBezTo>
                  <a:cubicBezTo>
                    <a:pt x="171" y="141"/>
                    <a:pt x="168" y="139"/>
                    <a:pt x="164" y="137"/>
                  </a:cubicBezTo>
                  <a:cubicBezTo>
                    <a:pt x="155" y="131"/>
                    <a:pt x="144" y="125"/>
                    <a:pt x="133" y="123"/>
                  </a:cubicBezTo>
                  <a:cubicBezTo>
                    <a:pt x="159" y="121"/>
                    <a:pt x="184" y="118"/>
                    <a:pt x="210" y="118"/>
                  </a:cubicBezTo>
                  <a:cubicBezTo>
                    <a:pt x="218" y="118"/>
                    <a:pt x="227" y="119"/>
                    <a:pt x="235" y="119"/>
                  </a:cubicBezTo>
                  <a:cubicBezTo>
                    <a:pt x="255" y="135"/>
                    <a:pt x="277" y="147"/>
                    <a:pt x="302" y="150"/>
                  </a:cubicBezTo>
                  <a:cubicBezTo>
                    <a:pt x="317" y="152"/>
                    <a:pt x="331" y="152"/>
                    <a:pt x="345" y="152"/>
                  </a:cubicBezTo>
                  <a:cubicBezTo>
                    <a:pt x="360" y="152"/>
                    <a:pt x="375" y="154"/>
                    <a:pt x="390" y="157"/>
                  </a:cubicBezTo>
                  <a:cubicBezTo>
                    <a:pt x="391" y="157"/>
                    <a:pt x="392" y="155"/>
                    <a:pt x="390" y="154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945063" y="3395663"/>
              <a:ext cx="508000" cy="300038"/>
            </a:xfrm>
            <a:custGeom>
              <a:avLst/>
              <a:gdLst>
                <a:gd name="T0" fmla="*/ 70 w 135"/>
                <a:gd name="T1" fmla="*/ 25 h 80"/>
                <a:gd name="T2" fmla="*/ 0 w 135"/>
                <a:gd name="T3" fmla="*/ 11 h 80"/>
                <a:gd name="T4" fmla="*/ 0 w 135"/>
                <a:gd name="T5" fmla="*/ 11 h 80"/>
                <a:gd name="T6" fmla="*/ 73 w 135"/>
                <a:gd name="T7" fmla="*/ 31 h 80"/>
                <a:gd name="T8" fmla="*/ 131 w 135"/>
                <a:gd name="T9" fmla="*/ 78 h 80"/>
                <a:gd name="T10" fmla="*/ 134 w 135"/>
                <a:gd name="T11" fmla="*/ 76 h 80"/>
                <a:gd name="T12" fmla="*/ 70 w 135"/>
                <a:gd name="T13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80">
                  <a:moveTo>
                    <a:pt x="70" y="25"/>
                  </a:moveTo>
                  <a:cubicBezTo>
                    <a:pt x="50" y="13"/>
                    <a:pt x="23" y="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6" y="5"/>
                    <a:pt x="51" y="17"/>
                    <a:pt x="73" y="31"/>
                  </a:cubicBezTo>
                  <a:cubicBezTo>
                    <a:pt x="94" y="44"/>
                    <a:pt x="113" y="61"/>
                    <a:pt x="131" y="78"/>
                  </a:cubicBezTo>
                  <a:cubicBezTo>
                    <a:pt x="133" y="80"/>
                    <a:pt x="135" y="77"/>
                    <a:pt x="134" y="76"/>
                  </a:cubicBezTo>
                  <a:cubicBezTo>
                    <a:pt x="114" y="57"/>
                    <a:pt x="93" y="39"/>
                    <a:pt x="70" y="25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5422900" y="3665538"/>
              <a:ext cx="277813" cy="290513"/>
            </a:xfrm>
            <a:custGeom>
              <a:avLst/>
              <a:gdLst>
                <a:gd name="T0" fmla="*/ 5 w 74"/>
                <a:gd name="T1" fmla="*/ 3 h 77"/>
                <a:gd name="T2" fmla="*/ 3 w 74"/>
                <a:gd name="T3" fmla="*/ 3 h 77"/>
                <a:gd name="T4" fmla="*/ 3 w 74"/>
                <a:gd name="T5" fmla="*/ 6 h 77"/>
                <a:gd name="T6" fmla="*/ 16 w 74"/>
                <a:gd name="T7" fmla="*/ 71 h 77"/>
                <a:gd name="T8" fmla="*/ 30 w 74"/>
                <a:gd name="T9" fmla="*/ 74 h 77"/>
                <a:gd name="T10" fmla="*/ 33 w 74"/>
                <a:gd name="T11" fmla="*/ 57 h 77"/>
                <a:gd name="T12" fmla="*/ 53 w 74"/>
                <a:gd name="T13" fmla="*/ 65 h 77"/>
                <a:gd name="T14" fmla="*/ 55 w 74"/>
                <a:gd name="T15" fmla="*/ 63 h 77"/>
                <a:gd name="T16" fmla="*/ 51 w 74"/>
                <a:gd name="T17" fmla="*/ 43 h 77"/>
                <a:gd name="T18" fmla="*/ 68 w 74"/>
                <a:gd name="T19" fmla="*/ 43 h 77"/>
                <a:gd name="T20" fmla="*/ 70 w 74"/>
                <a:gd name="T21" fmla="*/ 25 h 77"/>
                <a:gd name="T22" fmla="*/ 5 w 74"/>
                <a:gd name="T23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77">
                  <a:moveTo>
                    <a:pt x="5" y="3"/>
                  </a:moveTo>
                  <a:cubicBezTo>
                    <a:pt x="4" y="2"/>
                    <a:pt x="3" y="2"/>
                    <a:pt x="3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0" y="28"/>
                    <a:pt x="0" y="55"/>
                    <a:pt x="16" y="71"/>
                  </a:cubicBezTo>
                  <a:cubicBezTo>
                    <a:pt x="20" y="75"/>
                    <a:pt x="26" y="77"/>
                    <a:pt x="30" y="74"/>
                  </a:cubicBezTo>
                  <a:cubicBezTo>
                    <a:pt x="35" y="71"/>
                    <a:pt x="35" y="63"/>
                    <a:pt x="33" y="57"/>
                  </a:cubicBezTo>
                  <a:cubicBezTo>
                    <a:pt x="39" y="62"/>
                    <a:pt x="45" y="65"/>
                    <a:pt x="53" y="65"/>
                  </a:cubicBezTo>
                  <a:cubicBezTo>
                    <a:pt x="54" y="65"/>
                    <a:pt x="55" y="64"/>
                    <a:pt x="55" y="63"/>
                  </a:cubicBezTo>
                  <a:cubicBezTo>
                    <a:pt x="55" y="56"/>
                    <a:pt x="54" y="49"/>
                    <a:pt x="51" y="43"/>
                  </a:cubicBezTo>
                  <a:cubicBezTo>
                    <a:pt x="57" y="45"/>
                    <a:pt x="63" y="46"/>
                    <a:pt x="68" y="43"/>
                  </a:cubicBezTo>
                  <a:cubicBezTo>
                    <a:pt x="74" y="39"/>
                    <a:pt x="72" y="30"/>
                    <a:pt x="70" y="25"/>
                  </a:cubicBezTo>
                  <a:cubicBezTo>
                    <a:pt x="61" y="1"/>
                    <a:pt x="26" y="0"/>
                    <a:pt x="5" y="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10037763" y="1901826"/>
              <a:ext cx="1125538" cy="1090613"/>
            </a:xfrm>
            <a:custGeom>
              <a:avLst/>
              <a:gdLst>
                <a:gd name="T0" fmla="*/ 233 w 300"/>
                <a:gd name="T1" fmla="*/ 66 h 290"/>
                <a:gd name="T2" fmla="*/ 145 w 300"/>
                <a:gd name="T3" fmla="*/ 100 h 290"/>
                <a:gd name="T4" fmla="*/ 140 w 300"/>
                <a:gd name="T5" fmla="*/ 94 h 290"/>
                <a:gd name="T6" fmla="*/ 100 w 300"/>
                <a:gd name="T7" fmla="*/ 51 h 290"/>
                <a:gd name="T8" fmla="*/ 2 w 300"/>
                <a:gd name="T9" fmla="*/ 0 h 290"/>
                <a:gd name="T10" fmla="*/ 1 w 300"/>
                <a:gd name="T11" fmla="*/ 1 h 290"/>
                <a:gd name="T12" fmla="*/ 102 w 300"/>
                <a:gd name="T13" fmla="*/ 59 h 290"/>
                <a:gd name="T14" fmla="*/ 141 w 300"/>
                <a:gd name="T15" fmla="*/ 102 h 290"/>
                <a:gd name="T16" fmla="*/ 175 w 300"/>
                <a:gd name="T17" fmla="*/ 143 h 290"/>
                <a:gd name="T18" fmla="*/ 175 w 300"/>
                <a:gd name="T19" fmla="*/ 143 h 290"/>
                <a:gd name="T20" fmla="*/ 187 w 300"/>
                <a:gd name="T21" fmla="*/ 235 h 290"/>
                <a:gd name="T22" fmla="*/ 260 w 300"/>
                <a:gd name="T23" fmla="*/ 286 h 290"/>
                <a:gd name="T24" fmla="*/ 296 w 300"/>
                <a:gd name="T25" fmla="*/ 262 h 290"/>
                <a:gd name="T26" fmla="*/ 287 w 300"/>
                <a:gd name="T27" fmla="*/ 217 h 290"/>
                <a:gd name="T28" fmla="*/ 179 w 300"/>
                <a:gd name="T29" fmla="*/ 142 h 290"/>
                <a:gd name="T30" fmla="*/ 177 w 300"/>
                <a:gd name="T31" fmla="*/ 142 h 290"/>
                <a:gd name="T32" fmla="*/ 177 w 300"/>
                <a:gd name="T33" fmla="*/ 142 h 290"/>
                <a:gd name="T34" fmla="*/ 177 w 300"/>
                <a:gd name="T35" fmla="*/ 141 h 290"/>
                <a:gd name="T36" fmla="*/ 154 w 300"/>
                <a:gd name="T37" fmla="*/ 110 h 290"/>
                <a:gd name="T38" fmla="*/ 170 w 300"/>
                <a:gd name="T39" fmla="*/ 119 h 290"/>
                <a:gd name="T40" fmla="*/ 217 w 300"/>
                <a:gd name="T41" fmla="*/ 136 h 290"/>
                <a:gd name="T42" fmla="*/ 284 w 300"/>
                <a:gd name="T43" fmla="*/ 124 h 290"/>
                <a:gd name="T44" fmla="*/ 233 w 300"/>
                <a:gd name="T45" fmla="*/ 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0" h="290">
                  <a:moveTo>
                    <a:pt x="233" y="66"/>
                  </a:moveTo>
                  <a:cubicBezTo>
                    <a:pt x="202" y="63"/>
                    <a:pt x="165" y="75"/>
                    <a:pt x="145" y="100"/>
                  </a:cubicBezTo>
                  <a:cubicBezTo>
                    <a:pt x="144" y="98"/>
                    <a:pt x="142" y="96"/>
                    <a:pt x="140" y="94"/>
                  </a:cubicBezTo>
                  <a:cubicBezTo>
                    <a:pt x="128" y="79"/>
                    <a:pt x="115" y="65"/>
                    <a:pt x="100" y="51"/>
                  </a:cubicBezTo>
                  <a:cubicBezTo>
                    <a:pt x="73" y="27"/>
                    <a:pt x="39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40" y="13"/>
                    <a:pt x="73" y="31"/>
                    <a:pt x="102" y="59"/>
                  </a:cubicBezTo>
                  <a:cubicBezTo>
                    <a:pt x="116" y="72"/>
                    <a:pt x="129" y="87"/>
                    <a:pt x="141" y="102"/>
                  </a:cubicBezTo>
                  <a:cubicBezTo>
                    <a:pt x="152" y="116"/>
                    <a:pt x="162" y="130"/>
                    <a:pt x="175" y="143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165" y="172"/>
                    <a:pt x="174" y="209"/>
                    <a:pt x="187" y="235"/>
                  </a:cubicBezTo>
                  <a:cubicBezTo>
                    <a:pt x="201" y="263"/>
                    <a:pt x="226" y="290"/>
                    <a:pt x="260" y="286"/>
                  </a:cubicBezTo>
                  <a:cubicBezTo>
                    <a:pt x="275" y="284"/>
                    <a:pt x="291" y="278"/>
                    <a:pt x="296" y="262"/>
                  </a:cubicBezTo>
                  <a:cubicBezTo>
                    <a:pt x="300" y="246"/>
                    <a:pt x="294" y="230"/>
                    <a:pt x="287" y="217"/>
                  </a:cubicBezTo>
                  <a:cubicBezTo>
                    <a:pt x="264" y="175"/>
                    <a:pt x="222" y="155"/>
                    <a:pt x="179" y="142"/>
                  </a:cubicBezTo>
                  <a:cubicBezTo>
                    <a:pt x="178" y="141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1"/>
                  </a:cubicBezTo>
                  <a:cubicBezTo>
                    <a:pt x="170" y="131"/>
                    <a:pt x="162" y="120"/>
                    <a:pt x="154" y="110"/>
                  </a:cubicBezTo>
                  <a:cubicBezTo>
                    <a:pt x="159" y="114"/>
                    <a:pt x="164" y="117"/>
                    <a:pt x="170" y="119"/>
                  </a:cubicBezTo>
                  <a:cubicBezTo>
                    <a:pt x="185" y="127"/>
                    <a:pt x="201" y="132"/>
                    <a:pt x="217" y="136"/>
                  </a:cubicBezTo>
                  <a:cubicBezTo>
                    <a:pt x="234" y="140"/>
                    <a:pt x="277" y="149"/>
                    <a:pt x="284" y="124"/>
                  </a:cubicBezTo>
                  <a:cubicBezTo>
                    <a:pt x="292" y="93"/>
                    <a:pt x="260" y="69"/>
                    <a:pt x="233" y="66"/>
                  </a:cubicBezTo>
                  <a:close/>
                </a:path>
              </a:pathLst>
            </a:custGeom>
            <a:solidFill>
              <a:srgbClr val="528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9820275" y="1936751"/>
              <a:ext cx="423863" cy="439738"/>
            </a:xfrm>
            <a:custGeom>
              <a:avLst/>
              <a:gdLst>
                <a:gd name="T0" fmla="*/ 106 w 113"/>
                <a:gd name="T1" fmla="*/ 61 h 117"/>
                <a:gd name="T2" fmla="*/ 55 w 113"/>
                <a:gd name="T3" fmla="*/ 69 h 117"/>
                <a:gd name="T4" fmla="*/ 28 w 113"/>
                <a:gd name="T5" fmla="*/ 38 h 117"/>
                <a:gd name="T6" fmla="*/ 2 w 113"/>
                <a:gd name="T7" fmla="*/ 2 h 117"/>
                <a:gd name="T8" fmla="*/ 0 w 113"/>
                <a:gd name="T9" fmla="*/ 3 h 117"/>
                <a:gd name="T10" fmla="*/ 28 w 113"/>
                <a:gd name="T11" fmla="*/ 43 h 117"/>
                <a:gd name="T12" fmla="*/ 54 w 113"/>
                <a:gd name="T13" fmla="*/ 72 h 117"/>
                <a:gd name="T14" fmla="*/ 55 w 113"/>
                <a:gd name="T15" fmla="*/ 75 h 117"/>
                <a:gd name="T16" fmla="*/ 62 w 113"/>
                <a:gd name="T17" fmla="*/ 111 h 117"/>
                <a:gd name="T18" fmla="*/ 77 w 113"/>
                <a:gd name="T19" fmla="*/ 95 h 117"/>
                <a:gd name="T20" fmla="*/ 99 w 113"/>
                <a:gd name="T21" fmla="*/ 97 h 117"/>
                <a:gd name="T22" fmla="*/ 101 w 113"/>
                <a:gd name="T23" fmla="*/ 94 h 117"/>
                <a:gd name="T24" fmla="*/ 95 w 113"/>
                <a:gd name="T25" fmla="*/ 80 h 117"/>
                <a:gd name="T26" fmla="*/ 109 w 113"/>
                <a:gd name="T27" fmla="*/ 76 h 117"/>
                <a:gd name="T28" fmla="*/ 106 w 113"/>
                <a:gd name="T29" fmla="*/ 6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7">
                  <a:moveTo>
                    <a:pt x="106" y="61"/>
                  </a:moveTo>
                  <a:cubicBezTo>
                    <a:pt x="91" y="47"/>
                    <a:pt x="65" y="52"/>
                    <a:pt x="55" y="69"/>
                  </a:cubicBezTo>
                  <a:cubicBezTo>
                    <a:pt x="47" y="59"/>
                    <a:pt x="37" y="49"/>
                    <a:pt x="28" y="38"/>
                  </a:cubicBezTo>
                  <a:cubicBezTo>
                    <a:pt x="19" y="26"/>
                    <a:pt x="11" y="14"/>
                    <a:pt x="2" y="2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7" y="17"/>
                    <a:pt x="17" y="30"/>
                    <a:pt x="28" y="43"/>
                  </a:cubicBezTo>
                  <a:cubicBezTo>
                    <a:pt x="36" y="53"/>
                    <a:pt x="44" y="63"/>
                    <a:pt x="54" y="72"/>
                  </a:cubicBezTo>
                  <a:cubicBezTo>
                    <a:pt x="54" y="73"/>
                    <a:pt x="54" y="74"/>
                    <a:pt x="55" y="75"/>
                  </a:cubicBezTo>
                  <a:cubicBezTo>
                    <a:pt x="47" y="86"/>
                    <a:pt x="49" y="104"/>
                    <a:pt x="62" y="111"/>
                  </a:cubicBezTo>
                  <a:cubicBezTo>
                    <a:pt x="74" y="117"/>
                    <a:pt x="77" y="104"/>
                    <a:pt x="77" y="95"/>
                  </a:cubicBezTo>
                  <a:cubicBezTo>
                    <a:pt x="84" y="99"/>
                    <a:pt x="91" y="100"/>
                    <a:pt x="99" y="97"/>
                  </a:cubicBezTo>
                  <a:cubicBezTo>
                    <a:pt x="100" y="97"/>
                    <a:pt x="101" y="95"/>
                    <a:pt x="101" y="94"/>
                  </a:cubicBezTo>
                  <a:cubicBezTo>
                    <a:pt x="99" y="89"/>
                    <a:pt x="97" y="84"/>
                    <a:pt x="95" y="80"/>
                  </a:cubicBezTo>
                  <a:cubicBezTo>
                    <a:pt x="100" y="81"/>
                    <a:pt x="105" y="80"/>
                    <a:pt x="109" y="76"/>
                  </a:cubicBezTo>
                  <a:cubicBezTo>
                    <a:pt x="113" y="72"/>
                    <a:pt x="111" y="64"/>
                    <a:pt x="106" y="61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8972550" y="2360613"/>
              <a:ext cx="1128713" cy="974725"/>
            </a:xfrm>
            <a:custGeom>
              <a:avLst/>
              <a:gdLst>
                <a:gd name="T0" fmla="*/ 297 w 301"/>
                <a:gd name="T1" fmla="*/ 256 h 259"/>
                <a:gd name="T2" fmla="*/ 296 w 301"/>
                <a:gd name="T3" fmla="*/ 254 h 259"/>
                <a:gd name="T4" fmla="*/ 296 w 301"/>
                <a:gd name="T5" fmla="*/ 198 h 259"/>
                <a:gd name="T6" fmla="*/ 276 w 301"/>
                <a:gd name="T7" fmla="*/ 151 h 259"/>
                <a:gd name="T8" fmla="*/ 203 w 301"/>
                <a:gd name="T9" fmla="*/ 124 h 259"/>
                <a:gd name="T10" fmla="*/ 203 w 301"/>
                <a:gd name="T11" fmla="*/ 124 h 259"/>
                <a:gd name="T12" fmla="*/ 114 w 301"/>
                <a:gd name="T13" fmla="*/ 58 h 259"/>
                <a:gd name="T14" fmla="*/ 84 w 301"/>
                <a:gd name="T15" fmla="*/ 39 h 259"/>
                <a:gd name="T16" fmla="*/ 152 w 301"/>
                <a:gd name="T17" fmla="*/ 29 h 259"/>
                <a:gd name="T18" fmla="*/ 196 w 301"/>
                <a:gd name="T19" fmla="*/ 34 h 259"/>
                <a:gd name="T20" fmla="*/ 196 w 301"/>
                <a:gd name="T21" fmla="*/ 35 h 259"/>
                <a:gd name="T22" fmla="*/ 284 w 301"/>
                <a:gd name="T23" fmla="*/ 92 h 259"/>
                <a:gd name="T24" fmla="*/ 286 w 301"/>
                <a:gd name="T25" fmla="*/ 89 h 259"/>
                <a:gd name="T26" fmla="*/ 285 w 301"/>
                <a:gd name="T27" fmla="*/ 89 h 259"/>
                <a:gd name="T28" fmla="*/ 286 w 301"/>
                <a:gd name="T29" fmla="*/ 88 h 259"/>
                <a:gd name="T30" fmla="*/ 198 w 301"/>
                <a:gd name="T31" fmla="*/ 31 h 259"/>
                <a:gd name="T32" fmla="*/ 147 w 301"/>
                <a:gd name="T33" fmla="*/ 26 h 259"/>
                <a:gd name="T34" fmla="*/ 83 w 301"/>
                <a:gd name="T35" fmla="*/ 38 h 259"/>
                <a:gd name="T36" fmla="*/ 55 w 301"/>
                <a:gd name="T37" fmla="*/ 21 h 259"/>
                <a:gd name="T38" fmla="*/ 0 w 301"/>
                <a:gd name="T39" fmla="*/ 3 h 259"/>
                <a:gd name="T40" fmla="*/ 0 w 301"/>
                <a:gd name="T41" fmla="*/ 4 h 259"/>
                <a:gd name="T42" fmla="*/ 61 w 301"/>
                <a:gd name="T43" fmla="*/ 29 h 259"/>
                <a:gd name="T44" fmla="*/ 80 w 301"/>
                <a:gd name="T45" fmla="*/ 40 h 259"/>
                <a:gd name="T46" fmla="*/ 81 w 301"/>
                <a:gd name="T47" fmla="*/ 41 h 259"/>
                <a:gd name="T48" fmla="*/ 81 w 301"/>
                <a:gd name="T49" fmla="*/ 41 h 259"/>
                <a:gd name="T50" fmla="*/ 116 w 301"/>
                <a:gd name="T51" fmla="*/ 64 h 259"/>
                <a:gd name="T52" fmla="*/ 134 w 301"/>
                <a:gd name="T53" fmla="*/ 101 h 259"/>
                <a:gd name="T54" fmla="*/ 136 w 301"/>
                <a:gd name="T55" fmla="*/ 108 h 259"/>
                <a:gd name="T56" fmla="*/ 135 w 301"/>
                <a:gd name="T57" fmla="*/ 108 h 259"/>
                <a:gd name="T58" fmla="*/ 135 w 301"/>
                <a:gd name="T59" fmla="*/ 169 h 259"/>
                <a:gd name="T60" fmla="*/ 150 w 301"/>
                <a:gd name="T61" fmla="*/ 202 h 259"/>
                <a:gd name="T62" fmla="*/ 162 w 301"/>
                <a:gd name="T63" fmla="*/ 234 h 259"/>
                <a:gd name="T64" fmla="*/ 164 w 301"/>
                <a:gd name="T65" fmla="*/ 233 h 259"/>
                <a:gd name="T66" fmla="*/ 164 w 301"/>
                <a:gd name="T67" fmla="*/ 231 h 259"/>
                <a:gd name="T68" fmla="*/ 140 w 301"/>
                <a:gd name="T69" fmla="*/ 109 h 259"/>
                <a:gd name="T70" fmla="*/ 136 w 301"/>
                <a:gd name="T71" fmla="*/ 97 h 259"/>
                <a:gd name="T72" fmla="*/ 121 w 301"/>
                <a:gd name="T73" fmla="*/ 67 h 259"/>
                <a:gd name="T74" fmla="*/ 182 w 301"/>
                <a:gd name="T75" fmla="*/ 112 h 259"/>
                <a:gd name="T76" fmla="*/ 201 w 301"/>
                <a:gd name="T77" fmla="*/ 129 h 259"/>
                <a:gd name="T78" fmla="*/ 232 w 301"/>
                <a:gd name="T79" fmla="*/ 196 h 259"/>
                <a:gd name="T80" fmla="*/ 264 w 301"/>
                <a:gd name="T81" fmla="*/ 225 h 259"/>
                <a:gd name="T82" fmla="*/ 295 w 301"/>
                <a:gd name="T83" fmla="*/ 258 h 259"/>
                <a:gd name="T84" fmla="*/ 297 w 301"/>
                <a:gd name="T85" fmla="*/ 25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259">
                  <a:moveTo>
                    <a:pt x="297" y="256"/>
                  </a:moveTo>
                  <a:cubicBezTo>
                    <a:pt x="297" y="255"/>
                    <a:pt x="296" y="255"/>
                    <a:pt x="296" y="254"/>
                  </a:cubicBezTo>
                  <a:cubicBezTo>
                    <a:pt x="301" y="237"/>
                    <a:pt x="299" y="216"/>
                    <a:pt x="296" y="198"/>
                  </a:cubicBezTo>
                  <a:cubicBezTo>
                    <a:pt x="293" y="182"/>
                    <a:pt x="288" y="164"/>
                    <a:pt x="276" y="151"/>
                  </a:cubicBezTo>
                  <a:cubicBezTo>
                    <a:pt x="261" y="133"/>
                    <a:pt x="228" y="110"/>
                    <a:pt x="203" y="124"/>
                  </a:cubicBezTo>
                  <a:cubicBezTo>
                    <a:pt x="203" y="124"/>
                    <a:pt x="203" y="124"/>
                    <a:pt x="203" y="124"/>
                  </a:cubicBezTo>
                  <a:cubicBezTo>
                    <a:pt x="176" y="99"/>
                    <a:pt x="144" y="77"/>
                    <a:pt x="114" y="58"/>
                  </a:cubicBezTo>
                  <a:cubicBezTo>
                    <a:pt x="104" y="51"/>
                    <a:pt x="94" y="45"/>
                    <a:pt x="84" y="39"/>
                  </a:cubicBezTo>
                  <a:cubicBezTo>
                    <a:pt x="104" y="28"/>
                    <a:pt x="130" y="28"/>
                    <a:pt x="152" y="29"/>
                  </a:cubicBezTo>
                  <a:cubicBezTo>
                    <a:pt x="166" y="30"/>
                    <a:pt x="181" y="31"/>
                    <a:pt x="196" y="34"/>
                  </a:cubicBezTo>
                  <a:cubicBezTo>
                    <a:pt x="196" y="34"/>
                    <a:pt x="195" y="34"/>
                    <a:pt x="196" y="35"/>
                  </a:cubicBezTo>
                  <a:cubicBezTo>
                    <a:pt x="206" y="74"/>
                    <a:pt x="254" y="75"/>
                    <a:pt x="284" y="92"/>
                  </a:cubicBezTo>
                  <a:cubicBezTo>
                    <a:pt x="286" y="93"/>
                    <a:pt x="287" y="90"/>
                    <a:pt x="286" y="89"/>
                  </a:cubicBezTo>
                  <a:cubicBezTo>
                    <a:pt x="286" y="89"/>
                    <a:pt x="285" y="89"/>
                    <a:pt x="285" y="89"/>
                  </a:cubicBezTo>
                  <a:cubicBezTo>
                    <a:pt x="285" y="88"/>
                    <a:pt x="285" y="88"/>
                    <a:pt x="286" y="88"/>
                  </a:cubicBezTo>
                  <a:cubicBezTo>
                    <a:pt x="291" y="49"/>
                    <a:pt x="232" y="6"/>
                    <a:pt x="198" y="31"/>
                  </a:cubicBezTo>
                  <a:cubicBezTo>
                    <a:pt x="181" y="27"/>
                    <a:pt x="163" y="26"/>
                    <a:pt x="147" y="26"/>
                  </a:cubicBezTo>
                  <a:cubicBezTo>
                    <a:pt x="127" y="25"/>
                    <a:pt x="100" y="25"/>
                    <a:pt x="83" y="38"/>
                  </a:cubicBezTo>
                  <a:cubicBezTo>
                    <a:pt x="74" y="32"/>
                    <a:pt x="65" y="26"/>
                    <a:pt x="55" y="21"/>
                  </a:cubicBezTo>
                  <a:cubicBezTo>
                    <a:pt x="40" y="12"/>
                    <a:pt x="19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3" y="7"/>
                    <a:pt x="42" y="17"/>
                    <a:pt x="61" y="29"/>
                  </a:cubicBezTo>
                  <a:cubicBezTo>
                    <a:pt x="68" y="33"/>
                    <a:pt x="74" y="37"/>
                    <a:pt x="80" y="40"/>
                  </a:cubicBezTo>
                  <a:cubicBezTo>
                    <a:pt x="80" y="41"/>
                    <a:pt x="80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93" y="48"/>
                    <a:pt x="104" y="56"/>
                    <a:pt x="116" y="64"/>
                  </a:cubicBezTo>
                  <a:cubicBezTo>
                    <a:pt x="123" y="76"/>
                    <a:pt x="129" y="87"/>
                    <a:pt x="134" y="101"/>
                  </a:cubicBezTo>
                  <a:cubicBezTo>
                    <a:pt x="134" y="103"/>
                    <a:pt x="135" y="106"/>
                    <a:pt x="136" y="108"/>
                  </a:cubicBezTo>
                  <a:cubicBezTo>
                    <a:pt x="136" y="108"/>
                    <a:pt x="136" y="108"/>
                    <a:pt x="135" y="108"/>
                  </a:cubicBezTo>
                  <a:cubicBezTo>
                    <a:pt x="124" y="127"/>
                    <a:pt x="128" y="150"/>
                    <a:pt x="135" y="169"/>
                  </a:cubicBezTo>
                  <a:cubicBezTo>
                    <a:pt x="140" y="180"/>
                    <a:pt x="146" y="191"/>
                    <a:pt x="150" y="202"/>
                  </a:cubicBezTo>
                  <a:cubicBezTo>
                    <a:pt x="155" y="213"/>
                    <a:pt x="158" y="223"/>
                    <a:pt x="162" y="234"/>
                  </a:cubicBezTo>
                  <a:cubicBezTo>
                    <a:pt x="162" y="236"/>
                    <a:pt x="164" y="235"/>
                    <a:pt x="164" y="233"/>
                  </a:cubicBezTo>
                  <a:cubicBezTo>
                    <a:pt x="164" y="233"/>
                    <a:pt x="164" y="232"/>
                    <a:pt x="164" y="231"/>
                  </a:cubicBezTo>
                  <a:cubicBezTo>
                    <a:pt x="172" y="191"/>
                    <a:pt x="195" y="122"/>
                    <a:pt x="140" y="109"/>
                  </a:cubicBezTo>
                  <a:cubicBezTo>
                    <a:pt x="139" y="104"/>
                    <a:pt x="137" y="100"/>
                    <a:pt x="136" y="97"/>
                  </a:cubicBezTo>
                  <a:cubicBezTo>
                    <a:pt x="132" y="87"/>
                    <a:pt x="128" y="75"/>
                    <a:pt x="121" y="67"/>
                  </a:cubicBezTo>
                  <a:cubicBezTo>
                    <a:pt x="142" y="81"/>
                    <a:pt x="163" y="96"/>
                    <a:pt x="182" y="112"/>
                  </a:cubicBezTo>
                  <a:cubicBezTo>
                    <a:pt x="189" y="117"/>
                    <a:pt x="195" y="123"/>
                    <a:pt x="201" y="129"/>
                  </a:cubicBezTo>
                  <a:cubicBezTo>
                    <a:pt x="206" y="154"/>
                    <a:pt x="215" y="178"/>
                    <a:pt x="232" y="196"/>
                  </a:cubicBezTo>
                  <a:cubicBezTo>
                    <a:pt x="242" y="207"/>
                    <a:pt x="253" y="216"/>
                    <a:pt x="264" y="225"/>
                  </a:cubicBezTo>
                  <a:cubicBezTo>
                    <a:pt x="275" y="235"/>
                    <a:pt x="285" y="246"/>
                    <a:pt x="295" y="258"/>
                  </a:cubicBezTo>
                  <a:cubicBezTo>
                    <a:pt x="296" y="259"/>
                    <a:pt x="298" y="258"/>
                    <a:pt x="297" y="256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8416925" y="2846388"/>
              <a:ext cx="817563" cy="527050"/>
            </a:xfrm>
            <a:custGeom>
              <a:avLst/>
              <a:gdLst>
                <a:gd name="T0" fmla="*/ 181 w 218"/>
                <a:gd name="T1" fmla="*/ 102 h 140"/>
                <a:gd name="T2" fmla="*/ 202 w 218"/>
                <a:gd name="T3" fmla="*/ 88 h 140"/>
                <a:gd name="T4" fmla="*/ 201 w 218"/>
                <a:gd name="T5" fmla="*/ 63 h 140"/>
                <a:gd name="T6" fmla="*/ 200 w 218"/>
                <a:gd name="T7" fmla="*/ 32 h 140"/>
                <a:gd name="T8" fmla="*/ 154 w 218"/>
                <a:gd name="T9" fmla="*/ 66 h 140"/>
                <a:gd name="T10" fmla="*/ 153 w 218"/>
                <a:gd name="T11" fmla="*/ 67 h 140"/>
                <a:gd name="T12" fmla="*/ 153 w 218"/>
                <a:gd name="T13" fmla="*/ 67 h 140"/>
                <a:gd name="T14" fmla="*/ 110 w 218"/>
                <a:gd name="T15" fmla="*/ 58 h 140"/>
                <a:gd name="T16" fmla="*/ 67 w 218"/>
                <a:gd name="T17" fmla="*/ 40 h 140"/>
                <a:gd name="T18" fmla="*/ 29 w 218"/>
                <a:gd name="T19" fmla="*/ 15 h 140"/>
                <a:gd name="T20" fmla="*/ 1 w 218"/>
                <a:gd name="T21" fmla="*/ 0 h 140"/>
                <a:gd name="T22" fmla="*/ 0 w 218"/>
                <a:gd name="T23" fmla="*/ 1 h 140"/>
                <a:gd name="T24" fmla="*/ 75 w 218"/>
                <a:gd name="T25" fmla="*/ 48 h 140"/>
                <a:gd name="T26" fmla="*/ 152 w 218"/>
                <a:gd name="T27" fmla="*/ 71 h 140"/>
                <a:gd name="T28" fmla="*/ 148 w 218"/>
                <a:gd name="T29" fmla="*/ 95 h 140"/>
                <a:gd name="T30" fmla="*/ 151 w 218"/>
                <a:gd name="T31" fmla="*/ 121 h 140"/>
                <a:gd name="T32" fmla="*/ 181 w 218"/>
                <a:gd name="T33" fmla="*/ 10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" h="140">
                  <a:moveTo>
                    <a:pt x="181" y="102"/>
                  </a:moveTo>
                  <a:cubicBezTo>
                    <a:pt x="190" y="105"/>
                    <a:pt x="199" y="96"/>
                    <a:pt x="202" y="88"/>
                  </a:cubicBezTo>
                  <a:cubicBezTo>
                    <a:pt x="206" y="80"/>
                    <a:pt x="206" y="71"/>
                    <a:pt x="201" y="63"/>
                  </a:cubicBezTo>
                  <a:cubicBezTo>
                    <a:pt x="212" y="56"/>
                    <a:pt x="218" y="35"/>
                    <a:pt x="200" y="32"/>
                  </a:cubicBezTo>
                  <a:cubicBezTo>
                    <a:pt x="179" y="28"/>
                    <a:pt x="164" y="49"/>
                    <a:pt x="154" y="66"/>
                  </a:cubicBezTo>
                  <a:cubicBezTo>
                    <a:pt x="154" y="66"/>
                    <a:pt x="153" y="66"/>
                    <a:pt x="153" y="67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39" y="64"/>
                    <a:pt x="124" y="62"/>
                    <a:pt x="110" y="58"/>
                  </a:cubicBezTo>
                  <a:cubicBezTo>
                    <a:pt x="95" y="54"/>
                    <a:pt x="81" y="48"/>
                    <a:pt x="67" y="40"/>
                  </a:cubicBezTo>
                  <a:cubicBezTo>
                    <a:pt x="54" y="32"/>
                    <a:pt x="42" y="24"/>
                    <a:pt x="29" y="15"/>
                  </a:cubicBezTo>
                  <a:cubicBezTo>
                    <a:pt x="21" y="9"/>
                    <a:pt x="11" y="3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6" y="15"/>
                    <a:pt x="48" y="35"/>
                    <a:pt x="75" y="48"/>
                  </a:cubicBezTo>
                  <a:cubicBezTo>
                    <a:pt x="98" y="60"/>
                    <a:pt x="125" y="70"/>
                    <a:pt x="152" y="71"/>
                  </a:cubicBezTo>
                  <a:cubicBezTo>
                    <a:pt x="149" y="79"/>
                    <a:pt x="148" y="87"/>
                    <a:pt x="148" y="95"/>
                  </a:cubicBezTo>
                  <a:cubicBezTo>
                    <a:pt x="147" y="103"/>
                    <a:pt x="147" y="114"/>
                    <a:pt x="151" y="121"/>
                  </a:cubicBezTo>
                  <a:cubicBezTo>
                    <a:pt x="164" y="140"/>
                    <a:pt x="179" y="116"/>
                    <a:pt x="181" y="102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8623300" y="2662238"/>
              <a:ext cx="341313" cy="338138"/>
            </a:xfrm>
            <a:custGeom>
              <a:avLst/>
              <a:gdLst>
                <a:gd name="T0" fmla="*/ 89 w 91"/>
                <a:gd name="T1" fmla="*/ 0 h 90"/>
                <a:gd name="T2" fmla="*/ 30 w 91"/>
                <a:gd name="T3" fmla="*/ 27 h 90"/>
                <a:gd name="T4" fmla="*/ 0 w 91"/>
                <a:gd name="T5" fmla="*/ 84 h 90"/>
                <a:gd name="T6" fmla="*/ 0 w 91"/>
                <a:gd name="T7" fmla="*/ 84 h 90"/>
                <a:gd name="T8" fmla="*/ 1 w 91"/>
                <a:gd name="T9" fmla="*/ 86 h 90"/>
                <a:gd name="T10" fmla="*/ 1 w 91"/>
                <a:gd name="T11" fmla="*/ 86 h 90"/>
                <a:gd name="T12" fmla="*/ 2 w 91"/>
                <a:gd name="T13" fmla="*/ 86 h 90"/>
                <a:gd name="T14" fmla="*/ 2 w 91"/>
                <a:gd name="T15" fmla="*/ 86 h 90"/>
                <a:gd name="T16" fmla="*/ 61 w 91"/>
                <a:gd name="T17" fmla="*/ 61 h 90"/>
                <a:gd name="T18" fmla="*/ 89 w 91"/>
                <a:gd name="T19" fmla="*/ 3 h 90"/>
                <a:gd name="T20" fmla="*/ 89 w 91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90">
                  <a:moveTo>
                    <a:pt x="89" y="0"/>
                  </a:moveTo>
                  <a:cubicBezTo>
                    <a:pt x="67" y="0"/>
                    <a:pt x="45" y="14"/>
                    <a:pt x="30" y="27"/>
                  </a:cubicBezTo>
                  <a:cubicBezTo>
                    <a:pt x="14" y="42"/>
                    <a:pt x="0" y="6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2" y="90"/>
                    <a:pt x="47" y="74"/>
                    <a:pt x="61" y="61"/>
                  </a:cubicBezTo>
                  <a:cubicBezTo>
                    <a:pt x="76" y="46"/>
                    <a:pt x="90" y="25"/>
                    <a:pt x="89" y="3"/>
                  </a:cubicBezTo>
                  <a:cubicBezTo>
                    <a:pt x="91" y="3"/>
                    <a:pt x="91" y="0"/>
                    <a:pt x="89" y="0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8623300" y="3030538"/>
              <a:ext cx="209550" cy="466725"/>
            </a:xfrm>
            <a:custGeom>
              <a:avLst/>
              <a:gdLst>
                <a:gd name="T0" fmla="*/ 45 w 56"/>
                <a:gd name="T1" fmla="*/ 123 h 124"/>
                <a:gd name="T2" fmla="*/ 54 w 56"/>
                <a:gd name="T3" fmla="*/ 55 h 124"/>
                <a:gd name="T4" fmla="*/ 26 w 56"/>
                <a:gd name="T5" fmla="*/ 2 h 124"/>
                <a:gd name="T6" fmla="*/ 26 w 56"/>
                <a:gd name="T7" fmla="*/ 1 h 124"/>
                <a:gd name="T8" fmla="*/ 25 w 56"/>
                <a:gd name="T9" fmla="*/ 1 h 124"/>
                <a:gd name="T10" fmla="*/ 25 w 56"/>
                <a:gd name="T11" fmla="*/ 1 h 124"/>
                <a:gd name="T12" fmla="*/ 25 w 56"/>
                <a:gd name="T13" fmla="*/ 2 h 124"/>
                <a:gd name="T14" fmla="*/ 38 w 56"/>
                <a:gd name="T15" fmla="*/ 122 h 124"/>
                <a:gd name="T16" fmla="*/ 41 w 56"/>
                <a:gd name="T17" fmla="*/ 122 h 124"/>
                <a:gd name="T18" fmla="*/ 45 w 56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124">
                  <a:moveTo>
                    <a:pt x="45" y="123"/>
                  </a:moveTo>
                  <a:cubicBezTo>
                    <a:pt x="55" y="102"/>
                    <a:pt x="56" y="77"/>
                    <a:pt x="54" y="55"/>
                  </a:cubicBezTo>
                  <a:cubicBezTo>
                    <a:pt x="51" y="37"/>
                    <a:pt x="45" y="9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7" y="1"/>
                    <a:pt x="26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0" y="39"/>
                    <a:pt x="14" y="88"/>
                    <a:pt x="38" y="122"/>
                  </a:cubicBezTo>
                  <a:cubicBezTo>
                    <a:pt x="39" y="123"/>
                    <a:pt x="40" y="123"/>
                    <a:pt x="41" y="122"/>
                  </a:cubicBezTo>
                  <a:cubicBezTo>
                    <a:pt x="42" y="124"/>
                    <a:pt x="44" y="124"/>
                    <a:pt x="45" y="123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1231563" y="2071688"/>
              <a:ext cx="544513" cy="733425"/>
            </a:xfrm>
            <a:custGeom>
              <a:avLst/>
              <a:gdLst>
                <a:gd name="T0" fmla="*/ 68 w 145"/>
                <a:gd name="T1" fmla="*/ 192 h 195"/>
                <a:gd name="T2" fmla="*/ 85 w 145"/>
                <a:gd name="T3" fmla="*/ 177 h 195"/>
                <a:gd name="T4" fmla="*/ 74 w 145"/>
                <a:gd name="T5" fmla="*/ 163 h 195"/>
                <a:gd name="T6" fmla="*/ 73 w 145"/>
                <a:gd name="T7" fmla="*/ 162 h 195"/>
                <a:gd name="T8" fmla="*/ 71 w 145"/>
                <a:gd name="T9" fmla="*/ 162 h 195"/>
                <a:gd name="T10" fmla="*/ 71 w 145"/>
                <a:gd name="T11" fmla="*/ 117 h 195"/>
                <a:gd name="T12" fmla="*/ 112 w 145"/>
                <a:gd name="T13" fmla="*/ 157 h 195"/>
                <a:gd name="T14" fmla="*/ 112 w 145"/>
                <a:gd name="T15" fmla="*/ 174 h 195"/>
                <a:gd name="T16" fmla="*/ 126 w 145"/>
                <a:gd name="T17" fmla="*/ 176 h 195"/>
                <a:gd name="T18" fmla="*/ 129 w 145"/>
                <a:gd name="T19" fmla="*/ 160 h 195"/>
                <a:gd name="T20" fmla="*/ 117 w 145"/>
                <a:gd name="T21" fmla="*/ 155 h 195"/>
                <a:gd name="T22" fmla="*/ 94 w 145"/>
                <a:gd name="T23" fmla="*/ 134 h 195"/>
                <a:gd name="T24" fmla="*/ 119 w 145"/>
                <a:gd name="T25" fmla="*/ 135 h 195"/>
                <a:gd name="T26" fmla="*/ 131 w 145"/>
                <a:gd name="T27" fmla="*/ 142 h 195"/>
                <a:gd name="T28" fmla="*/ 143 w 145"/>
                <a:gd name="T29" fmla="*/ 134 h 195"/>
                <a:gd name="T30" fmla="*/ 132 w 145"/>
                <a:gd name="T31" fmla="*/ 121 h 195"/>
                <a:gd name="T32" fmla="*/ 118 w 145"/>
                <a:gd name="T33" fmla="*/ 130 h 195"/>
                <a:gd name="T34" fmla="*/ 118 w 145"/>
                <a:gd name="T35" fmla="*/ 131 h 195"/>
                <a:gd name="T36" fmla="*/ 91 w 145"/>
                <a:gd name="T37" fmla="*/ 131 h 195"/>
                <a:gd name="T38" fmla="*/ 53 w 145"/>
                <a:gd name="T39" fmla="*/ 87 h 195"/>
                <a:gd name="T40" fmla="*/ 112 w 145"/>
                <a:gd name="T41" fmla="*/ 93 h 195"/>
                <a:gd name="T42" fmla="*/ 126 w 145"/>
                <a:gd name="T43" fmla="*/ 99 h 195"/>
                <a:gd name="T44" fmla="*/ 136 w 145"/>
                <a:gd name="T45" fmla="*/ 84 h 195"/>
                <a:gd name="T46" fmla="*/ 120 w 145"/>
                <a:gd name="T47" fmla="*/ 72 h 195"/>
                <a:gd name="T48" fmla="*/ 111 w 145"/>
                <a:gd name="T49" fmla="*/ 84 h 195"/>
                <a:gd name="T50" fmla="*/ 110 w 145"/>
                <a:gd name="T51" fmla="*/ 86 h 195"/>
                <a:gd name="T52" fmla="*/ 110 w 145"/>
                <a:gd name="T53" fmla="*/ 88 h 195"/>
                <a:gd name="T54" fmla="*/ 50 w 145"/>
                <a:gd name="T55" fmla="*/ 84 h 195"/>
                <a:gd name="T56" fmla="*/ 20 w 145"/>
                <a:gd name="T57" fmla="*/ 30 h 195"/>
                <a:gd name="T58" fmla="*/ 87 w 145"/>
                <a:gd name="T59" fmla="*/ 39 h 195"/>
                <a:gd name="T60" fmla="*/ 104 w 145"/>
                <a:gd name="T61" fmla="*/ 44 h 195"/>
                <a:gd name="T62" fmla="*/ 111 w 145"/>
                <a:gd name="T63" fmla="*/ 29 h 195"/>
                <a:gd name="T64" fmla="*/ 93 w 145"/>
                <a:gd name="T65" fmla="*/ 20 h 195"/>
                <a:gd name="T66" fmla="*/ 85 w 145"/>
                <a:gd name="T67" fmla="*/ 34 h 195"/>
                <a:gd name="T68" fmla="*/ 19 w 145"/>
                <a:gd name="T69" fmla="*/ 27 h 195"/>
                <a:gd name="T70" fmla="*/ 5 w 145"/>
                <a:gd name="T71" fmla="*/ 1 h 195"/>
                <a:gd name="T72" fmla="*/ 4 w 145"/>
                <a:gd name="T73" fmla="*/ 1 h 195"/>
                <a:gd name="T74" fmla="*/ 28 w 145"/>
                <a:gd name="T75" fmla="*/ 56 h 195"/>
                <a:gd name="T76" fmla="*/ 27 w 145"/>
                <a:gd name="T77" fmla="*/ 88 h 195"/>
                <a:gd name="T78" fmla="*/ 19 w 145"/>
                <a:gd name="T79" fmla="*/ 112 h 195"/>
                <a:gd name="T80" fmla="*/ 13 w 145"/>
                <a:gd name="T81" fmla="*/ 113 h 195"/>
                <a:gd name="T82" fmla="*/ 11 w 145"/>
                <a:gd name="T83" fmla="*/ 113 h 195"/>
                <a:gd name="T84" fmla="*/ 7 w 145"/>
                <a:gd name="T85" fmla="*/ 134 h 195"/>
                <a:gd name="T86" fmla="*/ 31 w 145"/>
                <a:gd name="T87" fmla="*/ 138 h 195"/>
                <a:gd name="T88" fmla="*/ 33 w 145"/>
                <a:gd name="T89" fmla="*/ 115 h 195"/>
                <a:gd name="T90" fmla="*/ 25 w 145"/>
                <a:gd name="T91" fmla="*/ 112 h 195"/>
                <a:gd name="T92" fmla="*/ 32 w 145"/>
                <a:gd name="T93" fmla="*/ 63 h 195"/>
                <a:gd name="T94" fmla="*/ 67 w 145"/>
                <a:gd name="T95" fmla="*/ 113 h 195"/>
                <a:gd name="T96" fmla="*/ 67 w 145"/>
                <a:gd name="T97" fmla="*/ 113 h 195"/>
                <a:gd name="T98" fmla="*/ 66 w 145"/>
                <a:gd name="T99" fmla="*/ 163 h 195"/>
                <a:gd name="T100" fmla="*/ 57 w 145"/>
                <a:gd name="T101" fmla="*/ 176 h 195"/>
                <a:gd name="T102" fmla="*/ 68 w 145"/>
                <a:gd name="T103" fmla="*/ 1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5" h="195">
                  <a:moveTo>
                    <a:pt x="68" y="192"/>
                  </a:moveTo>
                  <a:cubicBezTo>
                    <a:pt x="77" y="195"/>
                    <a:pt x="85" y="184"/>
                    <a:pt x="85" y="177"/>
                  </a:cubicBezTo>
                  <a:cubicBezTo>
                    <a:pt x="86" y="169"/>
                    <a:pt x="81" y="164"/>
                    <a:pt x="74" y="163"/>
                  </a:cubicBezTo>
                  <a:cubicBezTo>
                    <a:pt x="74" y="163"/>
                    <a:pt x="74" y="162"/>
                    <a:pt x="73" y="162"/>
                  </a:cubicBezTo>
                  <a:cubicBezTo>
                    <a:pt x="73" y="162"/>
                    <a:pt x="72" y="162"/>
                    <a:pt x="71" y="162"/>
                  </a:cubicBezTo>
                  <a:cubicBezTo>
                    <a:pt x="75" y="148"/>
                    <a:pt x="75" y="131"/>
                    <a:pt x="71" y="117"/>
                  </a:cubicBezTo>
                  <a:cubicBezTo>
                    <a:pt x="84" y="132"/>
                    <a:pt x="98" y="145"/>
                    <a:pt x="112" y="157"/>
                  </a:cubicBezTo>
                  <a:cubicBezTo>
                    <a:pt x="109" y="162"/>
                    <a:pt x="107" y="170"/>
                    <a:pt x="112" y="174"/>
                  </a:cubicBezTo>
                  <a:cubicBezTo>
                    <a:pt x="116" y="178"/>
                    <a:pt x="122" y="178"/>
                    <a:pt x="126" y="176"/>
                  </a:cubicBezTo>
                  <a:cubicBezTo>
                    <a:pt x="133" y="173"/>
                    <a:pt x="132" y="166"/>
                    <a:pt x="129" y="160"/>
                  </a:cubicBezTo>
                  <a:cubicBezTo>
                    <a:pt x="126" y="155"/>
                    <a:pt x="121" y="154"/>
                    <a:pt x="117" y="155"/>
                  </a:cubicBezTo>
                  <a:cubicBezTo>
                    <a:pt x="109" y="148"/>
                    <a:pt x="101" y="141"/>
                    <a:pt x="94" y="134"/>
                  </a:cubicBezTo>
                  <a:cubicBezTo>
                    <a:pt x="102" y="135"/>
                    <a:pt x="111" y="136"/>
                    <a:pt x="119" y="135"/>
                  </a:cubicBezTo>
                  <a:cubicBezTo>
                    <a:pt x="121" y="139"/>
                    <a:pt x="126" y="142"/>
                    <a:pt x="131" y="142"/>
                  </a:cubicBezTo>
                  <a:cubicBezTo>
                    <a:pt x="135" y="142"/>
                    <a:pt x="141" y="139"/>
                    <a:pt x="143" y="134"/>
                  </a:cubicBezTo>
                  <a:cubicBezTo>
                    <a:pt x="145" y="128"/>
                    <a:pt x="137" y="123"/>
                    <a:pt x="132" y="121"/>
                  </a:cubicBezTo>
                  <a:cubicBezTo>
                    <a:pt x="126" y="119"/>
                    <a:pt x="119" y="124"/>
                    <a:pt x="118" y="130"/>
                  </a:cubicBezTo>
                  <a:cubicBezTo>
                    <a:pt x="117" y="130"/>
                    <a:pt x="118" y="130"/>
                    <a:pt x="118" y="131"/>
                  </a:cubicBezTo>
                  <a:cubicBezTo>
                    <a:pt x="109" y="131"/>
                    <a:pt x="100" y="132"/>
                    <a:pt x="91" y="131"/>
                  </a:cubicBezTo>
                  <a:cubicBezTo>
                    <a:pt x="77" y="118"/>
                    <a:pt x="64" y="103"/>
                    <a:pt x="53" y="87"/>
                  </a:cubicBezTo>
                  <a:cubicBezTo>
                    <a:pt x="70" y="96"/>
                    <a:pt x="93" y="96"/>
                    <a:pt x="112" y="93"/>
                  </a:cubicBezTo>
                  <a:cubicBezTo>
                    <a:pt x="115" y="98"/>
                    <a:pt x="120" y="101"/>
                    <a:pt x="126" y="99"/>
                  </a:cubicBezTo>
                  <a:cubicBezTo>
                    <a:pt x="132" y="98"/>
                    <a:pt x="138" y="91"/>
                    <a:pt x="136" y="84"/>
                  </a:cubicBezTo>
                  <a:cubicBezTo>
                    <a:pt x="135" y="78"/>
                    <a:pt x="128" y="69"/>
                    <a:pt x="120" y="72"/>
                  </a:cubicBezTo>
                  <a:cubicBezTo>
                    <a:pt x="116" y="74"/>
                    <a:pt x="112" y="79"/>
                    <a:pt x="111" y="84"/>
                  </a:cubicBezTo>
                  <a:cubicBezTo>
                    <a:pt x="110" y="84"/>
                    <a:pt x="109" y="85"/>
                    <a:pt x="110" y="86"/>
                  </a:cubicBezTo>
                  <a:cubicBezTo>
                    <a:pt x="110" y="87"/>
                    <a:pt x="110" y="88"/>
                    <a:pt x="110" y="88"/>
                  </a:cubicBezTo>
                  <a:cubicBezTo>
                    <a:pt x="90" y="91"/>
                    <a:pt x="70" y="93"/>
                    <a:pt x="50" y="84"/>
                  </a:cubicBezTo>
                  <a:cubicBezTo>
                    <a:pt x="39" y="66"/>
                    <a:pt x="29" y="48"/>
                    <a:pt x="20" y="30"/>
                  </a:cubicBezTo>
                  <a:cubicBezTo>
                    <a:pt x="39" y="40"/>
                    <a:pt x="65" y="41"/>
                    <a:pt x="87" y="39"/>
                  </a:cubicBezTo>
                  <a:cubicBezTo>
                    <a:pt x="90" y="44"/>
                    <a:pt x="99" y="47"/>
                    <a:pt x="104" y="44"/>
                  </a:cubicBezTo>
                  <a:cubicBezTo>
                    <a:pt x="110" y="41"/>
                    <a:pt x="112" y="34"/>
                    <a:pt x="111" y="29"/>
                  </a:cubicBezTo>
                  <a:cubicBezTo>
                    <a:pt x="109" y="21"/>
                    <a:pt x="100" y="18"/>
                    <a:pt x="93" y="20"/>
                  </a:cubicBezTo>
                  <a:cubicBezTo>
                    <a:pt x="87" y="22"/>
                    <a:pt x="84" y="28"/>
                    <a:pt x="85" y="34"/>
                  </a:cubicBezTo>
                  <a:cubicBezTo>
                    <a:pt x="63" y="34"/>
                    <a:pt x="41" y="37"/>
                    <a:pt x="19" y="27"/>
                  </a:cubicBezTo>
                  <a:cubicBezTo>
                    <a:pt x="14" y="18"/>
                    <a:pt x="10" y="10"/>
                    <a:pt x="5" y="1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0" y="20"/>
                    <a:pt x="18" y="39"/>
                    <a:pt x="28" y="56"/>
                  </a:cubicBezTo>
                  <a:cubicBezTo>
                    <a:pt x="29" y="67"/>
                    <a:pt x="29" y="78"/>
                    <a:pt x="27" y="88"/>
                  </a:cubicBezTo>
                  <a:cubicBezTo>
                    <a:pt x="25" y="96"/>
                    <a:pt x="22" y="104"/>
                    <a:pt x="19" y="112"/>
                  </a:cubicBezTo>
                  <a:cubicBezTo>
                    <a:pt x="17" y="112"/>
                    <a:pt x="15" y="112"/>
                    <a:pt x="13" y="113"/>
                  </a:cubicBezTo>
                  <a:cubicBezTo>
                    <a:pt x="13" y="112"/>
                    <a:pt x="12" y="112"/>
                    <a:pt x="11" y="113"/>
                  </a:cubicBezTo>
                  <a:cubicBezTo>
                    <a:pt x="3" y="117"/>
                    <a:pt x="0" y="127"/>
                    <a:pt x="7" y="134"/>
                  </a:cubicBezTo>
                  <a:cubicBezTo>
                    <a:pt x="13" y="139"/>
                    <a:pt x="24" y="142"/>
                    <a:pt x="31" y="138"/>
                  </a:cubicBezTo>
                  <a:cubicBezTo>
                    <a:pt x="39" y="134"/>
                    <a:pt x="42" y="121"/>
                    <a:pt x="33" y="115"/>
                  </a:cubicBezTo>
                  <a:cubicBezTo>
                    <a:pt x="31" y="114"/>
                    <a:pt x="28" y="113"/>
                    <a:pt x="25" y="112"/>
                  </a:cubicBezTo>
                  <a:cubicBezTo>
                    <a:pt x="31" y="98"/>
                    <a:pt x="35" y="79"/>
                    <a:pt x="32" y="63"/>
                  </a:cubicBezTo>
                  <a:cubicBezTo>
                    <a:pt x="42" y="81"/>
                    <a:pt x="54" y="97"/>
                    <a:pt x="67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71" y="131"/>
                    <a:pt x="68" y="146"/>
                    <a:pt x="66" y="163"/>
                  </a:cubicBezTo>
                  <a:cubicBezTo>
                    <a:pt x="61" y="166"/>
                    <a:pt x="57" y="170"/>
                    <a:pt x="57" y="176"/>
                  </a:cubicBezTo>
                  <a:cubicBezTo>
                    <a:pt x="57" y="183"/>
                    <a:pt x="62" y="191"/>
                    <a:pt x="68" y="19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10417175" y="1244601"/>
              <a:ext cx="288925" cy="307975"/>
            </a:xfrm>
            <a:custGeom>
              <a:avLst/>
              <a:gdLst>
                <a:gd name="T0" fmla="*/ 74 w 77"/>
                <a:gd name="T1" fmla="*/ 55 h 82"/>
                <a:gd name="T2" fmla="*/ 61 w 77"/>
                <a:gd name="T3" fmla="*/ 43 h 82"/>
                <a:gd name="T4" fmla="*/ 37 w 77"/>
                <a:gd name="T5" fmla="*/ 12 h 82"/>
                <a:gd name="T6" fmla="*/ 24 w 77"/>
                <a:gd name="T7" fmla="*/ 0 h 82"/>
                <a:gd name="T8" fmla="*/ 13 w 77"/>
                <a:gd name="T9" fmla="*/ 11 h 82"/>
                <a:gd name="T10" fmla="*/ 0 w 77"/>
                <a:gd name="T11" fmla="*/ 60 h 82"/>
                <a:gd name="T12" fmla="*/ 0 w 77"/>
                <a:gd name="T13" fmla="*/ 61 h 82"/>
                <a:gd name="T14" fmla="*/ 0 w 77"/>
                <a:gd name="T15" fmla="*/ 61 h 82"/>
                <a:gd name="T16" fmla="*/ 1 w 77"/>
                <a:gd name="T17" fmla="*/ 63 h 82"/>
                <a:gd name="T18" fmla="*/ 2 w 77"/>
                <a:gd name="T19" fmla="*/ 63 h 82"/>
                <a:gd name="T20" fmla="*/ 3 w 77"/>
                <a:gd name="T21" fmla="*/ 63 h 82"/>
                <a:gd name="T22" fmla="*/ 3 w 77"/>
                <a:gd name="T23" fmla="*/ 63 h 82"/>
                <a:gd name="T24" fmla="*/ 4 w 77"/>
                <a:gd name="T25" fmla="*/ 63 h 82"/>
                <a:gd name="T26" fmla="*/ 66 w 77"/>
                <a:gd name="T27" fmla="*/ 70 h 82"/>
                <a:gd name="T28" fmla="*/ 74 w 77"/>
                <a:gd name="T29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82">
                  <a:moveTo>
                    <a:pt x="74" y="55"/>
                  </a:moveTo>
                  <a:cubicBezTo>
                    <a:pt x="73" y="48"/>
                    <a:pt x="67" y="45"/>
                    <a:pt x="61" y="43"/>
                  </a:cubicBezTo>
                  <a:cubicBezTo>
                    <a:pt x="77" y="26"/>
                    <a:pt x="54" y="1"/>
                    <a:pt x="37" y="12"/>
                  </a:cubicBezTo>
                  <a:cubicBezTo>
                    <a:pt x="34" y="6"/>
                    <a:pt x="30" y="0"/>
                    <a:pt x="24" y="0"/>
                  </a:cubicBezTo>
                  <a:cubicBezTo>
                    <a:pt x="18" y="0"/>
                    <a:pt x="15" y="7"/>
                    <a:pt x="13" y="11"/>
                  </a:cubicBezTo>
                  <a:cubicBezTo>
                    <a:pt x="5" y="27"/>
                    <a:pt x="3" y="44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1" y="63"/>
                  </a:cubicBezTo>
                  <a:cubicBezTo>
                    <a:pt x="1" y="63"/>
                    <a:pt x="1" y="63"/>
                    <a:pt x="2" y="63"/>
                  </a:cubicBezTo>
                  <a:cubicBezTo>
                    <a:pt x="2" y="63"/>
                    <a:pt x="2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4" y="63"/>
                  </a:cubicBezTo>
                  <a:cubicBezTo>
                    <a:pt x="23" y="70"/>
                    <a:pt x="46" y="82"/>
                    <a:pt x="66" y="70"/>
                  </a:cubicBezTo>
                  <a:cubicBezTo>
                    <a:pt x="70" y="67"/>
                    <a:pt x="75" y="61"/>
                    <a:pt x="74" y="55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9906000" y="1379538"/>
              <a:ext cx="615950" cy="557213"/>
            </a:xfrm>
            <a:custGeom>
              <a:avLst/>
              <a:gdLst>
                <a:gd name="T0" fmla="*/ 141 w 164"/>
                <a:gd name="T1" fmla="*/ 1 h 148"/>
                <a:gd name="T2" fmla="*/ 138 w 164"/>
                <a:gd name="T3" fmla="*/ 10 h 148"/>
                <a:gd name="T4" fmla="*/ 136 w 164"/>
                <a:gd name="T5" fmla="*/ 23 h 148"/>
                <a:gd name="T6" fmla="*/ 136 w 164"/>
                <a:gd name="T7" fmla="*/ 23 h 148"/>
                <a:gd name="T8" fmla="*/ 57 w 164"/>
                <a:gd name="T9" fmla="*/ 68 h 148"/>
                <a:gd name="T10" fmla="*/ 17 w 164"/>
                <a:gd name="T11" fmla="*/ 107 h 148"/>
                <a:gd name="T12" fmla="*/ 2 w 164"/>
                <a:gd name="T13" fmla="*/ 147 h 148"/>
                <a:gd name="T14" fmla="*/ 3 w 164"/>
                <a:gd name="T15" fmla="*/ 147 h 148"/>
                <a:gd name="T16" fmla="*/ 23 w 164"/>
                <a:gd name="T17" fmla="*/ 106 h 148"/>
                <a:gd name="T18" fmla="*/ 64 w 164"/>
                <a:gd name="T19" fmla="*/ 69 h 148"/>
                <a:gd name="T20" fmla="*/ 138 w 164"/>
                <a:gd name="T21" fmla="*/ 28 h 148"/>
                <a:gd name="T22" fmla="*/ 158 w 164"/>
                <a:gd name="T23" fmla="*/ 34 h 148"/>
                <a:gd name="T24" fmla="*/ 161 w 164"/>
                <a:gd name="T25" fmla="*/ 33 h 148"/>
                <a:gd name="T26" fmla="*/ 160 w 164"/>
                <a:gd name="T27" fmla="*/ 11 h 148"/>
                <a:gd name="T28" fmla="*/ 144 w 164"/>
                <a:gd name="T29" fmla="*/ 1 h 148"/>
                <a:gd name="T30" fmla="*/ 141 w 164"/>
                <a:gd name="T31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148">
                  <a:moveTo>
                    <a:pt x="141" y="1"/>
                  </a:moveTo>
                  <a:cubicBezTo>
                    <a:pt x="140" y="4"/>
                    <a:pt x="139" y="7"/>
                    <a:pt x="138" y="10"/>
                  </a:cubicBezTo>
                  <a:cubicBezTo>
                    <a:pt x="137" y="14"/>
                    <a:pt x="137" y="18"/>
                    <a:pt x="136" y="23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08" y="34"/>
                    <a:pt x="80" y="51"/>
                    <a:pt x="57" y="68"/>
                  </a:cubicBezTo>
                  <a:cubicBezTo>
                    <a:pt x="42" y="79"/>
                    <a:pt x="28" y="92"/>
                    <a:pt x="17" y="107"/>
                  </a:cubicBezTo>
                  <a:cubicBezTo>
                    <a:pt x="9" y="117"/>
                    <a:pt x="0" y="133"/>
                    <a:pt x="2" y="147"/>
                  </a:cubicBezTo>
                  <a:cubicBezTo>
                    <a:pt x="2" y="147"/>
                    <a:pt x="3" y="148"/>
                    <a:pt x="3" y="147"/>
                  </a:cubicBezTo>
                  <a:cubicBezTo>
                    <a:pt x="8" y="131"/>
                    <a:pt x="12" y="119"/>
                    <a:pt x="23" y="106"/>
                  </a:cubicBezTo>
                  <a:cubicBezTo>
                    <a:pt x="35" y="91"/>
                    <a:pt x="49" y="80"/>
                    <a:pt x="64" y="69"/>
                  </a:cubicBezTo>
                  <a:cubicBezTo>
                    <a:pt x="87" y="52"/>
                    <a:pt x="113" y="40"/>
                    <a:pt x="138" y="28"/>
                  </a:cubicBezTo>
                  <a:cubicBezTo>
                    <a:pt x="145" y="31"/>
                    <a:pt x="152" y="32"/>
                    <a:pt x="158" y="34"/>
                  </a:cubicBezTo>
                  <a:cubicBezTo>
                    <a:pt x="159" y="34"/>
                    <a:pt x="160" y="34"/>
                    <a:pt x="161" y="33"/>
                  </a:cubicBezTo>
                  <a:cubicBezTo>
                    <a:pt x="164" y="26"/>
                    <a:pt x="164" y="18"/>
                    <a:pt x="160" y="11"/>
                  </a:cubicBezTo>
                  <a:cubicBezTo>
                    <a:pt x="157" y="5"/>
                    <a:pt x="150" y="0"/>
                    <a:pt x="144" y="1"/>
                  </a:cubicBezTo>
                  <a:cubicBezTo>
                    <a:pt x="143" y="0"/>
                    <a:pt x="142" y="0"/>
                    <a:pt x="141" y="1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9220200" y="1439863"/>
              <a:ext cx="525463" cy="684213"/>
            </a:xfrm>
            <a:custGeom>
              <a:avLst/>
              <a:gdLst>
                <a:gd name="T0" fmla="*/ 137 w 140"/>
                <a:gd name="T1" fmla="*/ 32 h 182"/>
                <a:gd name="T2" fmla="*/ 117 w 140"/>
                <a:gd name="T3" fmla="*/ 30 h 182"/>
                <a:gd name="T4" fmla="*/ 114 w 140"/>
                <a:gd name="T5" fmla="*/ 45 h 182"/>
                <a:gd name="T6" fmla="*/ 114 w 140"/>
                <a:gd name="T7" fmla="*/ 46 h 182"/>
                <a:gd name="T8" fmla="*/ 115 w 140"/>
                <a:gd name="T9" fmla="*/ 47 h 182"/>
                <a:gd name="T10" fmla="*/ 85 w 140"/>
                <a:gd name="T11" fmla="*/ 72 h 182"/>
                <a:gd name="T12" fmla="*/ 89 w 140"/>
                <a:gd name="T13" fmla="*/ 23 h 182"/>
                <a:gd name="T14" fmla="*/ 101 w 140"/>
                <a:gd name="T15" fmla="*/ 13 h 182"/>
                <a:gd name="T16" fmla="*/ 94 w 140"/>
                <a:gd name="T17" fmla="*/ 3 h 182"/>
                <a:gd name="T18" fmla="*/ 82 w 140"/>
                <a:gd name="T19" fmla="*/ 10 h 182"/>
                <a:gd name="T20" fmla="*/ 85 w 140"/>
                <a:gd name="T21" fmla="*/ 21 h 182"/>
                <a:gd name="T22" fmla="*/ 84 w 140"/>
                <a:gd name="T23" fmla="*/ 48 h 182"/>
                <a:gd name="T24" fmla="*/ 70 w 140"/>
                <a:gd name="T25" fmla="*/ 31 h 182"/>
                <a:gd name="T26" fmla="*/ 69 w 140"/>
                <a:gd name="T27" fmla="*/ 19 h 182"/>
                <a:gd name="T28" fmla="*/ 57 w 140"/>
                <a:gd name="T29" fmla="*/ 15 h 182"/>
                <a:gd name="T30" fmla="*/ 54 w 140"/>
                <a:gd name="T31" fmla="*/ 29 h 182"/>
                <a:gd name="T32" fmla="*/ 68 w 140"/>
                <a:gd name="T33" fmla="*/ 34 h 182"/>
                <a:gd name="T34" fmla="*/ 68 w 140"/>
                <a:gd name="T35" fmla="*/ 34 h 182"/>
                <a:gd name="T36" fmla="*/ 84 w 140"/>
                <a:gd name="T37" fmla="*/ 51 h 182"/>
                <a:gd name="T38" fmla="*/ 76 w 140"/>
                <a:gd name="T39" fmla="*/ 101 h 182"/>
                <a:gd name="T40" fmla="*/ 46 w 140"/>
                <a:gd name="T41" fmla="*/ 59 h 182"/>
                <a:gd name="T42" fmla="*/ 43 w 140"/>
                <a:gd name="T43" fmla="*/ 46 h 182"/>
                <a:gd name="T44" fmla="*/ 27 w 140"/>
                <a:gd name="T45" fmla="*/ 47 h 182"/>
                <a:gd name="T46" fmla="*/ 28 w 140"/>
                <a:gd name="T47" fmla="*/ 64 h 182"/>
                <a:gd name="T48" fmla="*/ 41 w 140"/>
                <a:gd name="T49" fmla="*/ 64 h 182"/>
                <a:gd name="T50" fmla="*/ 44 w 140"/>
                <a:gd name="T51" fmla="*/ 64 h 182"/>
                <a:gd name="T52" fmla="*/ 44 w 140"/>
                <a:gd name="T53" fmla="*/ 62 h 182"/>
                <a:gd name="T54" fmla="*/ 74 w 140"/>
                <a:gd name="T55" fmla="*/ 105 h 182"/>
                <a:gd name="T56" fmla="*/ 56 w 140"/>
                <a:gd name="T57" fmla="*/ 155 h 182"/>
                <a:gd name="T58" fmla="*/ 24 w 140"/>
                <a:gd name="T59" fmla="*/ 105 h 182"/>
                <a:gd name="T60" fmla="*/ 18 w 140"/>
                <a:gd name="T61" fmla="*/ 91 h 182"/>
                <a:gd name="T62" fmla="*/ 4 w 140"/>
                <a:gd name="T63" fmla="*/ 95 h 182"/>
                <a:gd name="T64" fmla="*/ 9 w 140"/>
                <a:gd name="T65" fmla="*/ 112 h 182"/>
                <a:gd name="T66" fmla="*/ 22 w 140"/>
                <a:gd name="T67" fmla="*/ 109 h 182"/>
                <a:gd name="T68" fmla="*/ 55 w 140"/>
                <a:gd name="T69" fmla="*/ 157 h 182"/>
                <a:gd name="T70" fmla="*/ 44 w 140"/>
                <a:gd name="T71" fmla="*/ 181 h 182"/>
                <a:gd name="T72" fmla="*/ 45 w 140"/>
                <a:gd name="T73" fmla="*/ 182 h 182"/>
                <a:gd name="T74" fmla="*/ 69 w 140"/>
                <a:gd name="T75" fmla="*/ 135 h 182"/>
                <a:gd name="T76" fmla="*/ 91 w 140"/>
                <a:gd name="T77" fmla="*/ 118 h 182"/>
                <a:gd name="T78" fmla="*/ 110 w 140"/>
                <a:gd name="T79" fmla="*/ 110 h 182"/>
                <a:gd name="T80" fmla="*/ 115 w 140"/>
                <a:gd name="T81" fmla="*/ 113 h 182"/>
                <a:gd name="T82" fmla="*/ 115 w 140"/>
                <a:gd name="T83" fmla="*/ 115 h 182"/>
                <a:gd name="T84" fmla="*/ 132 w 140"/>
                <a:gd name="T85" fmla="*/ 106 h 182"/>
                <a:gd name="T86" fmla="*/ 122 w 140"/>
                <a:gd name="T87" fmla="*/ 87 h 182"/>
                <a:gd name="T88" fmla="*/ 105 w 140"/>
                <a:gd name="T89" fmla="*/ 99 h 182"/>
                <a:gd name="T90" fmla="*/ 108 w 140"/>
                <a:gd name="T91" fmla="*/ 106 h 182"/>
                <a:gd name="T92" fmla="*/ 71 w 140"/>
                <a:gd name="T93" fmla="*/ 128 h 182"/>
                <a:gd name="T94" fmla="*/ 85 w 140"/>
                <a:gd name="T95" fmla="*/ 77 h 182"/>
                <a:gd name="T96" fmla="*/ 85 w 140"/>
                <a:gd name="T97" fmla="*/ 77 h 182"/>
                <a:gd name="T98" fmla="*/ 119 w 140"/>
                <a:gd name="T99" fmla="*/ 50 h 182"/>
                <a:gd name="T100" fmla="*/ 132 w 140"/>
                <a:gd name="T101" fmla="*/ 49 h 182"/>
                <a:gd name="T102" fmla="*/ 137 w 140"/>
                <a:gd name="T103" fmla="*/ 3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82">
                  <a:moveTo>
                    <a:pt x="137" y="32"/>
                  </a:moveTo>
                  <a:cubicBezTo>
                    <a:pt x="134" y="26"/>
                    <a:pt x="122" y="26"/>
                    <a:pt x="117" y="30"/>
                  </a:cubicBezTo>
                  <a:cubicBezTo>
                    <a:pt x="112" y="34"/>
                    <a:pt x="111" y="40"/>
                    <a:pt x="114" y="45"/>
                  </a:cubicBezTo>
                  <a:cubicBezTo>
                    <a:pt x="114" y="45"/>
                    <a:pt x="114" y="46"/>
                    <a:pt x="114" y="46"/>
                  </a:cubicBezTo>
                  <a:cubicBezTo>
                    <a:pt x="115" y="46"/>
                    <a:pt x="115" y="47"/>
                    <a:pt x="115" y="47"/>
                  </a:cubicBezTo>
                  <a:cubicBezTo>
                    <a:pt x="104" y="53"/>
                    <a:pt x="92" y="62"/>
                    <a:pt x="85" y="72"/>
                  </a:cubicBezTo>
                  <a:cubicBezTo>
                    <a:pt x="88" y="56"/>
                    <a:pt x="89" y="39"/>
                    <a:pt x="89" y="23"/>
                  </a:cubicBezTo>
                  <a:cubicBezTo>
                    <a:pt x="94" y="22"/>
                    <a:pt x="101" y="19"/>
                    <a:pt x="101" y="13"/>
                  </a:cubicBezTo>
                  <a:cubicBezTo>
                    <a:pt x="101" y="9"/>
                    <a:pt x="98" y="5"/>
                    <a:pt x="94" y="3"/>
                  </a:cubicBezTo>
                  <a:cubicBezTo>
                    <a:pt x="88" y="0"/>
                    <a:pt x="84" y="4"/>
                    <a:pt x="82" y="10"/>
                  </a:cubicBezTo>
                  <a:cubicBezTo>
                    <a:pt x="80" y="14"/>
                    <a:pt x="82" y="19"/>
                    <a:pt x="85" y="21"/>
                  </a:cubicBezTo>
                  <a:cubicBezTo>
                    <a:pt x="85" y="30"/>
                    <a:pt x="85" y="39"/>
                    <a:pt x="84" y="48"/>
                  </a:cubicBezTo>
                  <a:cubicBezTo>
                    <a:pt x="80" y="42"/>
                    <a:pt x="76" y="36"/>
                    <a:pt x="70" y="31"/>
                  </a:cubicBezTo>
                  <a:cubicBezTo>
                    <a:pt x="72" y="27"/>
                    <a:pt x="71" y="22"/>
                    <a:pt x="69" y="19"/>
                  </a:cubicBezTo>
                  <a:cubicBezTo>
                    <a:pt x="66" y="16"/>
                    <a:pt x="61" y="14"/>
                    <a:pt x="57" y="15"/>
                  </a:cubicBezTo>
                  <a:cubicBezTo>
                    <a:pt x="52" y="17"/>
                    <a:pt x="52" y="25"/>
                    <a:pt x="54" y="29"/>
                  </a:cubicBezTo>
                  <a:cubicBezTo>
                    <a:pt x="56" y="35"/>
                    <a:pt x="63" y="36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74" y="39"/>
                    <a:pt x="79" y="45"/>
                    <a:pt x="84" y="51"/>
                  </a:cubicBezTo>
                  <a:cubicBezTo>
                    <a:pt x="82" y="68"/>
                    <a:pt x="80" y="85"/>
                    <a:pt x="76" y="101"/>
                  </a:cubicBezTo>
                  <a:cubicBezTo>
                    <a:pt x="72" y="84"/>
                    <a:pt x="60" y="70"/>
                    <a:pt x="46" y="59"/>
                  </a:cubicBezTo>
                  <a:cubicBezTo>
                    <a:pt x="48" y="54"/>
                    <a:pt x="47" y="49"/>
                    <a:pt x="43" y="46"/>
                  </a:cubicBezTo>
                  <a:cubicBezTo>
                    <a:pt x="38" y="42"/>
                    <a:pt x="31" y="43"/>
                    <a:pt x="27" y="47"/>
                  </a:cubicBezTo>
                  <a:cubicBezTo>
                    <a:pt x="24" y="52"/>
                    <a:pt x="22" y="61"/>
                    <a:pt x="28" y="64"/>
                  </a:cubicBezTo>
                  <a:cubicBezTo>
                    <a:pt x="32" y="66"/>
                    <a:pt x="37" y="66"/>
                    <a:pt x="41" y="64"/>
                  </a:cubicBezTo>
                  <a:cubicBezTo>
                    <a:pt x="42" y="64"/>
                    <a:pt x="43" y="65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57" y="75"/>
                    <a:pt x="70" y="86"/>
                    <a:pt x="74" y="105"/>
                  </a:cubicBezTo>
                  <a:cubicBezTo>
                    <a:pt x="69" y="122"/>
                    <a:pt x="63" y="138"/>
                    <a:pt x="56" y="155"/>
                  </a:cubicBezTo>
                  <a:cubicBezTo>
                    <a:pt x="52" y="137"/>
                    <a:pt x="38" y="118"/>
                    <a:pt x="24" y="105"/>
                  </a:cubicBezTo>
                  <a:cubicBezTo>
                    <a:pt x="26" y="100"/>
                    <a:pt x="23" y="93"/>
                    <a:pt x="18" y="91"/>
                  </a:cubicBezTo>
                  <a:cubicBezTo>
                    <a:pt x="13" y="89"/>
                    <a:pt x="7" y="91"/>
                    <a:pt x="4" y="95"/>
                  </a:cubicBezTo>
                  <a:cubicBezTo>
                    <a:pt x="0" y="101"/>
                    <a:pt x="3" y="108"/>
                    <a:pt x="9" y="112"/>
                  </a:cubicBezTo>
                  <a:cubicBezTo>
                    <a:pt x="13" y="115"/>
                    <a:pt x="19" y="113"/>
                    <a:pt x="22" y="109"/>
                  </a:cubicBezTo>
                  <a:cubicBezTo>
                    <a:pt x="34" y="124"/>
                    <a:pt x="49" y="137"/>
                    <a:pt x="55" y="157"/>
                  </a:cubicBezTo>
                  <a:cubicBezTo>
                    <a:pt x="51" y="165"/>
                    <a:pt x="47" y="173"/>
                    <a:pt x="44" y="181"/>
                  </a:cubicBezTo>
                  <a:cubicBezTo>
                    <a:pt x="44" y="182"/>
                    <a:pt x="45" y="182"/>
                    <a:pt x="45" y="182"/>
                  </a:cubicBezTo>
                  <a:cubicBezTo>
                    <a:pt x="54" y="167"/>
                    <a:pt x="62" y="151"/>
                    <a:pt x="69" y="135"/>
                  </a:cubicBezTo>
                  <a:cubicBezTo>
                    <a:pt x="75" y="128"/>
                    <a:pt x="82" y="122"/>
                    <a:pt x="91" y="118"/>
                  </a:cubicBezTo>
                  <a:cubicBezTo>
                    <a:pt x="97" y="115"/>
                    <a:pt x="104" y="113"/>
                    <a:pt x="110" y="110"/>
                  </a:cubicBezTo>
                  <a:cubicBezTo>
                    <a:pt x="112" y="111"/>
                    <a:pt x="113" y="113"/>
                    <a:pt x="115" y="113"/>
                  </a:cubicBezTo>
                  <a:cubicBezTo>
                    <a:pt x="115" y="114"/>
                    <a:pt x="115" y="115"/>
                    <a:pt x="115" y="115"/>
                  </a:cubicBezTo>
                  <a:cubicBezTo>
                    <a:pt x="123" y="118"/>
                    <a:pt x="131" y="114"/>
                    <a:pt x="132" y="106"/>
                  </a:cubicBezTo>
                  <a:cubicBezTo>
                    <a:pt x="132" y="99"/>
                    <a:pt x="128" y="90"/>
                    <a:pt x="122" y="87"/>
                  </a:cubicBezTo>
                  <a:cubicBezTo>
                    <a:pt x="114" y="84"/>
                    <a:pt x="104" y="90"/>
                    <a:pt x="105" y="99"/>
                  </a:cubicBezTo>
                  <a:cubicBezTo>
                    <a:pt x="105" y="101"/>
                    <a:pt x="106" y="104"/>
                    <a:pt x="108" y="106"/>
                  </a:cubicBezTo>
                  <a:cubicBezTo>
                    <a:pt x="95" y="110"/>
                    <a:pt x="80" y="118"/>
                    <a:pt x="71" y="128"/>
                  </a:cubicBezTo>
                  <a:cubicBezTo>
                    <a:pt x="77" y="112"/>
                    <a:pt x="82" y="95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94" y="65"/>
                    <a:pt x="106" y="58"/>
                    <a:pt x="119" y="50"/>
                  </a:cubicBezTo>
                  <a:cubicBezTo>
                    <a:pt x="123" y="52"/>
                    <a:pt x="129" y="52"/>
                    <a:pt x="132" y="49"/>
                  </a:cubicBezTo>
                  <a:cubicBezTo>
                    <a:pt x="137" y="45"/>
                    <a:pt x="140" y="38"/>
                    <a:pt x="137" y="32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7159625" y="3571876"/>
              <a:ext cx="871538" cy="658813"/>
            </a:xfrm>
            <a:custGeom>
              <a:avLst/>
              <a:gdLst>
                <a:gd name="T0" fmla="*/ 229 w 232"/>
                <a:gd name="T1" fmla="*/ 23 h 175"/>
                <a:gd name="T2" fmla="*/ 185 w 232"/>
                <a:gd name="T3" fmla="*/ 0 h 175"/>
                <a:gd name="T4" fmla="*/ 121 w 232"/>
                <a:gd name="T5" fmla="*/ 11 h 175"/>
                <a:gd name="T6" fmla="*/ 83 w 232"/>
                <a:gd name="T7" fmla="*/ 26 h 175"/>
                <a:gd name="T8" fmla="*/ 61 w 232"/>
                <a:gd name="T9" fmla="*/ 38 h 175"/>
                <a:gd name="T10" fmla="*/ 59 w 232"/>
                <a:gd name="T11" fmla="*/ 37 h 175"/>
                <a:gd name="T12" fmla="*/ 18 w 232"/>
                <a:gd name="T13" fmla="*/ 79 h 175"/>
                <a:gd name="T14" fmla="*/ 1 w 232"/>
                <a:gd name="T15" fmla="*/ 129 h 175"/>
                <a:gd name="T16" fmla="*/ 13 w 232"/>
                <a:gd name="T17" fmla="*/ 167 h 175"/>
                <a:gd name="T18" fmla="*/ 47 w 232"/>
                <a:gd name="T19" fmla="*/ 158 h 175"/>
                <a:gd name="T20" fmla="*/ 48 w 232"/>
                <a:gd name="T21" fmla="*/ 158 h 175"/>
                <a:gd name="T22" fmla="*/ 68 w 232"/>
                <a:gd name="T23" fmla="*/ 169 h 175"/>
                <a:gd name="T24" fmla="*/ 87 w 232"/>
                <a:gd name="T25" fmla="*/ 151 h 175"/>
                <a:gd name="T26" fmla="*/ 127 w 232"/>
                <a:gd name="T27" fmla="*/ 133 h 175"/>
                <a:gd name="T28" fmla="*/ 156 w 232"/>
                <a:gd name="T29" fmla="*/ 136 h 175"/>
                <a:gd name="T30" fmla="*/ 162 w 232"/>
                <a:gd name="T31" fmla="*/ 110 h 175"/>
                <a:gd name="T32" fmla="*/ 182 w 232"/>
                <a:gd name="T33" fmla="*/ 70 h 175"/>
                <a:gd name="T34" fmla="*/ 208 w 232"/>
                <a:gd name="T35" fmla="*/ 65 h 175"/>
                <a:gd name="T36" fmla="*/ 206 w 232"/>
                <a:gd name="T37" fmla="*/ 41 h 175"/>
                <a:gd name="T38" fmla="*/ 229 w 232"/>
                <a:gd name="T39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2" h="175">
                  <a:moveTo>
                    <a:pt x="229" y="23"/>
                  </a:moveTo>
                  <a:cubicBezTo>
                    <a:pt x="224" y="4"/>
                    <a:pt x="201" y="0"/>
                    <a:pt x="185" y="0"/>
                  </a:cubicBezTo>
                  <a:cubicBezTo>
                    <a:pt x="164" y="0"/>
                    <a:pt x="142" y="5"/>
                    <a:pt x="121" y="11"/>
                  </a:cubicBezTo>
                  <a:cubicBezTo>
                    <a:pt x="108" y="15"/>
                    <a:pt x="95" y="20"/>
                    <a:pt x="83" y="26"/>
                  </a:cubicBezTo>
                  <a:cubicBezTo>
                    <a:pt x="76" y="29"/>
                    <a:pt x="66" y="33"/>
                    <a:pt x="61" y="38"/>
                  </a:cubicBezTo>
                  <a:cubicBezTo>
                    <a:pt x="61" y="38"/>
                    <a:pt x="60" y="37"/>
                    <a:pt x="59" y="37"/>
                  </a:cubicBezTo>
                  <a:cubicBezTo>
                    <a:pt x="42" y="45"/>
                    <a:pt x="28" y="63"/>
                    <a:pt x="18" y="79"/>
                  </a:cubicBezTo>
                  <a:cubicBezTo>
                    <a:pt x="9" y="94"/>
                    <a:pt x="1" y="111"/>
                    <a:pt x="1" y="129"/>
                  </a:cubicBezTo>
                  <a:cubicBezTo>
                    <a:pt x="0" y="141"/>
                    <a:pt x="2" y="159"/>
                    <a:pt x="13" y="167"/>
                  </a:cubicBezTo>
                  <a:cubicBezTo>
                    <a:pt x="25" y="175"/>
                    <a:pt x="38" y="167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50" y="167"/>
                    <a:pt x="59" y="171"/>
                    <a:pt x="68" y="169"/>
                  </a:cubicBezTo>
                  <a:cubicBezTo>
                    <a:pt x="77" y="167"/>
                    <a:pt x="84" y="159"/>
                    <a:pt x="87" y="151"/>
                  </a:cubicBezTo>
                  <a:cubicBezTo>
                    <a:pt x="104" y="163"/>
                    <a:pt x="129" y="156"/>
                    <a:pt x="127" y="133"/>
                  </a:cubicBezTo>
                  <a:cubicBezTo>
                    <a:pt x="135" y="139"/>
                    <a:pt x="147" y="142"/>
                    <a:pt x="156" y="136"/>
                  </a:cubicBezTo>
                  <a:cubicBezTo>
                    <a:pt x="166" y="130"/>
                    <a:pt x="166" y="120"/>
                    <a:pt x="162" y="110"/>
                  </a:cubicBezTo>
                  <a:cubicBezTo>
                    <a:pt x="184" y="121"/>
                    <a:pt x="191" y="89"/>
                    <a:pt x="182" y="70"/>
                  </a:cubicBezTo>
                  <a:cubicBezTo>
                    <a:pt x="191" y="72"/>
                    <a:pt x="202" y="72"/>
                    <a:pt x="208" y="65"/>
                  </a:cubicBezTo>
                  <a:cubicBezTo>
                    <a:pt x="215" y="58"/>
                    <a:pt x="211" y="49"/>
                    <a:pt x="206" y="41"/>
                  </a:cubicBezTo>
                  <a:cubicBezTo>
                    <a:pt x="217" y="42"/>
                    <a:pt x="232" y="36"/>
                    <a:pt x="229" y="2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7216775" y="3598863"/>
              <a:ext cx="595313" cy="473075"/>
            </a:xfrm>
            <a:custGeom>
              <a:avLst/>
              <a:gdLst>
                <a:gd name="T0" fmla="*/ 140 w 159"/>
                <a:gd name="T1" fmla="*/ 6 h 126"/>
                <a:gd name="T2" fmla="*/ 42 w 159"/>
                <a:gd name="T3" fmla="*/ 26 h 126"/>
                <a:gd name="T4" fmla="*/ 41 w 159"/>
                <a:gd name="T5" fmla="*/ 29 h 126"/>
                <a:gd name="T6" fmla="*/ 2 w 159"/>
                <a:gd name="T7" fmla="*/ 105 h 126"/>
                <a:gd name="T8" fmla="*/ 17 w 159"/>
                <a:gd name="T9" fmla="*/ 125 h 126"/>
                <a:gd name="T10" fmla="*/ 39 w 159"/>
                <a:gd name="T11" fmla="*/ 109 h 126"/>
                <a:gd name="T12" fmla="*/ 66 w 159"/>
                <a:gd name="T13" fmla="*/ 94 h 126"/>
                <a:gd name="T14" fmla="*/ 101 w 159"/>
                <a:gd name="T15" fmla="*/ 75 h 126"/>
                <a:gd name="T16" fmla="*/ 121 w 159"/>
                <a:gd name="T17" fmla="*/ 51 h 126"/>
                <a:gd name="T18" fmla="*/ 135 w 159"/>
                <a:gd name="T19" fmla="*/ 31 h 126"/>
                <a:gd name="T20" fmla="*/ 154 w 159"/>
                <a:gd name="T21" fmla="*/ 23 h 126"/>
                <a:gd name="T22" fmla="*/ 140 w 159"/>
                <a:gd name="T2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126">
                  <a:moveTo>
                    <a:pt x="140" y="6"/>
                  </a:moveTo>
                  <a:cubicBezTo>
                    <a:pt x="106" y="0"/>
                    <a:pt x="73" y="15"/>
                    <a:pt x="42" y="26"/>
                  </a:cubicBezTo>
                  <a:cubicBezTo>
                    <a:pt x="41" y="26"/>
                    <a:pt x="41" y="28"/>
                    <a:pt x="41" y="29"/>
                  </a:cubicBezTo>
                  <a:cubicBezTo>
                    <a:pt x="21" y="49"/>
                    <a:pt x="0" y="75"/>
                    <a:pt x="2" y="105"/>
                  </a:cubicBezTo>
                  <a:cubicBezTo>
                    <a:pt x="2" y="115"/>
                    <a:pt x="6" y="124"/>
                    <a:pt x="17" y="125"/>
                  </a:cubicBezTo>
                  <a:cubicBezTo>
                    <a:pt x="26" y="126"/>
                    <a:pt x="34" y="117"/>
                    <a:pt x="39" y="109"/>
                  </a:cubicBezTo>
                  <a:cubicBezTo>
                    <a:pt x="49" y="123"/>
                    <a:pt x="63" y="107"/>
                    <a:pt x="66" y="94"/>
                  </a:cubicBezTo>
                  <a:cubicBezTo>
                    <a:pt x="83" y="105"/>
                    <a:pt x="108" y="96"/>
                    <a:pt x="101" y="75"/>
                  </a:cubicBezTo>
                  <a:cubicBezTo>
                    <a:pt x="116" y="81"/>
                    <a:pt x="129" y="62"/>
                    <a:pt x="121" y="51"/>
                  </a:cubicBezTo>
                  <a:cubicBezTo>
                    <a:pt x="133" y="53"/>
                    <a:pt x="143" y="41"/>
                    <a:pt x="135" y="31"/>
                  </a:cubicBezTo>
                  <a:cubicBezTo>
                    <a:pt x="142" y="31"/>
                    <a:pt x="150" y="30"/>
                    <a:pt x="154" y="23"/>
                  </a:cubicBezTo>
                  <a:cubicBezTo>
                    <a:pt x="159" y="15"/>
                    <a:pt x="146" y="7"/>
                    <a:pt x="140" y="6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7935913" y="3068638"/>
              <a:ext cx="698500" cy="495300"/>
            </a:xfrm>
            <a:custGeom>
              <a:avLst/>
              <a:gdLst>
                <a:gd name="T0" fmla="*/ 159 w 186"/>
                <a:gd name="T1" fmla="*/ 128 h 132"/>
                <a:gd name="T2" fmla="*/ 160 w 186"/>
                <a:gd name="T3" fmla="*/ 108 h 132"/>
                <a:gd name="T4" fmla="*/ 144 w 186"/>
                <a:gd name="T5" fmla="*/ 107 h 132"/>
                <a:gd name="T6" fmla="*/ 144 w 186"/>
                <a:gd name="T7" fmla="*/ 107 h 132"/>
                <a:gd name="T8" fmla="*/ 142 w 186"/>
                <a:gd name="T9" fmla="*/ 108 h 132"/>
                <a:gd name="T10" fmla="*/ 114 w 186"/>
                <a:gd name="T11" fmla="*/ 81 h 132"/>
                <a:gd name="T12" fmla="*/ 164 w 186"/>
                <a:gd name="T13" fmla="*/ 80 h 132"/>
                <a:gd name="T14" fmla="*/ 174 w 186"/>
                <a:gd name="T15" fmla="*/ 90 h 132"/>
                <a:gd name="T16" fmla="*/ 184 w 186"/>
                <a:gd name="T17" fmla="*/ 82 h 132"/>
                <a:gd name="T18" fmla="*/ 176 w 186"/>
                <a:gd name="T19" fmla="*/ 71 h 132"/>
                <a:gd name="T20" fmla="*/ 165 w 186"/>
                <a:gd name="T21" fmla="*/ 76 h 132"/>
                <a:gd name="T22" fmla="*/ 138 w 186"/>
                <a:gd name="T23" fmla="*/ 77 h 132"/>
                <a:gd name="T24" fmla="*/ 154 w 186"/>
                <a:gd name="T25" fmla="*/ 62 h 132"/>
                <a:gd name="T26" fmla="*/ 165 w 186"/>
                <a:gd name="T27" fmla="*/ 59 h 132"/>
                <a:gd name="T28" fmla="*/ 168 w 186"/>
                <a:gd name="T29" fmla="*/ 47 h 132"/>
                <a:gd name="T30" fmla="*/ 153 w 186"/>
                <a:gd name="T31" fmla="*/ 46 h 132"/>
                <a:gd name="T32" fmla="*/ 150 w 186"/>
                <a:gd name="T33" fmla="*/ 60 h 132"/>
                <a:gd name="T34" fmla="*/ 150 w 186"/>
                <a:gd name="T35" fmla="*/ 60 h 132"/>
                <a:gd name="T36" fmla="*/ 135 w 186"/>
                <a:gd name="T37" fmla="*/ 77 h 132"/>
                <a:gd name="T38" fmla="*/ 85 w 186"/>
                <a:gd name="T39" fmla="*/ 75 h 132"/>
                <a:gd name="T40" fmla="*/ 123 w 186"/>
                <a:gd name="T41" fmla="*/ 41 h 132"/>
                <a:gd name="T42" fmla="*/ 136 w 186"/>
                <a:gd name="T43" fmla="*/ 36 h 132"/>
                <a:gd name="T44" fmla="*/ 133 w 186"/>
                <a:gd name="T45" fmla="*/ 21 h 132"/>
                <a:gd name="T46" fmla="*/ 116 w 186"/>
                <a:gd name="T47" fmla="*/ 24 h 132"/>
                <a:gd name="T48" fmla="*/ 118 w 186"/>
                <a:gd name="T49" fmla="*/ 37 h 132"/>
                <a:gd name="T50" fmla="*/ 118 w 186"/>
                <a:gd name="T51" fmla="*/ 39 h 132"/>
                <a:gd name="T52" fmla="*/ 119 w 186"/>
                <a:gd name="T53" fmla="*/ 40 h 132"/>
                <a:gd name="T54" fmla="*/ 81 w 186"/>
                <a:gd name="T55" fmla="*/ 74 h 132"/>
                <a:gd name="T56" fmla="*/ 29 w 186"/>
                <a:gd name="T57" fmla="*/ 61 h 132"/>
                <a:gd name="T58" fmla="*/ 74 w 186"/>
                <a:gd name="T59" fmla="*/ 24 h 132"/>
                <a:gd name="T60" fmla="*/ 88 w 186"/>
                <a:gd name="T61" fmla="*/ 16 h 132"/>
                <a:gd name="T62" fmla="*/ 83 w 186"/>
                <a:gd name="T63" fmla="*/ 3 h 132"/>
                <a:gd name="T64" fmla="*/ 66 w 186"/>
                <a:gd name="T65" fmla="*/ 9 h 132"/>
                <a:gd name="T66" fmla="*/ 71 w 186"/>
                <a:gd name="T67" fmla="*/ 22 h 132"/>
                <a:gd name="T68" fmla="*/ 26 w 186"/>
                <a:gd name="T69" fmla="*/ 60 h 132"/>
                <a:gd name="T70" fmla="*/ 1 w 186"/>
                <a:gd name="T71" fmla="*/ 52 h 132"/>
                <a:gd name="T72" fmla="*/ 1 w 186"/>
                <a:gd name="T73" fmla="*/ 53 h 132"/>
                <a:gd name="T74" fmla="*/ 50 w 186"/>
                <a:gd name="T75" fmla="*/ 72 h 132"/>
                <a:gd name="T76" fmla="*/ 69 w 186"/>
                <a:gd name="T77" fmla="*/ 92 h 132"/>
                <a:gd name="T78" fmla="*/ 79 w 186"/>
                <a:gd name="T79" fmla="*/ 110 h 132"/>
                <a:gd name="T80" fmla="*/ 76 w 186"/>
                <a:gd name="T81" fmla="*/ 115 h 132"/>
                <a:gd name="T82" fmla="*/ 75 w 186"/>
                <a:gd name="T83" fmla="*/ 116 h 132"/>
                <a:gd name="T84" fmla="*/ 86 w 186"/>
                <a:gd name="T85" fmla="*/ 131 h 132"/>
                <a:gd name="T86" fmla="*/ 103 w 186"/>
                <a:gd name="T87" fmla="*/ 119 h 132"/>
                <a:gd name="T88" fmla="*/ 90 w 186"/>
                <a:gd name="T89" fmla="*/ 104 h 132"/>
                <a:gd name="T90" fmla="*/ 83 w 186"/>
                <a:gd name="T91" fmla="*/ 107 h 132"/>
                <a:gd name="T92" fmla="*/ 57 w 186"/>
                <a:gd name="T93" fmla="*/ 73 h 132"/>
                <a:gd name="T94" fmla="*/ 109 w 186"/>
                <a:gd name="T95" fmla="*/ 81 h 132"/>
                <a:gd name="T96" fmla="*/ 109 w 186"/>
                <a:gd name="T97" fmla="*/ 81 h 132"/>
                <a:gd name="T98" fmla="*/ 140 w 186"/>
                <a:gd name="T99" fmla="*/ 113 h 132"/>
                <a:gd name="T100" fmla="*/ 143 w 186"/>
                <a:gd name="T101" fmla="*/ 126 h 132"/>
                <a:gd name="T102" fmla="*/ 159 w 186"/>
                <a:gd name="T103" fmla="*/ 12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32">
                  <a:moveTo>
                    <a:pt x="159" y="128"/>
                  </a:moveTo>
                  <a:cubicBezTo>
                    <a:pt x="166" y="124"/>
                    <a:pt x="164" y="113"/>
                    <a:pt x="160" y="108"/>
                  </a:cubicBezTo>
                  <a:cubicBezTo>
                    <a:pt x="155" y="103"/>
                    <a:pt x="149" y="103"/>
                    <a:pt x="144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3" y="108"/>
                    <a:pt x="143" y="108"/>
                    <a:pt x="142" y="108"/>
                  </a:cubicBezTo>
                  <a:cubicBezTo>
                    <a:pt x="136" y="97"/>
                    <a:pt x="125" y="87"/>
                    <a:pt x="114" y="81"/>
                  </a:cubicBezTo>
                  <a:cubicBezTo>
                    <a:pt x="131" y="82"/>
                    <a:pt x="147" y="82"/>
                    <a:pt x="164" y="80"/>
                  </a:cubicBezTo>
                  <a:cubicBezTo>
                    <a:pt x="165" y="85"/>
                    <a:pt x="168" y="91"/>
                    <a:pt x="174" y="90"/>
                  </a:cubicBezTo>
                  <a:cubicBezTo>
                    <a:pt x="179" y="90"/>
                    <a:pt x="183" y="86"/>
                    <a:pt x="184" y="82"/>
                  </a:cubicBezTo>
                  <a:cubicBezTo>
                    <a:pt x="186" y="76"/>
                    <a:pt x="181" y="72"/>
                    <a:pt x="176" y="71"/>
                  </a:cubicBezTo>
                  <a:cubicBezTo>
                    <a:pt x="171" y="70"/>
                    <a:pt x="167" y="72"/>
                    <a:pt x="165" y="76"/>
                  </a:cubicBezTo>
                  <a:cubicBezTo>
                    <a:pt x="156" y="76"/>
                    <a:pt x="147" y="77"/>
                    <a:pt x="138" y="77"/>
                  </a:cubicBezTo>
                  <a:cubicBezTo>
                    <a:pt x="144" y="73"/>
                    <a:pt x="149" y="68"/>
                    <a:pt x="154" y="62"/>
                  </a:cubicBezTo>
                  <a:cubicBezTo>
                    <a:pt x="158" y="63"/>
                    <a:pt x="162" y="62"/>
                    <a:pt x="165" y="59"/>
                  </a:cubicBezTo>
                  <a:cubicBezTo>
                    <a:pt x="168" y="56"/>
                    <a:pt x="170" y="51"/>
                    <a:pt x="168" y="47"/>
                  </a:cubicBezTo>
                  <a:cubicBezTo>
                    <a:pt x="165" y="42"/>
                    <a:pt x="157" y="43"/>
                    <a:pt x="153" y="46"/>
                  </a:cubicBezTo>
                  <a:cubicBezTo>
                    <a:pt x="148" y="48"/>
                    <a:pt x="147" y="55"/>
                    <a:pt x="150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46" y="66"/>
                    <a:pt x="141" y="72"/>
                    <a:pt x="135" y="77"/>
                  </a:cubicBezTo>
                  <a:cubicBezTo>
                    <a:pt x="118" y="78"/>
                    <a:pt x="101" y="77"/>
                    <a:pt x="85" y="75"/>
                  </a:cubicBezTo>
                  <a:cubicBezTo>
                    <a:pt x="101" y="69"/>
                    <a:pt x="114" y="56"/>
                    <a:pt x="123" y="41"/>
                  </a:cubicBezTo>
                  <a:cubicBezTo>
                    <a:pt x="128" y="42"/>
                    <a:pt x="133" y="41"/>
                    <a:pt x="136" y="36"/>
                  </a:cubicBezTo>
                  <a:cubicBezTo>
                    <a:pt x="139" y="31"/>
                    <a:pt x="138" y="24"/>
                    <a:pt x="133" y="21"/>
                  </a:cubicBezTo>
                  <a:cubicBezTo>
                    <a:pt x="128" y="18"/>
                    <a:pt x="118" y="17"/>
                    <a:pt x="116" y="24"/>
                  </a:cubicBezTo>
                  <a:cubicBezTo>
                    <a:pt x="114" y="28"/>
                    <a:pt x="115" y="33"/>
                    <a:pt x="118" y="37"/>
                  </a:cubicBezTo>
                  <a:cubicBezTo>
                    <a:pt x="117" y="37"/>
                    <a:pt x="117" y="38"/>
                    <a:pt x="118" y="39"/>
                  </a:cubicBezTo>
                  <a:cubicBezTo>
                    <a:pt x="118" y="39"/>
                    <a:pt x="119" y="39"/>
                    <a:pt x="119" y="40"/>
                  </a:cubicBezTo>
                  <a:cubicBezTo>
                    <a:pt x="109" y="54"/>
                    <a:pt x="98" y="67"/>
                    <a:pt x="81" y="74"/>
                  </a:cubicBezTo>
                  <a:cubicBezTo>
                    <a:pt x="63" y="71"/>
                    <a:pt x="46" y="66"/>
                    <a:pt x="29" y="61"/>
                  </a:cubicBezTo>
                  <a:cubicBezTo>
                    <a:pt x="46" y="55"/>
                    <a:pt x="63" y="39"/>
                    <a:pt x="74" y="24"/>
                  </a:cubicBezTo>
                  <a:cubicBezTo>
                    <a:pt x="80" y="25"/>
                    <a:pt x="87" y="22"/>
                    <a:pt x="88" y="16"/>
                  </a:cubicBezTo>
                  <a:cubicBezTo>
                    <a:pt x="90" y="11"/>
                    <a:pt x="87" y="6"/>
                    <a:pt x="83" y="3"/>
                  </a:cubicBezTo>
                  <a:cubicBezTo>
                    <a:pt x="77" y="0"/>
                    <a:pt x="69" y="4"/>
                    <a:pt x="66" y="9"/>
                  </a:cubicBezTo>
                  <a:cubicBezTo>
                    <a:pt x="64" y="14"/>
                    <a:pt x="66" y="20"/>
                    <a:pt x="71" y="22"/>
                  </a:cubicBezTo>
                  <a:cubicBezTo>
                    <a:pt x="57" y="36"/>
                    <a:pt x="46" y="52"/>
                    <a:pt x="26" y="60"/>
                  </a:cubicBezTo>
                  <a:cubicBezTo>
                    <a:pt x="18" y="57"/>
                    <a:pt x="10" y="55"/>
                    <a:pt x="1" y="52"/>
                  </a:cubicBezTo>
                  <a:cubicBezTo>
                    <a:pt x="1" y="52"/>
                    <a:pt x="0" y="53"/>
                    <a:pt x="1" y="53"/>
                  </a:cubicBezTo>
                  <a:cubicBezTo>
                    <a:pt x="17" y="61"/>
                    <a:pt x="33" y="67"/>
                    <a:pt x="50" y="72"/>
                  </a:cubicBezTo>
                  <a:cubicBezTo>
                    <a:pt x="58" y="77"/>
                    <a:pt x="64" y="84"/>
                    <a:pt x="69" y="92"/>
                  </a:cubicBezTo>
                  <a:cubicBezTo>
                    <a:pt x="73" y="98"/>
                    <a:pt x="76" y="104"/>
                    <a:pt x="79" y="110"/>
                  </a:cubicBezTo>
                  <a:cubicBezTo>
                    <a:pt x="78" y="112"/>
                    <a:pt x="77" y="113"/>
                    <a:pt x="76" y="115"/>
                  </a:cubicBezTo>
                  <a:cubicBezTo>
                    <a:pt x="76" y="115"/>
                    <a:pt x="75" y="115"/>
                    <a:pt x="75" y="116"/>
                  </a:cubicBezTo>
                  <a:cubicBezTo>
                    <a:pt x="73" y="124"/>
                    <a:pt x="77" y="132"/>
                    <a:pt x="86" y="131"/>
                  </a:cubicBezTo>
                  <a:cubicBezTo>
                    <a:pt x="93" y="131"/>
                    <a:pt x="101" y="126"/>
                    <a:pt x="103" y="119"/>
                  </a:cubicBezTo>
                  <a:cubicBezTo>
                    <a:pt x="105" y="111"/>
                    <a:pt x="99" y="102"/>
                    <a:pt x="90" y="104"/>
                  </a:cubicBezTo>
                  <a:cubicBezTo>
                    <a:pt x="88" y="104"/>
                    <a:pt x="85" y="106"/>
                    <a:pt x="83" y="107"/>
                  </a:cubicBezTo>
                  <a:cubicBezTo>
                    <a:pt x="78" y="95"/>
                    <a:pt x="68" y="81"/>
                    <a:pt x="57" y="73"/>
                  </a:cubicBezTo>
                  <a:cubicBezTo>
                    <a:pt x="74" y="77"/>
                    <a:pt x="91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23" y="89"/>
                    <a:pt x="131" y="101"/>
                    <a:pt x="140" y="113"/>
                  </a:cubicBezTo>
                  <a:cubicBezTo>
                    <a:pt x="138" y="117"/>
                    <a:pt x="139" y="122"/>
                    <a:pt x="143" y="126"/>
                  </a:cubicBezTo>
                  <a:cubicBezTo>
                    <a:pt x="147" y="130"/>
                    <a:pt x="154" y="132"/>
                    <a:pt x="159" y="128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10183813" y="966788"/>
              <a:ext cx="1262063" cy="935038"/>
            </a:xfrm>
            <a:custGeom>
              <a:avLst/>
              <a:gdLst>
                <a:gd name="T0" fmla="*/ 300 w 336"/>
                <a:gd name="T1" fmla="*/ 173 h 249"/>
                <a:gd name="T2" fmla="*/ 236 w 336"/>
                <a:gd name="T3" fmla="*/ 150 h 249"/>
                <a:gd name="T4" fmla="*/ 187 w 336"/>
                <a:gd name="T5" fmla="*/ 159 h 249"/>
                <a:gd name="T6" fmla="*/ 170 w 336"/>
                <a:gd name="T7" fmla="*/ 165 h 249"/>
                <a:gd name="T8" fmla="*/ 197 w 336"/>
                <a:gd name="T9" fmla="*/ 138 h 249"/>
                <a:gd name="T10" fmla="*/ 198 w 336"/>
                <a:gd name="T11" fmla="*/ 138 h 249"/>
                <a:gd name="T12" fmla="*/ 198 w 336"/>
                <a:gd name="T13" fmla="*/ 138 h 249"/>
                <a:gd name="T14" fmla="*/ 200 w 336"/>
                <a:gd name="T15" fmla="*/ 138 h 249"/>
                <a:gd name="T16" fmla="*/ 319 w 336"/>
                <a:gd name="T17" fmla="*/ 82 h 249"/>
                <a:gd name="T18" fmla="*/ 335 w 336"/>
                <a:gd name="T19" fmla="*/ 39 h 249"/>
                <a:gd name="T20" fmla="*/ 304 w 336"/>
                <a:gd name="T21" fmla="*/ 9 h 249"/>
                <a:gd name="T22" fmla="*/ 224 w 336"/>
                <a:gd name="T23" fmla="*/ 47 h 249"/>
                <a:gd name="T24" fmla="*/ 197 w 336"/>
                <a:gd name="T25" fmla="*/ 136 h 249"/>
                <a:gd name="T26" fmla="*/ 196 w 336"/>
                <a:gd name="T27" fmla="*/ 136 h 249"/>
                <a:gd name="T28" fmla="*/ 156 w 336"/>
                <a:gd name="T29" fmla="*/ 171 h 249"/>
                <a:gd name="T30" fmla="*/ 110 w 336"/>
                <a:gd name="T31" fmla="*/ 207 h 249"/>
                <a:gd name="T32" fmla="*/ 1 w 336"/>
                <a:gd name="T33" fmla="*/ 247 h 249"/>
                <a:gd name="T34" fmla="*/ 1 w 336"/>
                <a:gd name="T35" fmla="*/ 248 h 249"/>
                <a:gd name="T36" fmla="*/ 107 w 336"/>
                <a:gd name="T37" fmla="*/ 214 h 249"/>
                <a:gd name="T38" fmla="*/ 154 w 336"/>
                <a:gd name="T39" fmla="*/ 179 h 249"/>
                <a:gd name="T40" fmla="*/ 160 w 336"/>
                <a:gd name="T41" fmla="*/ 174 h 249"/>
                <a:gd name="T42" fmla="*/ 241 w 336"/>
                <a:gd name="T43" fmla="*/ 222 h 249"/>
                <a:gd name="T44" fmla="*/ 300 w 336"/>
                <a:gd name="T45" fmla="*/ 17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249">
                  <a:moveTo>
                    <a:pt x="300" y="173"/>
                  </a:moveTo>
                  <a:cubicBezTo>
                    <a:pt x="298" y="147"/>
                    <a:pt x="254" y="149"/>
                    <a:pt x="236" y="150"/>
                  </a:cubicBezTo>
                  <a:cubicBezTo>
                    <a:pt x="220" y="151"/>
                    <a:pt x="203" y="154"/>
                    <a:pt x="187" y="159"/>
                  </a:cubicBezTo>
                  <a:cubicBezTo>
                    <a:pt x="181" y="160"/>
                    <a:pt x="175" y="162"/>
                    <a:pt x="170" y="165"/>
                  </a:cubicBezTo>
                  <a:cubicBezTo>
                    <a:pt x="180" y="156"/>
                    <a:pt x="189" y="148"/>
                    <a:pt x="197" y="138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8" y="138"/>
                    <a:pt x="199" y="138"/>
                    <a:pt x="200" y="138"/>
                  </a:cubicBezTo>
                  <a:cubicBezTo>
                    <a:pt x="245" y="132"/>
                    <a:pt x="290" y="119"/>
                    <a:pt x="319" y="82"/>
                  </a:cubicBezTo>
                  <a:cubicBezTo>
                    <a:pt x="329" y="70"/>
                    <a:pt x="336" y="55"/>
                    <a:pt x="335" y="39"/>
                  </a:cubicBezTo>
                  <a:cubicBezTo>
                    <a:pt x="333" y="23"/>
                    <a:pt x="318" y="14"/>
                    <a:pt x="304" y="9"/>
                  </a:cubicBezTo>
                  <a:cubicBezTo>
                    <a:pt x="271" y="0"/>
                    <a:pt x="242" y="23"/>
                    <a:pt x="224" y="47"/>
                  </a:cubicBezTo>
                  <a:cubicBezTo>
                    <a:pt x="206" y="71"/>
                    <a:pt x="191" y="106"/>
                    <a:pt x="197" y="136"/>
                  </a:cubicBezTo>
                  <a:cubicBezTo>
                    <a:pt x="196" y="136"/>
                    <a:pt x="196" y="136"/>
                    <a:pt x="196" y="136"/>
                  </a:cubicBezTo>
                  <a:cubicBezTo>
                    <a:pt x="182" y="147"/>
                    <a:pt x="169" y="159"/>
                    <a:pt x="156" y="171"/>
                  </a:cubicBezTo>
                  <a:cubicBezTo>
                    <a:pt x="141" y="184"/>
                    <a:pt x="126" y="196"/>
                    <a:pt x="110" y="207"/>
                  </a:cubicBezTo>
                  <a:cubicBezTo>
                    <a:pt x="77" y="230"/>
                    <a:pt x="41" y="242"/>
                    <a:pt x="1" y="247"/>
                  </a:cubicBezTo>
                  <a:cubicBezTo>
                    <a:pt x="0" y="247"/>
                    <a:pt x="1" y="248"/>
                    <a:pt x="1" y="248"/>
                  </a:cubicBezTo>
                  <a:cubicBezTo>
                    <a:pt x="39" y="249"/>
                    <a:pt x="76" y="234"/>
                    <a:pt x="107" y="214"/>
                  </a:cubicBezTo>
                  <a:cubicBezTo>
                    <a:pt x="124" y="204"/>
                    <a:pt x="139" y="191"/>
                    <a:pt x="154" y="179"/>
                  </a:cubicBezTo>
                  <a:cubicBezTo>
                    <a:pt x="156" y="177"/>
                    <a:pt x="158" y="175"/>
                    <a:pt x="160" y="174"/>
                  </a:cubicBezTo>
                  <a:cubicBezTo>
                    <a:pt x="175" y="202"/>
                    <a:pt x="210" y="220"/>
                    <a:pt x="241" y="222"/>
                  </a:cubicBezTo>
                  <a:cubicBezTo>
                    <a:pt x="268" y="223"/>
                    <a:pt x="303" y="205"/>
                    <a:pt x="300" y="173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-3175" y="4049713"/>
              <a:ext cx="566738" cy="808038"/>
            </a:xfrm>
            <a:custGeom>
              <a:avLst/>
              <a:gdLst>
                <a:gd name="T0" fmla="*/ 138 w 151"/>
                <a:gd name="T1" fmla="*/ 24 h 215"/>
                <a:gd name="T2" fmla="*/ 115 w 151"/>
                <a:gd name="T3" fmla="*/ 26 h 215"/>
                <a:gd name="T4" fmla="*/ 115 w 151"/>
                <a:gd name="T5" fmla="*/ 44 h 215"/>
                <a:gd name="T6" fmla="*/ 116 w 151"/>
                <a:gd name="T7" fmla="*/ 45 h 215"/>
                <a:gd name="T8" fmla="*/ 117 w 151"/>
                <a:gd name="T9" fmla="*/ 46 h 215"/>
                <a:gd name="T10" fmla="*/ 89 w 151"/>
                <a:gd name="T11" fmla="*/ 81 h 215"/>
                <a:gd name="T12" fmla="*/ 82 w 151"/>
                <a:gd name="T13" fmla="*/ 25 h 215"/>
                <a:gd name="T14" fmla="*/ 93 w 151"/>
                <a:gd name="T15" fmla="*/ 11 h 215"/>
                <a:gd name="T16" fmla="*/ 83 w 151"/>
                <a:gd name="T17" fmla="*/ 1 h 215"/>
                <a:gd name="T18" fmla="*/ 71 w 151"/>
                <a:gd name="T19" fmla="*/ 12 h 215"/>
                <a:gd name="T20" fmla="*/ 77 w 151"/>
                <a:gd name="T21" fmla="*/ 23 h 215"/>
                <a:gd name="T22" fmla="*/ 82 w 151"/>
                <a:gd name="T23" fmla="*/ 55 h 215"/>
                <a:gd name="T24" fmla="*/ 63 w 151"/>
                <a:gd name="T25" fmla="*/ 38 h 215"/>
                <a:gd name="T26" fmla="*/ 58 w 151"/>
                <a:gd name="T27" fmla="*/ 25 h 215"/>
                <a:gd name="T28" fmla="*/ 44 w 151"/>
                <a:gd name="T29" fmla="*/ 24 h 215"/>
                <a:gd name="T30" fmla="*/ 44 w 151"/>
                <a:gd name="T31" fmla="*/ 40 h 215"/>
                <a:gd name="T32" fmla="*/ 61 w 151"/>
                <a:gd name="T33" fmla="*/ 43 h 215"/>
                <a:gd name="T34" fmla="*/ 61 w 151"/>
                <a:gd name="T35" fmla="*/ 42 h 215"/>
                <a:gd name="T36" fmla="*/ 83 w 151"/>
                <a:gd name="T37" fmla="*/ 58 h 215"/>
                <a:gd name="T38" fmla="*/ 85 w 151"/>
                <a:gd name="T39" fmla="*/ 116 h 215"/>
                <a:gd name="T40" fmla="*/ 42 w 151"/>
                <a:gd name="T41" fmla="*/ 75 h 215"/>
                <a:gd name="T42" fmla="*/ 35 w 151"/>
                <a:gd name="T43" fmla="*/ 61 h 215"/>
                <a:gd name="T44" fmla="*/ 18 w 151"/>
                <a:gd name="T45" fmla="*/ 67 h 215"/>
                <a:gd name="T46" fmla="*/ 23 w 151"/>
                <a:gd name="T47" fmla="*/ 86 h 215"/>
                <a:gd name="T48" fmla="*/ 38 w 151"/>
                <a:gd name="T49" fmla="*/ 82 h 215"/>
                <a:gd name="T50" fmla="*/ 40 w 151"/>
                <a:gd name="T51" fmla="*/ 82 h 215"/>
                <a:gd name="T52" fmla="*/ 41 w 151"/>
                <a:gd name="T53" fmla="*/ 80 h 215"/>
                <a:gd name="T54" fmla="*/ 85 w 151"/>
                <a:gd name="T55" fmla="*/ 121 h 215"/>
                <a:gd name="T56" fmla="*/ 75 w 151"/>
                <a:gd name="T57" fmla="*/ 181 h 215"/>
                <a:gd name="T58" fmla="*/ 28 w 151"/>
                <a:gd name="T59" fmla="*/ 133 h 215"/>
                <a:gd name="T60" fmla="*/ 18 w 151"/>
                <a:gd name="T61" fmla="*/ 118 h 215"/>
                <a:gd name="T62" fmla="*/ 3 w 151"/>
                <a:gd name="T63" fmla="*/ 126 h 215"/>
                <a:gd name="T64" fmla="*/ 12 w 151"/>
                <a:gd name="T65" fmla="*/ 144 h 215"/>
                <a:gd name="T66" fmla="*/ 26 w 151"/>
                <a:gd name="T67" fmla="*/ 138 h 215"/>
                <a:gd name="T68" fmla="*/ 74 w 151"/>
                <a:gd name="T69" fmla="*/ 184 h 215"/>
                <a:gd name="T70" fmla="*/ 68 w 151"/>
                <a:gd name="T71" fmla="*/ 214 h 215"/>
                <a:gd name="T72" fmla="*/ 70 w 151"/>
                <a:gd name="T73" fmla="*/ 214 h 215"/>
                <a:gd name="T74" fmla="*/ 85 w 151"/>
                <a:gd name="T75" fmla="*/ 156 h 215"/>
                <a:gd name="T76" fmla="*/ 106 w 151"/>
                <a:gd name="T77" fmla="*/ 132 h 215"/>
                <a:gd name="T78" fmla="*/ 126 w 151"/>
                <a:gd name="T79" fmla="*/ 118 h 215"/>
                <a:gd name="T80" fmla="*/ 132 w 151"/>
                <a:gd name="T81" fmla="*/ 121 h 215"/>
                <a:gd name="T82" fmla="*/ 133 w 151"/>
                <a:gd name="T83" fmla="*/ 122 h 215"/>
                <a:gd name="T84" fmla="*/ 150 w 151"/>
                <a:gd name="T85" fmla="*/ 108 h 215"/>
                <a:gd name="T86" fmla="*/ 134 w 151"/>
                <a:gd name="T87" fmla="*/ 90 h 215"/>
                <a:gd name="T88" fmla="*/ 118 w 151"/>
                <a:gd name="T89" fmla="*/ 106 h 215"/>
                <a:gd name="T90" fmla="*/ 123 w 151"/>
                <a:gd name="T91" fmla="*/ 115 h 215"/>
                <a:gd name="T92" fmla="*/ 86 w 151"/>
                <a:gd name="T93" fmla="*/ 148 h 215"/>
                <a:gd name="T94" fmla="*/ 90 w 151"/>
                <a:gd name="T95" fmla="*/ 87 h 215"/>
                <a:gd name="T96" fmla="*/ 90 w 151"/>
                <a:gd name="T97" fmla="*/ 87 h 215"/>
                <a:gd name="T98" fmla="*/ 122 w 151"/>
                <a:gd name="T99" fmla="*/ 49 h 215"/>
                <a:gd name="T100" fmla="*/ 137 w 151"/>
                <a:gd name="T101" fmla="*/ 44 h 215"/>
                <a:gd name="T102" fmla="*/ 138 w 151"/>
                <a:gd name="T103" fmla="*/ 2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215">
                  <a:moveTo>
                    <a:pt x="138" y="24"/>
                  </a:moveTo>
                  <a:cubicBezTo>
                    <a:pt x="133" y="17"/>
                    <a:pt x="120" y="20"/>
                    <a:pt x="115" y="26"/>
                  </a:cubicBezTo>
                  <a:cubicBezTo>
                    <a:pt x="110" y="32"/>
                    <a:pt x="111" y="39"/>
                    <a:pt x="115" y="44"/>
                  </a:cubicBezTo>
                  <a:cubicBezTo>
                    <a:pt x="116" y="44"/>
                    <a:pt x="116" y="45"/>
                    <a:pt x="116" y="45"/>
                  </a:cubicBezTo>
                  <a:cubicBezTo>
                    <a:pt x="116" y="45"/>
                    <a:pt x="117" y="46"/>
                    <a:pt x="117" y="46"/>
                  </a:cubicBezTo>
                  <a:cubicBezTo>
                    <a:pt x="105" y="55"/>
                    <a:pt x="95" y="68"/>
                    <a:pt x="89" y="81"/>
                  </a:cubicBezTo>
                  <a:cubicBezTo>
                    <a:pt x="89" y="62"/>
                    <a:pt x="86" y="43"/>
                    <a:pt x="82" y="25"/>
                  </a:cubicBezTo>
                  <a:cubicBezTo>
                    <a:pt x="87" y="23"/>
                    <a:pt x="94" y="18"/>
                    <a:pt x="93" y="11"/>
                  </a:cubicBezTo>
                  <a:cubicBezTo>
                    <a:pt x="92" y="7"/>
                    <a:pt x="88" y="2"/>
                    <a:pt x="83" y="1"/>
                  </a:cubicBezTo>
                  <a:cubicBezTo>
                    <a:pt x="76" y="0"/>
                    <a:pt x="72" y="5"/>
                    <a:pt x="71" y="12"/>
                  </a:cubicBezTo>
                  <a:cubicBezTo>
                    <a:pt x="70" y="17"/>
                    <a:pt x="73" y="22"/>
                    <a:pt x="77" y="23"/>
                  </a:cubicBezTo>
                  <a:cubicBezTo>
                    <a:pt x="79" y="34"/>
                    <a:pt x="81" y="44"/>
                    <a:pt x="82" y="55"/>
                  </a:cubicBezTo>
                  <a:cubicBezTo>
                    <a:pt x="77" y="48"/>
                    <a:pt x="70" y="43"/>
                    <a:pt x="63" y="38"/>
                  </a:cubicBezTo>
                  <a:cubicBezTo>
                    <a:pt x="64" y="33"/>
                    <a:pt x="62" y="28"/>
                    <a:pt x="58" y="25"/>
                  </a:cubicBezTo>
                  <a:cubicBezTo>
                    <a:pt x="54" y="22"/>
                    <a:pt x="48" y="21"/>
                    <a:pt x="44" y="24"/>
                  </a:cubicBezTo>
                  <a:cubicBezTo>
                    <a:pt x="39" y="27"/>
                    <a:pt x="41" y="36"/>
                    <a:pt x="44" y="40"/>
                  </a:cubicBezTo>
                  <a:cubicBezTo>
                    <a:pt x="48" y="46"/>
                    <a:pt x="56" y="46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9" y="47"/>
                    <a:pt x="76" y="52"/>
                    <a:pt x="83" y="58"/>
                  </a:cubicBezTo>
                  <a:cubicBezTo>
                    <a:pt x="85" y="77"/>
                    <a:pt x="86" y="97"/>
                    <a:pt x="85" y="116"/>
                  </a:cubicBezTo>
                  <a:cubicBezTo>
                    <a:pt x="77" y="98"/>
                    <a:pt x="60" y="84"/>
                    <a:pt x="42" y="75"/>
                  </a:cubicBezTo>
                  <a:cubicBezTo>
                    <a:pt x="43" y="70"/>
                    <a:pt x="41" y="64"/>
                    <a:pt x="35" y="61"/>
                  </a:cubicBezTo>
                  <a:cubicBezTo>
                    <a:pt x="29" y="59"/>
                    <a:pt x="21" y="61"/>
                    <a:pt x="18" y="67"/>
                  </a:cubicBezTo>
                  <a:cubicBezTo>
                    <a:pt x="15" y="73"/>
                    <a:pt x="15" y="84"/>
                    <a:pt x="23" y="86"/>
                  </a:cubicBezTo>
                  <a:cubicBezTo>
                    <a:pt x="28" y="87"/>
                    <a:pt x="34" y="86"/>
                    <a:pt x="38" y="82"/>
                  </a:cubicBezTo>
                  <a:cubicBezTo>
                    <a:pt x="39" y="83"/>
                    <a:pt x="40" y="83"/>
                    <a:pt x="40" y="82"/>
                  </a:cubicBezTo>
                  <a:cubicBezTo>
                    <a:pt x="41" y="81"/>
                    <a:pt x="41" y="81"/>
                    <a:pt x="41" y="80"/>
                  </a:cubicBezTo>
                  <a:cubicBezTo>
                    <a:pt x="59" y="91"/>
                    <a:pt x="75" y="101"/>
                    <a:pt x="85" y="121"/>
                  </a:cubicBezTo>
                  <a:cubicBezTo>
                    <a:pt x="83" y="141"/>
                    <a:pt x="79" y="161"/>
                    <a:pt x="75" y="181"/>
                  </a:cubicBezTo>
                  <a:cubicBezTo>
                    <a:pt x="67" y="162"/>
                    <a:pt x="47" y="144"/>
                    <a:pt x="28" y="133"/>
                  </a:cubicBezTo>
                  <a:cubicBezTo>
                    <a:pt x="29" y="127"/>
                    <a:pt x="24" y="119"/>
                    <a:pt x="18" y="118"/>
                  </a:cubicBezTo>
                  <a:cubicBezTo>
                    <a:pt x="12" y="117"/>
                    <a:pt x="6" y="121"/>
                    <a:pt x="3" y="126"/>
                  </a:cubicBezTo>
                  <a:cubicBezTo>
                    <a:pt x="0" y="133"/>
                    <a:pt x="5" y="141"/>
                    <a:pt x="12" y="144"/>
                  </a:cubicBezTo>
                  <a:cubicBezTo>
                    <a:pt x="18" y="146"/>
                    <a:pt x="24" y="143"/>
                    <a:pt x="26" y="138"/>
                  </a:cubicBezTo>
                  <a:cubicBezTo>
                    <a:pt x="44" y="152"/>
                    <a:pt x="63" y="163"/>
                    <a:pt x="74" y="184"/>
                  </a:cubicBezTo>
                  <a:cubicBezTo>
                    <a:pt x="72" y="194"/>
                    <a:pt x="70" y="204"/>
                    <a:pt x="68" y="214"/>
                  </a:cubicBezTo>
                  <a:cubicBezTo>
                    <a:pt x="68" y="215"/>
                    <a:pt x="69" y="215"/>
                    <a:pt x="70" y="214"/>
                  </a:cubicBezTo>
                  <a:cubicBezTo>
                    <a:pt x="77" y="196"/>
                    <a:pt x="82" y="176"/>
                    <a:pt x="85" y="156"/>
                  </a:cubicBezTo>
                  <a:cubicBezTo>
                    <a:pt x="91" y="147"/>
                    <a:pt x="97" y="138"/>
                    <a:pt x="106" y="132"/>
                  </a:cubicBezTo>
                  <a:cubicBezTo>
                    <a:pt x="112" y="127"/>
                    <a:pt x="120" y="123"/>
                    <a:pt x="126" y="118"/>
                  </a:cubicBezTo>
                  <a:cubicBezTo>
                    <a:pt x="128" y="119"/>
                    <a:pt x="130" y="120"/>
                    <a:pt x="132" y="121"/>
                  </a:cubicBezTo>
                  <a:cubicBezTo>
                    <a:pt x="132" y="122"/>
                    <a:pt x="132" y="122"/>
                    <a:pt x="133" y="122"/>
                  </a:cubicBezTo>
                  <a:cubicBezTo>
                    <a:pt x="142" y="124"/>
                    <a:pt x="151" y="118"/>
                    <a:pt x="150" y="108"/>
                  </a:cubicBezTo>
                  <a:cubicBezTo>
                    <a:pt x="148" y="101"/>
                    <a:pt x="142" y="91"/>
                    <a:pt x="134" y="90"/>
                  </a:cubicBezTo>
                  <a:cubicBezTo>
                    <a:pt x="125" y="88"/>
                    <a:pt x="115" y="97"/>
                    <a:pt x="118" y="106"/>
                  </a:cubicBezTo>
                  <a:cubicBezTo>
                    <a:pt x="119" y="109"/>
                    <a:pt x="120" y="112"/>
                    <a:pt x="123" y="115"/>
                  </a:cubicBezTo>
                  <a:cubicBezTo>
                    <a:pt x="109" y="122"/>
                    <a:pt x="94" y="134"/>
                    <a:pt x="86" y="148"/>
                  </a:cubicBezTo>
                  <a:cubicBezTo>
                    <a:pt x="89" y="128"/>
                    <a:pt x="90" y="108"/>
                    <a:pt x="90" y="87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8" y="71"/>
                    <a:pt x="110" y="61"/>
                    <a:pt x="122" y="49"/>
                  </a:cubicBezTo>
                  <a:cubicBezTo>
                    <a:pt x="128" y="50"/>
                    <a:pt x="133" y="48"/>
                    <a:pt x="137" y="44"/>
                  </a:cubicBezTo>
                  <a:cubicBezTo>
                    <a:pt x="141" y="39"/>
                    <a:pt x="143" y="30"/>
                    <a:pt x="138" y="24"/>
                  </a:cubicBezTo>
                  <a:close/>
                </a:path>
              </a:pathLst>
            </a:custGeom>
            <a:solidFill>
              <a:srgbClr val="62A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6465888" y="3421063"/>
              <a:ext cx="423863" cy="436563"/>
            </a:xfrm>
            <a:custGeom>
              <a:avLst/>
              <a:gdLst>
                <a:gd name="T0" fmla="*/ 106 w 113"/>
                <a:gd name="T1" fmla="*/ 60 h 116"/>
                <a:gd name="T2" fmla="*/ 55 w 113"/>
                <a:gd name="T3" fmla="*/ 69 h 116"/>
                <a:gd name="T4" fmla="*/ 28 w 113"/>
                <a:gd name="T5" fmla="*/ 37 h 116"/>
                <a:gd name="T6" fmla="*/ 2 w 113"/>
                <a:gd name="T7" fmla="*/ 1 h 116"/>
                <a:gd name="T8" fmla="*/ 0 w 113"/>
                <a:gd name="T9" fmla="*/ 2 h 116"/>
                <a:gd name="T10" fmla="*/ 28 w 113"/>
                <a:gd name="T11" fmla="*/ 42 h 116"/>
                <a:gd name="T12" fmla="*/ 54 w 113"/>
                <a:gd name="T13" fmla="*/ 72 h 116"/>
                <a:gd name="T14" fmla="*/ 55 w 113"/>
                <a:gd name="T15" fmla="*/ 74 h 116"/>
                <a:gd name="T16" fmla="*/ 62 w 113"/>
                <a:gd name="T17" fmla="*/ 110 h 116"/>
                <a:gd name="T18" fmla="*/ 77 w 113"/>
                <a:gd name="T19" fmla="*/ 94 h 116"/>
                <a:gd name="T20" fmla="*/ 99 w 113"/>
                <a:gd name="T21" fmla="*/ 97 h 116"/>
                <a:gd name="T22" fmla="*/ 101 w 113"/>
                <a:gd name="T23" fmla="*/ 93 h 116"/>
                <a:gd name="T24" fmla="*/ 95 w 113"/>
                <a:gd name="T25" fmla="*/ 80 h 116"/>
                <a:gd name="T26" fmla="*/ 109 w 113"/>
                <a:gd name="T27" fmla="*/ 76 h 116"/>
                <a:gd name="T28" fmla="*/ 106 w 113"/>
                <a:gd name="T29" fmla="*/ 6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6">
                  <a:moveTo>
                    <a:pt x="106" y="60"/>
                  </a:moveTo>
                  <a:cubicBezTo>
                    <a:pt x="91" y="47"/>
                    <a:pt x="65" y="51"/>
                    <a:pt x="55" y="69"/>
                  </a:cubicBezTo>
                  <a:cubicBezTo>
                    <a:pt x="47" y="58"/>
                    <a:pt x="37" y="48"/>
                    <a:pt x="28" y="37"/>
                  </a:cubicBezTo>
                  <a:cubicBezTo>
                    <a:pt x="19" y="26"/>
                    <a:pt x="11" y="13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7" y="17"/>
                    <a:pt x="17" y="30"/>
                    <a:pt x="28" y="42"/>
                  </a:cubicBezTo>
                  <a:cubicBezTo>
                    <a:pt x="36" y="52"/>
                    <a:pt x="44" y="63"/>
                    <a:pt x="54" y="72"/>
                  </a:cubicBezTo>
                  <a:cubicBezTo>
                    <a:pt x="54" y="73"/>
                    <a:pt x="54" y="74"/>
                    <a:pt x="55" y="74"/>
                  </a:cubicBezTo>
                  <a:cubicBezTo>
                    <a:pt x="47" y="85"/>
                    <a:pt x="49" y="104"/>
                    <a:pt x="62" y="110"/>
                  </a:cubicBezTo>
                  <a:cubicBezTo>
                    <a:pt x="74" y="116"/>
                    <a:pt x="77" y="104"/>
                    <a:pt x="77" y="94"/>
                  </a:cubicBezTo>
                  <a:cubicBezTo>
                    <a:pt x="84" y="98"/>
                    <a:pt x="91" y="99"/>
                    <a:pt x="99" y="97"/>
                  </a:cubicBezTo>
                  <a:cubicBezTo>
                    <a:pt x="100" y="96"/>
                    <a:pt x="101" y="95"/>
                    <a:pt x="101" y="93"/>
                  </a:cubicBezTo>
                  <a:cubicBezTo>
                    <a:pt x="99" y="88"/>
                    <a:pt x="97" y="84"/>
                    <a:pt x="95" y="80"/>
                  </a:cubicBezTo>
                  <a:cubicBezTo>
                    <a:pt x="100" y="80"/>
                    <a:pt x="105" y="80"/>
                    <a:pt x="109" y="76"/>
                  </a:cubicBezTo>
                  <a:cubicBezTo>
                    <a:pt x="113" y="71"/>
                    <a:pt x="110" y="64"/>
                    <a:pt x="106" y="60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255588" y="1898651"/>
              <a:ext cx="11944350" cy="2986088"/>
            </a:xfrm>
            <a:custGeom>
              <a:avLst/>
              <a:gdLst>
                <a:gd name="T0" fmla="*/ 3180 w 3183"/>
                <a:gd name="T1" fmla="*/ 21 h 794"/>
                <a:gd name="T2" fmla="*/ 2991 w 3183"/>
                <a:gd name="T3" fmla="*/ 51 h 794"/>
                <a:gd name="T4" fmla="*/ 2818 w 3183"/>
                <a:gd name="T5" fmla="*/ 22 h 794"/>
                <a:gd name="T6" fmla="*/ 2647 w 3183"/>
                <a:gd name="T7" fmla="*/ 0 h 794"/>
                <a:gd name="T8" fmla="*/ 2459 w 3183"/>
                <a:gd name="T9" fmla="*/ 44 h 794"/>
                <a:gd name="T10" fmla="*/ 2312 w 3183"/>
                <a:gd name="T11" fmla="*/ 129 h 794"/>
                <a:gd name="T12" fmla="*/ 2198 w 3183"/>
                <a:gd name="T13" fmla="*/ 227 h 794"/>
                <a:gd name="T14" fmla="*/ 2196 w 3183"/>
                <a:gd name="T15" fmla="*/ 228 h 794"/>
                <a:gd name="T16" fmla="*/ 1890 w 3183"/>
                <a:gd name="T17" fmla="*/ 428 h 794"/>
                <a:gd name="T18" fmla="*/ 1588 w 3183"/>
                <a:gd name="T19" fmla="*/ 386 h 794"/>
                <a:gd name="T20" fmla="*/ 1369 w 3183"/>
                <a:gd name="T21" fmla="*/ 370 h 794"/>
                <a:gd name="T22" fmla="*/ 1177 w 3183"/>
                <a:gd name="T23" fmla="*/ 453 h 794"/>
                <a:gd name="T24" fmla="*/ 1137 w 3183"/>
                <a:gd name="T25" fmla="*/ 490 h 794"/>
                <a:gd name="T26" fmla="*/ 1137 w 3183"/>
                <a:gd name="T27" fmla="*/ 490 h 794"/>
                <a:gd name="T28" fmla="*/ 908 w 3183"/>
                <a:gd name="T29" fmla="*/ 730 h 794"/>
                <a:gd name="T30" fmla="*/ 758 w 3183"/>
                <a:gd name="T31" fmla="*/ 786 h 794"/>
                <a:gd name="T32" fmla="*/ 574 w 3183"/>
                <a:gd name="T33" fmla="*/ 763 h 794"/>
                <a:gd name="T34" fmla="*/ 430 w 3183"/>
                <a:gd name="T35" fmla="*/ 722 h 794"/>
                <a:gd name="T36" fmla="*/ 284 w 3183"/>
                <a:gd name="T37" fmla="*/ 695 h 794"/>
                <a:gd name="T38" fmla="*/ 134 w 3183"/>
                <a:gd name="T39" fmla="*/ 729 h 794"/>
                <a:gd name="T40" fmla="*/ 134 w 3183"/>
                <a:gd name="T41" fmla="*/ 729 h 794"/>
                <a:gd name="T42" fmla="*/ 132 w 3183"/>
                <a:gd name="T43" fmla="*/ 730 h 794"/>
                <a:gd name="T44" fmla="*/ 132 w 3183"/>
                <a:gd name="T45" fmla="*/ 730 h 794"/>
                <a:gd name="T46" fmla="*/ 8 w 3183"/>
                <a:gd name="T47" fmla="*/ 782 h 794"/>
                <a:gd name="T48" fmla="*/ 9 w 3183"/>
                <a:gd name="T49" fmla="*/ 781 h 794"/>
                <a:gd name="T50" fmla="*/ 2 w 3183"/>
                <a:gd name="T51" fmla="*/ 783 h 794"/>
                <a:gd name="T52" fmla="*/ 2 w 3183"/>
                <a:gd name="T53" fmla="*/ 784 h 794"/>
                <a:gd name="T54" fmla="*/ 1 w 3183"/>
                <a:gd name="T55" fmla="*/ 784 h 794"/>
                <a:gd name="T56" fmla="*/ 2 w 3183"/>
                <a:gd name="T57" fmla="*/ 786 h 794"/>
                <a:gd name="T58" fmla="*/ 174 w 3183"/>
                <a:gd name="T59" fmla="*/ 719 h 794"/>
                <a:gd name="T60" fmla="*/ 269 w 3183"/>
                <a:gd name="T61" fmla="*/ 700 h 794"/>
                <a:gd name="T62" fmla="*/ 365 w 3183"/>
                <a:gd name="T63" fmla="*/ 711 h 794"/>
                <a:gd name="T64" fmla="*/ 723 w 3183"/>
                <a:gd name="T65" fmla="*/ 793 h 794"/>
                <a:gd name="T66" fmla="*/ 956 w 3183"/>
                <a:gd name="T67" fmla="*/ 700 h 794"/>
                <a:gd name="T68" fmla="*/ 1138 w 3183"/>
                <a:gd name="T69" fmla="*/ 495 h 794"/>
                <a:gd name="T70" fmla="*/ 1289 w 3183"/>
                <a:gd name="T71" fmla="*/ 396 h 794"/>
                <a:gd name="T72" fmla="*/ 1452 w 3183"/>
                <a:gd name="T73" fmla="*/ 369 h 794"/>
                <a:gd name="T74" fmla="*/ 1750 w 3183"/>
                <a:gd name="T75" fmla="*/ 429 h 794"/>
                <a:gd name="T76" fmla="*/ 1982 w 3183"/>
                <a:gd name="T77" fmla="*/ 406 h 794"/>
                <a:gd name="T78" fmla="*/ 2195 w 3183"/>
                <a:gd name="T79" fmla="*/ 235 h 794"/>
                <a:gd name="T80" fmla="*/ 2341 w 3183"/>
                <a:gd name="T81" fmla="*/ 116 h 794"/>
                <a:gd name="T82" fmla="*/ 2520 w 3183"/>
                <a:gd name="T83" fmla="*/ 27 h 794"/>
                <a:gd name="T84" fmla="*/ 2714 w 3183"/>
                <a:gd name="T85" fmla="*/ 10 h 794"/>
                <a:gd name="T86" fmla="*/ 2884 w 3183"/>
                <a:gd name="T87" fmla="*/ 43 h 794"/>
                <a:gd name="T88" fmla="*/ 3181 w 3183"/>
                <a:gd name="T89" fmla="*/ 25 h 794"/>
                <a:gd name="T90" fmla="*/ 3180 w 3183"/>
                <a:gd name="T91" fmla="*/ 21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83" h="794">
                  <a:moveTo>
                    <a:pt x="3180" y="21"/>
                  </a:moveTo>
                  <a:cubicBezTo>
                    <a:pt x="3119" y="43"/>
                    <a:pt x="3056" y="53"/>
                    <a:pt x="2991" y="51"/>
                  </a:cubicBezTo>
                  <a:cubicBezTo>
                    <a:pt x="2933" y="49"/>
                    <a:pt x="2875" y="35"/>
                    <a:pt x="2818" y="22"/>
                  </a:cubicBezTo>
                  <a:cubicBezTo>
                    <a:pt x="2761" y="10"/>
                    <a:pt x="2705" y="0"/>
                    <a:pt x="2647" y="0"/>
                  </a:cubicBezTo>
                  <a:cubicBezTo>
                    <a:pt x="2582" y="0"/>
                    <a:pt x="2518" y="17"/>
                    <a:pt x="2459" y="44"/>
                  </a:cubicBezTo>
                  <a:cubicBezTo>
                    <a:pt x="2408" y="67"/>
                    <a:pt x="2358" y="96"/>
                    <a:pt x="2312" y="129"/>
                  </a:cubicBezTo>
                  <a:cubicBezTo>
                    <a:pt x="2272" y="158"/>
                    <a:pt x="2232" y="190"/>
                    <a:pt x="2198" y="227"/>
                  </a:cubicBezTo>
                  <a:cubicBezTo>
                    <a:pt x="2197" y="227"/>
                    <a:pt x="2197" y="227"/>
                    <a:pt x="2196" y="228"/>
                  </a:cubicBezTo>
                  <a:cubicBezTo>
                    <a:pt x="2109" y="314"/>
                    <a:pt x="2017" y="410"/>
                    <a:pt x="1890" y="428"/>
                  </a:cubicBezTo>
                  <a:cubicBezTo>
                    <a:pt x="1787" y="443"/>
                    <a:pt x="1686" y="409"/>
                    <a:pt x="1588" y="386"/>
                  </a:cubicBezTo>
                  <a:cubicBezTo>
                    <a:pt x="1516" y="368"/>
                    <a:pt x="1443" y="357"/>
                    <a:pt x="1369" y="370"/>
                  </a:cubicBezTo>
                  <a:cubicBezTo>
                    <a:pt x="1299" y="383"/>
                    <a:pt x="1231" y="408"/>
                    <a:pt x="1177" y="453"/>
                  </a:cubicBezTo>
                  <a:cubicBezTo>
                    <a:pt x="1162" y="463"/>
                    <a:pt x="1149" y="477"/>
                    <a:pt x="1137" y="490"/>
                  </a:cubicBezTo>
                  <a:cubicBezTo>
                    <a:pt x="1137" y="490"/>
                    <a:pt x="1137" y="490"/>
                    <a:pt x="1137" y="490"/>
                  </a:cubicBezTo>
                  <a:cubicBezTo>
                    <a:pt x="1065" y="574"/>
                    <a:pt x="1000" y="668"/>
                    <a:pt x="908" y="730"/>
                  </a:cubicBezTo>
                  <a:cubicBezTo>
                    <a:pt x="863" y="761"/>
                    <a:pt x="812" y="781"/>
                    <a:pt x="758" y="786"/>
                  </a:cubicBezTo>
                  <a:cubicBezTo>
                    <a:pt x="695" y="793"/>
                    <a:pt x="633" y="779"/>
                    <a:pt x="574" y="763"/>
                  </a:cubicBezTo>
                  <a:cubicBezTo>
                    <a:pt x="526" y="750"/>
                    <a:pt x="478" y="735"/>
                    <a:pt x="430" y="722"/>
                  </a:cubicBezTo>
                  <a:cubicBezTo>
                    <a:pt x="383" y="709"/>
                    <a:pt x="334" y="696"/>
                    <a:pt x="284" y="695"/>
                  </a:cubicBezTo>
                  <a:cubicBezTo>
                    <a:pt x="231" y="693"/>
                    <a:pt x="182" y="70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2" y="730"/>
                    <a:pt x="132" y="730"/>
                    <a:pt x="132" y="730"/>
                  </a:cubicBezTo>
                  <a:cubicBezTo>
                    <a:pt x="132" y="730"/>
                    <a:pt x="132" y="730"/>
                    <a:pt x="132" y="730"/>
                  </a:cubicBezTo>
                  <a:cubicBezTo>
                    <a:pt x="91" y="748"/>
                    <a:pt x="50" y="768"/>
                    <a:pt x="8" y="782"/>
                  </a:cubicBezTo>
                  <a:cubicBezTo>
                    <a:pt x="8" y="782"/>
                    <a:pt x="8" y="781"/>
                    <a:pt x="9" y="781"/>
                  </a:cubicBezTo>
                  <a:cubicBezTo>
                    <a:pt x="6" y="782"/>
                    <a:pt x="4" y="783"/>
                    <a:pt x="2" y="783"/>
                  </a:cubicBezTo>
                  <a:cubicBezTo>
                    <a:pt x="2" y="783"/>
                    <a:pt x="2" y="784"/>
                    <a:pt x="2" y="784"/>
                  </a:cubicBezTo>
                  <a:cubicBezTo>
                    <a:pt x="2" y="784"/>
                    <a:pt x="1" y="784"/>
                    <a:pt x="1" y="784"/>
                  </a:cubicBezTo>
                  <a:cubicBezTo>
                    <a:pt x="0" y="784"/>
                    <a:pt x="0" y="786"/>
                    <a:pt x="2" y="786"/>
                  </a:cubicBezTo>
                  <a:cubicBezTo>
                    <a:pt x="61" y="768"/>
                    <a:pt x="116" y="739"/>
                    <a:pt x="174" y="719"/>
                  </a:cubicBezTo>
                  <a:cubicBezTo>
                    <a:pt x="205" y="708"/>
                    <a:pt x="236" y="701"/>
                    <a:pt x="269" y="700"/>
                  </a:cubicBezTo>
                  <a:cubicBezTo>
                    <a:pt x="301" y="698"/>
                    <a:pt x="333" y="704"/>
                    <a:pt x="365" y="711"/>
                  </a:cubicBezTo>
                  <a:cubicBezTo>
                    <a:pt x="484" y="736"/>
                    <a:pt x="600" y="792"/>
                    <a:pt x="723" y="793"/>
                  </a:cubicBezTo>
                  <a:cubicBezTo>
                    <a:pt x="811" y="794"/>
                    <a:pt x="890" y="757"/>
                    <a:pt x="956" y="700"/>
                  </a:cubicBezTo>
                  <a:cubicBezTo>
                    <a:pt x="1026" y="641"/>
                    <a:pt x="1080" y="565"/>
                    <a:pt x="1138" y="495"/>
                  </a:cubicBezTo>
                  <a:cubicBezTo>
                    <a:pt x="1179" y="449"/>
                    <a:pt x="1231" y="416"/>
                    <a:pt x="1289" y="396"/>
                  </a:cubicBezTo>
                  <a:cubicBezTo>
                    <a:pt x="1341" y="378"/>
                    <a:pt x="1397" y="367"/>
                    <a:pt x="1452" y="369"/>
                  </a:cubicBezTo>
                  <a:cubicBezTo>
                    <a:pt x="1554" y="373"/>
                    <a:pt x="1651" y="412"/>
                    <a:pt x="1750" y="429"/>
                  </a:cubicBezTo>
                  <a:cubicBezTo>
                    <a:pt x="1829" y="443"/>
                    <a:pt x="1908" y="440"/>
                    <a:pt x="1982" y="406"/>
                  </a:cubicBezTo>
                  <a:cubicBezTo>
                    <a:pt x="2065" y="368"/>
                    <a:pt x="2133" y="301"/>
                    <a:pt x="2195" y="235"/>
                  </a:cubicBezTo>
                  <a:cubicBezTo>
                    <a:pt x="2241" y="192"/>
                    <a:pt x="2288" y="151"/>
                    <a:pt x="2341" y="116"/>
                  </a:cubicBezTo>
                  <a:cubicBezTo>
                    <a:pt x="2396" y="79"/>
                    <a:pt x="2456" y="47"/>
                    <a:pt x="2520" y="27"/>
                  </a:cubicBezTo>
                  <a:cubicBezTo>
                    <a:pt x="2583" y="6"/>
                    <a:pt x="2649" y="2"/>
                    <a:pt x="2714" y="10"/>
                  </a:cubicBezTo>
                  <a:cubicBezTo>
                    <a:pt x="2772" y="16"/>
                    <a:pt x="2828" y="31"/>
                    <a:pt x="2884" y="43"/>
                  </a:cubicBezTo>
                  <a:cubicBezTo>
                    <a:pt x="2983" y="62"/>
                    <a:pt x="3087" y="65"/>
                    <a:pt x="3181" y="25"/>
                  </a:cubicBezTo>
                  <a:cubicBezTo>
                    <a:pt x="3183" y="24"/>
                    <a:pt x="3182" y="20"/>
                    <a:pt x="3180" y="21"/>
                  </a:cubicBezTo>
                  <a:close/>
                </a:path>
              </a:pathLst>
            </a:custGeom>
            <a:solidFill>
              <a:srgbClr val="B2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7137400" y="3519488"/>
              <a:ext cx="487363" cy="428625"/>
            </a:xfrm>
            <a:custGeom>
              <a:avLst/>
              <a:gdLst>
                <a:gd name="T0" fmla="*/ 125 w 130"/>
                <a:gd name="T1" fmla="*/ 42 h 114"/>
                <a:gd name="T2" fmla="*/ 64 w 130"/>
                <a:gd name="T3" fmla="*/ 47 h 114"/>
                <a:gd name="T4" fmla="*/ 2 w 130"/>
                <a:gd name="T5" fmla="*/ 0 h 114"/>
                <a:gd name="T6" fmla="*/ 0 w 130"/>
                <a:gd name="T7" fmla="*/ 4 h 114"/>
                <a:gd name="T8" fmla="*/ 62 w 130"/>
                <a:gd name="T9" fmla="*/ 49 h 114"/>
                <a:gd name="T10" fmla="*/ 36 w 130"/>
                <a:gd name="T11" fmla="*/ 106 h 114"/>
                <a:gd name="T12" fmla="*/ 37 w 130"/>
                <a:gd name="T13" fmla="*/ 107 h 114"/>
                <a:gd name="T14" fmla="*/ 67 w 130"/>
                <a:gd name="T15" fmla="*/ 95 h 114"/>
                <a:gd name="T16" fmla="*/ 67 w 130"/>
                <a:gd name="T17" fmla="*/ 95 h 114"/>
                <a:gd name="T18" fmla="*/ 83 w 130"/>
                <a:gd name="T19" fmla="*/ 95 h 114"/>
                <a:gd name="T20" fmla="*/ 91 w 130"/>
                <a:gd name="T21" fmla="*/ 78 h 114"/>
                <a:gd name="T22" fmla="*/ 106 w 130"/>
                <a:gd name="T23" fmla="*/ 78 h 114"/>
                <a:gd name="T24" fmla="*/ 111 w 130"/>
                <a:gd name="T25" fmla="*/ 62 h 114"/>
                <a:gd name="T26" fmla="*/ 126 w 130"/>
                <a:gd name="T27" fmla="*/ 57 h 114"/>
                <a:gd name="T28" fmla="*/ 125 w 130"/>
                <a:gd name="T29" fmla="*/ 4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14">
                  <a:moveTo>
                    <a:pt x="125" y="42"/>
                  </a:moveTo>
                  <a:cubicBezTo>
                    <a:pt x="112" y="23"/>
                    <a:pt x="79" y="39"/>
                    <a:pt x="64" y="47"/>
                  </a:cubicBezTo>
                  <a:cubicBezTo>
                    <a:pt x="49" y="26"/>
                    <a:pt x="25" y="13"/>
                    <a:pt x="2" y="0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23" y="16"/>
                    <a:pt x="45" y="29"/>
                    <a:pt x="62" y="49"/>
                  </a:cubicBezTo>
                  <a:cubicBezTo>
                    <a:pt x="47" y="63"/>
                    <a:pt x="31" y="85"/>
                    <a:pt x="36" y="106"/>
                  </a:cubicBezTo>
                  <a:cubicBezTo>
                    <a:pt x="36" y="107"/>
                    <a:pt x="37" y="107"/>
                    <a:pt x="37" y="107"/>
                  </a:cubicBezTo>
                  <a:cubicBezTo>
                    <a:pt x="47" y="114"/>
                    <a:pt x="62" y="105"/>
                    <a:pt x="67" y="95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72" y="98"/>
                    <a:pt x="78" y="100"/>
                    <a:pt x="83" y="95"/>
                  </a:cubicBezTo>
                  <a:cubicBezTo>
                    <a:pt x="87" y="91"/>
                    <a:pt x="91" y="84"/>
                    <a:pt x="91" y="78"/>
                  </a:cubicBezTo>
                  <a:cubicBezTo>
                    <a:pt x="96" y="80"/>
                    <a:pt x="102" y="81"/>
                    <a:pt x="106" y="78"/>
                  </a:cubicBezTo>
                  <a:cubicBezTo>
                    <a:pt x="111" y="74"/>
                    <a:pt x="112" y="67"/>
                    <a:pt x="111" y="62"/>
                  </a:cubicBezTo>
                  <a:cubicBezTo>
                    <a:pt x="117" y="63"/>
                    <a:pt x="123" y="62"/>
                    <a:pt x="126" y="57"/>
                  </a:cubicBezTo>
                  <a:cubicBezTo>
                    <a:pt x="130" y="52"/>
                    <a:pt x="129" y="46"/>
                    <a:pt x="125" y="42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7" name="Freeform 69"/>
            <p:cNvSpPr/>
            <p:nvPr/>
          </p:nvSpPr>
          <p:spPr bwMode="auto">
            <a:xfrm>
              <a:off x="8262938" y="2124076"/>
              <a:ext cx="487363" cy="854075"/>
            </a:xfrm>
            <a:custGeom>
              <a:avLst/>
              <a:gdLst>
                <a:gd name="T0" fmla="*/ 122 w 130"/>
                <a:gd name="T1" fmla="*/ 13 h 227"/>
                <a:gd name="T2" fmla="*/ 106 w 130"/>
                <a:gd name="T3" fmla="*/ 16 h 227"/>
                <a:gd name="T4" fmla="*/ 94 w 130"/>
                <a:gd name="T5" fmla="*/ 5 h 227"/>
                <a:gd name="T6" fmla="*/ 80 w 130"/>
                <a:gd name="T7" fmla="*/ 12 h 227"/>
                <a:gd name="T8" fmla="*/ 65 w 130"/>
                <a:gd name="T9" fmla="*/ 2 h 227"/>
                <a:gd name="T10" fmla="*/ 52 w 130"/>
                <a:gd name="T11" fmla="*/ 10 h 227"/>
                <a:gd name="T12" fmla="*/ 52 w 130"/>
                <a:gd name="T13" fmla="*/ 10 h 227"/>
                <a:gd name="T14" fmla="*/ 20 w 130"/>
                <a:gd name="T15" fmla="*/ 15 h 227"/>
                <a:gd name="T16" fmla="*/ 19 w 130"/>
                <a:gd name="T17" fmla="*/ 17 h 227"/>
                <a:gd name="T18" fmla="*/ 71 w 130"/>
                <a:gd name="T19" fmla="*/ 52 h 227"/>
                <a:gd name="T20" fmla="*/ 27 w 130"/>
                <a:gd name="T21" fmla="*/ 147 h 227"/>
                <a:gd name="T22" fmla="*/ 4 w 130"/>
                <a:gd name="T23" fmla="*/ 227 h 227"/>
                <a:gd name="T24" fmla="*/ 4 w 130"/>
                <a:gd name="T25" fmla="*/ 227 h 227"/>
                <a:gd name="T26" fmla="*/ 4 w 130"/>
                <a:gd name="T27" fmla="*/ 227 h 227"/>
                <a:gd name="T28" fmla="*/ 5 w 130"/>
                <a:gd name="T29" fmla="*/ 226 h 227"/>
                <a:gd name="T30" fmla="*/ 7 w 130"/>
                <a:gd name="T31" fmla="*/ 224 h 227"/>
                <a:gd name="T32" fmla="*/ 37 w 130"/>
                <a:gd name="T33" fmla="*/ 137 h 227"/>
                <a:gd name="T34" fmla="*/ 73 w 130"/>
                <a:gd name="T35" fmla="*/ 52 h 227"/>
                <a:gd name="T36" fmla="*/ 128 w 130"/>
                <a:gd name="T37" fmla="*/ 26 h 227"/>
                <a:gd name="T38" fmla="*/ 122 w 130"/>
                <a:gd name="T39" fmla="*/ 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227">
                  <a:moveTo>
                    <a:pt x="122" y="13"/>
                  </a:moveTo>
                  <a:cubicBezTo>
                    <a:pt x="117" y="10"/>
                    <a:pt x="110" y="12"/>
                    <a:pt x="106" y="16"/>
                  </a:cubicBezTo>
                  <a:cubicBezTo>
                    <a:pt x="105" y="10"/>
                    <a:pt x="100" y="6"/>
                    <a:pt x="94" y="5"/>
                  </a:cubicBezTo>
                  <a:cubicBezTo>
                    <a:pt x="89" y="4"/>
                    <a:pt x="83" y="8"/>
                    <a:pt x="80" y="12"/>
                  </a:cubicBezTo>
                  <a:cubicBezTo>
                    <a:pt x="77" y="7"/>
                    <a:pt x="71" y="3"/>
                    <a:pt x="65" y="2"/>
                  </a:cubicBezTo>
                  <a:cubicBezTo>
                    <a:pt x="58" y="0"/>
                    <a:pt x="54" y="5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43" y="4"/>
                    <a:pt x="25" y="4"/>
                    <a:pt x="20" y="15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25" y="37"/>
                    <a:pt x="51" y="48"/>
                    <a:pt x="71" y="52"/>
                  </a:cubicBezTo>
                  <a:cubicBezTo>
                    <a:pt x="64" y="87"/>
                    <a:pt x="45" y="116"/>
                    <a:pt x="27" y="147"/>
                  </a:cubicBezTo>
                  <a:cubicBezTo>
                    <a:pt x="14" y="170"/>
                    <a:pt x="0" y="199"/>
                    <a:pt x="4" y="227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27"/>
                    <a:pt x="5" y="226"/>
                    <a:pt x="5" y="226"/>
                  </a:cubicBezTo>
                  <a:cubicBezTo>
                    <a:pt x="6" y="225"/>
                    <a:pt x="6" y="224"/>
                    <a:pt x="7" y="224"/>
                  </a:cubicBezTo>
                  <a:cubicBezTo>
                    <a:pt x="7" y="192"/>
                    <a:pt x="21" y="165"/>
                    <a:pt x="37" y="137"/>
                  </a:cubicBezTo>
                  <a:cubicBezTo>
                    <a:pt x="52" y="111"/>
                    <a:pt x="71" y="83"/>
                    <a:pt x="73" y="52"/>
                  </a:cubicBezTo>
                  <a:cubicBezTo>
                    <a:pt x="91" y="52"/>
                    <a:pt x="127" y="49"/>
                    <a:pt x="128" y="26"/>
                  </a:cubicBezTo>
                  <a:cubicBezTo>
                    <a:pt x="130" y="21"/>
                    <a:pt x="127" y="15"/>
                    <a:pt x="122" y="1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11363325" y="1346201"/>
              <a:ext cx="250825" cy="436563"/>
            </a:xfrm>
            <a:custGeom>
              <a:avLst/>
              <a:gdLst>
                <a:gd name="T0" fmla="*/ 6 w 67"/>
                <a:gd name="T1" fmla="*/ 3 h 116"/>
                <a:gd name="T2" fmla="*/ 4 w 67"/>
                <a:gd name="T3" fmla="*/ 4 h 116"/>
                <a:gd name="T4" fmla="*/ 53 w 67"/>
                <a:gd name="T5" fmla="*/ 115 h 116"/>
                <a:gd name="T6" fmla="*/ 54 w 67"/>
                <a:gd name="T7" fmla="*/ 115 h 116"/>
                <a:gd name="T8" fmla="*/ 55 w 67"/>
                <a:gd name="T9" fmla="*/ 115 h 116"/>
                <a:gd name="T10" fmla="*/ 55 w 67"/>
                <a:gd name="T11" fmla="*/ 114 h 116"/>
                <a:gd name="T12" fmla="*/ 55 w 67"/>
                <a:gd name="T13" fmla="*/ 114 h 116"/>
                <a:gd name="T14" fmla="*/ 51 w 67"/>
                <a:gd name="T15" fmla="*/ 55 h 116"/>
                <a:gd name="T16" fmla="*/ 9 w 67"/>
                <a:gd name="T17" fmla="*/ 1 h 116"/>
                <a:gd name="T18" fmla="*/ 6 w 67"/>
                <a:gd name="T19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16">
                  <a:moveTo>
                    <a:pt x="6" y="3"/>
                  </a:moveTo>
                  <a:cubicBezTo>
                    <a:pt x="5" y="3"/>
                    <a:pt x="4" y="3"/>
                    <a:pt x="4" y="4"/>
                  </a:cubicBezTo>
                  <a:cubicBezTo>
                    <a:pt x="0" y="46"/>
                    <a:pt x="13" y="95"/>
                    <a:pt x="53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5" y="115"/>
                  </a:cubicBezTo>
                  <a:cubicBezTo>
                    <a:pt x="55" y="116"/>
                    <a:pt x="56" y="115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67" y="98"/>
                    <a:pt x="58" y="71"/>
                    <a:pt x="51" y="55"/>
                  </a:cubicBezTo>
                  <a:cubicBezTo>
                    <a:pt x="42" y="34"/>
                    <a:pt x="28" y="13"/>
                    <a:pt x="9" y="1"/>
                  </a:cubicBezTo>
                  <a:cubicBezTo>
                    <a:pt x="7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11399838" y="1327151"/>
              <a:ext cx="638175" cy="766763"/>
            </a:xfrm>
            <a:custGeom>
              <a:avLst/>
              <a:gdLst>
                <a:gd name="T0" fmla="*/ 141 w 170"/>
                <a:gd name="T1" fmla="*/ 47 h 204"/>
                <a:gd name="T2" fmla="*/ 130 w 170"/>
                <a:gd name="T3" fmla="*/ 25 h 204"/>
                <a:gd name="T4" fmla="*/ 104 w 170"/>
                <a:gd name="T5" fmla="*/ 24 h 204"/>
                <a:gd name="T6" fmla="*/ 69 w 170"/>
                <a:gd name="T7" fmla="*/ 22 h 204"/>
                <a:gd name="T8" fmla="*/ 79 w 170"/>
                <a:gd name="T9" fmla="*/ 47 h 204"/>
                <a:gd name="T10" fmla="*/ 95 w 170"/>
                <a:gd name="T11" fmla="*/ 66 h 204"/>
                <a:gd name="T12" fmla="*/ 40 w 170"/>
                <a:gd name="T13" fmla="*/ 124 h 204"/>
                <a:gd name="T14" fmla="*/ 31 w 170"/>
                <a:gd name="T15" fmla="*/ 142 h 204"/>
                <a:gd name="T16" fmla="*/ 30 w 170"/>
                <a:gd name="T17" fmla="*/ 143 h 204"/>
                <a:gd name="T18" fmla="*/ 1 w 170"/>
                <a:gd name="T19" fmla="*/ 203 h 204"/>
                <a:gd name="T20" fmla="*/ 2 w 170"/>
                <a:gd name="T21" fmla="*/ 204 h 204"/>
                <a:gd name="T22" fmla="*/ 19 w 170"/>
                <a:gd name="T23" fmla="*/ 176 h 204"/>
                <a:gd name="T24" fmla="*/ 32 w 170"/>
                <a:gd name="T25" fmla="*/ 148 h 204"/>
                <a:gd name="T26" fmla="*/ 85 w 170"/>
                <a:gd name="T27" fmla="*/ 179 h 204"/>
                <a:gd name="T28" fmla="*/ 150 w 170"/>
                <a:gd name="T29" fmla="*/ 172 h 204"/>
                <a:gd name="T30" fmla="*/ 148 w 170"/>
                <a:gd name="T31" fmla="*/ 169 h 204"/>
                <a:gd name="T32" fmla="*/ 95 w 170"/>
                <a:gd name="T33" fmla="*/ 135 h 204"/>
                <a:gd name="T34" fmla="*/ 37 w 170"/>
                <a:gd name="T35" fmla="*/ 139 h 204"/>
                <a:gd name="T36" fmla="*/ 38 w 170"/>
                <a:gd name="T37" fmla="*/ 135 h 204"/>
                <a:gd name="T38" fmla="*/ 66 w 170"/>
                <a:gd name="T39" fmla="*/ 98 h 204"/>
                <a:gd name="T40" fmla="*/ 98 w 170"/>
                <a:gd name="T41" fmla="*/ 68 h 204"/>
                <a:gd name="T42" fmla="*/ 98 w 170"/>
                <a:gd name="T43" fmla="*/ 69 h 204"/>
                <a:gd name="T44" fmla="*/ 100 w 170"/>
                <a:gd name="T45" fmla="*/ 69 h 204"/>
                <a:gd name="T46" fmla="*/ 157 w 170"/>
                <a:gd name="T47" fmla="*/ 74 h 204"/>
                <a:gd name="T48" fmla="*/ 141 w 170"/>
                <a:gd name="T49" fmla="*/ 4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0" h="204">
                  <a:moveTo>
                    <a:pt x="141" y="47"/>
                  </a:moveTo>
                  <a:cubicBezTo>
                    <a:pt x="142" y="38"/>
                    <a:pt x="137" y="30"/>
                    <a:pt x="130" y="25"/>
                  </a:cubicBezTo>
                  <a:cubicBezTo>
                    <a:pt x="123" y="19"/>
                    <a:pt x="111" y="17"/>
                    <a:pt x="104" y="24"/>
                  </a:cubicBezTo>
                  <a:cubicBezTo>
                    <a:pt x="96" y="13"/>
                    <a:pt x="71" y="0"/>
                    <a:pt x="69" y="22"/>
                  </a:cubicBezTo>
                  <a:cubicBezTo>
                    <a:pt x="68" y="31"/>
                    <a:pt x="74" y="40"/>
                    <a:pt x="79" y="47"/>
                  </a:cubicBezTo>
                  <a:cubicBezTo>
                    <a:pt x="84" y="54"/>
                    <a:pt x="89" y="60"/>
                    <a:pt x="95" y="66"/>
                  </a:cubicBezTo>
                  <a:cubicBezTo>
                    <a:pt x="73" y="80"/>
                    <a:pt x="54" y="102"/>
                    <a:pt x="40" y="124"/>
                  </a:cubicBezTo>
                  <a:cubicBezTo>
                    <a:pt x="37" y="130"/>
                    <a:pt x="34" y="136"/>
                    <a:pt x="31" y="142"/>
                  </a:cubicBezTo>
                  <a:cubicBezTo>
                    <a:pt x="30" y="142"/>
                    <a:pt x="30" y="143"/>
                    <a:pt x="30" y="143"/>
                  </a:cubicBezTo>
                  <a:cubicBezTo>
                    <a:pt x="20" y="163"/>
                    <a:pt x="12" y="184"/>
                    <a:pt x="1" y="203"/>
                  </a:cubicBezTo>
                  <a:cubicBezTo>
                    <a:pt x="0" y="203"/>
                    <a:pt x="1" y="204"/>
                    <a:pt x="2" y="204"/>
                  </a:cubicBezTo>
                  <a:cubicBezTo>
                    <a:pt x="9" y="196"/>
                    <a:pt x="14" y="186"/>
                    <a:pt x="19" y="176"/>
                  </a:cubicBezTo>
                  <a:cubicBezTo>
                    <a:pt x="23" y="167"/>
                    <a:pt x="27" y="157"/>
                    <a:pt x="32" y="148"/>
                  </a:cubicBezTo>
                  <a:cubicBezTo>
                    <a:pt x="43" y="166"/>
                    <a:pt x="65" y="175"/>
                    <a:pt x="85" y="179"/>
                  </a:cubicBezTo>
                  <a:cubicBezTo>
                    <a:pt x="105" y="183"/>
                    <a:pt x="131" y="184"/>
                    <a:pt x="150" y="172"/>
                  </a:cubicBezTo>
                  <a:cubicBezTo>
                    <a:pt x="151" y="171"/>
                    <a:pt x="150" y="169"/>
                    <a:pt x="148" y="169"/>
                  </a:cubicBezTo>
                  <a:cubicBezTo>
                    <a:pt x="138" y="151"/>
                    <a:pt x="115" y="139"/>
                    <a:pt x="95" y="135"/>
                  </a:cubicBezTo>
                  <a:cubicBezTo>
                    <a:pt x="78" y="130"/>
                    <a:pt x="53" y="130"/>
                    <a:pt x="37" y="139"/>
                  </a:cubicBezTo>
                  <a:cubicBezTo>
                    <a:pt x="37" y="138"/>
                    <a:pt x="38" y="136"/>
                    <a:pt x="38" y="135"/>
                  </a:cubicBezTo>
                  <a:cubicBezTo>
                    <a:pt x="46" y="122"/>
                    <a:pt x="56" y="109"/>
                    <a:pt x="66" y="98"/>
                  </a:cubicBezTo>
                  <a:cubicBezTo>
                    <a:pt x="76" y="87"/>
                    <a:pt x="87" y="78"/>
                    <a:pt x="98" y="6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9" y="69"/>
                    <a:pt x="99" y="69"/>
                    <a:pt x="100" y="69"/>
                  </a:cubicBezTo>
                  <a:cubicBezTo>
                    <a:pt x="117" y="78"/>
                    <a:pt x="140" y="88"/>
                    <a:pt x="157" y="74"/>
                  </a:cubicBezTo>
                  <a:cubicBezTo>
                    <a:pt x="170" y="62"/>
                    <a:pt x="155" y="48"/>
                    <a:pt x="141" y="47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4900152" y="247450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4473602" y="1420454"/>
            <a:ext cx="3244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3CA74D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Chapter </a:t>
            </a:r>
            <a:r>
              <a:rPr lang="en-US" altLang="zh-CN" sz="5400" b="1" dirty="0">
                <a:solidFill>
                  <a:srgbClr val="3CA74D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endParaRPr lang="zh-CN" altLang="en-US" sz="5400" b="1" dirty="0">
              <a:solidFill>
                <a:srgbClr val="3CA74D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2342564" y="3163002"/>
            <a:ext cx="7519258" cy="70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简中圆" pitchFamily="2" charset="-122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9477528" y="3817929"/>
            <a:ext cx="1889202" cy="1170427"/>
            <a:chOff x="4114801" y="2108200"/>
            <a:chExt cx="4030663" cy="2497138"/>
          </a:xfrm>
        </p:grpSpPr>
        <p:sp>
          <p:nvSpPr>
            <p:cNvPr id="103" name="Freeform 5"/>
            <p:cNvSpPr/>
            <p:nvPr/>
          </p:nvSpPr>
          <p:spPr bwMode="auto">
            <a:xfrm>
              <a:off x="4114801" y="2562225"/>
              <a:ext cx="2014538" cy="1042988"/>
            </a:xfrm>
            <a:custGeom>
              <a:avLst/>
              <a:gdLst>
                <a:gd name="T0" fmla="*/ 387 w 475"/>
                <a:gd name="T1" fmla="*/ 0 h 245"/>
                <a:gd name="T2" fmla="*/ 11 w 475"/>
                <a:gd name="T3" fmla="*/ 171 h 245"/>
                <a:gd name="T4" fmla="*/ 269 w 475"/>
                <a:gd name="T5" fmla="*/ 233 h 245"/>
                <a:gd name="T6" fmla="*/ 387 w 475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5" h="245">
                  <a:moveTo>
                    <a:pt x="387" y="0"/>
                  </a:moveTo>
                  <a:cubicBezTo>
                    <a:pt x="387" y="0"/>
                    <a:pt x="21" y="141"/>
                    <a:pt x="11" y="171"/>
                  </a:cubicBezTo>
                  <a:cubicBezTo>
                    <a:pt x="0" y="201"/>
                    <a:pt x="158" y="245"/>
                    <a:pt x="269" y="233"/>
                  </a:cubicBezTo>
                  <a:cubicBezTo>
                    <a:pt x="380" y="221"/>
                    <a:pt x="475" y="100"/>
                    <a:pt x="387" y="0"/>
                  </a:cubicBezTo>
                  <a:close/>
                </a:path>
              </a:pathLst>
            </a:custGeom>
            <a:solidFill>
              <a:srgbClr val="367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4" name="Freeform 6"/>
            <p:cNvSpPr/>
            <p:nvPr/>
          </p:nvSpPr>
          <p:spPr bwMode="auto">
            <a:xfrm>
              <a:off x="4114801" y="2741613"/>
              <a:ext cx="1905000" cy="863600"/>
            </a:xfrm>
            <a:custGeom>
              <a:avLst/>
              <a:gdLst>
                <a:gd name="T0" fmla="*/ 274 w 449"/>
                <a:gd name="T1" fmla="*/ 143 h 203"/>
                <a:gd name="T2" fmla="*/ 20 w 449"/>
                <a:gd name="T3" fmla="*/ 120 h 203"/>
                <a:gd name="T4" fmla="*/ 11 w 449"/>
                <a:gd name="T5" fmla="*/ 129 h 203"/>
                <a:gd name="T6" fmla="*/ 269 w 449"/>
                <a:gd name="T7" fmla="*/ 191 h 203"/>
                <a:gd name="T8" fmla="*/ 413 w 449"/>
                <a:gd name="T9" fmla="*/ 0 h 203"/>
                <a:gd name="T10" fmla="*/ 274 w 449"/>
                <a:gd name="T11" fmla="*/ 14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" h="203">
                  <a:moveTo>
                    <a:pt x="274" y="143"/>
                  </a:moveTo>
                  <a:cubicBezTo>
                    <a:pt x="183" y="162"/>
                    <a:pt x="54" y="144"/>
                    <a:pt x="20" y="120"/>
                  </a:cubicBezTo>
                  <a:cubicBezTo>
                    <a:pt x="15" y="124"/>
                    <a:pt x="12" y="127"/>
                    <a:pt x="11" y="129"/>
                  </a:cubicBezTo>
                  <a:cubicBezTo>
                    <a:pt x="0" y="159"/>
                    <a:pt x="158" y="203"/>
                    <a:pt x="269" y="191"/>
                  </a:cubicBezTo>
                  <a:cubicBezTo>
                    <a:pt x="365" y="181"/>
                    <a:pt x="449" y="89"/>
                    <a:pt x="413" y="0"/>
                  </a:cubicBezTo>
                  <a:cubicBezTo>
                    <a:pt x="409" y="67"/>
                    <a:pt x="348" y="129"/>
                    <a:pt x="274" y="143"/>
                  </a:cubicBezTo>
                  <a:close/>
                </a:path>
              </a:pathLst>
            </a:custGeom>
            <a:solidFill>
              <a:srgbClr val="175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5" name="Freeform 7"/>
            <p:cNvSpPr/>
            <p:nvPr/>
          </p:nvSpPr>
          <p:spPr bwMode="auto">
            <a:xfrm>
              <a:off x="4848226" y="2967038"/>
              <a:ext cx="331788" cy="331788"/>
            </a:xfrm>
            <a:custGeom>
              <a:avLst/>
              <a:gdLst>
                <a:gd name="T0" fmla="*/ 17 w 78"/>
                <a:gd name="T1" fmla="*/ 7 h 78"/>
                <a:gd name="T2" fmla="*/ 6 w 78"/>
                <a:gd name="T3" fmla="*/ 19 h 78"/>
                <a:gd name="T4" fmla="*/ 8 w 78"/>
                <a:gd name="T5" fmla="*/ 28 h 78"/>
                <a:gd name="T6" fmla="*/ 17 w 78"/>
                <a:gd name="T7" fmla="*/ 34 h 78"/>
                <a:gd name="T8" fmla="*/ 27 w 78"/>
                <a:gd name="T9" fmla="*/ 38 h 78"/>
                <a:gd name="T10" fmla="*/ 38 w 78"/>
                <a:gd name="T11" fmla="*/ 41 h 78"/>
                <a:gd name="T12" fmla="*/ 50 w 78"/>
                <a:gd name="T13" fmla="*/ 41 h 78"/>
                <a:gd name="T14" fmla="*/ 76 w 78"/>
                <a:gd name="T15" fmla="*/ 36 h 78"/>
                <a:gd name="T16" fmla="*/ 54 w 78"/>
                <a:gd name="T17" fmla="*/ 49 h 78"/>
                <a:gd name="T18" fmla="*/ 44 w 78"/>
                <a:gd name="T19" fmla="*/ 58 h 78"/>
                <a:gd name="T20" fmla="*/ 41 w 78"/>
                <a:gd name="T21" fmla="*/ 66 h 78"/>
                <a:gd name="T22" fmla="*/ 46 w 78"/>
                <a:gd name="T23" fmla="*/ 70 h 78"/>
                <a:gd name="T24" fmla="*/ 51 w 78"/>
                <a:gd name="T25" fmla="*/ 72 h 78"/>
                <a:gd name="T26" fmla="*/ 60 w 78"/>
                <a:gd name="T27" fmla="*/ 74 h 78"/>
                <a:gd name="T28" fmla="*/ 69 w 78"/>
                <a:gd name="T29" fmla="*/ 76 h 78"/>
                <a:gd name="T30" fmla="*/ 78 w 78"/>
                <a:gd name="T31" fmla="*/ 76 h 78"/>
                <a:gd name="T32" fmla="*/ 55 w 78"/>
                <a:gd name="T33" fmla="*/ 77 h 78"/>
                <a:gd name="T34" fmla="*/ 46 w 78"/>
                <a:gd name="T35" fmla="*/ 75 h 78"/>
                <a:gd name="T36" fmla="*/ 41 w 78"/>
                <a:gd name="T37" fmla="*/ 73 h 78"/>
                <a:gd name="T38" fmla="*/ 35 w 78"/>
                <a:gd name="T39" fmla="*/ 63 h 78"/>
                <a:gd name="T40" fmla="*/ 39 w 78"/>
                <a:gd name="T41" fmla="*/ 53 h 78"/>
                <a:gd name="T42" fmla="*/ 50 w 78"/>
                <a:gd name="T43" fmla="*/ 44 h 78"/>
                <a:gd name="T44" fmla="*/ 57 w 78"/>
                <a:gd name="T45" fmla="*/ 48 h 78"/>
                <a:gd name="T46" fmla="*/ 44 w 78"/>
                <a:gd name="T47" fmla="*/ 49 h 78"/>
                <a:gd name="T48" fmla="*/ 31 w 78"/>
                <a:gd name="T49" fmla="*/ 47 h 78"/>
                <a:gd name="T50" fmla="*/ 19 w 78"/>
                <a:gd name="T51" fmla="*/ 42 h 78"/>
                <a:gd name="T52" fmla="*/ 11 w 78"/>
                <a:gd name="T53" fmla="*/ 38 h 78"/>
                <a:gd name="T54" fmla="*/ 9 w 78"/>
                <a:gd name="T55" fmla="*/ 37 h 78"/>
                <a:gd name="T56" fmla="*/ 8 w 78"/>
                <a:gd name="T57" fmla="*/ 36 h 78"/>
                <a:gd name="T58" fmla="*/ 0 w 78"/>
                <a:gd name="T59" fmla="*/ 25 h 78"/>
                <a:gd name="T60" fmla="*/ 6 w 78"/>
                <a:gd name="T61" fmla="*/ 12 h 78"/>
                <a:gd name="T62" fmla="*/ 27 w 78"/>
                <a:gd name="T6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78">
                  <a:moveTo>
                    <a:pt x="27" y="0"/>
                  </a:moveTo>
                  <a:cubicBezTo>
                    <a:pt x="24" y="2"/>
                    <a:pt x="20" y="5"/>
                    <a:pt x="17" y="7"/>
                  </a:cubicBezTo>
                  <a:cubicBezTo>
                    <a:pt x="14" y="9"/>
                    <a:pt x="11" y="12"/>
                    <a:pt x="9" y="15"/>
                  </a:cubicBezTo>
                  <a:cubicBezTo>
                    <a:pt x="8" y="16"/>
                    <a:pt x="7" y="18"/>
                    <a:pt x="6" y="19"/>
                  </a:cubicBezTo>
                  <a:cubicBezTo>
                    <a:pt x="6" y="21"/>
                    <a:pt x="6" y="22"/>
                    <a:pt x="6" y="24"/>
                  </a:cubicBezTo>
                  <a:cubicBezTo>
                    <a:pt x="6" y="25"/>
                    <a:pt x="7" y="26"/>
                    <a:pt x="8" y="28"/>
                  </a:cubicBezTo>
                  <a:cubicBezTo>
                    <a:pt x="9" y="29"/>
                    <a:pt x="11" y="30"/>
                    <a:pt x="12" y="31"/>
                  </a:cubicBezTo>
                  <a:cubicBezTo>
                    <a:pt x="13" y="32"/>
                    <a:pt x="15" y="33"/>
                    <a:pt x="17" y="34"/>
                  </a:cubicBezTo>
                  <a:cubicBezTo>
                    <a:pt x="19" y="34"/>
                    <a:pt x="20" y="35"/>
                    <a:pt x="22" y="36"/>
                  </a:cubicBezTo>
                  <a:cubicBezTo>
                    <a:pt x="24" y="37"/>
                    <a:pt x="26" y="37"/>
                    <a:pt x="27" y="38"/>
                  </a:cubicBezTo>
                  <a:cubicBezTo>
                    <a:pt x="29" y="39"/>
                    <a:pt x="31" y="39"/>
                    <a:pt x="33" y="39"/>
                  </a:cubicBezTo>
                  <a:cubicBezTo>
                    <a:pt x="35" y="40"/>
                    <a:pt x="37" y="40"/>
                    <a:pt x="38" y="41"/>
                  </a:cubicBezTo>
                  <a:cubicBezTo>
                    <a:pt x="40" y="41"/>
                    <a:pt x="42" y="41"/>
                    <a:pt x="44" y="41"/>
                  </a:cubicBezTo>
                  <a:cubicBezTo>
                    <a:pt x="46" y="41"/>
                    <a:pt x="48" y="41"/>
                    <a:pt x="50" y="41"/>
                  </a:cubicBezTo>
                  <a:cubicBezTo>
                    <a:pt x="51" y="41"/>
                    <a:pt x="53" y="41"/>
                    <a:pt x="55" y="40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7" y="48"/>
                    <a:pt x="55" y="49"/>
                    <a:pt x="54" y="49"/>
                  </a:cubicBezTo>
                  <a:cubicBezTo>
                    <a:pt x="53" y="50"/>
                    <a:pt x="52" y="51"/>
                    <a:pt x="51" y="52"/>
                  </a:cubicBezTo>
                  <a:cubicBezTo>
                    <a:pt x="48" y="54"/>
                    <a:pt x="46" y="56"/>
                    <a:pt x="44" y="58"/>
                  </a:cubicBezTo>
                  <a:cubicBezTo>
                    <a:pt x="43" y="60"/>
                    <a:pt x="41" y="62"/>
                    <a:pt x="41" y="64"/>
                  </a:cubicBezTo>
                  <a:cubicBezTo>
                    <a:pt x="41" y="65"/>
                    <a:pt x="41" y="65"/>
                    <a:pt x="41" y="66"/>
                  </a:cubicBezTo>
                  <a:cubicBezTo>
                    <a:pt x="42" y="67"/>
                    <a:pt x="43" y="68"/>
                    <a:pt x="44" y="68"/>
                  </a:cubicBezTo>
                  <a:cubicBezTo>
                    <a:pt x="44" y="69"/>
                    <a:pt x="45" y="69"/>
                    <a:pt x="46" y="7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1"/>
                    <a:pt x="50" y="72"/>
                    <a:pt x="51" y="72"/>
                  </a:cubicBezTo>
                  <a:cubicBezTo>
                    <a:pt x="53" y="73"/>
                    <a:pt x="54" y="73"/>
                    <a:pt x="56" y="73"/>
                  </a:cubicBezTo>
                  <a:cubicBezTo>
                    <a:pt x="57" y="74"/>
                    <a:pt x="58" y="74"/>
                    <a:pt x="60" y="74"/>
                  </a:cubicBezTo>
                  <a:cubicBezTo>
                    <a:pt x="61" y="75"/>
                    <a:pt x="63" y="75"/>
                    <a:pt x="64" y="75"/>
                  </a:cubicBezTo>
                  <a:cubicBezTo>
                    <a:pt x="66" y="75"/>
                    <a:pt x="67" y="75"/>
                    <a:pt x="69" y="76"/>
                  </a:cubicBezTo>
                  <a:cubicBezTo>
                    <a:pt x="70" y="76"/>
                    <a:pt x="72" y="76"/>
                    <a:pt x="73" y="76"/>
                  </a:cubicBezTo>
                  <a:cubicBezTo>
                    <a:pt x="75" y="76"/>
                    <a:pt x="76" y="76"/>
                    <a:pt x="78" y="76"/>
                  </a:cubicBezTo>
                  <a:cubicBezTo>
                    <a:pt x="72" y="77"/>
                    <a:pt x="66" y="78"/>
                    <a:pt x="60" y="78"/>
                  </a:cubicBezTo>
                  <a:cubicBezTo>
                    <a:pt x="58" y="78"/>
                    <a:pt x="56" y="78"/>
                    <a:pt x="55" y="77"/>
                  </a:cubicBezTo>
                  <a:cubicBezTo>
                    <a:pt x="53" y="77"/>
                    <a:pt x="52" y="77"/>
                    <a:pt x="50" y="76"/>
                  </a:cubicBezTo>
                  <a:cubicBezTo>
                    <a:pt x="49" y="76"/>
                    <a:pt x="47" y="76"/>
                    <a:pt x="46" y="75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2" y="74"/>
                    <a:pt x="42" y="74"/>
                    <a:pt x="41" y="73"/>
                  </a:cubicBezTo>
                  <a:cubicBezTo>
                    <a:pt x="40" y="72"/>
                    <a:pt x="38" y="71"/>
                    <a:pt x="37" y="70"/>
                  </a:cubicBezTo>
                  <a:cubicBezTo>
                    <a:pt x="35" y="68"/>
                    <a:pt x="35" y="66"/>
                    <a:pt x="35" y="63"/>
                  </a:cubicBezTo>
                  <a:cubicBezTo>
                    <a:pt x="35" y="61"/>
                    <a:pt x="36" y="59"/>
                    <a:pt x="36" y="58"/>
                  </a:cubicBezTo>
                  <a:cubicBezTo>
                    <a:pt x="37" y="56"/>
                    <a:pt x="38" y="55"/>
                    <a:pt x="39" y="53"/>
                  </a:cubicBezTo>
                  <a:cubicBezTo>
                    <a:pt x="41" y="51"/>
                    <a:pt x="44" y="49"/>
                    <a:pt x="46" y="47"/>
                  </a:cubicBezTo>
                  <a:cubicBezTo>
                    <a:pt x="47" y="45"/>
                    <a:pt x="48" y="44"/>
                    <a:pt x="50" y="44"/>
                  </a:cubicBezTo>
                  <a:cubicBezTo>
                    <a:pt x="51" y="43"/>
                    <a:pt x="52" y="42"/>
                    <a:pt x="54" y="41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4" y="48"/>
                    <a:pt x="52" y="48"/>
                    <a:pt x="50" y="49"/>
                  </a:cubicBezTo>
                  <a:cubicBezTo>
                    <a:pt x="48" y="49"/>
                    <a:pt x="46" y="49"/>
                    <a:pt x="44" y="49"/>
                  </a:cubicBezTo>
                  <a:cubicBezTo>
                    <a:pt x="41" y="49"/>
                    <a:pt x="39" y="48"/>
                    <a:pt x="37" y="48"/>
                  </a:cubicBezTo>
                  <a:cubicBezTo>
                    <a:pt x="35" y="48"/>
                    <a:pt x="33" y="47"/>
                    <a:pt x="31" y="47"/>
                  </a:cubicBezTo>
                  <a:cubicBezTo>
                    <a:pt x="29" y="46"/>
                    <a:pt x="27" y="46"/>
                    <a:pt x="25" y="45"/>
                  </a:cubicBezTo>
                  <a:cubicBezTo>
                    <a:pt x="23" y="44"/>
                    <a:pt x="21" y="43"/>
                    <a:pt x="19" y="42"/>
                  </a:cubicBezTo>
                  <a:cubicBezTo>
                    <a:pt x="17" y="42"/>
                    <a:pt x="15" y="40"/>
                    <a:pt x="14" y="39"/>
                  </a:cubicBezTo>
                  <a:cubicBezTo>
                    <a:pt x="13" y="39"/>
                    <a:pt x="12" y="38"/>
                    <a:pt x="11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5"/>
                    <a:pt x="5" y="33"/>
                    <a:pt x="4" y="31"/>
                  </a:cubicBezTo>
                  <a:cubicBezTo>
                    <a:pt x="2" y="29"/>
                    <a:pt x="1" y="27"/>
                    <a:pt x="0" y="25"/>
                  </a:cubicBezTo>
                  <a:cubicBezTo>
                    <a:pt x="0" y="22"/>
                    <a:pt x="1" y="19"/>
                    <a:pt x="2" y="17"/>
                  </a:cubicBezTo>
                  <a:cubicBezTo>
                    <a:pt x="3" y="15"/>
                    <a:pt x="4" y="14"/>
                    <a:pt x="6" y="12"/>
                  </a:cubicBezTo>
                  <a:cubicBezTo>
                    <a:pt x="9" y="9"/>
                    <a:pt x="13" y="7"/>
                    <a:pt x="16" y="5"/>
                  </a:cubicBezTo>
                  <a:cubicBezTo>
                    <a:pt x="20" y="3"/>
                    <a:pt x="23" y="1"/>
                    <a:pt x="27" y="0"/>
                  </a:cubicBezTo>
                  <a:close/>
                </a:path>
              </a:pathLst>
            </a:custGeom>
            <a:solidFill>
              <a:srgbClr val="609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6" name="Freeform 8"/>
            <p:cNvSpPr/>
            <p:nvPr/>
          </p:nvSpPr>
          <p:spPr bwMode="auto">
            <a:xfrm>
              <a:off x="4597401" y="3121025"/>
              <a:ext cx="242888" cy="169863"/>
            </a:xfrm>
            <a:custGeom>
              <a:avLst/>
              <a:gdLst>
                <a:gd name="T0" fmla="*/ 39 w 57"/>
                <a:gd name="T1" fmla="*/ 0 h 40"/>
                <a:gd name="T2" fmla="*/ 35 w 57"/>
                <a:gd name="T3" fmla="*/ 2 h 40"/>
                <a:gd name="T4" fmla="*/ 25 w 57"/>
                <a:gd name="T5" fmla="*/ 8 h 40"/>
                <a:gd name="T6" fmla="*/ 19 w 57"/>
                <a:gd name="T7" fmla="*/ 12 h 40"/>
                <a:gd name="T8" fmla="*/ 12 w 57"/>
                <a:gd name="T9" fmla="*/ 17 h 40"/>
                <a:gd name="T10" fmla="*/ 7 w 57"/>
                <a:gd name="T11" fmla="*/ 23 h 40"/>
                <a:gd name="T12" fmla="*/ 7 w 57"/>
                <a:gd name="T13" fmla="*/ 25 h 40"/>
                <a:gd name="T14" fmla="*/ 9 w 57"/>
                <a:gd name="T15" fmla="*/ 27 h 40"/>
                <a:gd name="T16" fmla="*/ 17 w 57"/>
                <a:gd name="T17" fmla="*/ 30 h 40"/>
                <a:gd name="T18" fmla="*/ 25 w 57"/>
                <a:gd name="T19" fmla="*/ 32 h 40"/>
                <a:gd name="T20" fmla="*/ 41 w 57"/>
                <a:gd name="T21" fmla="*/ 35 h 40"/>
                <a:gd name="T22" fmla="*/ 53 w 57"/>
                <a:gd name="T23" fmla="*/ 37 h 40"/>
                <a:gd name="T24" fmla="*/ 57 w 57"/>
                <a:gd name="T25" fmla="*/ 38 h 40"/>
                <a:gd name="T26" fmla="*/ 53 w 57"/>
                <a:gd name="T27" fmla="*/ 39 h 40"/>
                <a:gd name="T28" fmla="*/ 41 w 57"/>
                <a:gd name="T29" fmla="*/ 40 h 40"/>
                <a:gd name="T30" fmla="*/ 24 w 57"/>
                <a:gd name="T31" fmla="*/ 39 h 40"/>
                <a:gd name="T32" fmla="*/ 15 w 57"/>
                <a:gd name="T33" fmla="*/ 37 h 40"/>
                <a:gd name="T34" fmla="*/ 5 w 57"/>
                <a:gd name="T35" fmla="*/ 33 h 40"/>
                <a:gd name="T36" fmla="*/ 0 w 57"/>
                <a:gd name="T37" fmla="*/ 27 h 40"/>
                <a:gd name="T38" fmla="*/ 1 w 57"/>
                <a:gd name="T39" fmla="*/ 20 h 40"/>
                <a:gd name="T40" fmla="*/ 8 w 57"/>
                <a:gd name="T41" fmla="*/ 12 h 40"/>
                <a:gd name="T42" fmla="*/ 23 w 57"/>
                <a:gd name="T43" fmla="*/ 4 h 40"/>
                <a:gd name="T44" fmla="*/ 39 w 57"/>
                <a:gd name="T4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40">
                  <a:moveTo>
                    <a:pt x="39" y="0"/>
                  </a:moveTo>
                  <a:cubicBezTo>
                    <a:pt x="39" y="0"/>
                    <a:pt x="37" y="1"/>
                    <a:pt x="35" y="2"/>
                  </a:cubicBezTo>
                  <a:cubicBezTo>
                    <a:pt x="33" y="4"/>
                    <a:pt x="29" y="5"/>
                    <a:pt x="25" y="8"/>
                  </a:cubicBezTo>
                  <a:cubicBezTo>
                    <a:pt x="23" y="9"/>
                    <a:pt x="21" y="11"/>
                    <a:pt x="19" y="12"/>
                  </a:cubicBezTo>
                  <a:cubicBezTo>
                    <a:pt x="16" y="13"/>
                    <a:pt x="14" y="15"/>
                    <a:pt x="12" y="17"/>
                  </a:cubicBezTo>
                  <a:cubicBezTo>
                    <a:pt x="10" y="19"/>
                    <a:pt x="8" y="21"/>
                    <a:pt x="7" y="23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5"/>
                    <a:pt x="8" y="26"/>
                    <a:pt x="9" y="27"/>
                  </a:cubicBezTo>
                  <a:cubicBezTo>
                    <a:pt x="11" y="28"/>
                    <a:pt x="14" y="29"/>
                    <a:pt x="17" y="30"/>
                  </a:cubicBezTo>
                  <a:cubicBezTo>
                    <a:pt x="20" y="31"/>
                    <a:pt x="23" y="31"/>
                    <a:pt x="25" y="32"/>
                  </a:cubicBezTo>
                  <a:cubicBezTo>
                    <a:pt x="31" y="33"/>
                    <a:pt x="37" y="34"/>
                    <a:pt x="41" y="35"/>
                  </a:cubicBezTo>
                  <a:cubicBezTo>
                    <a:pt x="46" y="36"/>
                    <a:pt x="50" y="36"/>
                    <a:pt x="53" y="37"/>
                  </a:cubicBezTo>
                  <a:cubicBezTo>
                    <a:pt x="55" y="38"/>
                    <a:pt x="57" y="38"/>
                    <a:pt x="57" y="38"/>
                  </a:cubicBezTo>
                  <a:cubicBezTo>
                    <a:pt x="57" y="38"/>
                    <a:pt x="55" y="38"/>
                    <a:pt x="53" y="39"/>
                  </a:cubicBezTo>
                  <a:cubicBezTo>
                    <a:pt x="50" y="39"/>
                    <a:pt x="46" y="39"/>
                    <a:pt x="41" y="40"/>
                  </a:cubicBezTo>
                  <a:cubicBezTo>
                    <a:pt x="36" y="40"/>
                    <a:pt x="30" y="40"/>
                    <a:pt x="24" y="39"/>
                  </a:cubicBezTo>
                  <a:cubicBezTo>
                    <a:pt x="21" y="38"/>
                    <a:pt x="18" y="38"/>
                    <a:pt x="15" y="37"/>
                  </a:cubicBezTo>
                  <a:cubicBezTo>
                    <a:pt x="11" y="36"/>
                    <a:pt x="8" y="35"/>
                    <a:pt x="5" y="33"/>
                  </a:cubicBezTo>
                  <a:cubicBezTo>
                    <a:pt x="3" y="32"/>
                    <a:pt x="1" y="30"/>
                    <a:pt x="0" y="27"/>
                  </a:cubicBezTo>
                  <a:cubicBezTo>
                    <a:pt x="0" y="25"/>
                    <a:pt x="0" y="22"/>
                    <a:pt x="1" y="20"/>
                  </a:cubicBezTo>
                  <a:cubicBezTo>
                    <a:pt x="3" y="16"/>
                    <a:pt x="5" y="14"/>
                    <a:pt x="8" y="12"/>
                  </a:cubicBezTo>
                  <a:cubicBezTo>
                    <a:pt x="13" y="8"/>
                    <a:pt x="19" y="6"/>
                    <a:pt x="23" y="4"/>
                  </a:cubicBezTo>
                  <a:cubicBezTo>
                    <a:pt x="32" y="1"/>
                    <a:pt x="39" y="0"/>
                    <a:pt x="39" y="0"/>
                  </a:cubicBezTo>
                  <a:close/>
                </a:path>
              </a:pathLst>
            </a:custGeom>
            <a:solidFill>
              <a:srgbClr val="609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7" name="Freeform 9"/>
            <p:cNvSpPr/>
            <p:nvPr/>
          </p:nvSpPr>
          <p:spPr bwMode="auto">
            <a:xfrm>
              <a:off x="6877051" y="2179638"/>
              <a:ext cx="1268413" cy="974725"/>
            </a:xfrm>
            <a:custGeom>
              <a:avLst/>
              <a:gdLst>
                <a:gd name="T0" fmla="*/ 271 w 299"/>
                <a:gd name="T1" fmla="*/ 164 h 229"/>
                <a:gd name="T2" fmla="*/ 247 w 299"/>
                <a:gd name="T3" fmla="*/ 145 h 229"/>
                <a:gd name="T4" fmla="*/ 264 w 299"/>
                <a:gd name="T5" fmla="*/ 106 h 229"/>
                <a:gd name="T6" fmla="*/ 217 w 299"/>
                <a:gd name="T7" fmla="*/ 93 h 229"/>
                <a:gd name="T8" fmla="*/ 226 w 299"/>
                <a:gd name="T9" fmla="*/ 48 h 229"/>
                <a:gd name="T10" fmla="*/ 1 w 299"/>
                <a:gd name="T11" fmla="*/ 190 h 229"/>
                <a:gd name="T12" fmla="*/ 12 w 299"/>
                <a:gd name="T13" fmla="*/ 197 h 229"/>
                <a:gd name="T14" fmla="*/ 0 w 299"/>
                <a:gd name="T15" fmla="*/ 202 h 229"/>
                <a:gd name="T16" fmla="*/ 14 w 299"/>
                <a:gd name="T17" fmla="*/ 221 h 229"/>
                <a:gd name="T18" fmla="*/ 271 w 299"/>
                <a:gd name="T19" fmla="*/ 16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29">
                  <a:moveTo>
                    <a:pt x="271" y="164"/>
                  </a:moveTo>
                  <a:cubicBezTo>
                    <a:pt x="267" y="154"/>
                    <a:pt x="258" y="149"/>
                    <a:pt x="247" y="145"/>
                  </a:cubicBezTo>
                  <a:cubicBezTo>
                    <a:pt x="265" y="133"/>
                    <a:pt x="274" y="120"/>
                    <a:pt x="264" y="106"/>
                  </a:cubicBezTo>
                  <a:cubicBezTo>
                    <a:pt x="255" y="93"/>
                    <a:pt x="238" y="90"/>
                    <a:pt x="217" y="93"/>
                  </a:cubicBezTo>
                  <a:cubicBezTo>
                    <a:pt x="234" y="76"/>
                    <a:pt x="240" y="61"/>
                    <a:pt x="226" y="48"/>
                  </a:cubicBezTo>
                  <a:cubicBezTo>
                    <a:pt x="172" y="0"/>
                    <a:pt x="1" y="190"/>
                    <a:pt x="1" y="190"/>
                  </a:cubicBezTo>
                  <a:cubicBezTo>
                    <a:pt x="12" y="197"/>
                    <a:pt x="12" y="197"/>
                    <a:pt x="12" y="197"/>
                  </a:cubicBezTo>
                  <a:cubicBezTo>
                    <a:pt x="4" y="200"/>
                    <a:pt x="0" y="202"/>
                    <a:pt x="0" y="202"/>
                  </a:cubicBezTo>
                  <a:cubicBezTo>
                    <a:pt x="14" y="221"/>
                    <a:pt x="14" y="221"/>
                    <a:pt x="14" y="221"/>
                  </a:cubicBezTo>
                  <a:cubicBezTo>
                    <a:pt x="14" y="221"/>
                    <a:pt x="299" y="229"/>
                    <a:pt x="271" y="164"/>
                  </a:cubicBezTo>
                  <a:close/>
                </a:path>
              </a:pathLst>
            </a:custGeom>
            <a:solidFill>
              <a:srgbClr val="459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8" name="Freeform 10"/>
            <p:cNvSpPr/>
            <p:nvPr/>
          </p:nvSpPr>
          <p:spPr bwMode="auto">
            <a:xfrm>
              <a:off x="4975226" y="2336800"/>
              <a:ext cx="336550" cy="336550"/>
            </a:xfrm>
            <a:custGeom>
              <a:avLst/>
              <a:gdLst>
                <a:gd name="T0" fmla="*/ 79 w 79"/>
                <a:gd name="T1" fmla="*/ 10 h 79"/>
                <a:gd name="T2" fmla="*/ 3 w 79"/>
                <a:gd name="T3" fmla="*/ 9 h 79"/>
                <a:gd name="T4" fmla="*/ 54 w 79"/>
                <a:gd name="T5" fmla="*/ 79 h 79"/>
                <a:gd name="T6" fmla="*/ 79 w 79"/>
                <a:gd name="T7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9">
                  <a:moveTo>
                    <a:pt x="79" y="10"/>
                  </a:moveTo>
                  <a:cubicBezTo>
                    <a:pt x="79" y="10"/>
                    <a:pt x="6" y="0"/>
                    <a:pt x="3" y="9"/>
                  </a:cubicBezTo>
                  <a:cubicBezTo>
                    <a:pt x="0" y="18"/>
                    <a:pt x="54" y="79"/>
                    <a:pt x="54" y="79"/>
                  </a:cubicBezTo>
                  <a:lnTo>
                    <a:pt x="79" y="10"/>
                  </a:lnTo>
                  <a:close/>
                </a:path>
              </a:pathLst>
            </a:custGeom>
            <a:solidFill>
              <a:srgbClr val="453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9" name="Freeform 11"/>
            <p:cNvSpPr/>
            <p:nvPr/>
          </p:nvSpPr>
          <p:spPr bwMode="auto">
            <a:xfrm>
              <a:off x="5124451" y="2108200"/>
              <a:ext cx="2044700" cy="1744663"/>
            </a:xfrm>
            <a:custGeom>
              <a:avLst/>
              <a:gdLst>
                <a:gd name="T0" fmla="*/ 219 w 482"/>
                <a:gd name="T1" fmla="*/ 131 h 410"/>
                <a:gd name="T2" fmla="*/ 184 w 482"/>
                <a:gd name="T3" fmla="*/ 71 h 410"/>
                <a:gd name="T4" fmla="*/ 18 w 482"/>
                <a:gd name="T5" fmla="*/ 86 h 410"/>
                <a:gd name="T6" fmla="*/ 21 w 482"/>
                <a:gd name="T7" fmla="*/ 239 h 410"/>
                <a:gd name="T8" fmla="*/ 87 w 482"/>
                <a:gd name="T9" fmla="*/ 335 h 410"/>
                <a:gd name="T10" fmla="*/ 287 w 482"/>
                <a:gd name="T11" fmla="*/ 376 h 410"/>
                <a:gd name="T12" fmla="*/ 457 w 482"/>
                <a:gd name="T13" fmla="*/ 238 h 410"/>
                <a:gd name="T14" fmla="*/ 397 w 482"/>
                <a:gd name="T15" fmla="*/ 183 h 410"/>
                <a:gd name="T16" fmla="*/ 291 w 482"/>
                <a:gd name="T17" fmla="*/ 152 h 410"/>
                <a:gd name="T18" fmla="*/ 219 w 482"/>
                <a:gd name="T19" fmla="*/ 13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2" h="410">
                  <a:moveTo>
                    <a:pt x="219" y="131"/>
                  </a:moveTo>
                  <a:cubicBezTo>
                    <a:pt x="205" y="119"/>
                    <a:pt x="205" y="91"/>
                    <a:pt x="184" y="71"/>
                  </a:cubicBezTo>
                  <a:cubicBezTo>
                    <a:pt x="113" y="0"/>
                    <a:pt x="35" y="48"/>
                    <a:pt x="18" y="86"/>
                  </a:cubicBezTo>
                  <a:cubicBezTo>
                    <a:pt x="0" y="124"/>
                    <a:pt x="9" y="209"/>
                    <a:pt x="21" y="239"/>
                  </a:cubicBezTo>
                  <a:cubicBezTo>
                    <a:pt x="35" y="275"/>
                    <a:pt x="57" y="310"/>
                    <a:pt x="87" y="335"/>
                  </a:cubicBezTo>
                  <a:cubicBezTo>
                    <a:pt x="147" y="383"/>
                    <a:pt x="225" y="410"/>
                    <a:pt x="287" y="376"/>
                  </a:cubicBezTo>
                  <a:cubicBezTo>
                    <a:pt x="336" y="349"/>
                    <a:pt x="412" y="271"/>
                    <a:pt x="457" y="238"/>
                  </a:cubicBezTo>
                  <a:cubicBezTo>
                    <a:pt x="482" y="220"/>
                    <a:pt x="405" y="186"/>
                    <a:pt x="397" y="183"/>
                  </a:cubicBezTo>
                  <a:cubicBezTo>
                    <a:pt x="363" y="172"/>
                    <a:pt x="326" y="159"/>
                    <a:pt x="291" y="152"/>
                  </a:cubicBezTo>
                  <a:cubicBezTo>
                    <a:pt x="270" y="148"/>
                    <a:pt x="234" y="143"/>
                    <a:pt x="219" y="131"/>
                  </a:cubicBezTo>
                  <a:close/>
                </a:path>
              </a:pathLst>
            </a:custGeom>
            <a:solidFill>
              <a:srgbClr val="459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0" name="Freeform 12"/>
            <p:cNvSpPr/>
            <p:nvPr/>
          </p:nvSpPr>
          <p:spPr bwMode="auto">
            <a:xfrm>
              <a:off x="5162551" y="2882900"/>
              <a:ext cx="1892300" cy="969963"/>
            </a:xfrm>
            <a:custGeom>
              <a:avLst/>
              <a:gdLst>
                <a:gd name="T0" fmla="*/ 358 w 446"/>
                <a:gd name="T1" fmla="*/ 67 h 228"/>
                <a:gd name="T2" fmla="*/ 77 w 446"/>
                <a:gd name="T3" fmla="*/ 37 h 228"/>
                <a:gd name="T4" fmla="*/ 0 w 446"/>
                <a:gd name="T5" fmla="*/ 0 h 228"/>
                <a:gd name="T6" fmla="*/ 12 w 446"/>
                <a:gd name="T7" fmla="*/ 57 h 228"/>
                <a:gd name="T8" fmla="*/ 78 w 446"/>
                <a:gd name="T9" fmla="*/ 153 h 228"/>
                <a:gd name="T10" fmla="*/ 278 w 446"/>
                <a:gd name="T11" fmla="*/ 194 h 228"/>
                <a:gd name="T12" fmla="*/ 446 w 446"/>
                <a:gd name="T13" fmla="*/ 58 h 228"/>
                <a:gd name="T14" fmla="*/ 358 w 446"/>
                <a:gd name="T15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6" h="228">
                  <a:moveTo>
                    <a:pt x="358" y="67"/>
                  </a:moveTo>
                  <a:cubicBezTo>
                    <a:pt x="292" y="97"/>
                    <a:pt x="143" y="56"/>
                    <a:pt x="77" y="37"/>
                  </a:cubicBezTo>
                  <a:cubicBezTo>
                    <a:pt x="40" y="27"/>
                    <a:pt x="16" y="12"/>
                    <a:pt x="0" y="0"/>
                  </a:cubicBezTo>
                  <a:cubicBezTo>
                    <a:pt x="3" y="23"/>
                    <a:pt x="7" y="44"/>
                    <a:pt x="12" y="57"/>
                  </a:cubicBezTo>
                  <a:cubicBezTo>
                    <a:pt x="26" y="93"/>
                    <a:pt x="48" y="128"/>
                    <a:pt x="78" y="153"/>
                  </a:cubicBezTo>
                  <a:cubicBezTo>
                    <a:pt x="138" y="201"/>
                    <a:pt x="216" y="228"/>
                    <a:pt x="278" y="194"/>
                  </a:cubicBezTo>
                  <a:cubicBezTo>
                    <a:pt x="326" y="168"/>
                    <a:pt x="400" y="92"/>
                    <a:pt x="446" y="58"/>
                  </a:cubicBezTo>
                  <a:cubicBezTo>
                    <a:pt x="432" y="42"/>
                    <a:pt x="407" y="46"/>
                    <a:pt x="358" y="67"/>
                  </a:cubicBezTo>
                  <a:close/>
                </a:path>
              </a:pathLst>
            </a:custGeom>
            <a:solidFill>
              <a:srgbClr val="F4D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1" name="Freeform 13"/>
            <p:cNvSpPr/>
            <p:nvPr/>
          </p:nvSpPr>
          <p:spPr bwMode="auto">
            <a:xfrm>
              <a:off x="5154613" y="2362200"/>
              <a:ext cx="690563" cy="612775"/>
            </a:xfrm>
            <a:custGeom>
              <a:avLst/>
              <a:gdLst>
                <a:gd name="T0" fmla="*/ 143 w 163"/>
                <a:gd name="T1" fmla="*/ 102 h 144"/>
                <a:gd name="T2" fmla="*/ 88 w 163"/>
                <a:gd name="T3" fmla="*/ 11 h 144"/>
                <a:gd name="T4" fmla="*/ 32 w 163"/>
                <a:gd name="T5" fmla="*/ 0 h 144"/>
                <a:gd name="T6" fmla="*/ 11 w 163"/>
                <a:gd name="T7" fmla="*/ 26 h 144"/>
                <a:gd name="T8" fmla="*/ 1 w 163"/>
                <a:gd name="T9" fmla="*/ 98 h 144"/>
                <a:gd name="T10" fmla="*/ 143 w 163"/>
                <a:gd name="T11" fmla="*/ 10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44">
                  <a:moveTo>
                    <a:pt x="143" y="102"/>
                  </a:moveTo>
                  <a:cubicBezTo>
                    <a:pt x="163" y="71"/>
                    <a:pt x="143" y="15"/>
                    <a:pt x="88" y="11"/>
                  </a:cubicBezTo>
                  <a:cubicBezTo>
                    <a:pt x="51" y="9"/>
                    <a:pt x="37" y="3"/>
                    <a:pt x="32" y="0"/>
                  </a:cubicBezTo>
                  <a:cubicBezTo>
                    <a:pt x="22" y="8"/>
                    <a:pt x="15" y="17"/>
                    <a:pt x="11" y="26"/>
                  </a:cubicBezTo>
                  <a:cubicBezTo>
                    <a:pt x="3" y="44"/>
                    <a:pt x="0" y="71"/>
                    <a:pt x="1" y="98"/>
                  </a:cubicBezTo>
                  <a:cubicBezTo>
                    <a:pt x="55" y="144"/>
                    <a:pt x="127" y="128"/>
                    <a:pt x="143" y="102"/>
                  </a:cubicBezTo>
                  <a:close/>
                </a:path>
              </a:pathLst>
            </a:custGeom>
            <a:solidFill>
              <a:srgbClr val="BA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2" name="Freeform 14"/>
            <p:cNvSpPr/>
            <p:nvPr/>
          </p:nvSpPr>
          <p:spPr bwMode="auto">
            <a:xfrm>
              <a:off x="5157788" y="2486025"/>
              <a:ext cx="661988" cy="488950"/>
            </a:xfrm>
            <a:custGeom>
              <a:avLst/>
              <a:gdLst>
                <a:gd name="T0" fmla="*/ 129 w 156"/>
                <a:gd name="T1" fmla="*/ 0 h 115"/>
                <a:gd name="T2" fmla="*/ 131 w 156"/>
                <a:gd name="T3" fmla="*/ 60 h 115"/>
                <a:gd name="T4" fmla="*/ 0 w 156"/>
                <a:gd name="T5" fmla="*/ 64 h 115"/>
                <a:gd name="T6" fmla="*/ 0 w 156"/>
                <a:gd name="T7" fmla="*/ 69 h 115"/>
                <a:gd name="T8" fmla="*/ 142 w 156"/>
                <a:gd name="T9" fmla="*/ 73 h 115"/>
                <a:gd name="T10" fmla="*/ 129 w 156"/>
                <a:gd name="T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15">
                  <a:moveTo>
                    <a:pt x="129" y="0"/>
                  </a:moveTo>
                  <a:cubicBezTo>
                    <a:pt x="141" y="19"/>
                    <a:pt x="142" y="43"/>
                    <a:pt x="131" y="60"/>
                  </a:cubicBezTo>
                  <a:cubicBezTo>
                    <a:pt x="116" y="84"/>
                    <a:pt x="52" y="100"/>
                    <a:pt x="0" y="64"/>
                  </a:cubicBezTo>
                  <a:cubicBezTo>
                    <a:pt x="0" y="66"/>
                    <a:pt x="0" y="68"/>
                    <a:pt x="0" y="69"/>
                  </a:cubicBezTo>
                  <a:cubicBezTo>
                    <a:pt x="54" y="115"/>
                    <a:pt x="126" y="99"/>
                    <a:pt x="142" y="73"/>
                  </a:cubicBezTo>
                  <a:cubicBezTo>
                    <a:pt x="156" y="52"/>
                    <a:pt x="151" y="20"/>
                    <a:pt x="129" y="0"/>
                  </a:cubicBezTo>
                  <a:close/>
                </a:path>
              </a:pathLst>
            </a:custGeom>
            <a:solidFill>
              <a:srgbClr val="E4D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3" name="Freeform 15"/>
            <p:cNvSpPr/>
            <p:nvPr/>
          </p:nvSpPr>
          <p:spPr bwMode="auto">
            <a:xfrm>
              <a:off x="5357813" y="2439988"/>
              <a:ext cx="254000" cy="255588"/>
            </a:xfrm>
            <a:custGeom>
              <a:avLst/>
              <a:gdLst>
                <a:gd name="T0" fmla="*/ 58 w 60"/>
                <a:gd name="T1" fmla="*/ 35 h 60"/>
                <a:gd name="T2" fmla="*/ 26 w 60"/>
                <a:gd name="T3" fmla="*/ 58 h 60"/>
                <a:gd name="T4" fmla="*/ 2 w 60"/>
                <a:gd name="T5" fmla="*/ 26 h 60"/>
                <a:gd name="T6" fmla="*/ 34 w 60"/>
                <a:gd name="T7" fmla="*/ 3 h 60"/>
                <a:gd name="T8" fmla="*/ 58 w 60"/>
                <a:gd name="T9" fmla="*/ 3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5"/>
                  </a:moveTo>
                  <a:cubicBezTo>
                    <a:pt x="56" y="50"/>
                    <a:pt x="41" y="60"/>
                    <a:pt x="26" y="58"/>
                  </a:cubicBezTo>
                  <a:cubicBezTo>
                    <a:pt x="11" y="56"/>
                    <a:pt x="0" y="41"/>
                    <a:pt x="2" y="26"/>
                  </a:cubicBezTo>
                  <a:cubicBezTo>
                    <a:pt x="5" y="11"/>
                    <a:pt x="19" y="0"/>
                    <a:pt x="34" y="3"/>
                  </a:cubicBezTo>
                  <a:cubicBezTo>
                    <a:pt x="50" y="5"/>
                    <a:pt x="60" y="19"/>
                    <a:pt x="58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4" name="Freeform 16"/>
            <p:cNvSpPr/>
            <p:nvPr/>
          </p:nvSpPr>
          <p:spPr bwMode="auto">
            <a:xfrm>
              <a:off x="5387976" y="2473325"/>
              <a:ext cx="195263" cy="192088"/>
            </a:xfrm>
            <a:custGeom>
              <a:avLst/>
              <a:gdLst>
                <a:gd name="T0" fmla="*/ 44 w 46"/>
                <a:gd name="T1" fmla="*/ 26 h 45"/>
                <a:gd name="T2" fmla="*/ 20 w 46"/>
                <a:gd name="T3" fmla="*/ 43 h 45"/>
                <a:gd name="T4" fmla="*/ 2 w 46"/>
                <a:gd name="T5" fmla="*/ 19 h 45"/>
                <a:gd name="T6" fmla="*/ 26 w 46"/>
                <a:gd name="T7" fmla="*/ 1 h 45"/>
                <a:gd name="T8" fmla="*/ 44 w 46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4" y="26"/>
                  </a:moveTo>
                  <a:cubicBezTo>
                    <a:pt x="42" y="37"/>
                    <a:pt x="32" y="45"/>
                    <a:pt x="20" y="43"/>
                  </a:cubicBezTo>
                  <a:cubicBezTo>
                    <a:pt x="8" y="42"/>
                    <a:pt x="0" y="31"/>
                    <a:pt x="2" y="19"/>
                  </a:cubicBezTo>
                  <a:cubicBezTo>
                    <a:pt x="4" y="8"/>
                    <a:pt x="15" y="0"/>
                    <a:pt x="26" y="1"/>
                  </a:cubicBezTo>
                  <a:cubicBezTo>
                    <a:pt x="38" y="3"/>
                    <a:pt x="46" y="14"/>
                    <a:pt x="44" y="26"/>
                  </a:cubicBezTo>
                  <a:close/>
                </a:path>
              </a:pathLst>
            </a:custGeom>
            <a:solidFill>
              <a:srgbClr val="1D2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5" name="Freeform 17"/>
            <p:cNvSpPr/>
            <p:nvPr/>
          </p:nvSpPr>
          <p:spPr bwMode="auto">
            <a:xfrm>
              <a:off x="7034213" y="2579688"/>
              <a:ext cx="720725" cy="382588"/>
            </a:xfrm>
            <a:custGeom>
              <a:avLst/>
              <a:gdLst>
                <a:gd name="T0" fmla="*/ 0 w 170"/>
                <a:gd name="T1" fmla="*/ 90 h 90"/>
                <a:gd name="T2" fmla="*/ 26 w 170"/>
                <a:gd name="T3" fmla="*/ 74 h 90"/>
                <a:gd name="T4" fmla="*/ 38 w 170"/>
                <a:gd name="T5" fmla="*/ 66 h 90"/>
                <a:gd name="T6" fmla="*/ 52 w 170"/>
                <a:gd name="T7" fmla="*/ 58 h 90"/>
                <a:gd name="T8" fmla="*/ 68 w 170"/>
                <a:gd name="T9" fmla="*/ 50 h 90"/>
                <a:gd name="T10" fmla="*/ 83 w 170"/>
                <a:gd name="T11" fmla="*/ 41 h 90"/>
                <a:gd name="T12" fmla="*/ 99 w 170"/>
                <a:gd name="T13" fmla="*/ 33 h 90"/>
                <a:gd name="T14" fmla="*/ 115 w 170"/>
                <a:gd name="T15" fmla="*/ 25 h 90"/>
                <a:gd name="T16" fmla="*/ 143 w 170"/>
                <a:gd name="T17" fmla="*/ 12 h 90"/>
                <a:gd name="T18" fmla="*/ 170 w 170"/>
                <a:gd name="T19" fmla="*/ 0 h 90"/>
                <a:gd name="T20" fmla="*/ 145 w 170"/>
                <a:gd name="T21" fmla="*/ 16 h 90"/>
                <a:gd name="T22" fmla="*/ 118 w 170"/>
                <a:gd name="T23" fmla="*/ 31 h 90"/>
                <a:gd name="T24" fmla="*/ 103 w 170"/>
                <a:gd name="T25" fmla="*/ 40 h 90"/>
                <a:gd name="T26" fmla="*/ 87 w 170"/>
                <a:gd name="T27" fmla="*/ 48 h 90"/>
                <a:gd name="T28" fmla="*/ 71 w 170"/>
                <a:gd name="T29" fmla="*/ 56 h 90"/>
                <a:gd name="T30" fmla="*/ 56 w 170"/>
                <a:gd name="T31" fmla="*/ 64 h 90"/>
                <a:gd name="T32" fmla="*/ 41 w 170"/>
                <a:gd name="T33" fmla="*/ 71 h 90"/>
                <a:gd name="T34" fmla="*/ 28 w 170"/>
                <a:gd name="T35" fmla="*/ 78 h 90"/>
                <a:gd name="T36" fmla="*/ 0 w 170"/>
                <a:gd name="T3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" h="90">
                  <a:moveTo>
                    <a:pt x="0" y="90"/>
                  </a:moveTo>
                  <a:cubicBezTo>
                    <a:pt x="0" y="90"/>
                    <a:pt x="10" y="83"/>
                    <a:pt x="26" y="74"/>
                  </a:cubicBezTo>
                  <a:cubicBezTo>
                    <a:pt x="30" y="71"/>
                    <a:pt x="34" y="69"/>
                    <a:pt x="38" y="66"/>
                  </a:cubicBezTo>
                  <a:cubicBezTo>
                    <a:pt x="43" y="64"/>
                    <a:pt x="48" y="61"/>
                    <a:pt x="52" y="58"/>
                  </a:cubicBezTo>
                  <a:cubicBezTo>
                    <a:pt x="57" y="56"/>
                    <a:pt x="62" y="53"/>
                    <a:pt x="68" y="50"/>
                  </a:cubicBezTo>
                  <a:cubicBezTo>
                    <a:pt x="73" y="47"/>
                    <a:pt x="78" y="44"/>
                    <a:pt x="83" y="41"/>
                  </a:cubicBezTo>
                  <a:cubicBezTo>
                    <a:pt x="89" y="39"/>
                    <a:pt x="94" y="36"/>
                    <a:pt x="99" y="33"/>
                  </a:cubicBezTo>
                  <a:cubicBezTo>
                    <a:pt x="105" y="30"/>
                    <a:pt x="110" y="28"/>
                    <a:pt x="115" y="25"/>
                  </a:cubicBezTo>
                  <a:cubicBezTo>
                    <a:pt x="125" y="20"/>
                    <a:pt x="134" y="16"/>
                    <a:pt x="143" y="12"/>
                  </a:cubicBezTo>
                  <a:cubicBezTo>
                    <a:pt x="159" y="4"/>
                    <a:pt x="170" y="0"/>
                    <a:pt x="170" y="0"/>
                  </a:cubicBezTo>
                  <a:cubicBezTo>
                    <a:pt x="170" y="0"/>
                    <a:pt x="160" y="7"/>
                    <a:pt x="145" y="16"/>
                  </a:cubicBezTo>
                  <a:cubicBezTo>
                    <a:pt x="137" y="20"/>
                    <a:pt x="128" y="26"/>
                    <a:pt x="118" y="31"/>
                  </a:cubicBezTo>
                  <a:cubicBezTo>
                    <a:pt x="113" y="34"/>
                    <a:pt x="108" y="37"/>
                    <a:pt x="103" y="40"/>
                  </a:cubicBezTo>
                  <a:cubicBezTo>
                    <a:pt x="98" y="42"/>
                    <a:pt x="92" y="45"/>
                    <a:pt x="87" y="48"/>
                  </a:cubicBezTo>
                  <a:cubicBezTo>
                    <a:pt x="82" y="51"/>
                    <a:pt x="76" y="54"/>
                    <a:pt x="71" y="56"/>
                  </a:cubicBezTo>
                  <a:cubicBezTo>
                    <a:pt x="66" y="59"/>
                    <a:pt x="61" y="62"/>
                    <a:pt x="56" y="64"/>
                  </a:cubicBezTo>
                  <a:cubicBezTo>
                    <a:pt x="51" y="67"/>
                    <a:pt x="46" y="69"/>
                    <a:pt x="41" y="71"/>
                  </a:cubicBezTo>
                  <a:cubicBezTo>
                    <a:pt x="36" y="74"/>
                    <a:pt x="32" y="76"/>
                    <a:pt x="28" y="78"/>
                  </a:cubicBezTo>
                  <a:cubicBezTo>
                    <a:pt x="11" y="85"/>
                    <a:pt x="0" y="90"/>
                    <a:pt x="0" y="90"/>
                  </a:cubicBezTo>
                  <a:close/>
                </a:path>
              </a:pathLst>
            </a:custGeom>
            <a:solidFill>
              <a:srgbClr val="216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6" name="Freeform 18"/>
            <p:cNvSpPr/>
            <p:nvPr/>
          </p:nvSpPr>
          <p:spPr bwMode="auto">
            <a:xfrm>
              <a:off x="7102476" y="2814638"/>
              <a:ext cx="788988" cy="207963"/>
            </a:xfrm>
            <a:custGeom>
              <a:avLst/>
              <a:gdLst>
                <a:gd name="T0" fmla="*/ 0 w 186"/>
                <a:gd name="T1" fmla="*/ 49 h 49"/>
                <a:gd name="T2" fmla="*/ 29 w 186"/>
                <a:gd name="T3" fmla="*/ 39 h 49"/>
                <a:gd name="T4" fmla="*/ 42 w 186"/>
                <a:gd name="T5" fmla="*/ 35 h 49"/>
                <a:gd name="T6" fmla="*/ 58 w 186"/>
                <a:gd name="T7" fmla="*/ 30 h 49"/>
                <a:gd name="T8" fmla="*/ 75 w 186"/>
                <a:gd name="T9" fmla="*/ 25 h 49"/>
                <a:gd name="T10" fmla="*/ 92 w 186"/>
                <a:gd name="T11" fmla="*/ 21 h 49"/>
                <a:gd name="T12" fmla="*/ 109 w 186"/>
                <a:gd name="T13" fmla="*/ 16 h 49"/>
                <a:gd name="T14" fmla="*/ 126 w 186"/>
                <a:gd name="T15" fmla="*/ 12 h 49"/>
                <a:gd name="T16" fmla="*/ 156 w 186"/>
                <a:gd name="T17" fmla="*/ 6 h 49"/>
                <a:gd name="T18" fmla="*/ 186 w 186"/>
                <a:gd name="T19" fmla="*/ 0 h 49"/>
                <a:gd name="T20" fmla="*/ 157 w 186"/>
                <a:gd name="T21" fmla="*/ 10 h 49"/>
                <a:gd name="T22" fmla="*/ 128 w 186"/>
                <a:gd name="T23" fmla="*/ 19 h 49"/>
                <a:gd name="T24" fmla="*/ 111 w 186"/>
                <a:gd name="T25" fmla="*/ 23 h 49"/>
                <a:gd name="T26" fmla="*/ 94 w 186"/>
                <a:gd name="T27" fmla="*/ 28 h 49"/>
                <a:gd name="T28" fmla="*/ 77 w 186"/>
                <a:gd name="T29" fmla="*/ 32 h 49"/>
                <a:gd name="T30" fmla="*/ 60 w 186"/>
                <a:gd name="T31" fmla="*/ 37 h 49"/>
                <a:gd name="T32" fmla="*/ 44 w 186"/>
                <a:gd name="T33" fmla="*/ 40 h 49"/>
                <a:gd name="T34" fmla="*/ 30 w 186"/>
                <a:gd name="T35" fmla="*/ 43 h 49"/>
                <a:gd name="T36" fmla="*/ 0 w 186"/>
                <a:gd name="T3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9">
                  <a:moveTo>
                    <a:pt x="0" y="49"/>
                  </a:moveTo>
                  <a:cubicBezTo>
                    <a:pt x="0" y="49"/>
                    <a:pt x="11" y="44"/>
                    <a:pt x="29" y="39"/>
                  </a:cubicBezTo>
                  <a:cubicBezTo>
                    <a:pt x="33" y="38"/>
                    <a:pt x="37" y="36"/>
                    <a:pt x="42" y="35"/>
                  </a:cubicBezTo>
                  <a:cubicBezTo>
                    <a:pt x="47" y="33"/>
                    <a:pt x="53" y="32"/>
                    <a:pt x="58" y="30"/>
                  </a:cubicBezTo>
                  <a:cubicBezTo>
                    <a:pt x="63" y="29"/>
                    <a:pt x="69" y="27"/>
                    <a:pt x="75" y="25"/>
                  </a:cubicBezTo>
                  <a:cubicBezTo>
                    <a:pt x="80" y="24"/>
                    <a:pt x="86" y="22"/>
                    <a:pt x="92" y="21"/>
                  </a:cubicBezTo>
                  <a:cubicBezTo>
                    <a:pt x="98" y="19"/>
                    <a:pt x="104" y="18"/>
                    <a:pt x="109" y="16"/>
                  </a:cubicBezTo>
                  <a:cubicBezTo>
                    <a:pt x="115" y="15"/>
                    <a:pt x="121" y="14"/>
                    <a:pt x="126" y="12"/>
                  </a:cubicBezTo>
                  <a:cubicBezTo>
                    <a:pt x="137" y="10"/>
                    <a:pt x="147" y="7"/>
                    <a:pt x="156" y="6"/>
                  </a:cubicBezTo>
                  <a:cubicBezTo>
                    <a:pt x="174" y="2"/>
                    <a:pt x="186" y="0"/>
                    <a:pt x="186" y="0"/>
                  </a:cubicBezTo>
                  <a:cubicBezTo>
                    <a:pt x="186" y="0"/>
                    <a:pt x="174" y="4"/>
                    <a:pt x="157" y="10"/>
                  </a:cubicBezTo>
                  <a:cubicBezTo>
                    <a:pt x="149" y="13"/>
                    <a:pt x="139" y="16"/>
                    <a:pt x="128" y="19"/>
                  </a:cubicBezTo>
                  <a:cubicBezTo>
                    <a:pt x="122" y="20"/>
                    <a:pt x="117" y="22"/>
                    <a:pt x="111" y="23"/>
                  </a:cubicBezTo>
                  <a:cubicBezTo>
                    <a:pt x="105" y="25"/>
                    <a:pt x="100" y="27"/>
                    <a:pt x="94" y="28"/>
                  </a:cubicBezTo>
                  <a:cubicBezTo>
                    <a:pt x="88" y="30"/>
                    <a:pt x="82" y="31"/>
                    <a:pt x="77" y="32"/>
                  </a:cubicBezTo>
                  <a:cubicBezTo>
                    <a:pt x="71" y="34"/>
                    <a:pt x="65" y="35"/>
                    <a:pt x="60" y="37"/>
                  </a:cubicBezTo>
                  <a:cubicBezTo>
                    <a:pt x="54" y="38"/>
                    <a:pt x="49" y="39"/>
                    <a:pt x="44" y="40"/>
                  </a:cubicBezTo>
                  <a:cubicBezTo>
                    <a:pt x="39" y="41"/>
                    <a:pt x="34" y="42"/>
                    <a:pt x="30" y="43"/>
                  </a:cubicBezTo>
                  <a:cubicBezTo>
                    <a:pt x="12" y="47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216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7" name="Freeform 19"/>
            <p:cNvSpPr/>
            <p:nvPr/>
          </p:nvSpPr>
          <p:spPr bwMode="auto">
            <a:xfrm>
              <a:off x="5297488" y="3095625"/>
              <a:ext cx="47625" cy="109538"/>
            </a:xfrm>
            <a:custGeom>
              <a:avLst/>
              <a:gdLst>
                <a:gd name="T0" fmla="*/ 1 w 11"/>
                <a:gd name="T1" fmla="*/ 0 h 26"/>
                <a:gd name="T2" fmla="*/ 2 w 11"/>
                <a:gd name="T3" fmla="*/ 0 h 26"/>
                <a:gd name="T4" fmla="*/ 4 w 11"/>
                <a:gd name="T5" fmla="*/ 3 h 26"/>
                <a:gd name="T6" fmla="*/ 9 w 11"/>
                <a:gd name="T7" fmla="*/ 11 h 26"/>
                <a:gd name="T8" fmla="*/ 11 w 11"/>
                <a:gd name="T9" fmla="*/ 21 h 26"/>
                <a:gd name="T10" fmla="*/ 11 w 11"/>
                <a:gd name="T11" fmla="*/ 24 h 26"/>
                <a:gd name="T12" fmla="*/ 11 w 11"/>
                <a:gd name="T13" fmla="*/ 26 h 26"/>
                <a:gd name="T14" fmla="*/ 10 w 11"/>
                <a:gd name="T15" fmla="*/ 25 h 26"/>
                <a:gd name="T16" fmla="*/ 7 w 11"/>
                <a:gd name="T17" fmla="*/ 22 h 26"/>
                <a:gd name="T18" fmla="*/ 2 w 11"/>
                <a:gd name="T19" fmla="*/ 14 h 26"/>
                <a:gd name="T20" fmla="*/ 0 w 11"/>
                <a:gd name="T21" fmla="*/ 4 h 26"/>
                <a:gd name="T22" fmla="*/ 0 w 11"/>
                <a:gd name="T23" fmla="*/ 1 h 26"/>
                <a:gd name="T24" fmla="*/ 1 w 11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6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6" y="5"/>
                    <a:pt x="8" y="8"/>
                    <a:pt x="9" y="11"/>
                  </a:cubicBezTo>
                  <a:cubicBezTo>
                    <a:pt x="11" y="14"/>
                    <a:pt x="11" y="18"/>
                    <a:pt x="11" y="21"/>
                  </a:cubicBezTo>
                  <a:cubicBezTo>
                    <a:pt x="11" y="22"/>
                    <a:pt x="11" y="23"/>
                    <a:pt x="11" y="24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6"/>
                    <a:pt x="10" y="25"/>
                    <a:pt x="10" y="25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5" y="20"/>
                    <a:pt x="3" y="17"/>
                    <a:pt x="2" y="14"/>
                  </a:cubicBezTo>
                  <a:cubicBezTo>
                    <a:pt x="1" y="11"/>
                    <a:pt x="0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8" name="Freeform 20"/>
            <p:cNvSpPr/>
            <p:nvPr/>
          </p:nvSpPr>
          <p:spPr bwMode="auto">
            <a:xfrm>
              <a:off x="5441951" y="3154363"/>
              <a:ext cx="42863" cy="119063"/>
            </a:xfrm>
            <a:custGeom>
              <a:avLst/>
              <a:gdLst>
                <a:gd name="T0" fmla="*/ 2 w 10"/>
                <a:gd name="T1" fmla="*/ 0 h 28"/>
                <a:gd name="T2" fmla="*/ 3 w 10"/>
                <a:gd name="T3" fmla="*/ 1 h 28"/>
                <a:gd name="T4" fmla="*/ 5 w 10"/>
                <a:gd name="T5" fmla="*/ 4 h 28"/>
                <a:gd name="T6" fmla="*/ 9 w 10"/>
                <a:gd name="T7" fmla="*/ 13 h 28"/>
                <a:gd name="T8" fmla="*/ 10 w 10"/>
                <a:gd name="T9" fmla="*/ 23 h 28"/>
                <a:gd name="T10" fmla="*/ 9 w 10"/>
                <a:gd name="T11" fmla="*/ 27 h 28"/>
                <a:gd name="T12" fmla="*/ 9 w 10"/>
                <a:gd name="T13" fmla="*/ 28 h 28"/>
                <a:gd name="T14" fmla="*/ 8 w 10"/>
                <a:gd name="T15" fmla="*/ 27 h 28"/>
                <a:gd name="T16" fmla="*/ 6 w 10"/>
                <a:gd name="T17" fmla="*/ 24 h 28"/>
                <a:gd name="T18" fmla="*/ 2 w 10"/>
                <a:gd name="T19" fmla="*/ 15 h 28"/>
                <a:gd name="T20" fmla="*/ 1 w 10"/>
                <a:gd name="T21" fmla="*/ 5 h 28"/>
                <a:gd name="T22" fmla="*/ 1 w 10"/>
                <a:gd name="T23" fmla="*/ 1 h 28"/>
                <a:gd name="T24" fmla="*/ 2 w 10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28">
                  <a:moveTo>
                    <a:pt x="2" y="0"/>
                  </a:moveTo>
                  <a:cubicBezTo>
                    <a:pt x="2" y="0"/>
                    <a:pt x="2" y="0"/>
                    <a:pt x="3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7" y="6"/>
                    <a:pt x="8" y="10"/>
                    <a:pt x="9" y="13"/>
                  </a:cubicBezTo>
                  <a:cubicBezTo>
                    <a:pt x="10" y="17"/>
                    <a:pt x="10" y="20"/>
                    <a:pt x="10" y="23"/>
                  </a:cubicBezTo>
                  <a:cubicBezTo>
                    <a:pt x="10" y="25"/>
                    <a:pt x="10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8" y="27"/>
                  </a:cubicBezTo>
                  <a:cubicBezTo>
                    <a:pt x="7" y="27"/>
                    <a:pt x="7" y="26"/>
                    <a:pt x="6" y="24"/>
                  </a:cubicBezTo>
                  <a:cubicBezTo>
                    <a:pt x="4" y="22"/>
                    <a:pt x="3" y="19"/>
                    <a:pt x="2" y="15"/>
                  </a:cubicBezTo>
                  <a:cubicBezTo>
                    <a:pt x="1" y="12"/>
                    <a:pt x="0" y="8"/>
                    <a:pt x="1" y="5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9" name="Freeform 21"/>
            <p:cNvSpPr/>
            <p:nvPr/>
          </p:nvSpPr>
          <p:spPr bwMode="auto">
            <a:xfrm>
              <a:off x="5578476" y="3162300"/>
              <a:ext cx="38100" cy="111125"/>
            </a:xfrm>
            <a:custGeom>
              <a:avLst/>
              <a:gdLst>
                <a:gd name="T0" fmla="*/ 2 w 9"/>
                <a:gd name="T1" fmla="*/ 0 h 26"/>
                <a:gd name="T2" fmla="*/ 3 w 9"/>
                <a:gd name="T3" fmla="*/ 1 h 26"/>
                <a:gd name="T4" fmla="*/ 5 w 9"/>
                <a:gd name="T5" fmla="*/ 4 h 26"/>
                <a:gd name="T6" fmla="*/ 8 w 9"/>
                <a:gd name="T7" fmla="*/ 12 h 26"/>
                <a:gd name="T8" fmla="*/ 8 w 9"/>
                <a:gd name="T9" fmla="*/ 21 h 26"/>
                <a:gd name="T10" fmla="*/ 7 w 9"/>
                <a:gd name="T11" fmla="*/ 24 h 26"/>
                <a:gd name="T12" fmla="*/ 7 w 9"/>
                <a:gd name="T13" fmla="*/ 26 h 26"/>
                <a:gd name="T14" fmla="*/ 6 w 9"/>
                <a:gd name="T15" fmla="*/ 25 h 26"/>
                <a:gd name="T16" fmla="*/ 4 w 9"/>
                <a:gd name="T17" fmla="*/ 22 h 26"/>
                <a:gd name="T18" fmla="*/ 0 w 9"/>
                <a:gd name="T19" fmla="*/ 14 h 26"/>
                <a:gd name="T20" fmla="*/ 0 w 9"/>
                <a:gd name="T21" fmla="*/ 5 h 26"/>
                <a:gd name="T22" fmla="*/ 1 w 9"/>
                <a:gd name="T23" fmla="*/ 2 h 26"/>
                <a:gd name="T24" fmla="*/ 2 w 9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6">
                  <a:moveTo>
                    <a:pt x="2" y="0"/>
                  </a:moveTo>
                  <a:cubicBezTo>
                    <a:pt x="2" y="0"/>
                    <a:pt x="2" y="1"/>
                    <a:pt x="3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6" y="6"/>
                    <a:pt x="7" y="9"/>
                    <a:pt x="8" y="12"/>
                  </a:cubicBezTo>
                  <a:cubicBezTo>
                    <a:pt x="9" y="15"/>
                    <a:pt x="9" y="19"/>
                    <a:pt x="8" y="21"/>
                  </a:cubicBezTo>
                  <a:cubicBezTo>
                    <a:pt x="8" y="23"/>
                    <a:pt x="8" y="24"/>
                    <a:pt x="7" y="24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7" y="26"/>
                    <a:pt x="6" y="25"/>
                    <a:pt x="6" y="25"/>
                  </a:cubicBezTo>
                  <a:cubicBezTo>
                    <a:pt x="5" y="24"/>
                    <a:pt x="5" y="23"/>
                    <a:pt x="4" y="22"/>
                  </a:cubicBezTo>
                  <a:cubicBezTo>
                    <a:pt x="2" y="20"/>
                    <a:pt x="1" y="17"/>
                    <a:pt x="0" y="14"/>
                  </a:cubicBezTo>
                  <a:cubicBezTo>
                    <a:pt x="0" y="11"/>
                    <a:pt x="0" y="7"/>
                    <a:pt x="0" y="5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0" name="Freeform 22"/>
            <p:cNvSpPr/>
            <p:nvPr/>
          </p:nvSpPr>
          <p:spPr bwMode="auto">
            <a:xfrm>
              <a:off x="5403851" y="3311525"/>
              <a:ext cx="55563" cy="103188"/>
            </a:xfrm>
            <a:custGeom>
              <a:avLst/>
              <a:gdLst>
                <a:gd name="T0" fmla="*/ 0 w 13"/>
                <a:gd name="T1" fmla="*/ 0 h 24"/>
                <a:gd name="T2" fmla="*/ 1 w 13"/>
                <a:gd name="T3" fmla="*/ 1 h 24"/>
                <a:gd name="T4" fmla="*/ 4 w 13"/>
                <a:gd name="T5" fmla="*/ 3 h 24"/>
                <a:gd name="T6" fmla="*/ 10 w 13"/>
                <a:gd name="T7" fmla="*/ 10 h 24"/>
                <a:gd name="T8" fmla="*/ 13 w 13"/>
                <a:gd name="T9" fmla="*/ 19 h 24"/>
                <a:gd name="T10" fmla="*/ 13 w 13"/>
                <a:gd name="T11" fmla="*/ 23 h 24"/>
                <a:gd name="T12" fmla="*/ 13 w 13"/>
                <a:gd name="T13" fmla="*/ 24 h 24"/>
                <a:gd name="T14" fmla="*/ 12 w 13"/>
                <a:gd name="T15" fmla="*/ 23 h 24"/>
                <a:gd name="T16" fmla="*/ 9 w 13"/>
                <a:gd name="T17" fmla="*/ 21 h 24"/>
                <a:gd name="T18" fmla="*/ 3 w 13"/>
                <a:gd name="T19" fmla="*/ 14 h 24"/>
                <a:gd name="T20" fmla="*/ 0 w 13"/>
                <a:gd name="T21" fmla="*/ 5 h 24"/>
                <a:gd name="T22" fmla="*/ 0 w 13"/>
                <a:gd name="T23" fmla="*/ 1 h 24"/>
                <a:gd name="T24" fmla="*/ 0 w 13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6" y="4"/>
                    <a:pt x="8" y="7"/>
                    <a:pt x="10" y="10"/>
                  </a:cubicBezTo>
                  <a:cubicBezTo>
                    <a:pt x="11" y="13"/>
                    <a:pt x="12" y="16"/>
                    <a:pt x="13" y="19"/>
                  </a:cubicBezTo>
                  <a:cubicBezTo>
                    <a:pt x="13" y="21"/>
                    <a:pt x="13" y="22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4"/>
                    <a:pt x="12" y="24"/>
                    <a:pt x="12" y="23"/>
                  </a:cubicBezTo>
                  <a:cubicBezTo>
                    <a:pt x="11" y="23"/>
                    <a:pt x="10" y="22"/>
                    <a:pt x="9" y="21"/>
                  </a:cubicBezTo>
                  <a:cubicBezTo>
                    <a:pt x="7" y="20"/>
                    <a:pt x="5" y="17"/>
                    <a:pt x="3" y="14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1" name="Freeform 23"/>
            <p:cNvSpPr/>
            <p:nvPr/>
          </p:nvSpPr>
          <p:spPr bwMode="auto">
            <a:xfrm>
              <a:off x="5540376" y="3311525"/>
              <a:ext cx="38100" cy="93663"/>
            </a:xfrm>
            <a:custGeom>
              <a:avLst/>
              <a:gdLst>
                <a:gd name="T0" fmla="*/ 1 w 9"/>
                <a:gd name="T1" fmla="*/ 0 h 22"/>
                <a:gd name="T2" fmla="*/ 2 w 9"/>
                <a:gd name="T3" fmla="*/ 1 h 22"/>
                <a:gd name="T4" fmla="*/ 4 w 9"/>
                <a:gd name="T5" fmla="*/ 3 h 22"/>
                <a:gd name="T6" fmla="*/ 8 w 9"/>
                <a:gd name="T7" fmla="*/ 10 h 22"/>
                <a:gd name="T8" fmla="*/ 8 w 9"/>
                <a:gd name="T9" fmla="*/ 18 h 22"/>
                <a:gd name="T10" fmla="*/ 8 w 9"/>
                <a:gd name="T11" fmla="*/ 20 h 22"/>
                <a:gd name="T12" fmla="*/ 7 w 9"/>
                <a:gd name="T13" fmla="*/ 22 h 22"/>
                <a:gd name="T14" fmla="*/ 6 w 9"/>
                <a:gd name="T15" fmla="*/ 21 h 22"/>
                <a:gd name="T16" fmla="*/ 4 w 9"/>
                <a:gd name="T17" fmla="*/ 19 h 22"/>
                <a:gd name="T18" fmla="*/ 1 w 9"/>
                <a:gd name="T19" fmla="*/ 12 h 22"/>
                <a:gd name="T20" fmla="*/ 0 w 9"/>
                <a:gd name="T21" fmla="*/ 4 h 22"/>
                <a:gd name="T22" fmla="*/ 1 w 9"/>
                <a:gd name="T23" fmla="*/ 1 h 22"/>
                <a:gd name="T24" fmla="*/ 1 w 9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2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6" y="5"/>
                    <a:pt x="7" y="7"/>
                    <a:pt x="8" y="10"/>
                  </a:cubicBezTo>
                  <a:cubicBezTo>
                    <a:pt x="9" y="13"/>
                    <a:pt x="9" y="15"/>
                    <a:pt x="8" y="18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7" y="21"/>
                    <a:pt x="7" y="22"/>
                    <a:pt x="7" y="22"/>
                  </a:cubicBezTo>
                  <a:cubicBezTo>
                    <a:pt x="7" y="22"/>
                    <a:pt x="7" y="21"/>
                    <a:pt x="6" y="21"/>
                  </a:cubicBezTo>
                  <a:cubicBezTo>
                    <a:pt x="6" y="20"/>
                    <a:pt x="5" y="20"/>
                    <a:pt x="4" y="19"/>
                  </a:cubicBezTo>
                  <a:cubicBezTo>
                    <a:pt x="3" y="17"/>
                    <a:pt x="1" y="14"/>
                    <a:pt x="1" y="12"/>
                  </a:cubicBezTo>
                  <a:cubicBezTo>
                    <a:pt x="0" y="9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2" name="Freeform 24"/>
            <p:cNvSpPr/>
            <p:nvPr/>
          </p:nvSpPr>
          <p:spPr bwMode="auto">
            <a:xfrm>
              <a:off x="5545138" y="3443288"/>
              <a:ext cx="46038" cy="85725"/>
            </a:xfrm>
            <a:custGeom>
              <a:avLst/>
              <a:gdLst>
                <a:gd name="T0" fmla="*/ 1 w 11"/>
                <a:gd name="T1" fmla="*/ 0 h 20"/>
                <a:gd name="T2" fmla="*/ 2 w 11"/>
                <a:gd name="T3" fmla="*/ 1 h 20"/>
                <a:gd name="T4" fmla="*/ 4 w 11"/>
                <a:gd name="T5" fmla="*/ 2 h 20"/>
                <a:gd name="T6" fmla="*/ 9 w 11"/>
                <a:gd name="T7" fmla="*/ 8 h 20"/>
                <a:gd name="T8" fmla="*/ 11 w 11"/>
                <a:gd name="T9" fmla="*/ 16 h 20"/>
                <a:gd name="T10" fmla="*/ 11 w 11"/>
                <a:gd name="T11" fmla="*/ 18 h 20"/>
                <a:gd name="T12" fmla="*/ 11 w 11"/>
                <a:gd name="T13" fmla="*/ 20 h 20"/>
                <a:gd name="T14" fmla="*/ 10 w 11"/>
                <a:gd name="T15" fmla="*/ 19 h 20"/>
                <a:gd name="T16" fmla="*/ 7 w 11"/>
                <a:gd name="T17" fmla="*/ 18 h 20"/>
                <a:gd name="T18" fmla="*/ 2 w 11"/>
                <a:gd name="T19" fmla="*/ 12 h 20"/>
                <a:gd name="T20" fmla="*/ 0 w 11"/>
                <a:gd name="T21" fmla="*/ 4 h 20"/>
                <a:gd name="T22" fmla="*/ 1 w 11"/>
                <a:gd name="T23" fmla="*/ 1 h 20"/>
                <a:gd name="T24" fmla="*/ 1 w 11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0">
                  <a:moveTo>
                    <a:pt x="1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6" y="4"/>
                    <a:pt x="8" y="6"/>
                    <a:pt x="9" y="8"/>
                  </a:cubicBezTo>
                  <a:cubicBezTo>
                    <a:pt x="10" y="11"/>
                    <a:pt x="11" y="13"/>
                    <a:pt x="11" y="16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1" y="19"/>
                    <a:pt x="11" y="20"/>
                    <a:pt x="11" y="20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5" y="16"/>
                    <a:pt x="4" y="14"/>
                    <a:pt x="2" y="12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3" name="Freeform 25"/>
            <p:cNvSpPr/>
            <p:nvPr/>
          </p:nvSpPr>
          <p:spPr bwMode="auto">
            <a:xfrm>
              <a:off x="5649913" y="3405188"/>
              <a:ext cx="42863" cy="106363"/>
            </a:xfrm>
            <a:custGeom>
              <a:avLst/>
              <a:gdLst>
                <a:gd name="T0" fmla="*/ 0 w 10"/>
                <a:gd name="T1" fmla="*/ 0 h 25"/>
                <a:gd name="T2" fmla="*/ 2 w 10"/>
                <a:gd name="T3" fmla="*/ 0 h 25"/>
                <a:gd name="T4" fmla="*/ 4 w 10"/>
                <a:gd name="T5" fmla="*/ 3 h 25"/>
                <a:gd name="T6" fmla="*/ 9 w 10"/>
                <a:gd name="T7" fmla="*/ 11 h 25"/>
                <a:gd name="T8" fmla="*/ 10 w 10"/>
                <a:gd name="T9" fmla="*/ 20 h 25"/>
                <a:gd name="T10" fmla="*/ 10 w 10"/>
                <a:gd name="T11" fmla="*/ 23 h 25"/>
                <a:gd name="T12" fmla="*/ 9 w 10"/>
                <a:gd name="T13" fmla="*/ 25 h 25"/>
                <a:gd name="T14" fmla="*/ 8 w 10"/>
                <a:gd name="T15" fmla="*/ 24 h 25"/>
                <a:gd name="T16" fmla="*/ 6 w 10"/>
                <a:gd name="T17" fmla="*/ 21 h 25"/>
                <a:gd name="T18" fmla="*/ 1 w 10"/>
                <a:gd name="T19" fmla="*/ 13 h 25"/>
                <a:gd name="T20" fmla="*/ 0 w 10"/>
                <a:gd name="T21" fmla="*/ 4 h 25"/>
                <a:gd name="T22" fmla="*/ 0 w 10"/>
                <a:gd name="T23" fmla="*/ 1 h 25"/>
                <a:gd name="T24" fmla="*/ 0 w 10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25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6" y="5"/>
                    <a:pt x="7" y="8"/>
                    <a:pt x="9" y="11"/>
                  </a:cubicBezTo>
                  <a:cubicBezTo>
                    <a:pt x="10" y="14"/>
                    <a:pt x="10" y="17"/>
                    <a:pt x="10" y="20"/>
                  </a:cubicBezTo>
                  <a:cubicBezTo>
                    <a:pt x="10" y="21"/>
                    <a:pt x="10" y="22"/>
                    <a:pt x="10" y="23"/>
                  </a:cubicBezTo>
                  <a:cubicBezTo>
                    <a:pt x="10" y="24"/>
                    <a:pt x="9" y="25"/>
                    <a:pt x="9" y="25"/>
                  </a:cubicBezTo>
                  <a:cubicBezTo>
                    <a:pt x="9" y="25"/>
                    <a:pt x="9" y="24"/>
                    <a:pt x="8" y="24"/>
                  </a:cubicBezTo>
                  <a:cubicBezTo>
                    <a:pt x="8" y="23"/>
                    <a:pt x="7" y="22"/>
                    <a:pt x="6" y="21"/>
                  </a:cubicBezTo>
                  <a:cubicBezTo>
                    <a:pt x="4" y="19"/>
                    <a:pt x="3" y="17"/>
                    <a:pt x="1" y="13"/>
                  </a:cubicBezTo>
                  <a:cubicBezTo>
                    <a:pt x="0" y="10"/>
                    <a:pt x="0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4" name="Freeform 26"/>
            <p:cNvSpPr/>
            <p:nvPr/>
          </p:nvSpPr>
          <p:spPr bwMode="auto">
            <a:xfrm>
              <a:off x="5710238" y="2682875"/>
              <a:ext cx="1141413" cy="1922463"/>
            </a:xfrm>
            <a:custGeom>
              <a:avLst/>
              <a:gdLst>
                <a:gd name="T0" fmla="*/ 203 w 269"/>
                <a:gd name="T1" fmla="*/ 55 h 452"/>
                <a:gd name="T2" fmla="*/ 4 w 269"/>
                <a:gd name="T3" fmla="*/ 126 h 452"/>
                <a:gd name="T4" fmla="*/ 226 w 269"/>
                <a:gd name="T5" fmla="*/ 451 h 452"/>
                <a:gd name="T6" fmla="*/ 203 w 269"/>
                <a:gd name="T7" fmla="*/ 5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452">
                  <a:moveTo>
                    <a:pt x="203" y="55"/>
                  </a:moveTo>
                  <a:cubicBezTo>
                    <a:pt x="152" y="6"/>
                    <a:pt x="0" y="0"/>
                    <a:pt x="4" y="126"/>
                  </a:cubicBezTo>
                  <a:cubicBezTo>
                    <a:pt x="8" y="226"/>
                    <a:pt x="183" y="452"/>
                    <a:pt x="226" y="451"/>
                  </a:cubicBezTo>
                  <a:cubicBezTo>
                    <a:pt x="269" y="450"/>
                    <a:pt x="254" y="103"/>
                    <a:pt x="203" y="55"/>
                  </a:cubicBezTo>
                  <a:close/>
                </a:path>
              </a:pathLst>
            </a:custGeom>
            <a:solidFill>
              <a:srgbClr val="3D8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5" name="Freeform 27"/>
            <p:cNvSpPr/>
            <p:nvPr/>
          </p:nvSpPr>
          <p:spPr bwMode="auto">
            <a:xfrm>
              <a:off x="6453188" y="2835275"/>
              <a:ext cx="398463" cy="1766888"/>
            </a:xfrm>
            <a:custGeom>
              <a:avLst/>
              <a:gdLst>
                <a:gd name="T0" fmla="*/ 28 w 94"/>
                <a:gd name="T1" fmla="*/ 19 h 415"/>
                <a:gd name="T2" fmla="*/ 0 w 94"/>
                <a:gd name="T3" fmla="*/ 0 h 415"/>
                <a:gd name="T4" fmla="*/ 1 w 94"/>
                <a:gd name="T5" fmla="*/ 1 h 415"/>
                <a:gd name="T6" fmla="*/ 5 w 94"/>
                <a:gd name="T7" fmla="*/ 385 h 415"/>
                <a:gd name="T8" fmla="*/ 51 w 94"/>
                <a:gd name="T9" fmla="*/ 415 h 415"/>
                <a:gd name="T10" fmla="*/ 28 w 94"/>
                <a:gd name="T11" fmla="*/ 1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15">
                  <a:moveTo>
                    <a:pt x="28" y="19"/>
                  </a:moveTo>
                  <a:cubicBezTo>
                    <a:pt x="21" y="12"/>
                    <a:pt x="11" y="5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42" y="47"/>
                    <a:pt x="37" y="323"/>
                    <a:pt x="5" y="385"/>
                  </a:cubicBezTo>
                  <a:cubicBezTo>
                    <a:pt x="25" y="404"/>
                    <a:pt x="41" y="415"/>
                    <a:pt x="51" y="415"/>
                  </a:cubicBezTo>
                  <a:cubicBezTo>
                    <a:pt x="94" y="414"/>
                    <a:pt x="79" y="67"/>
                    <a:pt x="28" y="19"/>
                  </a:cubicBezTo>
                  <a:close/>
                </a:path>
              </a:pathLst>
            </a:custGeom>
            <a:solidFill>
              <a:srgbClr val="216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6" name="Freeform 28"/>
            <p:cNvSpPr/>
            <p:nvPr/>
          </p:nvSpPr>
          <p:spPr bwMode="auto">
            <a:xfrm>
              <a:off x="5849938" y="2895600"/>
              <a:ext cx="568325" cy="412750"/>
            </a:xfrm>
            <a:custGeom>
              <a:avLst/>
              <a:gdLst>
                <a:gd name="T0" fmla="*/ 5 w 134"/>
                <a:gd name="T1" fmla="*/ 67 h 97"/>
                <a:gd name="T2" fmla="*/ 20 w 134"/>
                <a:gd name="T3" fmla="*/ 89 h 97"/>
                <a:gd name="T4" fmla="*/ 27 w 134"/>
                <a:gd name="T5" fmla="*/ 91 h 97"/>
                <a:gd name="T6" fmla="*/ 31 w 134"/>
                <a:gd name="T7" fmla="*/ 89 h 97"/>
                <a:gd name="T8" fmla="*/ 34 w 134"/>
                <a:gd name="T9" fmla="*/ 86 h 97"/>
                <a:gd name="T10" fmla="*/ 42 w 134"/>
                <a:gd name="T11" fmla="*/ 69 h 97"/>
                <a:gd name="T12" fmla="*/ 43 w 134"/>
                <a:gd name="T13" fmla="*/ 49 h 97"/>
                <a:gd name="T14" fmla="*/ 42 w 134"/>
                <a:gd name="T15" fmla="*/ 25 h 97"/>
                <a:gd name="T16" fmla="*/ 54 w 134"/>
                <a:gd name="T17" fmla="*/ 44 h 97"/>
                <a:gd name="T18" fmla="*/ 66 w 134"/>
                <a:gd name="T19" fmla="*/ 57 h 97"/>
                <a:gd name="T20" fmla="*/ 79 w 134"/>
                <a:gd name="T21" fmla="*/ 64 h 97"/>
                <a:gd name="T22" fmla="*/ 82 w 134"/>
                <a:gd name="T23" fmla="*/ 63 h 97"/>
                <a:gd name="T24" fmla="*/ 82 w 134"/>
                <a:gd name="T25" fmla="*/ 63 h 97"/>
                <a:gd name="T26" fmla="*/ 82 w 134"/>
                <a:gd name="T27" fmla="*/ 63 h 97"/>
                <a:gd name="T28" fmla="*/ 82 w 134"/>
                <a:gd name="T29" fmla="*/ 63 h 97"/>
                <a:gd name="T30" fmla="*/ 84 w 134"/>
                <a:gd name="T31" fmla="*/ 62 h 97"/>
                <a:gd name="T32" fmla="*/ 86 w 134"/>
                <a:gd name="T33" fmla="*/ 60 h 97"/>
                <a:gd name="T34" fmla="*/ 90 w 134"/>
                <a:gd name="T35" fmla="*/ 45 h 97"/>
                <a:gd name="T36" fmla="*/ 88 w 134"/>
                <a:gd name="T37" fmla="*/ 28 h 97"/>
                <a:gd name="T38" fmla="*/ 82 w 134"/>
                <a:gd name="T39" fmla="*/ 0 h 97"/>
                <a:gd name="T40" fmla="*/ 97 w 134"/>
                <a:gd name="T41" fmla="*/ 23 h 97"/>
                <a:gd name="T42" fmla="*/ 106 w 134"/>
                <a:gd name="T43" fmla="*/ 34 h 97"/>
                <a:gd name="T44" fmla="*/ 121 w 134"/>
                <a:gd name="T45" fmla="*/ 45 h 97"/>
                <a:gd name="T46" fmla="*/ 126 w 134"/>
                <a:gd name="T47" fmla="*/ 44 h 97"/>
                <a:gd name="T48" fmla="*/ 130 w 134"/>
                <a:gd name="T49" fmla="*/ 39 h 97"/>
                <a:gd name="T50" fmla="*/ 130 w 134"/>
                <a:gd name="T51" fmla="*/ 25 h 97"/>
                <a:gd name="T52" fmla="*/ 132 w 134"/>
                <a:gd name="T53" fmla="*/ 25 h 97"/>
                <a:gd name="T54" fmla="*/ 133 w 134"/>
                <a:gd name="T55" fmla="*/ 40 h 97"/>
                <a:gd name="T56" fmla="*/ 129 w 134"/>
                <a:gd name="T57" fmla="*/ 47 h 97"/>
                <a:gd name="T58" fmla="*/ 120 w 134"/>
                <a:gd name="T59" fmla="*/ 50 h 97"/>
                <a:gd name="T60" fmla="*/ 101 w 134"/>
                <a:gd name="T61" fmla="*/ 39 h 97"/>
                <a:gd name="T62" fmla="*/ 91 w 134"/>
                <a:gd name="T63" fmla="*/ 28 h 97"/>
                <a:gd name="T64" fmla="*/ 95 w 134"/>
                <a:gd name="T65" fmla="*/ 20 h 97"/>
                <a:gd name="T66" fmla="*/ 98 w 134"/>
                <a:gd name="T67" fmla="*/ 33 h 97"/>
                <a:gd name="T68" fmla="*/ 98 w 134"/>
                <a:gd name="T69" fmla="*/ 52 h 97"/>
                <a:gd name="T70" fmla="*/ 93 w 134"/>
                <a:gd name="T71" fmla="*/ 66 h 97"/>
                <a:gd name="T72" fmla="*/ 89 w 134"/>
                <a:gd name="T73" fmla="*/ 70 h 97"/>
                <a:gd name="T74" fmla="*/ 87 w 134"/>
                <a:gd name="T75" fmla="*/ 71 h 97"/>
                <a:gd name="T76" fmla="*/ 86 w 134"/>
                <a:gd name="T77" fmla="*/ 72 h 97"/>
                <a:gd name="T78" fmla="*/ 83 w 134"/>
                <a:gd name="T79" fmla="*/ 73 h 97"/>
                <a:gd name="T80" fmla="*/ 71 w 134"/>
                <a:gd name="T81" fmla="*/ 72 h 97"/>
                <a:gd name="T82" fmla="*/ 51 w 134"/>
                <a:gd name="T83" fmla="*/ 55 h 97"/>
                <a:gd name="T84" fmla="*/ 44 w 134"/>
                <a:gd name="T85" fmla="*/ 44 h 97"/>
                <a:gd name="T86" fmla="*/ 52 w 134"/>
                <a:gd name="T87" fmla="*/ 49 h 97"/>
                <a:gd name="T88" fmla="*/ 49 w 134"/>
                <a:gd name="T89" fmla="*/ 70 h 97"/>
                <a:gd name="T90" fmla="*/ 39 w 134"/>
                <a:gd name="T91" fmla="*/ 90 h 97"/>
                <a:gd name="T92" fmla="*/ 34 w 134"/>
                <a:gd name="T93" fmla="*/ 94 h 97"/>
                <a:gd name="T94" fmla="*/ 29 w 134"/>
                <a:gd name="T95" fmla="*/ 96 h 97"/>
                <a:gd name="T96" fmla="*/ 17 w 134"/>
                <a:gd name="T97" fmla="*/ 93 h 97"/>
                <a:gd name="T98" fmla="*/ 8 w 134"/>
                <a:gd name="T99" fmla="*/ 81 h 97"/>
                <a:gd name="T100" fmla="*/ 0 w 134"/>
                <a:gd name="T101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" h="97">
                  <a:moveTo>
                    <a:pt x="0" y="54"/>
                  </a:moveTo>
                  <a:cubicBezTo>
                    <a:pt x="1" y="59"/>
                    <a:pt x="3" y="63"/>
                    <a:pt x="5" y="67"/>
                  </a:cubicBezTo>
                  <a:cubicBezTo>
                    <a:pt x="7" y="71"/>
                    <a:pt x="9" y="75"/>
                    <a:pt x="12" y="79"/>
                  </a:cubicBezTo>
                  <a:cubicBezTo>
                    <a:pt x="14" y="83"/>
                    <a:pt x="17" y="86"/>
                    <a:pt x="20" y="89"/>
                  </a:cubicBezTo>
                  <a:cubicBezTo>
                    <a:pt x="22" y="90"/>
                    <a:pt x="23" y="91"/>
                    <a:pt x="25" y="91"/>
                  </a:cubicBezTo>
                  <a:cubicBezTo>
                    <a:pt x="26" y="91"/>
                    <a:pt x="27" y="91"/>
                    <a:pt x="27" y="91"/>
                  </a:cubicBezTo>
                  <a:cubicBezTo>
                    <a:pt x="28" y="91"/>
                    <a:pt x="29" y="90"/>
                    <a:pt x="30" y="90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3" y="87"/>
                    <a:pt x="34" y="87"/>
                    <a:pt x="34" y="86"/>
                  </a:cubicBezTo>
                  <a:cubicBezTo>
                    <a:pt x="36" y="84"/>
                    <a:pt x="37" y="83"/>
                    <a:pt x="38" y="81"/>
                  </a:cubicBezTo>
                  <a:cubicBezTo>
                    <a:pt x="40" y="77"/>
                    <a:pt x="41" y="73"/>
                    <a:pt x="42" y="69"/>
                  </a:cubicBezTo>
                  <a:cubicBezTo>
                    <a:pt x="42" y="64"/>
                    <a:pt x="43" y="60"/>
                    <a:pt x="43" y="55"/>
                  </a:cubicBezTo>
                  <a:cubicBezTo>
                    <a:pt x="43" y="53"/>
                    <a:pt x="43" y="51"/>
                    <a:pt x="43" y="49"/>
                  </a:cubicBezTo>
                  <a:cubicBezTo>
                    <a:pt x="43" y="47"/>
                    <a:pt x="43" y="44"/>
                    <a:pt x="43" y="42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2" y="41"/>
                    <a:pt x="53" y="43"/>
                    <a:pt x="54" y="44"/>
                  </a:cubicBezTo>
                  <a:cubicBezTo>
                    <a:pt x="55" y="46"/>
                    <a:pt x="57" y="47"/>
                    <a:pt x="58" y="49"/>
                  </a:cubicBezTo>
                  <a:cubicBezTo>
                    <a:pt x="60" y="52"/>
                    <a:pt x="63" y="55"/>
                    <a:pt x="66" y="57"/>
                  </a:cubicBezTo>
                  <a:cubicBezTo>
                    <a:pt x="69" y="60"/>
                    <a:pt x="72" y="62"/>
                    <a:pt x="75" y="63"/>
                  </a:cubicBezTo>
                  <a:cubicBezTo>
                    <a:pt x="76" y="64"/>
                    <a:pt x="78" y="64"/>
                    <a:pt x="79" y="64"/>
                  </a:cubicBezTo>
                  <a:cubicBezTo>
                    <a:pt x="79" y="64"/>
                    <a:pt x="80" y="64"/>
                    <a:pt x="81" y="64"/>
                  </a:cubicBezTo>
                  <a:cubicBezTo>
                    <a:pt x="81" y="64"/>
                    <a:pt x="81" y="64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3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5" y="61"/>
                    <a:pt x="85" y="61"/>
                    <a:pt x="86" y="60"/>
                  </a:cubicBezTo>
                  <a:cubicBezTo>
                    <a:pt x="87" y="59"/>
                    <a:pt x="87" y="58"/>
                    <a:pt x="88" y="56"/>
                  </a:cubicBezTo>
                  <a:cubicBezTo>
                    <a:pt x="89" y="53"/>
                    <a:pt x="89" y="49"/>
                    <a:pt x="90" y="45"/>
                  </a:cubicBezTo>
                  <a:cubicBezTo>
                    <a:pt x="90" y="42"/>
                    <a:pt x="90" y="38"/>
                    <a:pt x="89" y="34"/>
                  </a:cubicBezTo>
                  <a:cubicBezTo>
                    <a:pt x="89" y="32"/>
                    <a:pt x="89" y="30"/>
                    <a:pt x="88" y="28"/>
                  </a:cubicBezTo>
                  <a:cubicBezTo>
                    <a:pt x="88" y="26"/>
                    <a:pt x="88" y="24"/>
                    <a:pt x="87" y="2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5" y="20"/>
                    <a:pt x="96" y="22"/>
                    <a:pt x="97" y="23"/>
                  </a:cubicBezTo>
                  <a:cubicBezTo>
                    <a:pt x="98" y="24"/>
                    <a:pt x="99" y="26"/>
                    <a:pt x="100" y="27"/>
                  </a:cubicBezTo>
                  <a:cubicBezTo>
                    <a:pt x="102" y="29"/>
                    <a:pt x="104" y="32"/>
                    <a:pt x="106" y="34"/>
                  </a:cubicBezTo>
                  <a:cubicBezTo>
                    <a:pt x="108" y="37"/>
                    <a:pt x="111" y="39"/>
                    <a:pt x="113" y="41"/>
                  </a:cubicBezTo>
                  <a:cubicBezTo>
                    <a:pt x="115" y="43"/>
                    <a:pt x="118" y="44"/>
                    <a:pt x="121" y="45"/>
                  </a:cubicBezTo>
                  <a:cubicBezTo>
                    <a:pt x="122" y="45"/>
                    <a:pt x="123" y="45"/>
                    <a:pt x="124" y="45"/>
                  </a:cubicBezTo>
                  <a:cubicBezTo>
                    <a:pt x="125" y="45"/>
                    <a:pt x="125" y="44"/>
                    <a:pt x="126" y="44"/>
                  </a:cubicBezTo>
                  <a:cubicBezTo>
                    <a:pt x="126" y="44"/>
                    <a:pt x="127" y="43"/>
                    <a:pt x="127" y="42"/>
                  </a:cubicBezTo>
                  <a:cubicBezTo>
                    <a:pt x="128" y="41"/>
                    <a:pt x="129" y="40"/>
                    <a:pt x="130" y="39"/>
                  </a:cubicBezTo>
                  <a:cubicBezTo>
                    <a:pt x="130" y="37"/>
                    <a:pt x="131" y="36"/>
                    <a:pt x="131" y="34"/>
                  </a:cubicBezTo>
                  <a:cubicBezTo>
                    <a:pt x="131" y="31"/>
                    <a:pt x="131" y="28"/>
                    <a:pt x="130" y="25"/>
                  </a:cubicBezTo>
                  <a:cubicBezTo>
                    <a:pt x="129" y="22"/>
                    <a:pt x="128" y="19"/>
                    <a:pt x="127" y="16"/>
                  </a:cubicBezTo>
                  <a:cubicBezTo>
                    <a:pt x="129" y="18"/>
                    <a:pt x="130" y="21"/>
                    <a:pt x="132" y="25"/>
                  </a:cubicBezTo>
                  <a:cubicBezTo>
                    <a:pt x="133" y="28"/>
                    <a:pt x="134" y="31"/>
                    <a:pt x="134" y="35"/>
                  </a:cubicBezTo>
                  <a:cubicBezTo>
                    <a:pt x="134" y="36"/>
                    <a:pt x="134" y="38"/>
                    <a:pt x="133" y="40"/>
                  </a:cubicBezTo>
                  <a:cubicBezTo>
                    <a:pt x="132" y="42"/>
                    <a:pt x="131" y="43"/>
                    <a:pt x="130" y="45"/>
                  </a:cubicBezTo>
                  <a:cubicBezTo>
                    <a:pt x="130" y="46"/>
                    <a:pt x="129" y="46"/>
                    <a:pt x="129" y="47"/>
                  </a:cubicBezTo>
                  <a:cubicBezTo>
                    <a:pt x="128" y="48"/>
                    <a:pt x="127" y="49"/>
                    <a:pt x="126" y="49"/>
                  </a:cubicBezTo>
                  <a:cubicBezTo>
                    <a:pt x="124" y="50"/>
                    <a:pt x="122" y="50"/>
                    <a:pt x="120" y="50"/>
                  </a:cubicBezTo>
                  <a:cubicBezTo>
                    <a:pt x="116" y="49"/>
                    <a:pt x="112" y="48"/>
                    <a:pt x="109" y="46"/>
                  </a:cubicBezTo>
                  <a:cubicBezTo>
                    <a:pt x="107" y="44"/>
                    <a:pt x="104" y="41"/>
                    <a:pt x="101" y="39"/>
                  </a:cubicBezTo>
                  <a:cubicBezTo>
                    <a:pt x="99" y="37"/>
                    <a:pt x="97" y="34"/>
                    <a:pt x="94" y="32"/>
                  </a:cubicBezTo>
                  <a:cubicBezTo>
                    <a:pt x="93" y="30"/>
                    <a:pt x="92" y="29"/>
                    <a:pt x="91" y="28"/>
                  </a:cubicBezTo>
                  <a:cubicBezTo>
                    <a:pt x="90" y="26"/>
                    <a:pt x="89" y="25"/>
                    <a:pt x="88" y="23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6" y="22"/>
                    <a:pt x="96" y="24"/>
                    <a:pt x="97" y="26"/>
                  </a:cubicBezTo>
                  <a:cubicBezTo>
                    <a:pt x="97" y="29"/>
                    <a:pt x="97" y="31"/>
                    <a:pt x="98" y="33"/>
                  </a:cubicBezTo>
                  <a:cubicBezTo>
                    <a:pt x="98" y="37"/>
                    <a:pt x="99" y="41"/>
                    <a:pt x="99" y="46"/>
                  </a:cubicBezTo>
                  <a:cubicBezTo>
                    <a:pt x="99" y="48"/>
                    <a:pt x="98" y="50"/>
                    <a:pt x="98" y="52"/>
                  </a:cubicBezTo>
                  <a:cubicBezTo>
                    <a:pt x="98" y="55"/>
                    <a:pt x="97" y="57"/>
                    <a:pt x="96" y="59"/>
                  </a:cubicBezTo>
                  <a:cubicBezTo>
                    <a:pt x="96" y="61"/>
                    <a:pt x="95" y="64"/>
                    <a:pt x="93" y="66"/>
                  </a:cubicBezTo>
                  <a:cubicBezTo>
                    <a:pt x="92" y="67"/>
                    <a:pt x="91" y="68"/>
                    <a:pt x="90" y="69"/>
                  </a:cubicBezTo>
                  <a:cubicBezTo>
                    <a:pt x="90" y="69"/>
                    <a:pt x="89" y="70"/>
                    <a:pt x="89" y="7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5" y="72"/>
                    <a:pt x="85" y="72"/>
                  </a:cubicBezTo>
                  <a:cubicBezTo>
                    <a:pt x="85" y="72"/>
                    <a:pt x="84" y="73"/>
                    <a:pt x="83" y="73"/>
                  </a:cubicBezTo>
                  <a:cubicBezTo>
                    <a:pt x="82" y="73"/>
                    <a:pt x="80" y="73"/>
                    <a:pt x="79" y="73"/>
                  </a:cubicBezTo>
                  <a:cubicBezTo>
                    <a:pt x="76" y="73"/>
                    <a:pt x="74" y="73"/>
                    <a:pt x="71" y="72"/>
                  </a:cubicBezTo>
                  <a:cubicBezTo>
                    <a:pt x="67" y="70"/>
                    <a:pt x="63" y="67"/>
                    <a:pt x="60" y="64"/>
                  </a:cubicBezTo>
                  <a:cubicBezTo>
                    <a:pt x="56" y="61"/>
                    <a:pt x="54" y="58"/>
                    <a:pt x="51" y="55"/>
                  </a:cubicBezTo>
                  <a:cubicBezTo>
                    <a:pt x="50" y="53"/>
                    <a:pt x="48" y="51"/>
                    <a:pt x="47" y="50"/>
                  </a:cubicBezTo>
                  <a:cubicBezTo>
                    <a:pt x="46" y="48"/>
                    <a:pt x="45" y="46"/>
                    <a:pt x="44" y="44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4"/>
                    <a:pt x="52" y="46"/>
                    <a:pt x="52" y="49"/>
                  </a:cubicBezTo>
                  <a:cubicBezTo>
                    <a:pt x="52" y="51"/>
                    <a:pt x="51" y="54"/>
                    <a:pt x="51" y="56"/>
                  </a:cubicBezTo>
                  <a:cubicBezTo>
                    <a:pt x="51" y="61"/>
                    <a:pt x="50" y="65"/>
                    <a:pt x="49" y="70"/>
                  </a:cubicBezTo>
                  <a:cubicBezTo>
                    <a:pt x="48" y="75"/>
                    <a:pt x="46" y="80"/>
                    <a:pt x="44" y="84"/>
                  </a:cubicBezTo>
                  <a:cubicBezTo>
                    <a:pt x="42" y="86"/>
                    <a:pt x="41" y="88"/>
                    <a:pt x="39" y="90"/>
                  </a:cubicBezTo>
                  <a:cubicBezTo>
                    <a:pt x="38" y="91"/>
                    <a:pt x="37" y="92"/>
                    <a:pt x="36" y="93"/>
                  </a:cubicBezTo>
                  <a:cubicBezTo>
                    <a:pt x="35" y="93"/>
                    <a:pt x="35" y="94"/>
                    <a:pt x="34" y="94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1" y="96"/>
                    <a:pt x="30" y="96"/>
                    <a:pt x="29" y="96"/>
                  </a:cubicBezTo>
                  <a:cubicBezTo>
                    <a:pt x="27" y="97"/>
                    <a:pt x="26" y="97"/>
                    <a:pt x="24" y="96"/>
                  </a:cubicBezTo>
                  <a:cubicBezTo>
                    <a:pt x="21" y="96"/>
                    <a:pt x="19" y="94"/>
                    <a:pt x="17" y="93"/>
                  </a:cubicBezTo>
                  <a:cubicBezTo>
                    <a:pt x="15" y="91"/>
                    <a:pt x="13" y="89"/>
                    <a:pt x="12" y="87"/>
                  </a:cubicBezTo>
                  <a:cubicBezTo>
                    <a:pt x="11" y="85"/>
                    <a:pt x="10" y="83"/>
                    <a:pt x="8" y="81"/>
                  </a:cubicBezTo>
                  <a:cubicBezTo>
                    <a:pt x="6" y="76"/>
                    <a:pt x="5" y="72"/>
                    <a:pt x="3" y="68"/>
                  </a:cubicBezTo>
                  <a:cubicBezTo>
                    <a:pt x="2" y="63"/>
                    <a:pt x="1" y="59"/>
                    <a:pt x="0" y="54"/>
                  </a:cubicBezTo>
                  <a:close/>
                </a:path>
              </a:pathLst>
            </a:custGeom>
            <a:solidFill>
              <a:srgbClr val="72A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7" name="Freeform 29"/>
            <p:cNvSpPr/>
            <p:nvPr/>
          </p:nvSpPr>
          <p:spPr bwMode="auto">
            <a:xfrm>
              <a:off x="5930901" y="3248025"/>
              <a:ext cx="576263" cy="412750"/>
            </a:xfrm>
            <a:custGeom>
              <a:avLst/>
              <a:gdLst>
                <a:gd name="T0" fmla="*/ 2 w 136"/>
                <a:gd name="T1" fmla="*/ 76 h 97"/>
                <a:gd name="T2" fmla="*/ 12 w 136"/>
                <a:gd name="T3" fmla="*/ 91 h 97"/>
                <a:gd name="T4" fmla="*/ 22 w 136"/>
                <a:gd name="T5" fmla="*/ 92 h 97"/>
                <a:gd name="T6" fmla="*/ 32 w 136"/>
                <a:gd name="T7" fmla="*/ 86 h 97"/>
                <a:gd name="T8" fmla="*/ 38 w 136"/>
                <a:gd name="T9" fmla="*/ 76 h 97"/>
                <a:gd name="T10" fmla="*/ 39 w 136"/>
                <a:gd name="T11" fmla="*/ 58 h 97"/>
                <a:gd name="T12" fmla="*/ 36 w 136"/>
                <a:gd name="T13" fmla="*/ 46 h 97"/>
                <a:gd name="T14" fmla="*/ 43 w 136"/>
                <a:gd name="T15" fmla="*/ 43 h 97"/>
                <a:gd name="T16" fmla="*/ 53 w 136"/>
                <a:gd name="T17" fmla="*/ 55 h 97"/>
                <a:gd name="T18" fmla="*/ 76 w 136"/>
                <a:gd name="T19" fmla="*/ 76 h 97"/>
                <a:gd name="T20" fmla="*/ 87 w 136"/>
                <a:gd name="T21" fmla="*/ 78 h 97"/>
                <a:gd name="T22" fmla="*/ 88 w 136"/>
                <a:gd name="T23" fmla="*/ 77 h 97"/>
                <a:gd name="T24" fmla="*/ 89 w 136"/>
                <a:gd name="T25" fmla="*/ 76 h 97"/>
                <a:gd name="T26" fmla="*/ 92 w 136"/>
                <a:gd name="T27" fmla="*/ 67 h 97"/>
                <a:gd name="T28" fmla="*/ 89 w 136"/>
                <a:gd name="T29" fmla="*/ 36 h 97"/>
                <a:gd name="T30" fmla="*/ 85 w 136"/>
                <a:gd name="T31" fmla="*/ 21 h 97"/>
                <a:gd name="T32" fmla="*/ 92 w 136"/>
                <a:gd name="T33" fmla="*/ 17 h 97"/>
                <a:gd name="T34" fmla="*/ 108 w 136"/>
                <a:gd name="T35" fmla="*/ 36 h 97"/>
                <a:gd name="T36" fmla="*/ 125 w 136"/>
                <a:gd name="T37" fmla="*/ 52 h 97"/>
                <a:gd name="T38" fmla="*/ 128 w 136"/>
                <a:gd name="T39" fmla="*/ 53 h 97"/>
                <a:gd name="T40" fmla="*/ 128 w 136"/>
                <a:gd name="T41" fmla="*/ 53 h 97"/>
                <a:gd name="T42" fmla="*/ 128 w 136"/>
                <a:gd name="T43" fmla="*/ 53 h 97"/>
                <a:gd name="T44" fmla="*/ 128 w 136"/>
                <a:gd name="T45" fmla="*/ 53 h 97"/>
                <a:gd name="T46" fmla="*/ 131 w 136"/>
                <a:gd name="T47" fmla="*/ 49 h 97"/>
                <a:gd name="T48" fmla="*/ 133 w 136"/>
                <a:gd name="T49" fmla="*/ 25 h 97"/>
                <a:gd name="T50" fmla="*/ 136 w 136"/>
                <a:gd name="T51" fmla="*/ 37 h 97"/>
                <a:gd name="T52" fmla="*/ 132 w 136"/>
                <a:gd name="T53" fmla="*/ 57 h 97"/>
                <a:gd name="T54" fmla="*/ 129 w 136"/>
                <a:gd name="T55" fmla="*/ 58 h 97"/>
                <a:gd name="T56" fmla="*/ 128 w 136"/>
                <a:gd name="T57" fmla="*/ 58 h 97"/>
                <a:gd name="T58" fmla="*/ 128 w 136"/>
                <a:gd name="T59" fmla="*/ 58 h 97"/>
                <a:gd name="T60" fmla="*/ 127 w 136"/>
                <a:gd name="T61" fmla="*/ 58 h 97"/>
                <a:gd name="T62" fmla="*/ 117 w 136"/>
                <a:gd name="T63" fmla="*/ 54 h 97"/>
                <a:gd name="T64" fmla="*/ 103 w 136"/>
                <a:gd name="T65" fmla="*/ 41 h 97"/>
                <a:gd name="T66" fmla="*/ 85 w 136"/>
                <a:gd name="T67" fmla="*/ 22 h 97"/>
                <a:gd name="T68" fmla="*/ 95 w 136"/>
                <a:gd name="T69" fmla="*/ 26 h 97"/>
                <a:gd name="T70" fmla="*/ 100 w 136"/>
                <a:gd name="T71" fmla="*/ 51 h 97"/>
                <a:gd name="T72" fmla="*/ 99 w 136"/>
                <a:gd name="T73" fmla="*/ 78 h 97"/>
                <a:gd name="T74" fmla="*/ 95 w 136"/>
                <a:gd name="T75" fmla="*/ 83 h 97"/>
                <a:gd name="T76" fmla="*/ 93 w 136"/>
                <a:gd name="T77" fmla="*/ 85 h 97"/>
                <a:gd name="T78" fmla="*/ 81 w 136"/>
                <a:gd name="T79" fmla="*/ 87 h 97"/>
                <a:gd name="T80" fmla="*/ 58 w 136"/>
                <a:gd name="T81" fmla="*/ 73 h 97"/>
                <a:gd name="T82" fmla="*/ 42 w 136"/>
                <a:gd name="T83" fmla="*/ 54 h 97"/>
                <a:gd name="T84" fmla="*/ 44 w 136"/>
                <a:gd name="T85" fmla="*/ 44 h 97"/>
                <a:gd name="T86" fmla="*/ 46 w 136"/>
                <a:gd name="T87" fmla="*/ 57 h 97"/>
                <a:gd name="T88" fmla="*/ 41 w 136"/>
                <a:gd name="T89" fmla="*/ 85 h 97"/>
                <a:gd name="T90" fmla="*/ 30 w 136"/>
                <a:gd name="T91" fmla="*/ 94 h 97"/>
                <a:gd name="T92" fmla="*/ 16 w 136"/>
                <a:gd name="T93" fmla="*/ 97 h 97"/>
                <a:gd name="T94" fmla="*/ 5 w 136"/>
                <a:gd name="T95" fmla="*/ 89 h 97"/>
                <a:gd name="T96" fmla="*/ 0 w 136"/>
                <a:gd name="T97" fmla="*/ 6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" h="97">
                  <a:moveTo>
                    <a:pt x="0" y="63"/>
                  </a:moveTo>
                  <a:cubicBezTo>
                    <a:pt x="0" y="68"/>
                    <a:pt x="1" y="72"/>
                    <a:pt x="2" y="76"/>
                  </a:cubicBezTo>
                  <a:cubicBezTo>
                    <a:pt x="3" y="80"/>
                    <a:pt x="5" y="84"/>
                    <a:pt x="7" y="87"/>
                  </a:cubicBezTo>
                  <a:cubicBezTo>
                    <a:pt x="9" y="89"/>
                    <a:pt x="10" y="90"/>
                    <a:pt x="12" y="91"/>
                  </a:cubicBezTo>
                  <a:cubicBezTo>
                    <a:pt x="13" y="92"/>
                    <a:pt x="15" y="93"/>
                    <a:pt x="17" y="93"/>
                  </a:cubicBezTo>
                  <a:cubicBezTo>
                    <a:pt x="19" y="93"/>
                    <a:pt x="21" y="93"/>
                    <a:pt x="22" y="92"/>
                  </a:cubicBezTo>
                  <a:cubicBezTo>
                    <a:pt x="24" y="91"/>
                    <a:pt x="26" y="90"/>
                    <a:pt x="28" y="89"/>
                  </a:cubicBezTo>
                  <a:cubicBezTo>
                    <a:pt x="29" y="88"/>
                    <a:pt x="31" y="87"/>
                    <a:pt x="32" y="86"/>
                  </a:cubicBezTo>
                  <a:cubicBezTo>
                    <a:pt x="34" y="84"/>
                    <a:pt x="35" y="83"/>
                    <a:pt x="36" y="81"/>
                  </a:cubicBezTo>
                  <a:cubicBezTo>
                    <a:pt x="37" y="80"/>
                    <a:pt x="37" y="78"/>
                    <a:pt x="38" y="76"/>
                  </a:cubicBezTo>
                  <a:cubicBezTo>
                    <a:pt x="38" y="74"/>
                    <a:pt x="39" y="72"/>
                    <a:pt x="39" y="70"/>
                  </a:cubicBezTo>
                  <a:cubicBezTo>
                    <a:pt x="39" y="66"/>
                    <a:pt x="39" y="62"/>
                    <a:pt x="39" y="58"/>
                  </a:cubicBezTo>
                  <a:cubicBezTo>
                    <a:pt x="39" y="56"/>
                    <a:pt x="38" y="54"/>
                    <a:pt x="38" y="52"/>
                  </a:cubicBezTo>
                  <a:cubicBezTo>
                    <a:pt x="37" y="50"/>
                    <a:pt x="37" y="48"/>
                    <a:pt x="36" y="46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5"/>
                    <a:pt x="47" y="47"/>
                    <a:pt x="48" y="49"/>
                  </a:cubicBezTo>
                  <a:cubicBezTo>
                    <a:pt x="50" y="51"/>
                    <a:pt x="52" y="53"/>
                    <a:pt x="53" y="55"/>
                  </a:cubicBezTo>
                  <a:cubicBezTo>
                    <a:pt x="57" y="59"/>
                    <a:pt x="61" y="63"/>
                    <a:pt x="64" y="67"/>
                  </a:cubicBezTo>
                  <a:cubicBezTo>
                    <a:pt x="68" y="70"/>
                    <a:pt x="72" y="73"/>
                    <a:pt x="76" y="76"/>
                  </a:cubicBezTo>
                  <a:cubicBezTo>
                    <a:pt x="78" y="77"/>
                    <a:pt x="81" y="78"/>
                    <a:pt x="82" y="78"/>
                  </a:cubicBezTo>
                  <a:cubicBezTo>
                    <a:pt x="84" y="79"/>
                    <a:pt x="86" y="78"/>
                    <a:pt x="87" y="78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7"/>
                    <a:pt x="89" y="77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90" y="76"/>
                    <a:pt x="90" y="75"/>
                    <a:pt x="90" y="74"/>
                  </a:cubicBezTo>
                  <a:cubicBezTo>
                    <a:pt x="91" y="72"/>
                    <a:pt x="92" y="70"/>
                    <a:pt x="92" y="67"/>
                  </a:cubicBezTo>
                  <a:cubicBezTo>
                    <a:pt x="92" y="63"/>
                    <a:pt x="92" y="57"/>
                    <a:pt x="92" y="52"/>
                  </a:cubicBezTo>
                  <a:cubicBezTo>
                    <a:pt x="91" y="47"/>
                    <a:pt x="90" y="42"/>
                    <a:pt x="89" y="36"/>
                  </a:cubicBezTo>
                  <a:cubicBezTo>
                    <a:pt x="88" y="34"/>
                    <a:pt x="88" y="31"/>
                    <a:pt x="87" y="29"/>
                  </a:cubicBezTo>
                  <a:cubicBezTo>
                    <a:pt x="86" y="26"/>
                    <a:pt x="86" y="23"/>
                    <a:pt x="85" y="2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4" y="20"/>
                    <a:pt x="97" y="24"/>
                    <a:pt x="100" y="27"/>
                  </a:cubicBezTo>
                  <a:cubicBezTo>
                    <a:pt x="102" y="30"/>
                    <a:pt x="105" y="33"/>
                    <a:pt x="108" y="36"/>
                  </a:cubicBezTo>
                  <a:cubicBezTo>
                    <a:pt x="110" y="39"/>
                    <a:pt x="113" y="42"/>
                    <a:pt x="116" y="45"/>
                  </a:cubicBezTo>
                  <a:cubicBezTo>
                    <a:pt x="119" y="48"/>
                    <a:pt x="122" y="51"/>
                    <a:pt x="125" y="52"/>
                  </a:cubicBezTo>
                  <a:cubicBezTo>
                    <a:pt x="126" y="53"/>
                    <a:pt x="127" y="53"/>
                    <a:pt x="127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9" y="53"/>
                    <a:pt x="128" y="53"/>
                    <a:pt x="129" y="53"/>
                  </a:cubicBezTo>
                  <a:cubicBezTo>
                    <a:pt x="130" y="52"/>
                    <a:pt x="131" y="51"/>
                    <a:pt x="131" y="49"/>
                  </a:cubicBezTo>
                  <a:cubicBezTo>
                    <a:pt x="132" y="45"/>
                    <a:pt x="133" y="41"/>
                    <a:pt x="133" y="37"/>
                  </a:cubicBezTo>
                  <a:cubicBezTo>
                    <a:pt x="133" y="33"/>
                    <a:pt x="133" y="29"/>
                    <a:pt x="133" y="25"/>
                  </a:cubicBezTo>
                  <a:cubicBezTo>
                    <a:pt x="133" y="20"/>
                    <a:pt x="133" y="16"/>
                    <a:pt x="132" y="12"/>
                  </a:cubicBezTo>
                  <a:cubicBezTo>
                    <a:pt x="134" y="20"/>
                    <a:pt x="135" y="29"/>
                    <a:pt x="136" y="37"/>
                  </a:cubicBezTo>
                  <a:cubicBezTo>
                    <a:pt x="136" y="41"/>
                    <a:pt x="136" y="46"/>
                    <a:pt x="135" y="50"/>
                  </a:cubicBezTo>
                  <a:cubicBezTo>
                    <a:pt x="135" y="52"/>
                    <a:pt x="134" y="55"/>
                    <a:pt x="132" y="57"/>
                  </a:cubicBezTo>
                  <a:cubicBezTo>
                    <a:pt x="131" y="57"/>
                    <a:pt x="130" y="58"/>
                    <a:pt x="129" y="58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28" y="58"/>
                    <a:pt x="129" y="58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8"/>
                    <a:pt x="127" y="58"/>
                    <a:pt x="127" y="58"/>
                  </a:cubicBezTo>
                  <a:cubicBezTo>
                    <a:pt x="125" y="58"/>
                    <a:pt x="124" y="58"/>
                    <a:pt x="123" y="57"/>
                  </a:cubicBezTo>
                  <a:cubicBezTo>
                    <a:pt x="121" y="56"/>
                    <a:pt x="119" y="55"/>
                    <a:pt x="117" y="54"/>
                  </a:cubicBezTo>
                  <a:cubicBezTo>
                    <a:pt x="115" y="52"/>
                    <a:pt x="114" y="51"/>
                    <a:pt x="112" y="50"/>
                  </a:cubicBezTo>
                  <a:cubicBezTo>
                    <a:pt x="109" y="47"/>
                    <a:pt x="106" y="44"/>
                    <a:pt x="103" y="41"/>
                  </a:cubicBezTo>
                  <a:cubicBezTo>
                    <a:pt x="100" y="38"/>
                    <a:pt x="97" y="35"/>
                    <a:pt x="94" y="32"/>
                  </a:cubicBezTo>
                  <a:cubicBezTo>
                    <a:pt x="91" y="29"/>
                    <a:pt x="88" y="26"/>
                    <a:pt x="85" y="22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21"/>
                    <a:pt x="94" y="24"/>
                    <a:pt x="95" y="26"/>
                  </a:cubicBezTo>
                  <a:cubicBezTo>
                    <a:pt x="96" y="29"/>
                    <a:pt x="97" y="32"/>
                    <a:pt x="97" y="35"/>
                  </a:cubicBezTo>
                  <a:cubicBezTo>
                    <a:pt x="99" y="40"/>
                    <a:pt x="100" y="45"/>
                    <a:pt x="100" y="51"/>
                  </a:cubicBezTo>
                  <a:cubicBezTo>
                    <a:pt x="101" y="57"/>
                    <a:pt x="102" y="62"/>
                    <a:pt x="101" y="68"/>
                  </a:cubicBezTo>
                  <a:cubicBezTo>
                    <a:pt x="101" y="71"/>
                    <a:pt x="100" y="74"/>
                    <a:pt x="99" y="78"/>
                  </a:cubicBezTo>
                  <a:cubicBezTo>
                    <a:pt x="98" y="79"/>
                    <a:pt x="98" y="81"/>
                    <a:pt x="96" y="82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5" y="84"/>
                    <a:pt x="94" y="84"/>
                    <a:pt x="94" y="84"/>
                  </a:cubicBezTo>
                  <a:cubicBezTo>
                    <a:pt x="94" y="85"/>
                    <a:pt x="93" y="85"/>
                    <a:pt x="93" y="85"/>
                  </a:cubicBezTo>
                  <a:cubicBezTo>
                    <a:pt x="92" y="86"/>
                    <a:pt x="92" y="86"/>
                    <a:pt x="92" y="86"/>
                  </a:cubicBezTo>
                  <a:cubicBezTo>
                    <a:pt x="88" y="88"/>
                    <a:pt x="84" y="88"/>
                    <a:pt x="81" y="87"/>
                  </a:cubicBezTo>
                  <a:cubicBezTo>
                    <a:pt x="77" y="87"/>
                    <a:pt x="74" y="85"/>
                    <a:pt x="72" y="84"/>
                  </a:cubicBezTo>
                  <a:cubicBezTo>
                    <a:pt x="66" y="81"/>
                    <a:pt x="62" y="77"/>
                    <a:pt x="58" y="73"/>
                  </a:cubicBezTo>
                  <a:cubicBezTo>
                    <a:pt x="54" y="69"/>
                    <a:pt x="50" y="65"/>
                    <a:pt x="47" y="61"/>
                  </a:cubicBezTo>
                  <a:cubicBezTo>
                    <a:pt x="45" y="59"/>
                    <a:pt x="43" y="56"/>
                    <a:pt x="42" y="54"/>
                  </a:cubicBezTo>
                  <a:cubicBezTo>
                    <a:pt x="40" y="52"/>
                    <a:pt x="38" y="50"/>
                    <a:pt x="37" y="47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6"/>
                    <a:pt x="45" y="48"/>
                    <a:pt x="46" y="50"/>
                  </a:cubicBezTo>
                  <a:cubicBezTo>
                    <a:pt x="46" y="53"/>
                    <a:pt x="46" y="55"/>
                    <a:pt x="46" y="57"/>
                  </a:cubicBezTo>
                  <a:cubicBezTo>
                    <a:pt x="47" y="62"/>
                    <a:pt x="47" y="67"/>
                    <a:pt x="46" y="71"/>
                  </a:cubicBezTo>
                  <a:cubicBezTo>
                    <a:pt x="45" y="76"/>
                    <a:pt x="44" y="80"/>
                    <a:pt x="41" y="85"/>
                  </a:cubicBezTo>
                  <a:cubicBezTo>
                    <a:pt x="40" y="87"/>
                    <a:pt x="38" y="88"/>
                    <a:pt x="36" y="90"/>
                  </a:cubicBezTo>
                  <a:cubicBezTo>
                    <a:pt x="34" y="92"/>
                    <a:pt x="33" y="93"/>
                    <a:pt x="30" y="94"/>
                  </a:cubicBezTo>
                  <a:cubicBezTo>
                    <a:pt x="28" y="95"/>
                    <a:pt x="26" y="96"/>
                    <a:pt x="24" y="97"/>
                  </a:cubicBezTo>
                  <a:cubicBezTo>
                    <a:pt x="21" y="97"/>
                    <a:pt x="19" y="97"/>
                    <a:pt x="16" y="97"/>
                  </a:cubicBezTo>
                  <a:cubicBezTo>
                    <a:pt x="14" y="97"/>
                    <a:pt x="12" y="96"/>
                    <a:pt x="10" y="94"/>
                  </a:cubicBezTo>
                  <a:cubicBezTo>
                    <a:pt x="8" y="93"/>
                    <a:pt x="6" y="91"/>
                    <a:pt x="5" y="89"/>
                  </a:cubicBezTo>
                  <a:cubicBezTo>
                    <a:pt x="2" y="85"/>
                    <a:pt x="1" y="81"/>
                    <a:pt x="1" y="76"/>
                  </a:cubicBezTo>
                  <a:cubicBezTo>
                    <a:pt x="0" y="72"/>
                    <a:pt x="0" y="68"/>
                    <a:pt x="0" y="63"/>
                  </a:cubicBezTo>
                  <a:close/>
                </a:path>
              </a:pathLst>
            </a:custGeom>
            <a:solidFill>
              <a:srgbClr val="72A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8" name="Freeform 30"/>
            <p:cNvSpPr/>
            <p:nvPr/>
          </p:nvSpPr>
          <p:spPr bwMode="auto">
            <a:xfrm>
              <a:off x="6116638" y="3678238"/>
              <a:ext cx="387350" cy="258763"/>
            </a:xfrm>
            <a:custGeom>
              <a:avLst/>
              <a:gdLst>
                <a:gd name="T0" fmla="*/ 0 w 91"/>
                <a:gd name="T1" fmla="*/ 21 h 61"/>
                <a:gd name="T2" fmla="*/ 6 w 91"/>
                <a:gd name="T3" fmla="*/ 31 h 61"/>
                <a:gd name="T4" fmla="*/ 14 w 91"/>
                <a:gd name="T5" fmla="*/ 42 h 61"/>
                <a:gd name="T6" fmla="*/ 22 w 91"/>
                <a:gd name="T7" fmla="*/ 50 h 61"/>
                <a:gd name="T8" fmla="*/ 31 w 91"/>
                <a:gd name="T9" fmla="*/ 54 h 61"/>
                <a:gd name="T10" fmla="*/ 35 w 91"/>
                <a:gd name="T11" fmla="*/ 53 h 61"/>
                <a:gd name="T12" fmla="*/ 37 w 91"/>
                <a:gd name="T13" fmla="*/ 51 h 61"/>
                <a:gd name="T14" fmla="*/ 37 w 91"/>
                <a:gd name="T15" fmla="*/ 50 h 61"/>
                <a:gd name="T16" fmla="*/ 38 w 91"/>
                <a:gd name="T17" fmla="*/ 50 h 61"/>
                <a:gd name="T18" fmla="*/ 38 w 91"/>
                <a:gd name="T19" fmla="*/ 49 h 61"/>
                <a:gd name="T20" fmla="*/ 42 w 91"/>
                <a:gd name="T21" fmla="*/ 38 h 61"/>
                <a:gd name="T22" fmla="*/ 43 w 91"/>
                <a:gd name="T23" fmla="*/ 27 h 61"/>
                <a:gd name="T24" fmla="*/ 43 w 91"/>
                <a:gd name="T25" fmla="*/ 21 h 61"/>
                <a:gd name="T26" fmla="*/ 43 w 91"/>
                <a:gd name="T27" fmla="*/ 14 h 61"/>
                <a:gd name="T28" fmla="*/ 43 w 91"/>
                <a:gd name="T29" fmla="*/ 0 h 61"/>
                <a:gd name="T30" fmla="*/ 52 w 91"/>
                <a:gd name="T31" fmla="*/ 11 h 61"/>
                <a:gd name="T32" fmla="*/ 59 w 91"/>
                <a:gd name="T33" fmla="*/ 20 h 61"/>
                <a:gd name="T34" fmla="*/ 66 w 91"/>
                <a:gd name="T35" fmla="*/ 28 h 61"/>
                <a:gd name="T36" fmla="*/ 74 w 91"/>
                <a:gd name="T37" fmla="*/ 36 h 61"/>
                <a:gd name="T38" fmla="*/ 78 w 91"/>
                <a:gd name="T39" fmla="*/ 39 h 61"/>
                <a:gd name="T40" fmla="*/ 82 w 91"/>
                <a:gd name="T41" fmla="*/ 41 h 61"/>
                <a:gd name="T42" fmla="*/ 82 w 91"/>
                <a:gd name="T43" fmla="*/ 41 h 61"/>
                <a:gd name="T44" fmla="*/ 82 w 91"/>
                <a:gd name="T45" fmla="*/ 41 h 61"/>
                <a:gd name="T46" fmla="*/ 82 w 91"/>
                <a:gd name="T47" fmla="*/ 41 h 61"/>
                <a:gd name="T48" fmla="*/ 82 w 91"/>
                <a:gd name="T49" fmla="*/ 41 h 61"/>
                <a:gd name="T50" fmla="*/ 82 w 91"/>
                <a:gd name="T51" fmla="*/ 41 h 61"/>
                <a:gd name="T52" fmla="*/ 82 w 91"/>
                <a:gd name="T53" fmla="*/ 41 h 61"/>
                <a:gd name="T54" fmla="*/ 82 w 91"/>
                <a:gd name="T55" fmla="*/ 41 h 61"/>
                <a:gd name="T56" fmla="*/ 82 w 91"/>
                <a:gd name="T57" fmla="*/ 41 h 61"/>
                <a:gd name="T58" fmla="*/ 83 w 91"/>
                <a:gd name="T59" fmla="*/ 40 h 61"/>
                <a:gd name="T60" fmla="*/ 84 w 91"/>
                <a:gd name="T61" fmla="*/ 35 h 61"/>
                <a:gd name="T62" fmla="*/ 86 w 91"/>
                <a:gd name="T63" fmla="*/ 24 h 61"/>
                <a:gd name="T64" fmla="*/ 88 w 91"/>
                <a:gd name="T65" fmla="*/ 13 h 61"/>
                <a:gd name="T66" fmla="*/ 88 w 91"/>
                <a:gd name="T67" fmla="*/ 2 h 61"/>
                <a:gd name="T68" fmla="*/ 90 w 91"/>
                <a:gd name="T69" fmla="*/ 13 h 61"/>
                <a:gd name="T70" fmla="*/ 91 w 91"/>
                <a:gd name="T71" fmla="*/ 25 h 61"/>
                <a:gd name="T72" fmla="*/ 90 w 91"/>
                <a:gd name="T73" fmla="*/ 36 h 61"/>
                <a:gd name="T74" fmla="*/ 88 w 91"/>
                <a:gd name="T75" fmla="*/ 42 h 61"/>
                <a:gd name="T76" fmla="*/ 86 w 91"/>
                <a:gd name="T77" fmla="*/ 46 h 61"/>
                <a:gd name="T78" fmla="*/ 84 w 91"/>
                <a:gd name="T79" fmla="*/ 47 h 61"/>
                <a:gd name="T80" fmla="*/ 82 w 91"/>
                <a:gd name="T81" fmla="*/ 47 h 61"/>
                <a:gd name="T82" fmla="*/ 82 w 91"/>
                <a:gd name="T83" fmla="*/ 47 h 61"/>
                <a:gd name="T84" fmla="*/ 82 w 91"/>
                <a:gd name="T85" fmla="*/ 48 h 61"/>
                <a:gd name="T86" fmla="*/ 82 w 91"/>
                <a:gd name="T87" fmla="*/ 47 h 61"/>
                <a:gd name="T88" fmla="*/ 82 w 91"/>
                <a:gd name="T89" fmla="*/ 47 h 61"/>
                <a:gd name="T90" fmla="*/ 81 w 91"/>
                <a:gd name="T91" fmla="*/ 47 h 61"/>
                <a:gd name="T92" fmla="*/ 74 w 91"/>
                <a:gd name="T93" fmla="*/ 45 h 61"/>
                <a:gd name="T94" fmla="*/ 69 w 91"/>
                <a:gd name="T95" fmla="*/ 42 h 61"/>
                <a:gd name="T96" fmla="*/ 60 w 91"/>
                <a:gd name="T97" fmla="*/ 34 h 61"/>
                <a:gd name="T98" fmla="*/ 52 w 91"/>
                <a:gd name="T99" fmla="*/ 26 h 61"/>
                <a:gd name="T100" fmla="*/ 44 w 91"/>
                <a:gd name="T101" fmla="*/ 17 h 61"/>
                <a:gd name="T102" fmla="*/ 53 w 91"/>
                <a:gd name="T103" fmla="*/ 14 h 61"/>
                <a:gd name="T104" fmla="*/ 53 w 91"/>
                <a:gd name="T105" fmla="*/ 21 h 61"/>
                <a:gd name="T106" fmla="*/ 53 w 91"/>
                <a:gd name="T107" fmla="*/ 27 h 61"/>
                <a:gd name="T108" fmla="*/ 51 w 91"/>
                <a:gd name="T109" fmla="*/ 40 h 61"/>
                <a:gd name="T110" fmla="*/ 45 w 91"/>
                <a:gd name="T111" fmla="*/ 53 h 61"/>
                <a:gd name="T112" fmla="*/ 43 w 91"/>
                <a:gd name="T113" fmla="*/ 56 h 61"/>
                <a:gd name="T114" fmla="*/ 39 w 91"/>
                <a:gd name="T115" fmla="*/ 59 h 61"/>
                <a:gd name="T116" fmla="*/ 31 w 91"/>
                <a:gd name="T117" fmla="*/ 61 h 61"/>
                <a:gd name="T118" fmla="*/ 24 w 91"/>
                <a:gd name="T119" fmla="*/ 59 h 61"/>
                <a:gd name="T120" fmla="*/ 18 w 91"/>
                <a:gd name="T121" fmla="*/ 55 h 61"/>
                <a:gd name="T122" fmla="*/ 10 w 91"/>
                <a:gd name="T123" fmla="*/ 44 h 61"/>
                <a:gd name="T124" fmla="*/ 0 w 91"/>
                <a:gd name="T125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61">
                  <a:moveTo>
                    <a:pt x="0" y="21"/>
                  </a:moveTo>
                  <a:cubicBezTo>
                    <a:pt x="2" y="24"/>
                    <a:pt x="4" y="28"/>
                    <a:pt x="6" y="31"/>
                  </a:cubicBezTo>
                  <a:cubicBezTo>
                    <a:pt x="9" y="35"/>
                    <a:pt x="11" y="38"/>
                    <a:pt x="14" y="42"/>
                  </a:cubicBezTo>
                  <a:cubicBezTo>
                    <a:pt x="16" y="45"/>
                    <a:pt x="19" y="48"/>
                    <a:pt x="22" y="50"/>
                  </a:cubicBezTo>
                  <a:cubicBezTo>
                    <a:pt x="25" y="53"/>
                    <a:pt x="29" y="55"/>
                    <a:pt x="31" y="54"/>
                  </a:cubicBezTo>
                  <a:cubicBezTo>
                    <a:pt x="33" y="54"/>
                    <a:pt x="34" y="54"/>
                    <a:pt x="35" y="53"/>
                  </a:cubicBezTo>
                  <a:cubicBezTo>
                    <a:pt x="36" y="52"/>
                    <a:pt x="36" y="52"/>
                    <a:pt x="37" y="51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8" y="50"/>
                  </a:cubicBezTo>
                  <a:cubicBezTo>
                    <a:pt x="38" y="50"/>
                    <a:pt x="38" y="49"/>
                    <a:pt x="38" y="49"/>
                  </a:cubicBezTo>
                  <a:cubicBezTo>
                    <a:pt x="40" y="46"/>
                    <a:pt x="41" y="42"/>
                    <a:pt x="42" y="38"/>
                  </a:cubicBezTo>
                  <a:cubicBezTo>
                    <a:pt x="43" y="35"/>
                    <a:pt x="43" y="31"/>
                    <a:pt x="43" y="27"/>
                  </a:cubicBezTo>
                  <a:cubicBezTo>
                    <a:pt x="43" y="25"/>
                    <a:pt x="43" y="23"/>
                    <a:pt x="43" y="21"/>
                  </a:cubicBezTo>
                  <a:cubicBezTo>
                    <a:pt x="43" y="18"/>
                    <a:pt x="43" y="16"/>
                    <a:pt x="43" y="14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4" y="14"/>
                    <a:pt x="56" y="17"/>
                    <a:pt x="59" y="20"/>
                  </a:cubicBezTo>
                  <a:cubicBezTo>
                    <a:pt x="61" y="22"/>
                    <a:pt x="64" y="25"/>
                    <a:pt x="66" y="28"/>
                  </a:cubicBezTo>
                  <a:cubicBezTo>
                    <a:pt x="69" y="31"/>
                    <a:pt x="71" y="33"/>
                    <a:pt x="74" y="36"/>
                  </a:cubicBezTo>
                  <a:cubicBezTo>
                    <a:pt x="75" y="37"/>
                    <a:pt x="77" y="38"/>
                    <a:pt x="78" y="39"/>
                  </a:cubicBezTo>
                  <a:cubicBezTo>
                    <a:pt x="79" y="40"/>
                    <a:pt x="81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1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0"/>
                    <a:pt x="83" y="40"/>
                  </a:cubicBezTo>
                  <a:cubicBezTo>
                    <a:pt x="83" y="38"/>
                    <a:pt x="84" y="37"/>
                    <a:pt x="84" y="35"/>
                  </a:cubicBezTo>
                  <a:cubicBezTo>
                    <a:pt x="85" y="32"/>
                    <a:pt x="86" y="28"/>
                    <a:pt x="86" y="24"/>
                  </a:cubicBezTo>
                  <a:cubicBezTo>
                    <a:pt x="87" y="21"/>
                    <a:pt x="87" y="17"/>
                    <a:pt x="88" y="13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9" y="6"/>
                    <a:pt x="89" y="9"/>
                    <a:pt x="90" y="13"/>
                  </a:cubicBezTo>
                  <a:cubicBezTo>
                    <a:pt x="90" y="17"/>
                    <a:pt x="90" y="21"/>
                    <a:pt x="91" y="25"/>
                  </a:cubicBezTo>
                  <a:cubicBezTo>
                    <a:pt x="91" y="28"/>
                    <a:pt x="91" y="32"/>
                    <a:pt x="90" y="36"/>
                  </a:cubicBezTo>
                  <a:cubicBezTo>
                    <a:pt x="90" y="38"/>
                    <a:pt x="89" y="40"/>
                    <a:pt x="88" y="42"/>
                  </a:cubicBezTo>
                  <a:cubicBezTo>
                    <a:pt x="88" y="43"/>
                    <a:pt x="87" y="45"/>
                    <a:pt x="86" y="46"/>
                  </a:cubicBezTo>
                  <a:cubicBezTo>
                    <a:pt x="85" y="46"/>
                    <a:pt x="85" y="47"/>
                    <a:pt x="84" y="47"/>
                  </a:cubicBezTo>
                  <a:cubicBezTo>
                    <a:pt x="83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8" y="47"/>
                    <a:pt x="76" y="46"/>
                    <a:pt x="74" y="45"/>
                  </a:cubicBezTo>
                  <a:cubicBezTo>
                    <a:pt x="72" y="44"/>
                    <a:pt x="71" y="43"/>
                    <a:pt x="69" y="42"/>
                  </a:cubicBezTo>
                  <a:cubicBezTo>
                    <a:pt x="66" y="39"/>
                    <a:pt x="63" y="37"/>
                    <a:pt x="60" y="34"/>
                  </a:cubicBezTo>
                  <a:cubicBezTo>
                    <a:pt x="57" y="31"/>
                    <a:pt x="55" y="29"/>
                    <a:pt x="52" y="26"/>
                  </a:cubicBezTo>
                  <a:cubicBezTo>
                    <a:pt x="49" y="23"/>
                    <a:pt x="47" y="20"/>
                    <a:pt x="44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6"/>
                    <a:pt x="53" y="18"/>
                    <a:pt x="53" y="21"/>
                  </a:cubicBezTo>
                  <a:cubicBezTo>
                    <a:pt x="53" y="23"/>
                    <a:pt x="53" y="25"/>
                    <a:pt x="53" y="27"/>
                  </a:cubicBezTo>
                  <a:cubicBezTo>
                    <a:pt x="52" y="32"/>
                    <a:pt x="52" y="36"/>
                    <a:pt x="51" y="40"/>
                  </a:cubicBezTo>
                  <a:cubicBezTo>
                    <a:pt x="49" y="45"/>
                    <a:pt x="48" y="49"/>
                    <a:pt x="45" y="53"/>
                  </a:cubicBezTo>
                  <a:cubicBezTo>
                    <a:pt x="44" y="54"/>
                    <a:pt x="43" y="56"/>
                    <a:pt x="43" y="56"/>
                  </a:cubicBezTo>
                  <a:cubicBezTo>
                    <a:pt x="42" y="57"/>
                    <a:pt x="41" y="58"/>
                    <a:pt x="39" y="59"/>
                  </a:cubicBezTo>
                  <a:cubicBezTo>
                    <a:pt x="37" y="60"/>
                    <a:pt x="34" y="61"/>
                    <a:pt x="31" y="61"/>
                  </a:cubicBezTo>
                  <a:cubicBezTo>
                    <a:pt x="28" y="61"/>
                    <a:pt x="26" y="60"/>
                    <a:pt x="24" y="59"/>
                  </a:cubicBezTo>
                  <a:cubicBezTo>
                    <a:pt x="22" y="58"/>
                    <a:pt x="20" y="56"/>
                    <a:pt x="18" y="55"/>
                  </a:cubicBezTo>
                  <a:cubicBezTo>
                    <a:pt x="15" y="51"/>
                    <a:pt x="12" y="48"/>
                    <a:pt x="10" y="44"/>
                  </a:cubicBezTo>
                  <a:cubicBezTo>
                    <a:pt x="6" y="37"/>
                    <a:pt x="2" y="29"/>
                    <a:pt x="0" y="21"/>
                  </a:cubicBezTo>
                  <a:close/>
                </a:path>
              </a:pathLst>
            </a:custGeom>
            <a:solidFill>
              <a:srgbClr val="72A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1343465" y="4153421"/>
            <a:ext cx="1438865" cy="1521714"/>
            <a:chOff x="4745038" y="2014538"/>
            <a:chExt cx="2701925" cy="2857500"/>
          </a:xfrm>
        </p:grpSpPr>
        <p:sp>
          <p:nvSpPr>
            <p:cNvPr id="130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1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2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3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4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5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6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7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8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9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0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1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3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4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5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6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7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8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9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0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1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2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3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4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:p14="http://schemas.microsoft.com/office/powerpoint/2010/main" xmlns:a14="http://schemas.microsoft.com/office/drawing/2010/main" xmlns="">
      <p:transition spd="slow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/>
          <p:cNvGrpSpPr>
            <a:grpSpLocks noChangeAspect="1"/>
          </p:cNvGrpSpPr>
          <p:nvPr/>
        </p:nvGrpSpPr>
        <p:grpSpPr>
          <a:xfrm>
            <a:off x="4480841" y="1862001"/>
            <a:ext cx="3282357" cy="3307932"/>
            <a:chOff x="9134879" y="1164239"/>
            <a:chExt cx="3055938" cy="3079750"/>
          </a:xfrm>
        </p:grpSpPr>
        <p:sp>
          <p:nvSpPr>
            <p:cNvPr id="129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34879" y="1175351"/>
              <a:ext cx="3035300" cy="29718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00014" tIns="50006" rIns="100014" bIns="5000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55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5"/>
            <p:cNvSpPr/>
            <p:nvPr/>
          </p:nvSpPr>
          <p:spPr bwMode="auto">
            <a:xfrm>
              <a:off x="9134879" y="1164239"/>
              <a:ext cx="3055938" cy="2982913"/>
            </a:xfrm>
            <a:custGeom>
              <a:avLst/>
              <a:gdLst/>
              <a:ahLst/>
              <a:cxnLst>
                <a:cxn ang="0">
                  <a:pos x="277" y="130"/>
                </a:cxn>
                <a:cxn ang="0">
                  <a:pos x="278" y="103"/>
                </a:cxn>
                <a:cxn ang="0">
                  <a:pos x="261" y="81"/>
                </a:cxn>
                <a:cxn ang="0">
                  <a:pos x="256" y="57"/>
                </a:cxn>
                <a:cxn ang="0">
                  <a:pos x="239" y="44"/>
                </a:cxn>
                <a:cxn ang="0">
                  <a:pos x="231" y="29"/>
                </a:cxn>
                <a:cxn ang="0">
                  <a:pos x="209" y="18"/>
                </a:cxn>
                <a:cxn ang="0">
                  <a:pos x="171" y="0"/>
                </a:cxn>
                <a:cxn ang="0">
                  <a:pos x="152" y="4"/>
                </a:cxn>
                <a:cxn ang="0">
                  <a:pos x="139" y="14"/>
                </a:cxn>
                <a:cxn ang="0">
                  <a:pos x="133" y="9"/>
                </a:cxn>
                <a:cxn ang="0">
                  <a:pos x="112" y="2"/>
                </a:cxn>
                <a:cxn ang="0">
                  <a:pos x="79" y="18"/>
                </a:cxn>
                <a:cxn ang="0">
                  <a:pos x="56" y="29"/>
                </a:cxn>
                <a:cxn ang="0">
                  <a:pos x="47" y="44"/>
                </a:cxn>
                <a:cxn ang="0">
                  <a:pos x="30" y="57"/>
                </a:cxn>
                <a:cxn ang="0">
                  <a:pos x="25" y="81"/>
                </a:cxn>
                <a:cxn ang="0">
                  <a:pos x="8" y="103"/>
                </a:cxn>
                <a:cxn ang="0">
                  <a:pos x="9" y="130"/>
                </a:cxn>
                <a:cxn ang="0">
                  <a:pos x="1" y="167"/>
                </a:cxn>
                <a:cxn ang="0">
                  <a:pos x="22" y="207"/>
                </a:cxn>
                <a:cxn ang="0">
                  <a:pos x="29" y="233"/>
                </a:cxn>
                <a:cxn ang="0">
                  <a:pos x="50" y="246"/>
                </a:cxn>
                <a:cxn ang="0">
                  <a:pos x="58" y="262"/>
                </a:cxn>
                <a:cxn ang="0">
                  <a:pos x="84" y="273"/>
                </a:cxn>
                <a:cxn ang="0">
                  <a:pos x="90" y="272"/>
                </a:cxn>
                <a:cxn ang="0">
                  <a:pos x="114" y="280"/>
                </a:cxn>
                <a:cxn ang="0">
                  <a:pos x="146" y="260"/>
                </a:cxn>
                <a:cxn ang="0">
                  <a:pos x="159" y="274"/>
                </a:cxn>
                <a:cxn ang="0">
                  <a:pos x="175" y="279"/>
                </a:cxn>
                <a:cxn ang="0">
                  <a:pos x="196" y="272"/>
                </a:cxn>
                <a:cxn ang="0">
                  <a:pos x="203" y="273"/>
                </a:cxn>
                <a:cxn ang="0">
                  <a:pos x="225" y="265"/>
                </a:cxn>
                <a:cxn ang="0">
                  <a:pos x="237" y="246"/>
                </a:cxn>
                <a:cxn ang="0">
                  <a:pos x="257" y="233"/>
                </a:cxn>
                <a:cxn ang="0">
                  <a:pos x="265" y="207"/>
                </a:cxn>
                <a:cxn ang="0">
                  <a:pos x="286" y="167"/>
                </a:cxn>
                <a:cxn ang="0">
                  <a:pos x="277" y="130"/>
                </a:cxn>
              </a:cxnLst>
              <a:rect l="0" t="0" r="r" b="b"/>
              <a:pathLst>
                <a:path w="287" h="280">
                  <a:moveTo>
                    <a:pt x="277" y="130"/>
                  </a:moveTo>
                  <a:cubicBezTo>
                    <a:pt x="281" y="122"/>
                    <a:pt x="281" y="112"/>
                    <a:pt x="278" y="103"/>
                  </a:cubicBezTo>
                  <a:cubicBezTo>
                    <a:pt x="275" y="93"/>
                    <a:pt x="269" y="85"/>
                    <a:pt x="261" y="81"/>
                  </a:cubicBezTo>
                  <a:cubicBezTo>
                    <a:pt x="262" y="73"/>
                    <a:pt x="261" y="64"/>
                    <a:pt x="256" y="57"/>
                  </a:cubicBezTo>
                  <a:cubicBezTo>
                    <a:pt x="252" y="51"/>
                    <a:pt x="246" y="46"/>
                    <a:pt x="239" y="44"/>
                  </a:cubicBezTo>
                  <a:cubicBezTo>
                    <a:pt x="238" y="38"/>
                    <a:pt x="235" y="33"/>
                    <a:pt x="231" y="29"/>
                  </a:cubicBezTo>
                  <a:cubicBezTo>
                    <a:pt x="225" y="22"/>
                    <a:pt x="217" y="19"/>
                    <a:pt x="209" y="18"/>
                  </a:cubicBezTo>
                  <a:cubicBezTo>
                    <a:pt x="201" y="7"/>
                    <a:pt x="187" y="0"/>
                    <a:pt x="171" y="0"/>
                  </a:cubicBezTo>
                  <a:cubicBezTo>
                    <a:pt x="164" y="0"/>
                    <a:pt x="158" y="1"/>
                    <a:pt x="152" y="4"/>
                  </a:cubicBezTo>
                  <a:cubicBezTo>
                    <a:pt x="146" y="7"/>
                    <a:pt x="142" y="10"/>
                    <a:pt x="139" y="14"/>
                  </a:cubicBezTo>
                  <a:cubicBezTo>
                    <a:pt x="137" y="12"/>
                    <a:pt x="135" y="11"/>
                    <a:pt x="133" y="9"/>
                  </a:cubicBezTo>
                  <a:cubicBezTo>
                    <a:pt x="127" y="4"/>
                    <a:pt x="120" y="2"/>
                    <a:pt x="112" y="2"/>
                  </a:cubicBezTo>
                  <a:cubicBezTo>
                    <a:pt x="100" y="2"/>
                    <a:pt x="89" y="8"/>
                    <a:pt x="79" y="18"/>
                  </a:cubicBezTo>
                  <a:cubicBezTo>
                    <a:pt x="71" y="18"/>
                    <a:pt x="62" y="22"/>
                    <a:pt x="56" y="29"/>
                  </a:cubicBezTo>
                  <a:cubicBezTo>
                    <a:pt x="52" y="33"/>
                    <a:pt x="49" y="38"/>
                    <a:pt x="47" y="44"/>
                  </a:cubicBezTo>
                  <a:cubicBezTo>
                    <a:pt x="40" y="46"/>
                    <a:pt x="34" y="51"/>
                    <a:pt x="30" y="57"/>
                  </a:cubicBezTo>
                  <a:cubicBezTo>
                    <a:pt x="26" y="64"/>
                    <a:pt x="24" y="73"/>
                    <a:pt x="25" y="81"/>
                  </a:cubicBezTo>
                  <a:cubicBezTo>
                    <a:pt x="17" y="85"/>
                    <a:pt x="11" y="93"/>
                    <a:pt x="8" y="103"/>
                  </a:cubicBezTo>
                  <a:cubicBezTo>
                    <a:pt x="5" y="112"/>
                    <a:pt x="6" y="122"/>
                    <a:pt x="9" y="130"/>
                  </a:cubicBezTo>
                  <a:cubicBezTo>
                    <a:pt x="0" y="143"/>
                    <a:pt x="0" y="161"/>
                    <a:pt x="1" y="167"/>
                  </a:cubicBezTo>
                  <a:cubicBezTo>
                    <a:pt x="2" y="185"/>
                    <a:pt x="10" y="199"/>
                    <a:pt x="22" y="207"/>
                  </a:cubicBezTo>
                  <a:cubicBezTo>
                    <a:pt x="21" y="216"/>
                    <a:pt x="24" y="225"/>
                    <a:pt x="29" y="233"/>
                  </a:cubicBezTo>
                  <a:cubicBezTo>
                    <a:pt x="35" y="240"/>
                    <a:pt x="42" y="245"/>
                    <a:pt x="50" y="246"/>
                  </a:cubicBezTo>
                  <a:cubicBezTo>
                    <a:pt x="51" y="252"/>
                    <a:pt x="54" y="258"/>
                    <a:pt x="58" y="262"/>
                  </a:cubicBezTo>
                  <a:cubicBezTo>
                    <a:pt x="65" y="269"/>
                    <a:pt x="74" y="273"/>
                    <a:pt x="84" y="273"/>
                  </a:cubicBezTo>
                  <a:cubicBezTo>
                    <a:pt x="86" y="273"/>
                    <a:pt x="88" y="273"/>
                    <a:pt x="90" y="272"/>
                  </a:cubicBezTo>
                  <a:cubicBezTo>
                    <a:pt x="98" y="278"/>
                    <a:pt x="106" y="280"/>
                    <a:pt x="114" y="280"/>
                  </a:cubicBezTo>
                  <a:cubicBezTo>
                    <a:pt x="127" y="280"/>
                    <a:pt x="139" y="273"/>
                    <a:pt x="146" y="260"/>
                  </a:cubicBezTo>
                  <a:cubicBezTo>
                    <a:pt x="149" y="266"/>
                    <a:pt x="153" y="271"/>
                    <a:pt x="159" y="274"/>
                  </a:cubicBezTo>
                  <a:cubicBezTo>
                    <a:pt x="164" y="277"/>
                    <a:pt x="169" y="279"/>
                    <a:pt x="175" y="279"/>
                  </a:cubicBezTo>
                  <a:cubicBezTo>
                    <a:pt x="183" y="279"/>
                    <a:pt x="190" y="277"/>
                    <a:pt x="196" y="272"/>
                  </a:cubicBezTo>
                  <a:cubicBezTo>
                    <a:pt x="198" y="273"/>
                    <a:pt x="201" y="273"/>
                    <a:pt x="203" y="273"/>
                  </a:cubicBezTo>
                  <a:cubicBezTo>
                    <a:pt x="211" y="273"/>
                    <a:pt x="219" y="270"/>
                    <a:pt x="225" y="265"/>
                  </a:cubicBezTo>
                  <a:cubicBezTo>
                    <a:pt x="231" y="260"/>
                    <a:pt x="235" y="254"/>
                    <a:pt x="237" y="246"/>
                  </a:cubicBezTo>
                  <a:cubicBezTo>
                    <a:pt x="245" y="245"/>
                    <a:pt x="252" y="240"/>
                    <a:pt x="257" y="233"/>
                  </a:cubicBezTo>
                  <a:cubicBezTo>
                    <a:pt x="263" y="225"/>
                    <a:pt x="265" y="216"/>
                    <a:pt x="265" y="207"/>
                  </a:cubicBezTo>
                  <a:cubicBezTo>
                    <a:pt x="276" y="199"/>
                    <a:pt x="284" y="185"/>
                    <a:pt x="286" y="167"/>
                  </a:cubicBezTo>
                  <a:cubicBezTo>
                    <a:pt x="287" y="156"/>
                    <a:pt x="285" y="141"/>
                    <a:pt x="277" y="130"/>
                  </a:cubicBezTo>
                  <a:close/>
                </a:path>
              </a:pathLst>
            </a:custGeom>
            <a:solidFill>
              <a:srgbClr val="3CA74D"/>
            </a:solidFill>
            <a:ln w="9525">
              <a:noFill/>
              <a:round/>
            </a:ln>
          </p:spPr>
          <p:txBody>
            <a:bodyPr vert="horz" wrap="square" lIns="100014" tIns="50006" rIns="100014" bIns="5000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55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6"/>
            <p:cNvSpPr>
              <a:spLocks noEditPoints="1"/>
            </p:cNvSpPr>
            <p:nvPr/>
          </p:nvSpPr>
          <p:spPr bwMode="auto">
            <a:xfrm>
              <a:off x="9230129" y="1218214"/>
              <a:ext cx="2865438" cy="3025775"/>
            </a:xfrm>
            <a:custGeom>
              <a:avLst/>
              <a:gdLst/>
              <a:ahLst/>
              <a:cxnLst>
                <a:cxn ang="0">
                  <a:pos x="124" y="67"/>
                </a:cxn>
                <a:cxn ang="0">
                  <a:pos x="124" y="212"/>
                </a:cxn>
                <a:cxn ang="0">
                  <a:pos x="23" y="197"/>
                </a:cxn>
                <a:cxn ang="0">
                  <a:pos x="27" y="81"/>
                </a:cxn>
                <a:cxn ang="0">
                  <a:pos x="150" y="13"/>
                </a:cxn>
                <a:cxn ang="0">
                  <a:pos x="151" y="135"/>
                </a:cxn>
                <a:cxn ang="0">
                  <a:pos x="187" y="88"/>
                </a:cxn>
                <a:cxn ang="0">
                  <a:pos x="160" y="72"/>
                </a:cxn>
                <a:cxn ang="0">
                  <a:pos x="178" y="75"/>
                </a:cxn>
                <a:cxn ang="0">
                  <a:pos x="150" y="13"/>
                </a:cxn>
                <a:cxn ang="0">
                  <a:pos x="158" y="255"/>
                </a:cxn>
                <a:cxn ang="0">
                  <a:pos x="211" y="225"/>
                </a:cxn>
                <a:cxn ang="0">
                  <a:pos x="252" y="131"/>
                </a:cxn>
                <a:cxn ang="0">
                  <a:pos x="220" y="166"/>
                </a:cxn>
                <a:cxn ang="0">
                  <a:pos x="214" y="192"/>
                </a:cxn>
                <a:cxn ang="0">
                  <a:pos x="211" y="147"/>
                </a:cxn>
                <a:cxn ang="0">
                  <a:pos x="171" y="133"/>
                </a:cxn>
                <a:cxn ang="0">
                  <a:pos x="188" y="236"/>
                </a:cxn>
                <a:cxn ang="0">
                  <a:pos x="160" y="214"/>
                </a:cxn>
                <a:cxn ang="0">
                  <a:pos x="154" y="141"/>
                </a:cxn>
                <a:cxn ang="0">
                  <a:pos x="237" y="128"/>
                </a:cxn>
                <a:cxn ang="0">
                  <a:pos x="211" y="63"/>
                </a:cxn>
                <a:cxn ang="0">
                  <a:pos x="195" y="23"/>
                </a:cxn>
                <a:cxn ang="0">
                  <a:pos x="144" y="91"/>
                </a:cxn>
                <a:cxn ang="0">
                  <a:pos x="143" y="234"/>
                </a:cxn>
                <a:cxn ang="0">
                  <a:pos x="210" y="253"/>
                </a:cxn>
                <a:cxn ang="0">
                  <a:pos x="267" y="161"/>
                </a:cxn>
                <a:cxn ang="0">
                  <a:pos x="222" y="46"/>
                </a:cxn>
                <a:cxn ang="0">
                  <a:pos x="90" y="120"/>
                </a:cxn>
                <a:cxn ang="0">
                  <a:pos x="96" y="119"/>
                </a:cxn>
                <a:cxn ang="0">
                  <a:pos x="92" y="126"/>
                </a:cxn>
                <a:cxn ang="0">
                  <a:pos x="52" y="139"/>
                </a:cxn>
                <a:cxn ang="0">
                  <a:pos x="118" y="163"/>
                </a:cxn>
                <a:cxn ang="0">
                  <a:pos x="115" y="17"/>
                </a:cxn>
                <a:cxn ang="0">
                  <a:pos x="97" y="56"/>
                </a:cxn>
                <a:cxn ang="0">
                  <a:pos x="111" y="40"/>
                </a:cxn>
                <a:cxn ang="0">
                  <a:pos x="79" y="76"/>
                </a:cxn>
                <a:cxn ang="0">
                  <a:pos x="98" y="171"/>
                </a:cxn>
                <a:cxn ang="0">
                  <a:pos x="97" y="195"/>
                </a:cxn>
                <a:cxn ang="0">
                  <a:pos x="94" y="237"/>
                </a:cxn>
                <a:cxn ang="0">
                  <a:pos x="77" y="162"/>
                </a:cxn>
                <a:cxn ang="0">
                  <a:pos x="8" y="161"/>
                </a:cxn>
                <a:cxn ang="0">
                  <a:pos x="85" y="249"/>
                </a:cxn>
                <a:cxn ang="0">
                  <a:pos x="98" y="171"/>
                </a:cxn>
                <a:cxn ang="0">
                  <a:pos x="62" y="99"/>
                </a:cxn>
                <a:cxn ang="0">
                  <a:pos x="38" y="86"/>
                </a:cxn>
              </a:cxnLst>
              <a:rect l="0" t="0" r="r" b="b"/>
              <a:pathLst>
                <a:path w="269" h="284">
                  <a:moveTo>
                    <a:pt x="74" y="23"/>
                  </a:moveTo>
                  <a:cubicBezTo>
                    <a:pt x="85" y="9"/>
                    <a:pt x="103" y="0"/>
                    <a:pt x="119" y="12"/>
                  </a:cubicBezTo>
                  <a:cubicBezTo>
                    <a:pt x="136" y="25"/>
                    <a:pt x="135" y="50"/>
                    <a:pt x="124" y="67"/>
                  </a:cubicBezTo>
                  <a:cubicBezTo>
                    <a:pt x="135" y="81"/>
                    <a:pt x="134" y="105"/>
                    <a:pt x="121" y="117"/>
                  </a:cubicBezTo>
                  <a:cubicBezTo>
                    <a:pt x="132" y="130"/>
                    <a:pt x="133" y="153"/>
                    <a:pt x="123" y="167"/>
                  </a:cubicBezTo>
                  <a:cubicBezTo>
                    <a:pt x="135" y="179"/>
                    <a:pt x="135" y="200"/>
                    <a:pt x="124" y="212"/>
                  </a:cubicBezTo>
                  <a:cubicBezTo>
                    <a:pt x="149" y="245"/>
                    <a:pt x="113" y="284"/>
                    <a:pt x="84" y="257"/>
                  </a:cubicBezTo>
                  <a:cubicBezTo>
                    <a:pt x="67" y="263"/>
                    <a:pt x="49" y="251"/>
                    <a:pt x="49" y="233"/>
                  </a:cubicBezTo>
                  <a:cubicBezTo>
                    <a:pt x="31" y="233"/>
                    <a:pt x="18" y="215"/>
                    <a:pt x="23" y="197"/>
                  </a:cubicBezTo>
                  <a:cubicBezTo>
                    <a:pt x="9" y="191"/>
                    <a:pt x="2" y="176"/>
                    <a:pt x="1" y="161"/>
                  </a:cubicBezTo>
                  <a:cubicBezTo>
                    <a:pt x="0" y="149"/>
                    <a:pt x="3" y="134"/>
                    <a:pt x="12" y="126"/>
                  </a:cubicBezTo>
                  <a:cubicBezTo>
                    <a:pt x="0" y="111"/>
                    <a:pt x="9" y="86"/>
                    <a:pt x="27" y="81"/>
                  </a:cubicBezTo>
                  <a:cubicBezTo>
                    <a:pt x="21" y="66"/>
                    <a:pt x="30" y="47"/>
                    <a:pt x="47" y="46"/>
                  </a:cubicBezTo>
                  <a:cubicBezTo>
                    <a:pt x="46" y="33"/>
                    <a:pt x="61" y="20"/>
                    <a:pt x="74" y="23"/>
                  </a:cubicBezTo>
                  <a:close/>
                  <a:moveTo>
                    <a:pt x="150" y="13"/>
                  </a:moveTo>
                  <a:cubicBezTo>
                    <a:pt x="132" y="21"/>
                    <a:pt x="147" y="40"/>
                    <a:pt x="155" y="49"/>
                  </a:cubicBezTo>
                  <a:cubicBezTo>
                    <a:pt x="135" y="59"/>
                    <a:pt x="137" y="80"/>
                    <a:pt x="156" y="91"/>
                  </a:cubicBezTo>
                  <a:cubicBezTo>
                    <a:pt x="140" y="101"/>
                    <a:pt x="133" y="124"/>
                    <a:pt x="151" y="135"/>
                  </a:cubicBezTo>
                  <a:cubicBezTo>
                    <a:pt x="155" y="133"/>
                    <a:pt x="160" y="132"/>
                    <a:pt x="164" y="132"/>
                  </a:cubicBezTo>
                  <a:cubicBezTo>
                    <a:pt x="164" y="120"/>
                    <a:pt x="171" y="111"/>
                    <a:pt x="183" y="108"/>
                  </a:cubicBezTo>
                  <a:cubicBezTo>
                    <a:pt x="181" y="101"/>
                    <a:pt x="183" y="94"/>
                    <a:pt x="187" y="88"/>
                  </a:cubicBezTo>
                  <a:cubicBezTo>
                    <a:pt x="182" y="87"/>
                    <a:pt x="177" y="84"/>
                    <a:pt x="173" y="78"/>
                  </a:cubicBezTo>
                  <a:cubicBezTo>
                    <a:pt x="168" y="81"/>
                    <a:pt x="162" y="81"/>
                    <a:pt x="157" y="78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7" y="77"/>
                    <a:pt x="180" y="69"/>
                    <a:pt x="179" y="60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186" y="65"/>
                    <a:pt x="183" y="71"/>
                    <a:pt x="178" y="75"/>
                  </a:cubicBezTo>
                  <a:cubicBezTo>
                    <a:pt x="188" y="88"/>
                    <a:pt x="211" y="82"/>
                    <a:pt x="204" y="59"/>
                  </a:cubicBezTo>
                  <a:cubicBezTo>
                    <a:pt x="229" y="47"/>
                    <a:pt x="206" y="22"/>
                    <a:pt x="191" y="32"/>
                  </a:cubicBezTo>
                  <a:cubicBezTo>
                    <a:pt x="189" y="15"/>
                    <a:pt x="166" y="6"/>
                    <a:pt x="150" y="13"/>
                  </a:cubicBezTo>
                  <a:close/>
                  <a:moveTo>
                    <a:pt x="155" y="192"/>
                  </a:moveTo>
                  <a:cubicBezTo>
                    <a:pt x="136" y="197"/>
                    <a:pt x="135" y="223"/>
                    <a:pt x="151" y="231"/>
                  </a:cubicBezTo>
                  <a:cubicBezTo>
                    <a:pt x="148" y="241"/>
                    <a:pt x="149" y="250"/>
                    <a:pt x="158" y="255"/>
                  </a:cubicBezTo>
                  <a:cubicBezTo>
                    <a:pt x="168" y="261"/>
                    <a:pt x="176" y="256"/>
                    <a:pt x="183" y="249"/>
                  </a:cubicBezTo>
                  <a:cubicBezTo>
                    <a:pt x="191" y="253"/>
                    <a:pt x="199" y="253"/>
                    <a:pt x="206" y="248"/>
                  </a:cubicBezTo>
                  <a:cubicBezTo>
                    <a:pt x="214" y="241"/>
                    <a:pt x="213" y="234"/>
                    <a:pt x="211" y="225"/>
                  </a:cubicBezTo>
                  <a:cubicBezTo>
                    <a:pt x="230" y="232"/>
                    <a:pt x="246" y="212"/>
                    <a:pt x="237" y="194"/>
                  </a:cubicBezTo>
                  <a:cubicBezTo>
                    <a:pt x="253" y="188"/>
                    <a:pt x="259" y="177"/>
                    <a:pt x="261" y="161"/>
                  </a:cubicBezTo>
                  <a:cubicBezTo>
                    <a:pt x="262" y="151"/>
                    <a:pt x="260" y="137"/>
                    <a:pt x="252" y="131"/>
                  </a:cubicBezTo>
                  <a:cubicBezTo>
                    <a:pt x="248" y="133"/>
                    <a:pt x="245" y="134"/>
                    <a:pt x="241" y="135"/>
                  </a:cubicBezTo>
                  <a:cubicBezTo>
                    <a:pt x="236" y="144"/>
                    <a:pt x="228" y="150"/>
                    <a:pt x="218" y="149"/>
                  </a:cubicBezTo>
                  <a:cubicBezTo>
                    <a:pt x="216" y="154"/>
                    <a:pt x="217" y="161"/>
                    <a:pt x="220" y="166"/>
                  </a:cubicBezTo>
                  <a:cubicBezTo>
                    <a:pt x="226" y="163"/>
                    <a:pt x="234" y="165"/>
                    <a:pt x="241" y="169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24" y="166"/>
                    <a:pt x="212" y="176"/>
                    <a:pt x="214" y="192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07" y="184"/>
                    <a:pt x="208" y="176"/>
                    <a:pt x="214" y="170"/>
                  </a:cubicBezTo>
                  <a:cubicBezTo>
                    <a:pt x="210" y="163"/>
                    <a:pt x="210" y="154"/>
                    <a:pt x="211" y="147"/>
                  </a:cubicBezTo>
                  <a:cubicBezTo>
                    <a:pt x="202" y="143"/>
                    <a:pt x="197" y="134"/>
                    <a:pt x="198" y="124"/>
                  </a:cubicBezTo>
                  <a:cubicBezTo>
                    <a:pt x="192" y="123"/>
                    <a:pt x="188" y="119"/>
                    <a:pt x="185" y="114"/>
                  </a:cubicBezTo>
                  <a:cubicBezTo>
                    <a:pt x="175" y="116"/>
                    <a:pt x="170" y="124"/>
                    <a:pt x="171" y="133"/>
                  </a:cubicBezTo>
                  <a:cubicBezTo>
                    <a:pt x="189" y="140"/>
                    <a:pt x="193" y="161"/>
                    <a:pt x="182" y="176"/>
                  </a:cubicBezTo>
                  <a:cubicBezTo>
                    <a:pt x="195" y="186"/>
                    <a:pt x="195" y="206"/>
                    <a:pt x="184" y="218"/>
                  </a:cubicBezTo>
                  <a:cubicBezTo>
                    <a:pt x="189" y="223"/>
                    <a:pt x="190" y="230"/>
                    <a:pt x="188" y="236"/>
                  </a:cubicBezTo>
                  <a:cubicBezTo>
                    <a:pt x="182" y="234"/>
                    <a:pt x="182" y="234"/>
                    <a:pt x="182" y="234"/>
                  </a:cubicBezTo>
                  <a:cubicBezTo>
                    <a:pt x="185" y="221"/>
                    <a:pt x="173" y="216"/>
                    <a:pt x="163" y="220"/>
                  </a:cubicBezTo>
                  <a:cubicBezTo>
                    <a:pt x="160" y="214"/>
                    <a:pt x="160" y="214"/>
                    <a:pt x="160" y="214"/>
                  </a:cubicBezTo>
                  <a:cubicBezTo>
                    <a:pt x="166" y="212"/>
                    <a:pt x="173" y="211"/>
                    <a:pt x="179" y="214"/>
                  </a:cubicBezTo>
                  <a:cubicBezTo>
                    <a:pt x="191" y="203"/>
                    <a:pt x="185" y="182"/>
                    <a:pt x="171" y="179"/>
                  </a:cubicBezTo>
                  <a:cubicBezTo>
                    <a:pt x="195" y="157"/>
                    <a:pt x="173" y="131"/>
                    <a:pt x="154" y="141"/>
                  </a:cubicBezTo>
                  <a:cubicBezTo>
                    <a:pt x="135" y="152"/>
                    <a:pt x="139" y="182"/>
                    <a:pt x="155" y="192"/>
                  </a:cubicBezTo>
                  <a:close/>
                  <a:moveTo>
                    <a:pt x="231" y="86"/>
                  </a:moveTo>
                  <a:cubicBezTo>
                    <a:pt x="262" y="88"/>
                    <a:pt x="262" y="128"/>
                    <a:pt x="237" y="128"/>
                  </a:cubicBezTo>
                  <a:cubicBezTo>
                    <a:pt x="227" y="152"/>
                    <a:pt x="202" y="144"/>
                    <a:pt x="204" y="119"/>
                  </a:cubicBezTo>
                  <a:cubicBezTo>
                    <a:pt x="187" y="115"/>
                    <a:pt x="183" y="100"/>
                    <a:pt x="196" y="88"/>
                  </a:cubicBezTo>
                  <a:cubicBezTo>
                    <a:pt x="207" y="85"/>
                    <a:pt x="214" y="74"/>
                    <a:pt x="211" y="63"/>
                  </a:cubicBezTo>
                  <a:cubicBezTo>
                    <a:pt x="215" y="60"/>
                    <a:pt x="218" y="57"/>
                    <a:pt x="220" y="53"/>
                  </a:cubicBezTo>
                  <a:cubicBezTo>
                    <a:pt x="238" y="53"/>
                    <a:pt x="241" y="76"/>
                    <a:pt x="231" y="86"/>
                  </a:cubicBezTo>
                  <a:close/>
                  <a:moveTo>
                    <a:pt x="195" y="23"/>
                  </a:moveTo>
                  <a:cubicBezTo>
                    <a:pt x="188" y="6"/>
                    <a:pt x="163" y="0"/>
                    <a:pt x="147" y="7"/>
                  </a:cubicBezTo>
                  <a:cubicBezTo>
                    <a:pt x="128" y="16"/>
                    <a:pt x="134" y="34"/>
                    <a:pt x="145" y="47"/>
                  </a:cubicBezTo>
                  <a:cubicBezTo>
                    <a:pt x="132" y="57"/>
                    <a:pt x="132" y="80"/>
                    <a:pt x="144" y="91"/>
                  </a:cubicBezTo>
                  <a:cubicBezTo>
                    <a:pt x="131" y="103"/>
                    <a:pt x="131" y="128"/>
                    <a:pt x="145" y="139"/>
                  </a:cubicBezTo>
                  <a:cubicBezTo>
                    <a:pt x="131" y="152"/>
                    <a:pt x="131" y="177"/>
                    <a:pt x="143" y="190"/>
                  </a:cubicBezTo>
                  <a:cubicBezTo>
                    <a:pt x="131" y="200"/>
                    <a:pt x="131" y="225"/>
                    <a:pt x="143" y="234"/>
                  </a:cubicBezTo>
                  <a:cubicBezTo>
                    <a:pt x="141" y="245"/>
                    <a:pt x="145" y="255"/>
                    <a:pt x="154" y="261"/>
                  </a:cubicBezTo>
                  <a:cubicBezTo>
                    <a:pt x="165" y="267"/>
                    <a:pt x="176" y="265"/>
                    <a:pt x="185" y="257"/>
                  </a:cubicBezTo>
                  <a:cubicBezTo>
                    <a:pt x="193" y="260"/>
                    <a:pt x="203" y="259"/>
                    <a:pt x="210" y="253"/>
                  </a:cubicBezTo>
                  <a:cubicBezTo>
                    <a:pt x="216" y="248"/>
                    <a:pt x="219" y="241"/>
                    <a:pt x="219" y="233"/>
                  </a:cubicBezTo>
                  <a:cubicBezTo>
                    <a:pt x="237" y="233"/>
                    <a:pt x="250" y="215"/>
                    <a:pt x="245" y="197"/>
                  </a:cubicBezTo>
                  <a:cubicBezTo>
                    <a:pt x="259" y="191"/>
                    <a:pt x="266" y="176"/>
                    <a:pt x="267" y="161"/>
                  </a:cubicBezTo>
                  <a:cubicBezTo>
                    <a:pt x="268" y="149"/>
                    <a:pt x="266" y="134"/>
                    <a:pt x="256" y="126"/>
                  </a:cubicBezTo>
                  <a:cubicBezTo>
                    <a:pt x="269" y="111"/>
                    <a:pt x="260" y="86"/>
                    <a:pt x="241" y="81"/>
                  </a:cubicBezTo>
                  <a:cubicBezTo>
                    <a:pt x="247" y="66"/>
                    <a:pt x="238" y="47"/>
                    <a:pt x="222" y="46"/>
                  </a:cubicBezTo>
                  <a:cubicBezTo>
                    <a:pt x="222" y="33"/>
                    <a:pt x="208" y="20"/>
                    <a:pt x="195" y="23"/>
                  </a:cubicBezTo>
                  <a:close/>
                  <a:moveTo>
                    <a:pt x="70" y="116"/>
                  </a:moveTo>
                  <a:cubicBezTo>
                    <a:pt x="75" y="124"/>
                    <a:pt x="83" y="125"/>
                    <a:pt x="90" y="120"/>
                  </a:cubicBezTo>
                  <a:cubicBezTo>
                    <a:pt x="89" y="111"/>
                    <a:pt x="93" y="103"/>
                    <a:pt x="100" y="98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99" y="107"/>
                    <a:pt x="96" y="112"/>
                    <a:pt x="96" y="119"/>
                  </a:cubicBezTo>
                  <a:cubicBezTo>
                    <a:pt x="97" y="124"/>
                    <a:pt x="100" y="130"/>
                    <a:pt x="105" y="132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98" y="136"/>
                    <a:pt x="94" y="132"/>
                    <a:pt x="92" y="126"/>
                  </a:cubicBezTo>
                  <a:cubicBezTo>
                    <a:pt x="83" y="132"/>
                    <a:pt x="72" y="130"/>
                    <a:pt x="66" y="122"/>
                  </a:cubicBezTo>
                  <a:cubicBezTo>
                    <a:pt x="61" y="126"/>
                    <a:pt x="55" y="128"/>
                    <a:pt x="49" y="128"/>
                  </a:cubicBezTo>
                  <a:cubicBezTo>
                    <a:pt x="51" y="132"/>
                    <a:pt x="52" y="135"/>
                    <a:pt x="52" y="139"/>
                  </a:cubicBezTo>
                  <a:cubicBezTo>
                    <a:pt x="67" y="136"/>
                    <a:pt x="79" y="143"/>
                    <a:pt x="83" y="159"/>
                  </a:cubicBezTo>
                  <a:cubicBezTo>
                    <a:pt x="88" y="158"/>
                    <a:pt x="94" y="159"/>
                    <a:pt x="98" y="163"/>
                  </a:cubicBezTo>
                  <a:cubicBezTo>
                    <a:pt x="104" y="160"/>
                    <a:pt x="112" y="160"/>
                    <a:pt x="118" y="163"/>
                  </a:cubicBezTo>
                  <a:cubicBezTo>
                    <a:pt x="128" y="148"/>
                    <a:pt x="124" y="129"/>
                    <a:pt x="111" y="117"/>
                  </a:cubicBezTo>
                  <a:cubicBezTo>
                    <a:pt x="127" y="104"/>
                    <a:pt x="130" y="84"/>
                    <a:pt x="116" y="68"/>
                  </a:cubicBezTo>
                  <a:cubicBezTo>
                    <a:pt x="127" y="55"/>
                    <a:pt x="132" y="29"/>
                    <a:pt x="115" y="17"/>
                  </a:cubicBezTo>
                  <a:cubicBezTo>
                    <a:pt x="100" y="6"/>
                    <a:pt x="85" y="19"/>
                    <a:pt x="77" y="31"/>
                  </a:cubicBezTo>
                  <a:cubicBezTo>
                    <a:pt x="62" y="25"/>
                    <a:pt x="48" y="41"/>
                    <a:pt x="57" y="56"/>
                  </a:cubicBezTo>
                  <a:cubicBezTo>
                    <a:pt x="67" y="73"/>
                    <a:pt x="95" y="76"/>
                    <a:pt x="97" y="56"/>
                  </a:cubicBezTo>
                  <a:cubicBezTo>
                    <a:pt x="90" y="55"/>
                    <a:pt x="85" y="52"/>
                    <a:pt x="80" y="47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93" y="52"/>
                    <a:pt x="107" y="52"/>
                    <a:pt x="111" y="40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5" y="48"/>
                    <a:pt x="110" y="53"/>
                    <a:pt x="103" y="55"/>
                  </a:cubicBezTo>
                  <a:cubicBezTo>
                    <a:pt x="103" y="69"/>
                    <a:pt x="92" y="77"/>
                    <a:pt x="79" y="76"/>
                  </a:cubicBezTo>
                  <a:cubicBezTo>
                    <a:pt x="84" y="86"/>
                    <a:pt x="82" y="98"/>
                    <a:pt x="72" y="103"/>
                  </a:cubicBezTo>
                  <a:cubicBezTo>
                    <a:pt x="73" y="107"/>
                    <a:pt x="72" y="112"/>
                    <a:pt x="70" y="116"/>
                  </a:cubicBezTo>
                  <a:close/>
                  <a:moveTo>
                    <a:pt x="98" y="171"/>
                  </a:moveTo>
                  <a:cubicBezTo>
                    <a:pt x="86" y="160"/>
                    <a:pt x="73" y="165"/>
                    <a:pt x="77" y="181"/>
                  </a:cubicBezTo>
                  <a:cubicBezTo>
                    <a:pt x="59" y="189"/>
                    <a:pt x="61" y="209"/>
                    <a:pt x="79" y="211"/>
                  </a:cubicBezTo>
                  <a:cubicBezTo>
                    <a:pt x="81" y="202"/>
                    <a:pt x="88" y="197"/>
                    <a:pt x="97" y="195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81" y="205"/>
                    <a:pt x="82" y="225"/>
                    <a:pt x="96" y="231"/>
                  </a:cubicBezTo>
                  <a:cubicBezTo>
                    <a:pt x="94" y="237"/>
                    <a:pt x="94" y="237"/>
                    <a:pt x="94" y="237"/>
                  </a:cubicBezTo>
                  <a:cubicBezTo>
                    <a:pt x="86" y="234"/>
                    <a:pt x="80" y="227"/>
                    <a:pt x="79" y="218"/>
                  </a:cubicBezTo>
                  <a:cubicBezTo>
                    <a:pt x="56" y="215"/>
                    <a:pt x="51" y="189"/>
                    <a:pt x="69" y="177"/>
                  </a:cubicBezTo>
                  <a:cubicBezTo>
                    <a:pt x="69" y="171"/>
                    <a:pt x="72" y="165"/>
                    <a:pt x="77" y="162"/>
                  </a:cubicBezTo>
                  <a:cubicBezTo>
                    <a:pt x="73" y="142"/>
                    <a:pt x="55" y="143"/>
                    <a:pt x="43" y="149"/>
                  </a:cubicBezTo>
                  <a:cubicBezTo>
                    <a:pt x="48" y="139"/>
                    <a:pt x="47" y="126"/>
                    <a:pt x="31" y="125"/>
                  </a:cubicBezTo>
                  <a:cubicBezTo>
                    <a:pt x="13" y="125"/>
                    <a:pt x="6" y="145"/>
                    <a:pt x="8" y="161"/>
                  </a:cubicBezTo>
                  <a:cubicBezTo>
                    <a:pt x="9" y="177"/>
                    <a:pt x="16" y="188"/>
                    <a:pt x="31" y="194"/>
                  </a:cubicBezTo>
                  <a:cubicBezTo>
                    <a:pt x="25" y="214"/>
                    <a:pt x="37" y="230"/>
                    <a:pt x="57" y="225"/>
                  </a:cubicBezTo>
                  <a:cubicBezTo>
                    <a:pt x="54" y="245"/>
                    <a:pt x="67" y="256"/>
                    <a:pt x="85" y="249"/>
                  </a:cubicBezTo>
                  <a:cubicBezTo>
                    <a:pt x="111" y="276"/>
                    <a:pt x="141" y="242"/>
                    <a:pt x="116" y="212"/>
                  </a:cubicBezTo>
                  <a:cubicBezTo>
                    <a:pt x="127" y="202"/>
                    <a:pt x="130" y="184"/>
                    <a:pt x="119" y="172"/>
                  </a:cubicBezTo>
                  <a:cubicBezTo>
                    <a:pt x="113" y="166"/>
                    <a:pt x="104" y="166"/>
                    <a:pt x="98" y="171"/>
                  </a:cubicBezTo>
                  <a:close/>
                  <a:moveTo>
                    <a:pt x="18" y="122"/>
                  </a:moveTo>
                  <a:cubicBezTo>
                    <a:pt x="26" y="118"/>
                    <a:pt x="32" y="118"/>
                    <a:pt x="41" y="121"/>
                  </a:cubicBezTo>
                  <a:cubicBezTo>
                    <a:pt x="54" y="125"/>
                    <a:pt x="75" y="113"/>
                    <a:pt x="62" y="99"/>
                  </a:cubicBezTo>
                  <a:cubicBezTo>
                    <a:pt x="75" y="100"/>
                    <a:pt x="80" y="83"/>
                    <a:pt x="70" y="75"/>
                  </a:cubicBezTo>
                  <a:cubicBezTo>
                    <a:pt x="60" y="72"/>
                    <a:pt x="52" y="63"/>
                    <a:pt x="48" y="53"/>
                  </a:cubicBezTo>
                  <a:cubicBezTo>
                    <a:pt x="30" y="53"/>
                    <a:pt x="28" y="76"/>
                    <a:pt x="38" y="86"/>
                  </a:cubicBezTo>
                  <a:cubicBezTo>
                    <a:pt x="19" y="85"/>
                    <a:pt x="6" y="108"/>
                    <a:pt x="18" y="122"/>
                  </a:cubicBezTo>
                  <a:close/>
                </a:path>
              </a:pathLst>
            </a:custGeom>
            <a:solidFill>
              <a:schemeClr val="bg1"/>
            </a:solidFill>
            <a:ln w="27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00014" tIns="50006" rIns="100014" bIns="5000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55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283277" y="2314728"/>
            <a:ext cx="3373012" cy="917617"/>
            <a:chOff x="5822326" y="1627381"/>
            <a:chExt cx="3696072" cy="838959"/>
          </a:xfrm>
        </p:grpSpPr>
        <p:sp>
          <p:nvSpPr>
            <p:cNvPr id="133" name="Content Placeholder 2"/>
            <p:cNvSpPr txBox="1"/>
            <p:nvPr/>
          </p:nvSpPr>
          <p:spPr>
            <a:xfrm>
              <a:off x="5822326" y="1627381"/>
              <a:ext cx="3513893" cy="312274"/>
            </a:xfrm>
            <a:prstGeom prst="rect">
              <a:avLst/>
            </a:prstGeom>
          </p:spPr>
          <p:txBody>
            <a:bodyPr vert="horz" lIns="100014" tIns="50006" rIns="100014" bIns="50006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Please replace the text content</a:t>
              </a:r>
              <a:endParaRPr lang="en-US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Content Placeholder 2"/>
            <p:cNvSpPr txBox="1"/>
            <p:nvPr/>
          </p:nvSpPr>
          <p:spPr>
            <a:xfrm>
              <a:off x="5846928" y="1885950"/>
              <a:ext cx="3671470" cy="580390"/>
            </a:xfrm>
            <a:prstGeom prst="rect">
              <a:avLst/>
            </a:prstGeom>
          </p:spPr>
          <p:txBody>
            <a:bodyPr vert="horz" lIns="100014" tIns="50006" rIns="100014" bIns="50006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8298665" y="4438347"/>
            <a:ext cx="3373012" cy="913938"/>
            <a:chOff x="5822326" y="1613612"/>
            <a:chExt cx="3696071" cy="835595"/>
          </a:xfrm>
        </p:grpSpPr>
        <p:sp>
          <p:nvSpPr>
            <p:cNvPr id="136" name="Content Placeholder 2"/>
            <p:cNvSpPr txBox="1"/>
            <p:nvPr/>
          </p:nvSpPr>
          <p:spPr>
            <a:xfrm>
              <a:off x="5822326" y="1613612"/>
              <a:ext cx="3513893" cy="312274"/>
            </a:xfrm>
            <a:prstGeom prst="rect">
              <a:avLst/>
            </a:prstGeom>
          </p:spPr>
          <p:txBody>
            <a:bodyPr vert="horz" lIns="100014" tIns="50006" rIns="100014" bIns="50006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Please replace the text content</a:t>
              </a:r>
              <a:endParaRPr lang="en-US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Content Placeholder 2"/>
            <p:cNvSpPr txBox="1"/>
            <p:nvPr/>
          </p:nvSpPr>
          <p:spPr>
            <a:xfrm>
              <a:off x="5846928" y="1885950"/>
              <a:ext cx="3671469" cy="563257"/>
            </a:xfrm>
            <a:prstGeom prst="rect">
              <a:avLst/>
            </a:prstGeom>
          </p:spPr>
          <p:txBody>
            <a:bodyPr vert="horz" lIns="100014" tIns="50006" rIns="100014" bIns="50006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79754" y="2314729"/>
            <a:ext cx="3513615" cy="917615"/>
            <a:chOff x="5179345" y="1613316"/>
            <a:chExt cx="3826321" cy="838957"/>
          </a:xfrm>
        </p:grpSpPr>
        <p:sp>
          <p:nvSpPr>
            <p:cNvPr id="139" name="Content Placeholder 2"/>
            <p:cNvSpPr txBox="1"/>
            <p:nvPr/>
          </p:nvSpPr>
          <p:spPr>
            <a:xfrm>
              <a:off x="5786918" y="1613316"/>
              <a:ext cx="3218748" cy="312274"/>
            </a:xfrm>
            <a:prstGeom prst="rect">
              <a:avLst/>
            </a:prstGeom>
          </p:spPr>
          <p:txBody>
            <a:bodyPr vert="horz" lIns="100014" tIns="50006" rIns="100014" bIns="50006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Please replace the text content</a:t>
              </a:r>
              <a:endParaRPr lang="en-US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Content Placeholder 2"/>
            <p:cNvSpPr txBox="1"/>
            <p:nvPr/>
          </p:nvSpPr>
          <p:spPr>
            <a:xfrm>
              <a:off x="5179345" y="1885950"/>
              <a:ext cx="3812253" cy="566323"/>
            </a:xfrm>
            <a:prstGeom prst="rect">
              <a:avLst/>
            </a:prstGeom>
          </p:spPr>
          <p:txBody>
            <a:bodyPr vert="horz" lIns="100014" tIns="50006" rIns="100014" bIns="50006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09600" y="4382672"/>
            <a:ext cx="3586241" cy="1000866"/>
            <a:chOff x="5086189" y="1562698"/>
            <a:chExt cx="3905410" cy="915073"/>
          </a:xfrm>
        </p:grpSpPr>
        <p:sp>
          <p:nvSpPr>
            <p:cNvPr id="142" name="Content Placeholder 2"/>
            <p:cNvSpPr txBox="1"/>
            <p:nvPr/>
          </p:nvSpPr>
          <p:spPr>
            <a:xfrm>
              <a:off x="5834249" y="1562698"/>
              <a:ext cx="3090567" cy="312274"/>
            </a:xfrm>
            <a:prstGeom prst="rect">
              <a:avLst/>
            </a:prstGeom>
          </p:spPr>
          <p:txBody>
            <a:bodyPr vert="horz" lIns="100014" tIns="50006" rIns="100014" bIns="50006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Please replace the text content</a:t>
              </a:r>
              <a:endParaRPr lang="en-US" dirty="0"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Content Placeholder 2"/>
            <p:cNvSpPr txBox="1"/>
            <p:nvPr/>
          </p:nvSpPr>
          <p:spPr>
            <a:xfrm>
              <a:off x="5086189" y="1885950"/>
              <a:ext cx="3905410" cy="591821"/>
            </a:xfrm>
            <a:prstGeom prst="rect">
              <a:avLst/>
            </a:prstGeom>
          </p:spPr>
          <p:txBody>
            <a:bodyPr vert="horz" lIns="100014" tIns="50006" rIns="100014" bIns="50006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cs typeface="+mn-ea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 flipV="1">
            <a:off x="7161142" y="4300710"/>
            <a:ext cx="1099567" cy="290885"/>
            <a:chOff x="7244862" y="2564012"/>
            <a:chExt cx="1005315" cy="299674"/>
          </a:xfrm>
        </p:grpSpPr>
        <p:cxnSp>
          <p:nvCxnSpPr>
            <p:cNvPr id="145" name="Straight Connector 144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 flipH="1" flipV="1">
            <a:off x="4264529" y="4300705"/>
            <a:ext cx="1091305" cy="290885"/>
            <a:chOff x="7244862" y="2564012"/>
            <a:chExt cx="1005315" cy="299674"/>
          </a:xfrm>
        </p:grpSpPr>
        <p:cxnSp>
          <p:nvCxnSpPr>
            <p:cNvPr id="148" name="Straight Connector 147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7161138" y="2454420"/>
            <a:ext cx="1099567" cy="327772"/>
            <a:chOff x="7244862" y="2564012"/>
            <a:chExt cx="1005315" cy="299674"/>
          </a:xfrm>
        </p:grpSpPr>
        <p:cxnSp>
          <p:nvCxnSpPr>
            <p:cNvPr id="151" name="Straight Connector 150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 flipH="1">
            <a:off x="4264529" y="2454420"/>
            <a:ext cx="1091305" cy="327772"/>
            <a:chOff x="7244862" y="2564012"/>
            <a:chExt cx="1005315" cy="299674"/>
          </a:xfrm>
        </p:grpSpPr>
        <p:cxnSp>
          <p:nvCxnSpPr>
            <p:cNvPr id="154" name="Straight Connector 153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6097457" y="29517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077635" y="212244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CA74D"/>
                </a:solidFill>
                <a:latin typeface="张海山锐谐体" pitchFamily="2" charset="-122"/>
                <a:ea typeface="张海山锐谐体" pitchFamily="2" charset="-122"/>
              </a:rPr>
              <a:t>Chapter </a:t>
            </a:r>
            <a:r>
              <a:rPr lang="en-US" altLang="zh-CN" sz="2400" b="1" dirty="0">
                <a:solidFill>
                  <a:srgbClr val="3CA74D"/>
                </a:solidFill>
                <a:latin typeface="张海山锐谐体" pitchFamily="2" charset="-122"/>
                <a:ea typeface="张海山锐谐体" pitchFamily="2" charset="-122"/>
              </a:rPr>
              <a:t>4</a:t>
            </a:r>
            <a:endParaRPr lang="zh-CN" altLang="en-US" sz="2400" b="1" dirty="0">
              <a:solidFill>
                <a:srgbClr val="3CA74D"/>
              </a:solidFill>
              <a:latin typeface="张海山锐谐体" pitchFamily="2" charset="-122"/>
              <a:ea typeface="张海山锐谐体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463654" y="142972"/>
            <a:ext cx="618500" cy="654113"/>
            <a:chOff x="4745038" y="2014538"/>
            <a:chExt cx="2701925" cy="2857500"/>
          </a:xfrm>
        </p:grpSpPr>
        <p:sp>
          <p:nvSpPr>
            <p:cNvPr id="35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6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7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8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9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0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1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2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3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4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5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6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7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8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9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0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1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2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3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4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5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6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7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8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9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 flipH="1">
            <a:off x="7751569" y="142972"/>
            <a:ext cx="618500" cy="654113"/>
            <a:chOff x="4745038" y="2014538"/>
            <a:chExt cx="2701925" cy="2857500"/>
          </a:xfrm>
        </p:grpSpPr>
        <p:sp>
          <p:nvSpPr>
            <p:cNvPr id="61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2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3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4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5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6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7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8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9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0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1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2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3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4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5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6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7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8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9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0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1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2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3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4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5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a14="http://schemas.microsoft.com/office/drawing/2010/main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4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6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6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6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/>
          <p:cNvGrpSpPr/>
          <p:nvPr/>
        </p:nvGrpSpPr>
        <p:grpSpPr>
          <a:xfrm>
            <a:off x="-202286" y="-994157"/>
            <a:ext cx="12394286" cy="2649700"/>
            <a:chOff x="111125" y="2139950"/>
            <a:chExt cx="11977688" cy="2560638"/>
          </a:xfrm>
        </p:grpSpPr>
        <p:sp>
          <p:nvSpPr>
            <p:cNvPr id="5" name="Freeform 5"/>
            <p:cNvSpPr/>
            <p:nvPr/>
          </p:nvSpPr>
          <p:spPr bwMode="auto">
            <a:xfrm>
              <a:off x="9853613" y="3335338"/>
              <a:ext cx="457200" cy="442913"/>
            </a:xfrm>
            <a:custGeom>
              <a:avLst/>
              <a:gdLst>
                <a:gd name="T0" fmla="*/ 92 w 108"/>
                <a:gd name="T1" fmla="*/ 20 h 104"/>
                <a:gd name="T2" fmla="*/ 49 w 108"/>
                <a:gd name="T3" fmla="*/ 1 h 104"/>
                <a:gd name="T4" fmla="*/ 16 w 108"/>
                <a:gd name="T5" fmla="*/ 14 h 104"/>
                <a:gd name="T6" fmla="*/ 2 w 108"/>
                <a:gd name="T7" fmla="*/ 45 h 104"/>
                <a:gd name="T8" fmla="*/ 10 w 108"/>
                <a:gd name="T9" fmla="*/ 82 h 104"/>
                <a:gd name="T10" fmla="*/ 37 w 108"/>
                <a:gd name="T11" fmla="*/ 102 h 104"/>
                <a:gd name="T12" fmla="*/ 54 w 108"/>
                <a:gd name="T13" fmla="*/ 85 h 104"/>
                <a:gd name="T14" fmla="*/ 80 w 108"/>
                <a:gd name="T15" fmla="*/ 63 h 104"/>
                <a:gd name="T16" fmla="*/ 105 w 108"/>
                <a:gd name="T17" fmla="*/ 58 h 104"/>
                <a:gd name="T18" fmla="*/ 92 w 108"/>
                <a:gd name="T1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04">
                  <a:moveTo>
                    <a:pt x="92" y="20"/>
                  </a:moveTo>
                  <a:cubicBezTo>
                    <a:pt x="82" y="8"/>
                    <a:pt x="63" y="3"/>
                    <a:pt x="49" y="1"/>
                  </a:cubicBezTo>
                  <a:cubicBezTo>
                    <a:pt x="37" y="0"/>
                    <a:pt x="19" y="1"/>
                    <a:pt x="16" y="14"/>
                  </a:cubicBezTo>
                  <a:cubicBezTo>
                    <a:pt x="8" y="21"/>
                    <a:pt x="4" y="38"/>
                    <a:pt x="2" y="45"/>
                  </a:cubicBezTo>
                  <a:cubicBezTo>
                    <a:pt x="0" y="58"/>
                    <a:pt x="1" y="70"/>
                    <a:pt x="10" y="82"/>
                  </a:cubicBezTo>
                  <a:cubicBezTo>
                    <a:pt x="16" y="91"/>
                    <a:pt x="25" y="100"/>
                    <a:pt x="37" y="102"/>
                  </a:cubicBezTo>
                  <a:cubicBezTo>
                    <a:pt x="47" y="104"/>
                    <a:pt x="52" y="94"/>
                    <a:pt x="54" y="85"/>
                  </a:cubicBezTo>
                  <a:cubicBezTo>
                    <a:pt x="69" y="93"/>
                    <a:pt x="82" y="79"/>
                    <a:pt x="80" y="63"/>
                  </a:cubicBezTo>
                  <a:cubicBezTo>
                    <a:pt x="89" y="70"/>
                    <a:pt x="103" y="71"/>
                    <a:pt x="105" y="58"/>
                  </a:cubicBezTo>
                  <a:cubicBezTo>
                    <a:pt x="108" y="45"/>
                    <a:pt x="101" y="29"/>
                    <a:pt x="92" y="20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567238" y="2514600"/>
              <a:ext cx="457200" cy="441325"/>
            </a:xfrm>
            <a:custGeom>
              <a:avLst/>
              <a:gdLst>
                <a:gd name="T0" fmla="*/ 105 w 108"/>
                <a:gd name="T1" fmla="*/ 46 h 104"/>
                <a:gd name="T2" fmla="*/ 80 w 108"/>
                <a:gd name="T3" fmla="*/ 41 h 104"/>
                <a:gd name="T4" fmla="*/ 54 w 108"/>
                <a:gd name="T5" fmla="*/ 19 h 104"/>
                <a:gd name="T6" fmla="*/ 36 w 108"/>
                <a:gd name="T7" fmla="*/ 2 h 104"/>
                <a:gd name="T8" fmla="*/ 9 w 108"/>
                <a:gd name="T9" fmla="*/ 22 h 104"/>
                <a:gd name="T10" fmla="*/ 2 w 108"/>
                <a:gd name="T11" fmla="*/ 59 h 104"/>
                <a:gd name="T12" fmla="*/ 16 w 108"/>
                <a:gd name="T13" fmla="*/ 90 h 104"/>
                <a:gd name="T14" fmla="*/ 48 w 108"/>
                <a:gd name="T15" fmla="*/ 103 h 104"/>
                <a:gd name="T16" fmla="*/ 92 w 108"/>
                <a:gd name="T17" fmla="*/ 84 h 104"/>
                <a:gd name="T18" fmla="*/ 105 w 108"/>
                <a:gd name="T19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04">
                  <a:moveTo>
                    <a:pt x="105" y="46"/>
                  </a:moveTo>
                  <a:cubicBezTo>
                    <a:pt x="103" y="33"/>
                    <a:pt x="89" y="34"/>
                    <a:pt x="80" y="41"/>
                  </a:cubicBezTo>
                  <a:cubicBezTo>
                    <a:pt x="82" y="25"/>
                    <a:pt x="69" y="11"/>
                    <a:pt x="54" y="19"/>
                  </a:cubicBezTo>
                  <a:cubicBezTo>
                    <a:pt x="52" y="10"/>
                    <a:pt x="47" y="0"/>
                    <a:pt x="36" y="2"/>
                  </a:cubicBezTo>
                  <a:cubicBezTo>
                    <a:pt x="25" y="4"/>
                    <a:pt x="16" y="13"/>
                    <a:pt x="9" y="22"/>
                  </a:cubicBezTo>
                  <a:cubicBezTo>
                    <a:pt x="1" y="34"/>
                    <a:pt x="0" y="46"/>
                    <a:pt x="2" y="59"/>
                  </a:cubicBezTo>
                  <a:cubicBezTo>
                    <a:pt x="3" y="66"/>
                    <a:pt x="8" y="83"/>
                    <a:pt x="16" y="90"/>
                  </a:cubicBezTo>
                  <a:cubicBezTo>
                    <a:pt x="19" y="103"/>
                    <a:pt x="37" y="104"/>
                    <a:pt x="48" y="103"/>
                  </a:cubicBezTo>
                  <a:cubicBezTo>
                    <a:pt x="63" y="101"/>
                    <a:pt x="81" y="96"/>
                    <a:pt x="92" y="84"/>
                  </a:cubicBezTo>
                  <a:cubicBezTo>
                    <a:pt x="101" y="75"/>
                    <a:pt x="108" y="59"/>
                    <a:pt x="105" y="46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17525" y="3629025"/>
              <a:ext cx="339725" cy="387350"/>
            </a:xfrm>
            <a:custGeom>
              <a:avLst/>
              <a:gdLst>
                <a:gd name="T0" fmla="*/ 33 w 80"/>
                <a:gd name="T1" fmla="*/ 1 h 91"/>
                <a:gd name="T2" fmla="*/ 33 w 80"/>
                <a:gd name="T3" fmla="*/ 2 h 91"/>
                <a:gd name="T4" fmla="*/ 33 w 80"/>
                <a:gd name="T5" fmla="*/ 2 h 91"/>
                <a:gd name="T6" fmla="*/ 32 w 80"/>
                <a:gd name="T7" fmla="*/ 3 h 91"/>
                <a:gd name="T8" fmla="*/ 31 w 80"/>
                <a:gd name="T9" fmla="*/ 2 h 91"/>
                <a:gd name="T10" fmla="*/ 2 w 80"/>
                <a:gd name="T11" fmla="*/ 64 h 91"/>
                <a:gd name="T12" fmla="*/ 9 w 80"/>
                <a:gd name="T13" fmla="*/ 87 h 91"/>
                <a:gd name="T14" fmla="*/ 22 w 80"/>
                <a:gd name="T15" fmla="*/ 81 h 91"/>
                <a:gd name="T16" fmla="*/ 30 w 80"/>
                <a:gd name="T17" fmla="*/ 87 h 91"/>
                <a:gd name="T18" fmla="*/ 43 w 80"/>
                <a:gd name="T19" fmla="*/ 82 h 91"/>
                <a:gd name="T20" fmla="*/ 56 w 80"/>
                <a:gd name="T21" fmla="*/ 89 h 91"/>
                <a:gd name="T22" fmla="*/ 66 w 80"/>
                <a:gd name="T23" fmla="*/ 81 h 91"/>
                <a:gd name="T24" fmla="*/ 66 w 80"/>
                <a:gd name="T25" fmla="*/ 79 h 91"/>
                <a:gd name="T26" fmla="*/ 33 w 80"/>
                <a:gd name="T27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91">
                  <a:moveTo>
                    <a:pt x="33" y="1"/>
                  </a:moveTo>
                  <a:cubicBezTo>
                    <a:pt x="33" y="0"/>
                    <a:pt x="32" y="1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3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7" y="13"/>
                    <a:pt x="0" y="41"/>
                    <a:pt x="2" y="64"/>
                  </a:cubicBezTo>
                  <a:cubicBezTo>
                    <a:pt x="3" y="71"/>
                    <a:pt x="4" y="81"/>
                    <a:pt x="9" y="87"/>
                  </a:cubicBezTo>
                  <a:cubicBezTo>
                    <a:pt x="14" y="91"/>
                    <a:pt x="19" y="85"/>
                    <a:pt x="22" y="81"/>
                  </a:cubicBezTo>
                  <a:cubicBezTo>
                    <a:pt x="24" y="84"/>
                    <a:pt x="27" y="87"/>
                    <a:pt x="30" y="87"/>
                  </a:cubicBezTo>
                  <a:cubicBezTo>
                    <a:pt x="36" y="87"/>
                    <a:pt x="37" y="81"/>
                    <a:pt x="43" y="82"/>
                  </a:cubicBezTo>
                  <a:cubicBezTo>
                    <a:pt x="48" y="83"/>
                    <a:pt x="51" y="89"/>
                    <a:pt x="56" y="89"/>
                  </a:cubicBezTo>
                  <a:cubicBezTo>
                    <a:pt x="61" y="89"/>
                    <a:pt x="64" y="85"/>
                    <a:pt x="66" y="81"/>
                  </a:cubicBezTo>
                  <a:cubicBezTo>
                    <a:pt x="66" y="80"/>
                    <a:pt x="66" y="79"/>
                    <a:pt x="66" y="79"/>
                  </a:cubicBezTo>
                  <a:cubicBezTo>
                    <a:pt x="80" y="51"/>
                    <a:pt x="60" y="13"/>
                    <a:pt x="33" y="1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1042988" y="3543300"/>
              <a:ext cx="241300" cy="255588"/>
            </a:xfrm>
            <a:custGeom>
              <a:avLst/>
              <a:gdLst>
                <a:gd name="T0" fmla="*/ 11 w 57"/>
                <a:gd name="T1" fmla="*/ 1 h 60"/>
                <a:gd name="T2" fmla="*/ 9 w 57"/>
                <a:gd name="T3" fmla="*/ 1 h 60"/>
                <a:gd name="T4" fmla="*/ 9 w 57"/>
                <a:gd name="T5" fmla="*/ 1 h 60"/>
                <a:gd name="T6" fmla="*/ 9 w 57"/>
                <a:gd name="T7" fmla="*/ 1 h 60"/>
                <a:gd name="T8" fmla="*/ 9 w 57"/>
                <a:gd name="T9" fmla="*/ 0 h 60"/>
                <a:gd name="T10" fmla="*/ 9 w 57"/>
                <a:gd name="T11" fmla="*/ 0 h 60"/>
                <a:gd name="T12" fmla="*/ 8 w 57"/>
                <a:gd name="T13" fmla="*/ 2 h 60"/>
                <a:gd name="T14" fmla="*/ 8 w 57"/>
                <a:gd name="T15" fmla="*/ 3 h 60"/>
                <a:gd name="T16" fmla="*/ 4 w 57"/>
                <a:gd name="T17" fmla="*/ 44 h 60"/>
                <a:gd name="T18" fmla="*/ 32 w 57"/>
                <a:gd name="T19" fmla="*/ 55 h 60"/>
                <a:gd name="T20" fmla="*/ 11 w 57"/>
                <a:gd name="T2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0">
                  <a:moveTo>
                    <a:pt x="11" y="1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8" y="1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4" y="16"/>
                    <a:pt x="0" y="31"/>
                    <a:pt x="4" y="44"/>
                  </a:cubicBezTo>
                  <a:cubicBezTo>
                    <a:pt x="7" y="56"/>
                    <a:pt x="22" y="60"/>
                    <a:pt x="32" y="55"/>
                  </a:cubicBezTo>
                  <a:cubicBezTo>
                    <a:pt x="57" y="43"/>
                    <a:pt x="27" y="6"/>
                    <a:pt x="11" y="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11593513" y="2833688"/>
              <a:ext cx="495300" cy="646113"/>
            </a:xfrm>
            <a:custGeom>
              <a:avLst/>
              <a:gdLst>
                <a:gd name="T0" fmla="*/ 36 w 117"/>
                <a:gd name="T1" fmla="*/ 18 h 152"/>
                <a:gd name="T2" fmla="*/ 16 w 117"/>
                <a:gd name="T3" fmla="*/ 0 h 152"/>
                <a:gd name="T4" fmla="*/ 3 w 117"/>
                <a:gd name="T5" fmla="*/ 17 h 152"/>
                <a:gd name="T6" fmla="*/ 6 w 117"/>
                <a:gd name="T7" fmla="*/ 55 h 152"/>
                <a:gd name="T8" fmla="*/ 24 w 117"/>
                <a:gd name="T9" fmla="*/ 102 h 152"/>
                <a:gd name="T10" fmla="*/ 25 w 117"/>
                <a:gd name="T11" fmla="*/ 101 h 152"/>
                <a:gd name="T12" fmla="*/ 25 w 117"/>
                <a:gd name="T13" fmla="*/ 100 h 152"/>
                <a:gd name="T14" fmla="*/ 109 w 117"/>
                <a:gd name="T15" fmla="*/ 127 h 152"/>
                <a:gd name="T16" fmla="*/ 106 w 117"/>
                <a:gd name="T17" fmla="*/ 99 h 152"/>
                <a:gd name="T18" fmla="*/ 106 w 117"/>
                <a:gd name="T19" fmla="*/ 91 h 152"/>
                <a:gd name="T20" fmla="*/ 106 w 117"/>
                <a:gd name="T21" fmla="*/ 81 h 152"/>
                <a:gd name="T22" fmla="*/ 93 w 117"/>
                <a:gd name="T23" fmla="*/ 65 h 152"/>
                <a:gd name="T24" fmla="*/ 93 w 117"/>
                <a:gd name="T25" fmla="*/ 65 h 152"/>
                <a:gd name="T26" fmla="*/ 72 w 117"/>
                <a:gd name="T27" fmla="*/ 39 h 152"/>
                <a:gd name="T28" fmla="*/ 65 w 117"/>
                <a:gd name="T29" fmla="*/ 14 h 152"/>
                <a:gd name="T30" fmla="*/ 36 w 117"/>
                <a:gd name="T31" fmla="*/ 1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52">
                  <a:moveTo>
                    <a:pt x="36" y="18"/>
                  </a:moveTo>
                  <a:cubicBezTo>
                    <a:pt x="32" y="10"/>
                    <a:pt x="26" y="0"/>
                    <a:pt x="16" y="0"/>
                  </a:cubicBezTo>
                  <a:cubicBezTo>
                    <a:pt x="8" y="0"/>
                    <a:pt x="4" y="11"/>
                    <a:pt x="3" y="17"/>
                  </a:cubicBezTo>
                  <a:cubicBezTo>
                    <a:pt x="0" y="29"/>
                    <a:pt x="2" y="43"/>
                    <a:pt x="6" y="55"/>
                  </a:cubicBezTo>
                  <a:cubicBezTo>
                    <a:pt x="11" y="71"/>
                    <a:pt x="22" y="85"/>
                    <a:pt x="24" y="102"/>
                  </a:cubicBezTo>
                  <a:cubicBezTo>
                    <a:pt x="24" y="102"/>
                    <a:pt x="25" y="102"/>
                    <a:pt x="25" y="101"/>
                  </a:cubicBezTo>
                  <a:cubicBezTo>
                    <a:pt x="25" y="101"/>
                    <a:pt x="25" y="101"/>
                    <a:pt x="25" y="100"/>
                  </a:cubicBezTo>
                  <a:cubicBezTo>
                    <a:pt x="40" y="123"/>
                    <a:pt x="84" y="152"/>
                    <a:pt x="109" y="127"/>
                  </a:cubicBezTo>
                  <a:cubicBezTo>
                    <a:pt x="117" y="118"/>
                    <a:pt x="113" y="107"/>
                    <a:pt x="106" y="99"/>
                  </a:cubicBezTo>
                  <a:cubicBezTo>
                    <a:pt x="102" y="96"/>
                    <a:pt x="104" y="95"/>
                    <a:pt x="106" y="91"/>
                  </a:cubicBezTo>
                  <a:cubicBezTo>
                    <a:pt x="107" y="88"/>
                    <a:pt x="107" y="84"/>
                    <a:pt x="106" y="81"/>
                  </a:cubicBezTo>
                  <a:cubicBezTo>
                    <a:pt x="105" y="74"/>
                    <a:pt x="100" y="68"/>
                    <a:pt x="93" y="65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6" y="55"/>
                    <a:pt x="84" y="38"/>
                    <a:pt x="72" y="39"/>
                  </a:cubicBezTo>
                  <a:cubicBezTo>
                    <a:pt x="76" y="30"/>
                    <a:pt x="73" y="20"/>
                    <a:pt x="65" y="14"/>
                  </a:cubicBezTo>
                  <a:cubicBezTo>
                    <a:pt x="55" y="8"/>
                    <a:pt x="44" y="10"/>
                    <a:pt x="36" y="18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8612188" y="3697288"/>
              <a:ext cx="512763" cy="633413"/>
            </a:xfrm>
            <a:custGeom>
              <a:avLst/>
              <a:gdLst>
                <a:gd name="T0" fmla="*/ 64 w 121"/>
                <a:gd name="T1" fmla="*/ 136 h 149"/>
                <a:gd name="T2" fmla="*/ 73 w 121"/>
                <a:gd name="T3" fmla="*/ 112 h 149"/>
                <a:gd name="T4" fmla="*/ 95 w 121"/>
                <a:gd name="T5" fmla="*/ 87 h 149"/>
                <a:gd name="T6" fmla="*/ 95 w 121"/>
                <a:gd name="T7" fmla="*/ 87 h 149"/>
                <a:gd name="T8" fmla="*/ 108 w 121"/>
                <a:gd name="T9" fmla="*/ 72 h 149"/>
                <a:gd name="T10" fmla="*/ 109 w 121"/>
                <a:gd name="T11" fmla="*/ 61 h 149"/>
                <a:gd name="T12" fmla="*/ 109 w 121"/>
                <a:gd name="T13" fmla="*/ 53 h 149"/>
                <a:gd name="T14" fmla="*/ 113 w 121"/>
                <a:gd name="T15" fmla="*/ 26 h 149"/>
                <a:gd name="T16" fmla="*/ 28 w 121"/>
                <a:gd name="T17" fmla="*/ 49 h 149"/>
                <a:gd name="T18" fmla="*/ 28 w 121"/>
                <a:gd name="T19" fmla="*/ 48 h 149"/>
                <a:gd name="T20" fmla="*/ 27 w 121"/>
                <a:gd name="T21" fmla="*/ 47 h 149"/>
                <a:gd name="T22" fmla="*/ 7 w 121"/>
                <a:gd name="T23" fmla="*/ 93 h 149"/>
                <a:gd name="T24" fmla="*/ 2 w 121"/>
                <a:gd name="T25" fmla="*/ 131 h 149"/>
                <a:gd name="T26" fmla="*/ 15 w 121"/>
                <a:gd name="T27" fmla="*/ 148 h 149"/>
                <a:gd name="T28" fmla="*/ 36 w 121"/>
                <a:gd name="T29" fmla="*/ 131 h 149"/>
                <a:gd name="T30" fmla="*/ 64 w 121"/>
                <a:gd name="T31" fmla="*/ 13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49">
                  <a:moveTo>
                    <a:pt x="64" y="136"/>
                  </a:moveTo>
                  <a:cubicBezTo>
                    <a:pt x="72" y="131"/>
                    <a:pt x="76" y="121"/>
                    <a:pt x="73" y="112"/>
                  </a:cubicBezTo>
                  <a:cubicBezTo>
                    <a:pt x="85" y="114"/>
                    <a:pt x="97" y="98"/>
                    <a:pt x="95" y="87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101" y="85"/>
                    <a:pt x="107" y="78"/>
                    <a:pt x="108" y="72"/>
                  </a:cubicBezTo>
                  <a:cubicBezTo>
                    <a:pt x="109" y="69"/>
                    <a:pt x="110" y="65"/>
                    <a:pt x="109" y="61"/>
                  </a:cubicBezTo>
                  <a:cubicBezTo>
                    <a:pt x="107" y="57"/>
                    <a:pt x="106" y="56"/>
                    <a:pt x="109" y="53"/>
                  </a:cubicBezTo>
                  <a:cubicBezTo>
                    <a:pt x="117" y="46"/>
                    <a:pt x="121" y="35"/>
                    <a:pt x="113" y="26"/>
                  </a:cubicBezTo>
                  <a:cubicBezTo>
                    <a:pt x="90" y="0"/>
                    <a:pt x="44" y="27"/>
                    <a:pt x="28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7"/>
                    <a:pt x="27" y="47"/>
                  </a:cubicBezTo>
                  <a:cubicBezTo>
                    <a:pt x="24" y="64"/>
                    <a:pt x="13" y="78"/>
                    <a:pt x="7" y="93"/>
                  </a:cubicBezTo>
                  <a:cubicBezTo>
                    <a:pt x="2" y="105"/>
                    <a:pt x="0" y="119"/>
                    <a:pt x="2" y="131"/>
                  </a:cubicBezTo>
                  <a:cubicBezTo>
                    <a:pt x="4" y="138"/>
                    <a:pt x="7" y="148"/>
                    <a:pt x="15" y="148"/>
                  </a:cubicBezTo>
                  <a:cubicBezTo>
                    <a:pt x="25" y="149"/>
                    <a:pt x="31" y="139"/>
                    <a:pt x="36" y="131"/>
                  </a:cubicBezTo>
                  <a:cubicBezTo>
                    <a:pt x="43" y="139"/>
                    <a:pt x="54" y="143"/>
                    <a:pt x="64" y="136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743700" y="3998913"/>
              <a:ext cx="1042988" cy="701675"/>
            </a:xfrm>
            <a:custGeom>
              <a:avLst/>
              <a:gdLst>
                <a:gd name="T0" fmla="*/ 244 w 246"/>
                <a:gd name="T1" fmla="*/ 45 h 165"/>
                <a:gd name="T2" fmla="*/ 210 w 246"/>
                <a:gd name="T3" fmla="*/ 10 h 165"/>
                <a:gd name="T4" fmla="*/ 144 w 246"/>
                <a:gd name="T5" fmla="*/ 0 h 165"/>
                <a:gd name="T6" fmla="*/ 88 w 246"/>
                <a:gd name="T7" fmla="*/ 7 h 165"/>
                <a:gd name="T8" fmla="*/ 88 w 246"/>
                <a:gd name="T9" fmla="*/ 7 h 165"/>
                <a:gd name="T10" fmla="*/ 35 w 246"/>
                <a:gd name="T11" fmla="*/ 34 h 165"/>
                <a:gd name="T12" fmla="*/ 4 w 246"/>
                <a:gd name="T13" fmla="*/ 83 h 165"/>
                <a:gd name="T14" fmla="*/ 16 w 246"/>
                <a:gd name="T15" fmla="*/ 133 h 165"/>
                <a:gd name="T16" fmla="*/ 42 w 246"/>
                <a:gd name="T17" fmla="*/ 133 h 165"/>
                <a:gd name="T18" fmla="*/ 90 w 246"/>
                <a:gd name="T19" fmla="*/ 133 h 165"/>
                <a:gd name="T20" fmla="*/ 129 w 246"/>
                <a:gd name="T21" fmla="*/ 157 h 165"/>
                <a:gd name="T22" fmla="*/ 138 w 246"/>
                <a:gd name="T23" fmla="*/ 130 h 165"/>
                <a:gd name="T24" fmla="*/ 166 w 246"/>
                <a:gd name="T25" fmla="*/ 135 h 165"/>
                <a:gd name="T26" fmla="*/ 181 w 246"/>
                <a:gd name="T27" fmla="*/ 105 h 165"/>
                <a:gd name="T28" fmla="*/ 201 w 246"/>
                <a:gd name="T29" fmla="*/ 102 h 165"/>
                <a:gd name="T30" fmla="*/ 209 w 246"/>
                <a:gd name="T31" fmla="*/ 77 h 165"/>
                <a:gd name="T32" fmla="*/ 237 w 246"/>
                <a:gd name="T33" fmla="*/ 73 h 165"/>
                <a:gd name="T34" fmla="*/ 244 w 246"/>
                <a:gd name="T35" fmla="*/ 4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165">
                  <a:moveTo>
                    <a:pt x="244" y="45"/>
                  </a:moveTo>
                  <a:cubicBezTo>
                    <a:pt x="241" y="27"/>
                    <a:pt x="227" y="16"/>
                    <a:pt x="210" y="10"/>
                  </a:cubicBezTo>
                  <a:cubicBezTo>
                    <a:pt x="189" y="2"/>
                    <a:pt x="167" y="0"/>
                    <a:pt x="144" y="0"/>
                  </a:cubicBezTo>
                  <a:cubicBezTo>
                    <a:pt x="126" y="0"/>
                    <a:pt x="105" y="0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69" y="12"/>
                    <a:pt x="50" y="20"/>
                    <a:pt x="35" y="34"/>
                  </a:cubicBezTo>
                  <a:cubicBezTo>
                    <a:pt x="21" y="46"/>
                    <a:pt x="8" y="64"/>
                    <a:pt x="4" y="83"/>
                  </a:cubicBezTo>
                  <a:cubicBezTo>
                    <a:pt x="0" y="99"/>
                    <a:pt x="2" y="122"/>
                    <a:pt x="16" y="133"/>
                  </a:cubicBezTo>
                  <a:cubicBezTo>
                    <a:pt x="25" y="141"/>
                    <a:pt x="36" y="142"/>
                    <a:pt x="42" y="133"/>
                  </a:cubicBezTo>
                  <a:cubicBezTo>
                    <a:pt x="48" y="156"/>
                    <a:pt x="77" y="152"/>
                    <a:pt x="90" y="133"/>
                  </a:cubicBezTo>
                  <a:cubicBezTo>
                    <a:pt x="97" y="146"/>
                    <a:pt x="112" y="165"/>
                    <a:pt x="129" y="157"/>
                  </a:cubicBezTo>
                  <a:cubicBezTo>
                    <a:pt x="139" y="152"/>
                    <a:pt x="140" y="140"/>
                    <a:pt x="138" y="130"/>
                  </a:cubicBezTo>
                  <a:cubicBezTo>
                    <a:pt x="145" y="138"/>
                    <a:pt x="156" y="142"/>
                    <a:pt x="166" y="135"/>
                  </a:cubicBezTo>
                  <a:cubicBezTo>
                    <a:pt x="176" y="128"/>
                    <a:pt x="181" y="117"/>
                    <a:pt x="181" y="105"/>
                  </a:cubicBezTo>
                  <a:cubicBezTo>
                    <a:pt x="187" y="109"/>
                    <a:pt x="195" y="109"/>
                    <a:pt x="201" y="102"/>
                  </a:cubicBezTo>
                  <a:cubicBezTo>
                    <a:pt x="206" y="96"/>
                    <a:pt x="212" y="85"/>
                    <a:pt x="209" y="77"/>
                  </a:cubicBezTo>
                  <a:cubicBezTo>
                    <a:pt x="218" y="80"/>
                    <a:pt x="229" y="80"/>
                    <a:pt x="237" y="73"/>
                  </a:cubicBezTo>
                  <a:cubicBezTo>
                    <a:pt x="244" y="66"/>
                    <a:pt x="246" y="54"/>
                    <a:pt x="244" y="45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2508250" y="4348163"/>
              <a:ext cx="309563" cy="309563"/>
            </a:xfrm>
            <a:custGeom>
              <a:avLst/>
              <a:gdLst>
                <a:gd name="T0" fmla="*/ 67 w 73"/>
                <a:gd name="T1" fmla="*/ 29 h 73"/>
                <a:gd name="T2" fmla="*/ 33 w 73"/>
                <a:gd name="T3" fmla="*/ 0 h 73"/>
                <a:gd name="T4" fmla="*/ 32 w 73"/>
                <a:gd name="T5" fmla="*/ 1 h 73"/>
                <a:gd name="T6" fmla="*/ 31 w 73"/>
                <a:gd name="T7" fmla="*/ 2 h 73"/>
                <a:gd name="T8" fmla="*/ 31 w 73"/>
                <a:gd name="T9" fmla="*/ 3 h 73"/>
                <a:gd name="T10" fmla="*/ 30 w 73"/>
                <a:gd name="T11" fmla="*/ 3 h 73"/>
                <a:gd name="T12" fmla="*/ 2 w 73"/>
                <a:gd name="T13" fmla="*/ 48 h 73"/>
                <a:gd name="T14" fmla="*/ 10 w 73"/>
                <a:gd name="T15" fmla="*/ 59 h 73"/>
                <a:gd name="T16" fmla="*/ 25 w 73"/>
                <a:gd name="T17" fmla="*/ 54 h 73"/>
                <a:gd name="T18" fmla="*/ 57 w 73"/>
                <a:gd name="T19" fmla="*/ 47 h 73"/>
                <a:gd name="T20" fmla="*/ 71 w 73"/>
                <a:gd name="T21" fmla="*/ 42 h 73"/>
                <a:gd name="T22" fmla="*/ 67 w 73"/>
                <a:gd name="T23" fmla="*/ 2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3">
                  <a:moveTo>
                    <a:pt x="67" y="29"/>
                  </a:moveTo>
                  <a:cubicBezTo>
                    <a:pt x="57" y="17"/>
                    <a:pt x="45" y="9"/>
                    <a:pt x="33" y="0"/>
                  </a:cubicBezTo>
                  <a:cubicBezTo>
                    <a:pt x="33" y="0"/>
                    <a:pt x="32" y="1"/>
                    <a:pt x="32" y="1"/>
                  </a:cubicBezTo>
                  <a:cubicBezTo>
                    <a:pt x="31" y="1"/>
                    <a:pt x="31" y="2"/>
                    <a:pt x="31" y="2"/>
                  </a:cubicBezTo>
                  <a:cubicBezTo>
                    <a:pt x="31" y="2"/>
                    <a:pt x="31" y="2"/>
                    <a:pt x="31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18" y="15"/>
                    <a:pt x="0" y="28"/>
                    <a:pt x="2" y="48"/>
                  </a:cubicBezTo>
                  <a:cubicBezTo>
                    <a:pt x="3" y="52"/>
                    <a:pt x="6" y="58"/>
                    <a:pt x="10" y="59"/>
                  </a:cubicBezTo>
                  <a:cubicBezTo>
                    <a:pt x="16" y="61"/>
                    <a:pt x="21" y="58"/>
                    <a:pt x="25" y="54"/>
                  </a:cubicBezTo>
                  <a:cubicBezTo>
                    <a:pt x="31" y="73"/>
                    <a:pt x="59" y="64"/>
                    <a:pt x="57" y="47"/>
                  </a:cubicBezTo>
                  <a:cubicBezTo>
                    <a:pt x="62" y="47"/>
                    <a:pt x="69" y="46"/>
                    <a:pt x="71" y="42"/>
                  </a:cubicBezTo>
                  <a:cubicBezTo>
                    <a:pt x="73" y="37"/>
                    <a:pt x="69" y="32"/>
                    <a:pt x="67" y="29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206750" y="2978150"/>
              <a:ext cx="474663" cy="488950"/>
            </a:xfrm>
            <a:custGeom>
              <a:avLst/>
              <a:gdLst>
                <a:gd name="T0" fmla="*/ 57 w 112"/>
                <a:gd name="T1" fmla="*/ 106 h 115"/>
                <a:gd name="T2" fmla="*/ 13 w 112"/>
                <a:gd name="T3" fmla="*/ 106 h 115"/>
                <a:gd name="T4" fmla="*/ 0 w 112"/>
                <a:gd name="T5" fmla="*/ 72 h 115"/>
                <a:gd name="T6" fmla="*/ 13 w 112"/>
                <a:gd name="T7" fmla="*/ 31 h 115"/>
                <a:gd name="T8" fmla="*/ 14 w 112"/>
                <a:gd name="T9" fmla="*/ 31 h 115"/>
                <a:gd name="T10" fmla="*/ 33 w 112"/>
                <a:gd name="T11" fmla="*/ 11 h 115"/>
                <a:gd name="T12" fmla="*/ 52 w 112"/>
                <a:gd name="T13" fmla="*/ 1 h 115"/>
                <a:gd name="T14" fmla="*/ 60 w 112"/>
                <a:gd name="T15" fmla="*/ 21 h 115"/>
                <a:gd name="T16" fmla="*/ 64 w 112"/>
                <a:gd name="T17" fmla="*/ 22 h 115"/>
                <a:gd name="T18" fmla="*/ 64 w 112"/>
                <a:gd name="T19" fmla="*/ 20 h 115"/>
                <a:gd name="T20" fmla="*/ 64 w 112"/>
                <a:gd name="T21" fmla="*/ 20 h 115"/>
                <a:gd name="T22" fmla="*/ 69 w 112"/>
                <a:gd name="T23" fmla="*/ 14 h 115"/>
                <a:gd name="T24" fmla="*/ 78 w 112"/>
                <a:gd name="T25" fmla="*/ 10 h 115"/>
                <a:gd name="T26" fmla="*/ 88 w 112"/>
                <a:gd name="T27" fmla="*/ 27 h 115"/>
                <a:gd name="T28" fmla="*/ 90 w 112"/>
                <a:gd name="T29" fmla="*/ 29 h 115"/>
                <a:gd name="T30" fmla="*/ 91 w 112"/>
                <a:gd name="T31" fmla="*/ 29 h 115"/>
                <a:gd name="T32" fmla="*/ 92 w 112"/>
                <a:gd name="T33" fmla="*/ 28 h 115"/>
                <a:gd name="T34" fmla="*/ 104 w 112"/>
                <a:gd name="T35" fmla="*/ 25 h 115"/>
                <a:gd name="T36" fmla="*/ 110 w 112"/>
                <a:gd name="T37" fmla="*/ 35 h 115"/>
                <a:gd name="T38" fmla="*/ 107 w 112"/>
                <a:gd name="T39" fmla="*/ 56 h 115"/>
                <a:gd name="T40" fmla="*/ 97 w 112"/>
                <a:gd name="T41" fmla="*/ 73 h 115"/>
                <a:gd name="T42" fmla="*/ 97 w 112"/>
                <a:gd name="T43" fmla="*/ 73 h 115"/>
                <a:gd name="T44" fmla="*/ 57 w 112"/>
                <a:gd name="T45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15">
                  <a:moveTo>
                    <a:pt x="57" y="106"/>
                  </a:moveTo>
                  <a:cubicBezTo>
                    <a:pt x="43" y="111"/>
                    <a:pt x="26" y="115"/>
                    <a:pt x="13" y="106"/>
                  </a:cubicBezTo>
                  <a:cubicBezTo>
                    <a:pt x="2" y="98"/>
                    <a:pt x="0" y="84"/>
                    <a:pt x="0" y="72"/>
                  </a:cubicBezTo>
                  <a:cubicBezTo>
                    <a:pt x="0" y="56"/>
                    <a:pt x="7" y="44"/>
                    <a:pt x="13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20" y="24"/>
                    <a:pt x="26" y="17"/>
                    <a:pt x="33" y="11"/>
                  </a:cubicBezTo>
                  <a:cubicBezTo>
                    <a:pt x="38" y="7"/>
                    <a:pt x="45" y="2"/>
                    <a:pt x="52" y="1"/>
                  </a:cubicBezTo>
                  <a:cubicBezTo>
                    <a:pt x="62" y="0"/>
                    <a:pt x="61" y="15"/>
                    <a:pt x="60" y="21"/>
                  </a:cubicBezTo>
                  <a:cubicBezTo>
                    <a:pt x="60" y="23"/>
                    <a:pt x="64" y="24"/>
                    <a:pt x="64" y="22"/>
                  </a:cubicBezTo>
                  <a:cubicBezTo>
                    <a:pt x="64" y="21"/>
                    <a:pt x="64" y="21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6" y="19"/>
                    <a:pt x="67" y="16"/>
                    <a:pt x="69" y="14"/>
                  </a:cubicBezTo>
                  <a:cubicBezTo>
                    <a:pt x="72" y="12"/>
                    <a:pt x="75" y="11"/>
                    <a:pt x="78" y="10"/>
                  </a:cubicBezTo>
                  <a:cubicBezTo>
                    <a:pt x="88" y="9"/>
                    <a:pt x="88" y="20"/>
                    <a:pt x="88" y="27"/>
                  </a:cubicBezTo>
                  <a:cubicBezTo>
                    <a:pt x="88" y="28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5" y="25"/>
                    <a:pt x="99" y="21"/>
                    <a:pt x="104" y="25"/>
                  </a:cubicBezTo>
                  <a:cubicBezTo>
                    <a:pt x="107" y="27"/>
                    <a:pt x="108" y="31"/>
                    <a:pt x="110" y="35"/>
                  </a:cubicBezTo>
                  <a:cubicBezTo>
                    <a:pt x="112" y="41"/>
                    <a:pt x="110" y="49"/>
                    <a:pt x="107" y="56"/>
                  </a:cubicBezTo>
                  <a:cubicBezTo>
                    <a:pt x="105" y="62"/>
                    <a:pt x="101" y="68"/>
                    <a:pt x="97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7" y="90"/>
                    <a:pt x="75" y="99"/>
                    <a:pt x="57" y="106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746125" y="2139950"/>
              <a:ext cx="982663" cy="765175"/>
            </a:xfrm>
            <a:custGeom>
              <a:avLst/>
              <a:gdLst>
                <a:gd name="T0" fmla="*/ 226 w 232"/>
                <a:gd name="T1" fmla="*/ 120 h 180"/>
                <a:gd name="T2" fmla="*/ 199 w 232"/>
                <a:gd name="T3" fmla="*/ 111 h 180"/>
                <a:gd name="T4" fmla="*/ 197 w 232"/>
                <a:gd name="T5" fmla="*/ 84 h 180"/>
                <a:gd name="T6" fmla="*/ 178 w 232"/>
                <a:gd name="T7" fmla="*/ 78 h 180"/>
                <a:gd name="T8" fmla="*/ 169 w 232"/>
                <a:gd name="T9" fmla="*/ 44 h 180"/>
                <a:gd name="T10" fmla="*/ 140 w 232"/>
                <a:gd name="T11" fmla="*/ 44 h 180"/>
                <a:gd name="T12" fmla="*/ 137 w 232"/>
                <a:gd name="T13" fmla="*/ 16 h 180"/>
                <a:gd name="T14" fmla="*/ 94 w 232"/>
                <a:gd name="T15" fmla="*/ 31 h 180"/>
                <a:gd name="T16" fmla="*/ 47 w 232"/>
                <a:gd name="T17" fmla="*/ 22 h 180"/>
                <a:gd name="T18" fmla="*/ 22 w 232"/>
                <a:gd name="T19" fmla="*/ 16 h 180"/>
                <a:gd name="T20" fmla="*/ 0 w 232"/>
                <a:gd name="T21" fmla="*/ 63 h 180"/>
                <a:gd name="T22" fmla="*/ 21 w 232"/>
                <a:gd name="T23" fmla="*/ 118 h 180"/>
                <a:gd name="T24" fmla="*/ 67 w 232"/>
                <a:gd name="T25" fmla="*/ 154 h 180"/>
                <a:gd name="T26" fmla="*/ 67 w 232"/>
                <a:gd name="T27" fmla="*/ 155 h 180"/>
                <a:gd name="T28" fmla="*/ 121 w 232"/>
                <a:gd name="T29" fmla="*/ 173 h 180"/>
                <a:gd name="T30" fmla="*/ 187 w 232"/>
                <a:gd name="T31" fmla="*/ 176 h 180"/>
                <a:gd name="T32" fmla="*/ 228 w 232"/>
                <a:gd name="T33" fmla="*/ 149 h 180"/>
                <a:gd name="T34" fmla="*/ 226 w 232"/>
                <a:gd name="T35" fmla="*/ 1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180">
                  <a:moveTo>
                    <a:pt x="226" y="120"/>
                  </a:moveTo>
                  <a:cubicBezTo>
                    <a:pt x="220" y="112"/>
                    <a:pt x="209" y="110"/>
                    <a:pt x="199" y="111"/>
                  </a:cubicBezTo>
                  <a:cubicBezTo>
                    <a:pt x="204" y="103"/>
                    <a:pt x="201" y="91"/>
                    <a:pt x="197" y="84"/>
                  </a:cubicBezTo>
                  <a:cubicBezTo>
                    <a:pt x="192" y="76"/>
                    <a:pt x="185" y="74"/>
                    <a:pt x="178" y="78"/>
                  </a:cubicBezTo>
                  <a:cubicBezTo>
                    <a:pt x="180" y="66"/>
                    <a:pt x="178" y="53"/>
                    <a:pt x="169" y="44"/>
                  </a:cubicBezTo>
                  <a:cubicBezTo>
                    <a:pt x="161" y="36"/>
                    <a:pt x="149" y="38"/>
                    <a:pt x="140" y="44"/>
                  </a:cubicBezTo>
                  <a:cubicBezTo>
                    <a:pt x="145" y="35"/>
                    <a:pt x="146" y="23"/>
                    <a:pt x="137" y="16"/>
                  </a:cubicBezTo>
                  <a:cubicBezTo>
                    <a:pt x="122" y="5"/>
                    <a:pt x="104" y="20"/>
                    <a:pt x="94" y="31"/>
                  </a:cubicBezTo>
                  <a:cubicBezTo>
                    <a:pt x="86" y="10"/>
                    <a:pt x="58" y="0"/>
                    <a:pt x="47" y="22"/>
                  </a:cubicBezTo>
                  <a:cubicBezTo>
                    <a:pt x="43" y="12"/>
                    <a:pt x="33" y="10"/>
                    <a:pt x="22" y="16"/>
                  </a:cubicBezTo>
                  <a:cubicBezTo>
                    <a:pt x="6" y="25"/>
                    <a:pt x="0" y="46"/>
                    <a:pt x="0" y="63"/>
                  </a:cubicBezTo>
                  <a:cubicBezTo>
                    <a:pt x="0" y="82"/>
                    <a:pt x="10" y="102"/>
                    <a:pt x="21" y="118"/>
                  </a:cubicBezTo>
                  <a:cubicBezTo>
                    <a:pt x="32" y="133"/>
                    <a:pt x="49" y="146"/>
                    <a:pt x="67" y="154"/>
                  </a:cubicBezTo>
                  <a:cubicBezTo>
                    <a:pt x="67" y="154"/>
                    <a:pt x="67" y="154"/>
                    <a:pt x="67" y="155"/>
                  </a:cubicBezTo>
                  <a:cubicBezTo>
                    <a:pt x="82" y="165"/>
                    <a:pt x="103" y="169"/>
                    <a:pt x="121" y="173"/>
                  </a:cubicBezTo>
                  <a:cubicBezTo>
                    <a:pt x="142" y="177"/>
                    <a:pt x="165" y="180"/>
                    <a:pt x="187" y="176"/>
                  </a:cubicBezTo>
                  <a:cubicBezTo>
                    <a:pt x="204" y="174"/>
                    <a:pt x="221" y="166"/>
                    <a:pt x="228" y="149"/>
                  </a:cubicBezTo>
                  <a:cubicBezTo>
                    <a:pt x="231" y="140"/>
                    <a:pt x="232" y="128"/>
                    <a:pt x="226" y="120"/>
                  </a:cubicBezTo>
                  <a:close/>
                </a:path>
              </a:pathLst>
            </a:custGeom>
            <a:solidFill>
              <a:srgbClr val="DC4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763588" y="2317750"/>
              <a:ext cx="860425" cy="587375"/>
            </a:xfrm>
            <a:custGeom>
              <a:avLst/>
              <a:gdLst>
                <a:gd name="T0" fmla="*/ 181 w 203"/>
                <a:gd name="T1" fmla="*/ 99 h 138"/>
                <a:gd name="T2" fmla="*/ 181 w 203"/>
                <a:gd name="T3" fmla="*/ 79 h 138"/>
                <a:gd name="T4" fmla="*/ 158 w 203"/>
                <a:gd name="T5" fmla="*/ 77 h 138"/>
                <a:gd name="T6" fmla="*/ 139 w 203"/>
                <a:gd name="T7" fmla="*/ 44 h 138"/>
                <a:gd name="T8" fmla="*/ 132 w 203"/>
                <a:gd name="T9" fmla="*/ 23 h 138"/>
                <a:gd name="T10" fmla="*/ 108 w 203"/>
                <a:gd name="T11" fmla="*/ 28 h 138"/>
                <a:gd name="T12" fmla="*/ 73 w 203"/>
                <a:gd name="T13" fmla="*/ 16 h 138"/>
                <a:gd name="T14" fmla="*/ 55 w 203"/>
                <a:gd name="T15" fmla="*/ 2 h 138"/>
                <a:gd name="T16" fmla="*/ 39 w 203"/>
                <a:gd name="T17" fmla="*/ 13 h 138"/>
                <a:gd name="T18" fmla="*/ 39 w 203"/>
                <a:gd name="T19" fmla="*/ 13 h 138"/>
                <a:gd name="T20" fmla="*/ 9 w 203"/>
                <a:gd name="T21" fmla="*/ 8 h 138"/>
                <a:gd name="T22" fmla="*/ 2 w 203"/>
                <a:gd name="T23" fmla="*/ 40 h 138"/>
                <a:gd name="T24" fmla="*/ 20 w 203"/>
                <a:gd name="T25" fmla="*/ 81 h 138"/>
                <a:gd name="T26" fmla="*/ 58 w 203"/>
                <a:gd name="T27" fmla="*/ 113 h 138"/>
                <a:gd name="T28" fmla="*/ 59 w 203"/>
                <a:gd name="T29" fmla="*/ 113 h 138"/>
                <a:gd name="T30" fmla="*/ 78 w 203"/>
                <a:gd name="T31" fmla="*/ 121 h 138"/>
                <a:gd name="T32" fmla="*/ 112 w 203"/>
                <a:gd name="T33" fmla="*/ 131 h 138"/>
                <a:gd name="T34" fmla="*/ 167 w 203"/>
                <a:gd name="T35" fmla="*/ 136 h 138"/>
                <a:gd name="T36" fmla="*/ 201 w 203"/>
                <a:gd name="T37" fmla="*/ 113 h 138"/>
                <a:gd name="T38" fmla="*/ 181 w 203"/>
                <a:gd name="T39" fmla="*/ 9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3" h="138">
                  <a:moveTo>
                    <a:pt x="181" y="99"/>
                  </a:moveTo>
                  <a:cubicBezTo>
                    <a:pt x="185" y="93"/>
                    <a:pt x="188" y="85"/>
                    <a:pt x="181" y="79"/>
                  </a:cubicBezTo>
                  <a:cubicBezTo>
                    <a:pt x="176" y="74"/>
                    <a:pt x="166" y="75"/>
                    <a:pt x="158" y="77"/>
                  </a:cubicBezTo>
                  <a:cubicBezTo>
                    <a:pt x="165" y="61"/>
                    <a:pt x="157" y="33"/>
                    <a:pt x="139" y="44"/>
                  </a:cubicBezTo>
                  <a:cubicBezTo>
                    <a:pt x="141" y="36"/>
                    <a:pt x="141" y="27"/>
                    <a:pt x="132" y="23"/>
                  </a:cubicBezTo>
                  <a:cubicBezTo>
                    <a:pt x="124" y="19"/>
                    <a:pt x="114" y="23"/>
                    <a:pt x="108" y="28"/>
                  </a:cubicBezTo>
                  <a:cubicBezTo>
                    <a:pt x="108" y="8"/>
                    <a:pt x="86" y="5"/>
                    <a:pt x="73" y="16"/>
                  </a:cubicBezTo>
                  <a:cubicBezTo>
                    <a:pt x="70" y="9"/>
                    <a:pt x="63" y="3"/>
                    <a:pt x="55" y="2"/>
                  </a:cubicBezTo>
                  <a:cubicBezTo>
                    <a:pt x="47" y="1"/>
                    <a:pt x="40" y="5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1" y="6"/>
                    <a:pt x="19" y="0"/>
                    <a:pt x="9" y="8"/>
                  </a:cubicBezTo>
                  <a:cubicBezTo>
                    <a:pt x="0" y="15"/>
                    <a:pt x="0" y="30"/>
                    <a:pt x="2" y="40"/>
                  </a:cubicBezTo>
                  <a:cubicBezTo>
                    <a:pt x="3" y="55"/>
                    <a:pt x="11" y="69"/>
                    <a:pt x="20" y="81"/>
                  </a:cubicBezTo>
                  <a:cubicBezTo>
                    <a:pt x="30" y="94"/>
                    <a:pt x="42" y="109"/>
                    <a:pt x="58" y="113"/>
                  </a:cubicBezTo>
                  <a:cubicBezTo>
                    <a:pt x="58" y="114"/>
                    <a:pt x="59" y="113"/>
                    <a:pt x="59" y="113"/>
                  </a:cubicBezTo>
                  <a:cubicBezTo>
                    <a:pt x="64" y="117"/>
                    <a:pt x="73" y="119"/>
                    <a:pt x="78" y="121"/>
                  </a:cubicBezTo>
                  <a:cubicBezTo>
                    <a:pt x="89" y="126"/>
                    <a:pt x="100" y="129"/>
                    <a:pt x="112" y="131"/>
                  </a:cubicBezTo>
                  <a:cubicBezTo>
                    <a:pt x="130" y="135"/>
                    <a:pt x="148" y="138"/>
                    <a:pt x="167" y="136"/>
                  </a:cubicBezTo>
                  <a:cubicBezTo>
                    <a:pt x="180" y="134"/>
                    <a:pt x="199" y="129"/>
                    <a:pt x="201" y="113"/>
                  </a:cubicBezTo>
                  <a:cubicBezTo>
                    <a:pt x="203" y="102"/>
                    <a:pt x="190" y="98"/>
                    <a:pt x="181" y="9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847725" y="2454275"/>
              <a:ext cx="588963" cy="425450"/>
            </a:xfrm>
            <a:custGeom>
              <a:avLst/>
              <a:gdLst>
                <a:gd name="T0" fmla="*/ 135 w 139"/>
                <a:gd name="T1" fmla="*/ 77 h 100"/>
                <a:gd name="T2" fmla="*/ 118 w 139"/>
                <a:gd name="T3" fmla="*/ 72 h 100"/>
                <a:gd name="T4" fmla="*/ 104 w 139"/>
                <a:gd name="T5" fmla="*/ 55 h 100"/>
                <a:gd name="T6" fmla="*/ 86 w 139"/>
                <a:gd name="T7" fmla="*/ 37 h 100"/>
                <a:gd name="T8" fmla="*/ 56 w 139"/>
                <a:gd name="T9" fmla="*/ 24 h 100"/>
                <a:gd name="T10" fmla="*/ 31 w 139"/>
                <a:gd name="T11" fmla="*/ 13 h 100"/>
                <a:gd name="T12" fmla="*/ 11 w 139"/>
                <a:gd name="T13" fmla="*/ 1 h 100"/>
                <a:gd name="T14" fmla="*/ 0 w 139"/>
                <a:gd name="T15" fmla="*/ 19 h 100"/>
                <a:gd name="T16" fmla="*/ 39 w 139"/>
                <a:gd name="T17" fmla="*/ 81 h 100"/>
                <a:gd name="T18" fmla="*/ 40 w 139"/>
                <a:gd name="T19" fmla="*/ 83 h 100"/>
                <a:gd name="T20" fmla="*/ 124 w 139"/>
                <a:gd name="T21" fmla="*/ 92 h 100"/>
                <a:gd name="T22" fmla="*/ 135 w 139"/>
                <a:gd name="T23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00">
                  <a:moveTo>
                    <a:pt x="135" y="77"/>
                  </a:moveTo>
                  <a:cubicBezTo>
                    <a:pt x="131" y="72"/>
                    <a:pt x="124" y="71"/>
                    <a:pt x="118" y="72"/>
                  </a:cubicBezTo>
                  <a:cubicBezTo>
                    <a:pt x="124" y="63"/>
                    <a:pt x="115" y="53"/>
                    <a:pt x="104" y="55"/>
                  </a:cubicBezTo>
                  <a:cubicBezTo>
                    <a:pt x="111" y="46"/>
                    <a:pt x="98" y="31"/>
                    <a:pt x="86" y="37"/>
                  </a:cubicBezTo>
                  <a:cubicBezTo>
                    <a:pt x="90" y="19"/>
                    <a:pt x="69" y="13"/>
                    <a:pt x="56" y="24"/>
                  </a:cubicBezTo>
                  <a:cubicBezTo>
                    <a:pt x="51" y="13"/>
                    <a:pt x="39" y="1"/>
                    <a:pt x="31" y="13"/>
                  </a:cubicBezTo>
                  <a:cubicBezTo>
                    <a:pt x="27" y="7"/>
                    <a:pt x="19" y="0"/>
                    <a:pt x="11" y="1"/>
                  </a:cubicBezTo>
                  <a:cubicBezTo>
                    <a:pt x="2" y="3"/>
                    <a:pt x="0" y="11"/>
                    <a:pt x="0" y="19"/>
                  </a:cubicBezTo>
                  <a:cubicBezTo>
                    <a:pt x="1" y="45"/>
                    <a:pt x="21" y="65"/>
                    <a:pt x="39" y="81"/>
                  </a:cubicBezTo>
                  <a:cubicBezTo>
                    <a:pt x="39" y="81"/>
                    <a:pt x="39" y="82"/>
                    <a:pt x="40" y="83"/>
                  </a:cubicBezTo>
                  <a:cubicBezTo>
                    <a:pt x="67" y="90"/>
                    <a:pt x="96" y="100"/>
                    <a:pt x="124" y="92"/>
                  </a:cubicBezTo>
                  <a:cubicBezTo>
                    <a:pt x="129" y="91"/>
                    <a:pt x="139" y="83"/>
                    <a:pt x="135" y="77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74688" y="2573338"/>
              <a:ext cx="571500" cy="506413"/>
            </a:xfrm>
            <a:custGeom>
              <a:avLst/>
              <a:gdLst>
                <a:gd name="T0" fmla="*/ 132 w 135"/>
                <a:gd name="T1" fmla="*/ 42 h 119"/>
                <a:gd name="T2" fmla="*/ 119 w 135"/>
                <a:gd name="T3" fmla="*/ 39 h 119"/>
                <a:gd name="T4" fmla="*/ 114 w 135"/>
                <a:gd name="T5" fmla="*/ 26 h 119"/>
                <a:gd name="T6" fmla="*/ 100 w 135"/>
                <a:gd name="T7" fmla="*/ 26 h 119"/>
                <a:gd name="T8" fmla="*/ 93 w 135"/>
                <a:gd name="T9" fmla="*/ 13 h 119"/>
                <a:gd name="T10" fmla="*/ 79 w 135"/>
                <a:gd name="T11" fmla="*/ 14 h 119"/>
                <a:gd name="T12" fmla="*/ 79 w 135"/>
                <a:gd name="T13" fmla="*/ 14 h 119"/>
                <a:gd name="T14" fmla="*/ 53 w 135"/>
                <a:gd name="T15" fmla="*/ 6 h 119"/>
                <a:gd name="T16" fmla="*/ 52 w 135"/>
                <a:gd name="T17" fmla="*/ 7 h 119"/>
                <a:gd name="T18" fmla="*/ 78 w 135"/>
                <a:gd name="T19" fmla="*/ 53 h 119"/>
                <a:gd name="T20" fmla="*/ 10 w 135"/>
                <a:gd name="T21" fmla="*/ 109 h 119"/>
                <a:gd name="T22" fmla="*/ 0 w 135"/>
                <a:gd name="T23" fmla="*/ 117 h 119"/>
                <a:gd name="T24" fmla="*/ 2 w 135"/>
                <a:gd name="T25" fmla="*/ 119 h 119"/>
                <a:gd name="T26" fmla="*/ 21 w 135"/>
                <a:gd name="T27" fmla="*/ 105 h 119"/>
                <a:gd name="T28" fmla="*/ 80 w 135"/>
                <a:gd name="T29" fmla="*/ 54 h 119"/>
                <a:gd name="T30" fmla="*/ 132 w 135"/>
                <a:gd name="T31" fmla="*/ 54 h 119"/>
                <a:gd name="T32" fmla="*/ 132 w 135"/>
                <a:gd name="T33" fmla="*/ 4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119">
                  <a:moveTo>
                    <a:pt x="132" y="42"/>
                  </a:moveTo>
                  <a:cubicBezTo>
                    <a:pt x="129" y="38"/>
                    <a:pt x="123" y="37"/>
                    <a:pt x="119" y="39"/>
                  </a:cubicBezTo>
                  <a:cubicBezTo>
                    <a:pt x="120" y="34"/>
                    <a:pt x="118" y="29"/>
                    <a:pt x="114" y="26"/>
                  </a:cubicBezTo>
                  <a:cubicBezTo>
                    <a:pt x="110" y="23"/>
                    <a:pt x="104" y="24"/>
                    <a:pt x="100" y="26"/>
                  </a:cubicBezTo>
                  <a:cubicBezTo>
                    <a:pt x="100" y="21"/>
                    <a:pt x="96" y="16"/>
                    <a:pt x="93" y="13"/>
                  </a:cubicBezTo>
                  <a:cubicBezTo>
                    <a:pt x="88" y="9"/>
                    <a:pt x="83" y="11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5" y="6"/>
                    <a:pt x="61" y="0"/>
                    <a:pt x="53" y="6"/>
                  </a:cubicBezTo>
                  <a:cubicBezTo>
                    <a:pt x="53" y="6"/>
                    <a:pt x="52" y="6"/>
                    <a:pt x="52" y="7"/>
                  </a:cubicBezTo>
                  <a:cubicBezTo>
                    <a:pt x="49" y="25"/>
                    <a:pt x="65" y="43"/>
                    <a:pt x="78" y="53"/>
                  </a:cubicBezTo>
                  <a:cubicBezTo>
                    <a:pt x="60" y="77"/>
                    <a:pt x="35" y="92"/>
                    <a:pt x="10" y="109"/>
                  </a:cubicBezTo>
                  <a:cubicBezTo>
                    <a:pt x="7" y="111"/>
                    <a:pt x="3" y="114"/>
                    <a:pt x="0" y="117"/>
                  </a:cubicBezTo>
                  <a:cubicBezTo>
                    <a:pt x="0" y="117"/>
                    <a:pt x="1" y="118"/>
                    <a:pt x="2" y="119"/>
                  </a:cubicBezTo>
                  <a:cubicBezTo>
                    <a:pt x="8" y="114"/>
                    <a:pt x="14" y="110"/>
                    <a:pt x="21" y="105"/>
                  </a:cubicBezTo>
                  <a:cubicBezTo>
                    <a:pt x="42" y="91"/>
                    <a:pt x="67" y="77"/>
                    <a:pt x="80" y="54"/>
                  </a:cubicBezTo>
                  <a:cubicBezTo>
                    <a:pt x="94" y="61"/>
                    <a:pt x="122" y="71"/>
                    <a:pt x="132" y="54"/>
                  </a:cubicBezTo>
                  <a:cubicBezTo>
                    <a:pt x="135" y="51"/>
                    <a:pt x="135" y="45"/>
                    <a:pt x="132" y="42"/>
                  </a:cubicBezTo>
                  <a:close/>
                </a:path>
              </a:pathLst>
            </a:custGeom>
            <a:solidFill>
              <a:srgbClr val="F2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92125" y="3079750"/>
              <a:ext cx="296863" cy="693738"/>
            </a:xfrm>
            <a:custGeom>
              <a:avLst/>
              <a:gdLst>
                <a:gd name="T0" fmla="*/ 41 w 70"/>
                <a:gd name="T1" fmla="*/ 129 h 163"/>
                <a:gd name="T2" fmla="*/ 43 w 70"/>
                <a:gd name="T3" fmla="*/ 96 h 163"/>
                <a:gd name="T4" fmla="*/ 38 w 70"/>
                <a:gd name="T5" fmla="*/ 56 h 163"/>
                <a:gd name="T6" fmla="*/ 1 w 70"/>
                <a:gd name="T7" fmla="*/ 0 h 163"/>
                <a:gd name="T8" fmla="*/ 0 w 70"/>
                <a:gd name="T9" fmla="*/ 2 h 163"/>
                <a:gd name="T10" fmla="*/ 36 w 70"/>
                <a:gd name="T11" fmla="*/ 61 h 163"/>
                <a:gd name="T12" fmla="*/ 39 w 70"/>
                <a:gd name="T13" fmla="*/ 99 h 163"/>
                <a:gd name="T14" fmla="*/ 38 w 70"/>
                <a:gd name="T15" fmla="*/ 130 h 163"/>
                <a:gd name="T16" fmla="*/ 15 w 70"/>
                <a:gd name="T17" fmla="*/ 154 h 163"/>
                <a:gd name="T18" fmla="*/ 18 w 70"/>
                <a:gd name="T19" fmla="*/ 156 h 163"/>
                <a:gd name="T20" fmla="*/ 29 w 70"/>
                <a:gd name="T21" fmla="*/ 151 h 163"/>
                <a:gd name="T22" fmla="*/ 35 w 70"/>
                <a:gd name="T23" fmla="*/ 159 h 163"/>
                <a:gd name="T24" fmla="*/ 38 w 70"/>
                <a:gd name="T25" fmla="*/ 159 h 163"/>
                <a:gd name="T26" fmla="*/ 41 w 70"/>
                <a:gd name="T27" fmla="*/ 154 h 163"/>
                <a:gd name="T28" fmla="*/ 46 w 70"/>
                <a:gd name="T29" fmla="*/ 159 h 163"/>
                <a:gd name="T30" fmla="*/ 49 w 70"/>
                <a:gd name="T31" fmla="*/ 158 h 163"/>
                <a:gd name="T32" fmla="*/ 51 w 70"/>
                <a:gd name="T33" fmla="*/ 153 h 163"/>
                <a:gd name="T34" fmla="*/ 66 w 70"/>
                <a:gd name="T35" fmla="*/ 154 h 163"/>
                <a:gd name="T36" fmla="*/ 41 w 70"/>
                <a:gd name="T37" fmla="*/ 12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163">
                  <a:moveTo>
                    <a:pt x="41" y="129"/>
                  </a:moveTo>
                  <a:cubicBezTo>
                    <a:pt x="44" y="119"/>
                    <a:pt x="43" y="107"/>
                    <a:pt x="43" y="96"/>
                  </a:cubicBezTo>
                  <a:cubicBezTo>
                    <a:pt x="42" y="83"/>
                    <a:pt x="41" y="69"/>
                    <a:pt x="38" y="56"/>
                  </a:cubicBezTo>
                  <a:cubicBezTo>
                    <a:pt x="34" y="35"/>
                    <a:pt x="24" y="7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3" y="14"/>
                    <a:pt x="31" y="37"/>
                    <a:pt x="36" y="61"/>
                  </a:cubicBezTo>
                  <a:cubicBezTo>
                    <a:pt x="38" y="73"/>
                    <a:pt x="39" y="86"/>
                    <a:pt x="39" y="99"/>
                  </a:cubicBezTo>
                  <a:cubicBezTo>
                    <a:pt x="39" y="109"/>
                    <a:pt x="37" y="120"/>
                    <a:pt x="38" y="130"/>
                  </a:cubicBezTo>
                  <a:cubicBezTo>
                    <a:pt x="26" y="133"/>
                    <a:pt x="18" y="143"/>
                    <a:pt x="15" y="154"/>
                  </a:cubicBezTo>
                  <a:cubicBezTo>
                    <a:pt x="15" y="155"/>
                    <a:pt x="16" y="157"/>
                    <a:pt x="18" y="156"/>
                  </a:cubicBezTo>
                  <a:cubicBezTo>
                    <a:pt x="21" y="154"/>
                    <a:pt x="25" y="153"/>
                    <a:pt x="29" y="151"/>
                  </a:cubicBezTo>
                  <a:cubicBezTo>
                    <a:pt x="31" y="153"/>
                    <a:pt x="34" y="156"/>
                    <a:pt x="35" y="159"/>
                  </a:cubicBezTo>
                  <a:cubicBezTo>
                    <a:pt x="35" y="160"/>
                    <a:pt x="37" y="160"/>
                    <a:pt x="38" y="159"/>
                  </a:cubicBezTo>
                  <a:cubicBezTo>
                    <a:pt x="39" y="157"/>
                    <a:pt x="40" y="156"/>
                    <a:pt x="41" y="154"/>
                  </a:cubicBezTo>
                  <a:cubicBezTo>
                    <a:pt x="43" y="155"/>
                    <a:pt x="44" y="157"/>
                    <a:pt x="46" y="159"/>
                  </a:cubicBezTo>
                  <a:cubicBezTo>
                    <a:pt x="47" y="160"/>
                    <a:pt x="48" y="160"/>
                    <a:pt x="49" y="158"/>
                  </a:cubicBezTo>
                  <a:cubicBezTo>
                    <a:pt x="50" y="157"/>
                    <a:pt x="50" y="155"/>
                    <a:pt x="51" y="153"/>
                  </a:cubicBezTo>
                  <a:cubicBezTo>
                    <a:pt x="55" y="158"/>
                    <a:pt x="63" y="163"/>
                    <a:pt x="66" y="154"/>
                  </a:cubicBezTo>
                  <a:cubicBezTo>
                    <a:pt x="70" y="141"/>
                    <a:pt x="51" y="131"/>
                    <a:pt x="41" y="12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877888" y="3046413"/>
              <a:ext cx="317500" cy="633413"/>
            </a:xfrm>
            <a:custGeom>
              <a:avLst/>
              <a:gdLst>
                <a:gd name="T0" fmla="*/ 51 w 75"/>
                <a:gd name="T1" fmla="*/ 115 h 149"/>
                <a:gd name="T2" fmla="*/ 50 w 75"/>
                <a:gd name="T3" fmla="*/ 115 h 149"/>
                <a:gd name="T4" fmla="*/ 48 w 75"/>
                <a:gd name="T5" fmla="*/ 86 h 149"/>
                <a:gd name="T6" fmla="*/ 41 w 75"/>
                <a:gd name="T7" fmla="*/ 48 h 149"/>
                <a:gd name="T8" fmla="*/ 1 w 75"/>
                <a:gd name="T9" fmla="*/ 0 h 149"/>
                <a:gd name="T10" fmla="*/ 1 w 75"/>
                <a:gd name="T11" fmla="*/ 2 h 149"/>
                <a:gd name="T12" fmla="*/ 40 w 75"/>
                <a:gd name="T13" fmla="*/ 55 h 149"/>
                <a:gd name="T14" fmla="*/ 45 w 75"/>
                <a:gd name="T15" fmla="*/ 90 h 149"/>
                <a:gd name="T16" fmla="*/ 46 w 75"/>
                <a:gd name="T17" fmla="*/ 115 h 149"/>
                <a:gd name="T18" fmla="*/ 45 w 75"/>
                <a:gd name="T19" fmla="*/ 142 h 149"/>
                <a:gd name="T20" fmla="*/ 50 w 75"/>
                <a:gd name="T21" fmla="*/ 149 h 149"/>
                <a:gd name="T22" fmla="*/ 61 w 75"/>
                <a:gd name="T23" fmla="*/ 148 h 149"/>
                <a:gd name="T24" fmla="*/ 51 w 75"/>
                <a:gd name="T25" fmla="*/ 11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49">
                  <a:moveTo>
                    <a:pt x="51" y="115"/>
                  </a:moveTo>
                  <a:cubicBezTo>
                    <a:pt x="50" y="115"/>
                    <a:pt x="50" y="115"/>
                    <a:pt x="50" y="115"/>
                  </a:cubicBezTo>
                  <a:cubicBezTo>
                    <a:pt x="50" y="106"/>
                    <a:pt x="49" y="95"/>
                    <a:pt x="48" y="86"/>
                  </a:cubicBezTo>
                  <a:cubicBezTo>
                    <a:pt x="46" y="73"/>
                    <a:pt x="45" y="61"/>
                    <a:pt x="41" y="48"/>
                  </a:cubicBezTo>
                  <a:cubicBezTo>
                    <a:pt x="36" y="28"/>
                    <a:pt x="24" y="6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24" y="11"/>
                    <a:pt x="34" y="32"/>
                    <a:pt x="40" y="55"/>
                  </a:cubicBezTo>
                  <a:cubicBezTo>
                    <a:pt x="43" y="67"/>
                    <a:pt x="44" y="78"/>
                    <a:pt x="45" y="90"/>
                  </a:cubicBezTo>
                  <a:cubicBezTo>
                    <a:pt x="46" y="98"/>
                    <a:pt x="45" y="107"/>
                    <a:pt x="46" y="115"/>
                  </a:cubicBezTo>
                  <a:cubicBezTo>
                    <a:pt x="44" y="124"/>
                    <a:pt x="42" y="133"/>
                    <a:pt x="45" y="142"/>
                  </a:cubicBezTo>
                  <a:cubicBezTo>
                    <a:pt x="46" y="144"/>
                    <a:pt x="48" y="149"/>
                    <a:pt x="50" y="149"/>
                  </a:cubicBezTo>
                  <a:cubicBezTo>
                    <a:pt x="54" y="149"/>
                    <a:pt x="58" y="149"/>
                    <a:pt x="61" y="148"/>
                  </a:cubicBezTo>
                  <a:cubicBezTo>
                    <a:pt x="75" y="141"/>
                    <a:pt x="56" y="120"/>
                    <a:pt x="51" y="115"/>
                  </a:cubicBezTo>
                  <a:close/>
                </a:path>
              </a:pathLst>
            </a:custGeom>
            <a:solidFill>
              <a:srgbClr val="1D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831850" y="3148013"/>
              <a:ext cx="215900" cy="501650"/>
            </a:xfrm>
            <a:custGeom>
              <a:avLst/>
              <a:gdLst>
                <a:gd name="T0" fmla="*/ 40 w 51"/>
                <a:gd name="T1" fmla="*/ 2 h 118"/>
                <a:gd name="T2" fmla="*/ 41 w 51"/>
                <a:gd name="T3" fmla="*/ 1 h 118"/>
                <a:gd name="T4" fmla="*/ 40 w 51"/>
                <a:gd name="T5" fmla="*/ 0 h 118"/>
                <a:gd name="T6" fmla="*/ 39 w 51"/>
                <a:gd name="T7" fmla="*/ 2 h 118"/>
                <a:gd name="T8" fmla="*/ 39 w 51"/>
                <a:gd name="T9" fmla="*/ 2 h 118"/>
                <a:gd name="T10" fmla="*/ 3 w 51"/>
                <a:gd name="T11" fmla="*/ 116 h 118"/>
                <a:gd name="T12" fmla="*/ 4 w 51"/>
                <a:gd name="T13" fmla="*/ 117 h 118"/>
                <a:gd name="T14" fmla="*/ 6 w 51"/>
                <a:gd name="T15" fmla="*/ 117 h 118"/>
                <a:gd name="T16" fmla="*/ 41 w 51"/>
                <a:gd name="T17" fmla="*/ 67 h 118"/>
                <a:gd name="T18" fmla="*/ 40 w 51"/>
                <a:gd name="T19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8">
                  <a:moveTo>
                    <a:pt x="40" y="2"/>
                  </a:moveTo>
                  <a:cubicBezTo>
                    <a:pt x="40" y="2"/>
                    <a:pt x="41" y="1"/>
                    <a:pt x="41" y="1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1"/>
                    <a:pt x="40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18" y="36"/>
                    <a:pt x="0" y="75"/>
                    <a:pt x="3" y="116"/>
                  </a:cubicBezTo>
                  <a:cubicBezTo>
                    <a:pt x="3" y="117"/>
                    <a:pt x="4" y="117"/>
                    <a:pt x="4" y="117"/>
                  </a:cubicBezTo>
                  <a:cubicBezTo>
                    <a:pt x="4" y="117"/>
                    <a:pt x="5" y="118"/>
                    <a:pt x="6" y="117"/>
                  </a:cubicBezTo>
                  <a:cubicBezTo>
                    <a:pt x="24" y="106"/>
                    <a:pt x="35" y="86"/>
                    <a:pt x="41" y="67"/>
                  </a:cubicBezTo>
                  <a:cubicBezTo>
                    <a:pt x="48" y="47"/>
                    <a:pt x="51" y="21"/>
                    <a:pt x="40" y="2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1304925" y="3087688"/>
              <a:ext cx="149225" cy="523875"/>
            </a:xfrm>
            <a:custGeom>
              <a:avLst/>
              <a:gdLst>
                <a:gd name="T0" fmla="*/ 31 w 35"/>
                <a:gd name="T1" fmla="*/ 52 h 123"/>
                <a:gd name="T2" fmla="*/ 0 w 35"/>
                <a:gd name="T3" fmla="*/ 0 h 123"/>
                <a:gd name="T4" fmla="*/ 0 w 35"/>
                <a:gd name="T5" fmla="*/ 0 h 123"/>
                <a:gd name="T6" fmla="*/ 29 w 35"/>
                <a:gd name="T7" fmla="*/ 57 h 123"/>
                <a:gd name="T8" fmla="*/ 31 w 35"/>
                <a:gd name="T9" fmla="*/ 121 h 123"/>
                <a:gd name="T10" fmla="*/ 34 w 35"/>
                <a:gd name="T11" fmla="*/ 121 h 123"/>
                <a:gd name="T12" fmla="*/ 31 w 35"/>
                <a:gd name="T13" fmla="*/ 5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3">
                  <a:moveTo>
                    <a:pt x="31" y="52"/>
                  </a:moveTo>
                  <a:cubicBezTo>
                    <a:pt x="27" y="33"/>
                    <a:pt x="20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13"/>
                    <a:pt x="25" y="36"/>
                    <a:pt x="29" y="57"/>
                  </a:cubicBezTo>
                  <a:cubicBezTo>
                    <a:pt x="32" y="78"/>
                    <a:pt x="32" y="100"/>
                    <a:pt x="31" y="121"/>
                  </a:cubicBezTo>
                  <a:cubicBezTo>
                    <a:pt x="31" y="123"/>
                    <a:pt x="34" y="123"/>
                    <a:pt x="34" y="121"/>
                  </a:cubicBezTo>
                  <a:cubicBezTo>
                    <a:pt x="35" y="98"/>
                    <a:pt x="35" y="75"/>
                    <a:pt x="31" y="5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1292225" y="3581400"/>
              <a:ext cx="296863" cy="290513"/>
            </a:xfrm>
            <a:custGeom>
              <a:avLst/>
              <a:gdLst>
                <a:gd name="T0" fmla="*/ 37 w 70"/>
                <a:gd name="T1" fmla="*/ 1 h 68"/>
                <a:gd name="T2" fmla="*/ 36 w 70"/>
                <a:gd name="T3" fmla="*/ 1 h 68"/>
                <a:gd name="T4" fmla="*/ 34 w 70"/>
                <a:gd name="T5" fmla="*/ 2 h 68"/>
                <a:gd name="T6" fmla="*/ 1 w 70"/>
                <a:gd name="T7" fmla="*/ 47 h 68"/>
                <a:gd name="T8" fmla="*/ 7 w 70"/>
                <a:gd name="T9" fmla="*/ 58 h 68"/>
                <a:gd name="T10" fmla="*/ 19 w 70"/>
                <a:gd name="T11" fmla="*/ 50 h 68"/>
                <a:gd name="T12" fmla="*/ 25 w 70"/>
                <a:gd name="T13" fmla="*/ 67 h 68"/>
                <a:gd name="T14" fmla="*/ 27 w 70"/>
                <a:gd name="T15" fmla="*/ 67 h 68"/>
                <a:gd name="T16" fmla="*/ 38 w 70"/>
                <a:gd name="T17" fmla="*/ 53 h 68"/>
                <a:gd name="T18" fmla="*/ 48 w 70"/>
                <a:gd name="T19" fmla="*/ 64 h 68"/>
                <a:gd name="T20" fmla="*/ 60 w 70"/>
                <a:gd name="T21" fmla="*/ 56 h 68"/>
                <a:gd name="T22" fmla="*/ 37 w 70"/>
                <a:gd name="T2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68">
                  <a:moveTo>
                    <a:pt x="37" y="1"/>
                  </a:moveTo>
                  <a:cubicBezTo>
                    <a:pt x="37" y="1"/>
                    <a:pt x="37" y="0"/>
                    <a:pt x="36" y="1"/>
                  </a:cubicBezTo>
                  <a:cubicBezTo>
                    <a:pt x="35" y="0"/>
                    <a:pt x="34" y="1"/>
                    <a:pt x="34" y="2"/>
                  </a:cubicBezTo>
                  <a:cubicBezTo>
                    <a:pt x="19" y="13"/>
                    <a:pt x="2" y="27"/>
                    <a:pt x="1" y="47"/>
                  </a:cubicBezTo>
                  <a:cubicBezTo>
                    <a:pt x="0" y="51"/>
                    <a:pt x="2" y="56"/>
                    <a:pt x="7" y="58"/>
                  </a:cubicBezTo>
                  <a:cubicBezTo>
                    <a:pt x="11" y="59"/>
                    <a:pt x="16" y="55"/>
                    <a:pt x="19" y="50"/>
                  </a:cubicBezTo>
                  <a:cubicBezTo>
                    <a:pt x="19" y="56"/>
                    <a:pt x="20" y="62"/>
                    <a:pt x="25" y="67"/>
                  </a:cubicBezTo>
                  <a:cubicBezTo>
                    <a:pt x="25" y="68"/>
                    <a:pt x="26" y="68"/>
                    <a:pt x="27" y="67"/>
                  </a:cubicBezTo>
                  <a:cubicBezTo>
                    <a:pt x="32" y="63"/>
                    <a:pt x="36" y="59"/>
                    <a:pt x="38" y="53"/>
                  </a:cubicBezTo>
                  <a:cubicBezTo>
                    <a:pt x="40" y="58"/>
                    <a:pt x="42" y="63"/>
                    <a:pt x="48" y="64"/>
                  </a:cubicBezTo>
                  <a:cubicBezTo>
                    <a:pt x="53" y="65"/>
                    <a:pt x="58" y="60"/>
                    <a:pt x="60" y="56"/>
                  </a:cubicBezTo>
                  <a:cubicBezTo>
                    <a:pt x="70" y="36"/>
                    <a:pt x="51" y="14"/>
                    <a:pt x="37" y="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1652588" y="3292475"/>
              <a:ext cx="555625" cy="1352550"/>
            </a:xfrm>
            <a:custGeom>
              <a:avLst/>
              <a:gdLst>
                <a:gd name="T0" fmla="*/ 131 w 131"/>
                <a:gd name="T1" fmla="*/ 207 h 318"/>
                <a:gd name="T2" fmla="*/ 130 w 131"/>
                <a:gd name="T3" fmla="*/ 207 h 318"/>
                <a:gd name="T4" fmla="*/ 121 w 131"/>
                <a:gd name="T5" fmla="*/ 183 h 318"/>
                <a:gd name="T6" fmla="*/ 100 w 131"/>
                <a:gd name="T7" fmla="*/ 170 h 318"/>
                <a:gd name="T8" fmla="*/ 116 w 131"/>
                <a:gd name="T9" fmla="*/ 168 h 318"/>
                <a:gd name="T10" fmla="*/ 117 w 131"/>
                <a:gd name="T11" fmla="*/ 168 h 318"/>
                <a:gd name="T12" fmla="*/ 118 w 131"/>
                <a:gd name="T13" fmla="*/ 167 h 318"/>
                <a:gd name="T14" fmla="*/ 100 w 131"/>
                <a:gd name="T15" fmla="*/ 137 h 318"/>
                <a:gd name="T16" fmla="*/ 101 w 131"/>
                <a:gd name="T17" fmla="*/ 136 h 318"/>
                <a:gd name="T18" fmla="*/ 68 w 131"/>
                <a:gd name="T19" fmla="*/ 129 h 318"/>
                <a:gd name="T20" fmla="*/ 90 w 131"/>
                <a:gd name="T21" fmla="*/ 125 h 318"/>
                <a:gd name="T22" fmla="*/ 91 w 131"/>
                <a:gd name="T23" fmla="*/ 125 h 318"/>
                <a:gd name="T24" fmla="*/ 92 w 131"/>
                <a:gd name="T25" fmla="*/ 124 h 318"/>
                <a:gd name="T26" fmla="*/ 68 w 131"/>
                <a:gd name="T27" fmla="*/ 95 h 318"/>
                <a:gd name="T28" fmla="*/ 40 w 131"/>
                <a:gd name="T29" fmla="*/ 65 h 318"/>
                <a:gd name="T30" fmla="*/ 17 w 131"/>
                <a:gd name="T31" fmla="*/ 0 h 318"/>
                <a:gd name="T32" fmla="*/ 17 w 131"/>
                <a:gd name="T33" fmla="*/ 1 h 318"/>
                <a:gd name="T34" fmla="*/ 37 w 131"/>
                <a:gd name="T35" fmla="*/ 66 h 318"/>
                <a:gd name="T36" fmla="*/ 15 w 131"/>
                <a:gd name="T37" fmla="*/ 131 h 318"/>
                <a:gd name="T38" fmla="*/ 16 w 131"/>
                <a:gd name="T39" fmla="*/ 134 h 318"/>
                <a:gd name="T40" fmla="*/ 24 w 131"/>
                <a:gd name="T41" fmla="*/ 137 h 318"/>
                <a:gd name="T42" fmla="*/ 6 w 131"/>
                <a:gd name="T43" fmla="*/ 189 h 318"/>
                <a:gd name="T44" fmla="*/ 8 w 131"/>
                <a:gd name="T45" fmla="*/ 191 h 318"/>
                <a:gd name="T46" fmla="*/ 15 w 131"/>
                <a:gd name="T47" fmla="*/ 191 h 318"/>
                <a:gd name="T48" fmla="*/ 8 w 131"/>
                <a:gd name="T49" fmla="*/ 239 h 318"/>
                <a:gd name="T50" fmla="*/ 10 w 131"/>
                <a:gd name="T51" fmla="*/ 240 h 318"/>
                <a:gd name="T52" fmla="*/ 21 w 131"/>
                <a:gd name="T53" fmla="*/ 231 h 318"/>
                <a:gd name="T54" fmla="*/ 38 w 131"/>
                <a:gd name="T55" fmla="*/ 293 h 318"/>
                <a:gd name="T56" fmla="*/ 40 w 131"/>
                <a:gd name="T57" fmla="*/ 292 h 318"/>
                <a:gd name="T58" fmla="*/ 41 w 131"/>
                <a:gd name="T59" fmla="*/ 292 h 318"/>
                <a:gd name="T60" fmla="*/ 50 w 131"/>
                <a:gd name="T61" fmla="*/ 286 h 318"/>
                <a:gd name="T62" fmla="*/ 88 w 131"/>
                <a:gd name="T63" fmla="*/ 318 h 318"/>
                <a:gd name="T64" fmla="*/ 89 w 131"/>
                <a:gd name="T65" fmla="*/ 316 h 318"/>
                <a:gd name="T66" fmla="*/ 114 w 131"/>
                <a:gd name="T67" fmla="*/ 286 h 318"/>
                <a:gd name="T68" fmla="*/ 114 w 131"/>
                <a:gd name="T69" fmla="*/ 286 h 318"/>
                <a:gd name="T70" fmla="*/ 114 w 131"/>
                <a:gd name="T71" fmla="*/ 285 h 318"/>
                <a:gd name="T72" fmla="*/ 114 w 131"/>
                <a:gd name="T73" fmla="*/ 285 h 318"/>
                <a:gd name="T74" fmla="*/ 114 w 131"/>
                <a:gd name="T75" fmla="*/ 284 h 318"/>
                <a:gd name="T76" fmla="*/ 93 w 131"/>
                <a:gd name="T77" fmla="*/ 266 h 318"/>
                <a:gd name="T78" fmla="*/ 116 w 131"/>
                <a:gd name="T79" fmla="*/ 275 h 318"/>
                <a:gd name="T80" fmla="*/ 118 w 131"/>
                <a:gd name="T81" fmla="*/ 274 h 318"/>
                <a:gd name="T82" fmla="*/ 127 w 131"/>
                <a:gd name="T83" fmla="*/ 223 h 318"/>
                <a:gd name="T84" fmla="*/ 127 w 131"/>
                <a:gd name="T85" fmla="*/ 223 h 318"/>
                <a:gd name="T86" fmla="*/ 114 w 131"/>
                <a:gd name="T87" fmla="*/ 204 h 318"/>
                <a:gd name="T88" fmla="*/ 129 w 131"/>
                <a:gd name="T89" fmla="*/ 210 h 318"/>
                <a:gd name="T90" fmla="*/ 131 w 131"/>
                <a:gd name="T91" fmla="*/ 209 h 318"/>
                <a:gd name="T92" fmla="*/ 131 w 131"/>
                <a:gd name="T93" fmla="*/ 209 h 318"/>
                <a:gd name="T94" fmla="*/ 131 w 131"/>
                <a:gd name="T95" fmla="*/ 20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318">
                  <a:moveTo>
                    <a:pt x="131" y="207"/>
                  </a:moveTo>
                  <a:cubicBezTo>
                    <a:pt x="131" y="207"/>
                    <a:pt x="130" y="207"/>
                    <a:pt x="130" y="207"/>
                  </a:cubicBezTo>
                  <a:cubicBezTo>
                    <a:pt x="128" y="199"/>
                    <a:pt x="126" y="190"/>
                    <a:pt x="121" y="183"/>
                  </a:cubicBezTo>
                  <a:cubicBezTo>
                    <a:pt x="116" y="176"/>
                    <a:pt x="108" y="173"/>
                    <a:pt x="100" y="170"/>
                  </a:cubicBezTo>
                  <a:cubicBezTo>
                    <a:pt x="105" y="169"/>
                    <a:pt x="111" y="169"/>
                    <a:pt x="116" y="168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7" y="168"/>
                    <a:pt x="118" y="168"/>
                    <a:pt x="118" y="167"/>
                  </a:cubicBezTo>
                  <a:cubicBezTo>
                    <a:pt x="114" y="156"/>
                    <a:pt x="109" y="145"/>
                    <a:pt x="100" y="137"/>
                  </a:cubicBezTo>
                  <a:cubicBezTo>
                    <a:pt x="101" y="137"/>
                    <a:pt x="102" y="136"/>
                    <a:pt x="101" y="136"/>
                  </a:cubicBezTo>
                  <a:cubicBezTo>
                    <a:pt x="91" y="131"/>
                    <a:pt x="79" y="130"/>
                    <a:pt x="68" y="129"/>
                  </a:cubicBezTo>
                  <a:cubicBezTo>
                    <a:pt x="75" y="126"/>
                    <a:pt x="83" y="126"/>
                    <a:pt x="90" y="125"/>
                  </a:cubicBezTo>
                  <a:cubicBezTo>
                    <a:pt x="90" y="125"/>
                    <a:pt x="91" y="125"/>
                    <a:pt x="91" y="125"/>
                  </a:cubicBezTo>
                  <a:cubicBezTo>
                    <a:pt x="91" y="126"/>
                    <a:pt x="93" y="125"/>
                    <a:pt x="92" y="124"/>
                  </a:cubicBezTo>
                  <a:cubicBezTo>
                    <a:pt x="85" y="114"/>
                    <a:pt x="76" y="105"/>
                    <a:pt x="68" y="95"/>
                  </a:cubicBezTo>
                  <a:cubicBezTo>
                    <a:pt x="59" y="84"/>
                    <a:pt x="51" y="73"/>
                    <a:pt x="40" y="65"/>
                  </a:cubicBezTo>
                  <a:cubicBezTo>
                    <a:pt x="39" y="44"/>
                    <a:pt x="37" y="11"/>
                    <a:pt x="17" y="0"/>
                  </a:cubicBezTo>
                  <a:cubicBezTo>
                    <a:pt x="17" y="0"/>
                    <a:pt x="16" y="0"/>
                    <a:pt x="17" y="1"/>
                  </a:cubicBezTo>
                  <a:cubicBezTo>
                    <a:pt x="35" y="17"/>
                    <a:pt x="34" y="43"/>
                    <a:pt x="37" y="66"/>
                  </a:cubicBezTo>
                  <a:cubicBezTo>
                    <a:pt x="39" y="89"/>
                    <a:pt x="26" y="111"/>
                    <a:pt x="15" y="131"/>
                  </a:cubicBezTo>
                  <a:cubicBezTo>
                    <a:pt x="14" y="132"/>
                    <a:pt x="15" y="133"/>
                    <a:pt x="16" y="134"/>
                  </a:cubicBezTo>
                  <a:cubicBezTo>
                    <a:pt x="19" y="135"/>
                    <a:pt x="21" y="136"/>
                    <a:pt x="24" y="137"/>
                  </a:cubicBezTo>
                  <a:cubicBezTo>
                    <a:pt x="9" y="151"/>
                    <a:pt x="6" y="170"/>
                    <a:pt x="6" y="189"/>
                  </a:cubicBezTo>
                  <a:cubicBezTo>
                    <a:pt x="6" y="190"/>
                    <a:pt x="7" y="191"/>
                    <a:pt x="8" y="191"/>
                  </a:cubicBezTo>
                  <a:cubicBezTo>
                    <a:pt x="10" y="191"/>
                    <a:pt x="12" y="191"/>
                    <a:pt x="15" y="191"/>
                  </a:cubicBezTo>
                  <a:cubicBezTo>
                    <a:pt x="0" y="201"/>
                    <a:pt x="1" y="225"/>
                    <a:pt x="8" y="239"/>
                  </a:cubicBezTo>
                  <a:cubicBezTo>
                    <a:pt x="8" y="240"/>
                    <a:pt x="9" y="240"/>
                    <a:pt x="10" y="240"/>
                  </a:cubicBezTo>
                  <a:cubicBezTo>
                    <a:pt x="13" y="236"/>
                    <a:pt x="17" y="234"/>
                    <a:pt x="21" y="231"/>
                  </a:cubicBezTo>
                  <a:cubicBezTo>
                    <a:pt x="13" y="255"/>
                    <a:pt x="21" y="275"/>
                    <a:pt x="38" y="293"/>
                  </a:cubicBezTo>
                  <a:cubicBezTo>
                    <a:pt x="39" y="293"/>
                    <a:pt x="40" y="293"/>
                    <a:pt x="40" y="292"/>
                  </a:cubicBezTo>
                  <a:cubicBezTo>
                    <a:pt x="41" y="292"/>
                    <a:pt x="41" y="293"/>
                    <a:pt x="41" y="292"/>
                  </a:cubicBezTo>
                  <a:cubicBezTo>
                    <a:pt x="44" y="291"/>
                    <a:pt x="47" y="289"/>
                    <a:pt x="50" y="286"/>
                  </a:cubicBezTo>
                  <a:cubicBezTo>
                    <a:pt x="49" y="307"/>
                    <a:pt x="70" y="317"/>
                    <a:pt x="88" y="318"/>
                  </a:cubicBezTo>
                  <a:cubicBezTo>
                    <a:pt x="89" y="318"/>
                    <a:pt x="89" y="317"/>
                    <a:pt x="89" y="316"/>
                  </a:cubicBezTo>
                  <a:cubicBezTo>
                    <a:pt x="100" y="310"/>
                    <a:pt x="110" y="298"/>
                    <a:pt x="114" y="286"/>
                  </a:cubicBezTo>
                  <a:cubicBezTo>
                    <a:pt x="114" y="286"/>
                    <a:pt x="114" y="286"/>
                    <a:pt x="114" y="286"/>
                  </a:cubicBezTo>
                  <a:cubicBezTo>
                    <a:pt x="114" y="285"/>
                    <a:pt x="114" y="285"/>
                    <a:pt x="114" y="285"/>
                  </a:cubicBezTo>
                  <a:cubicBezTo>
                    <a:pt x="114" y="285"/>
                    <a:pt x="114" y="285"/>
                    <a:pt x="114" y="285"/>
                  </a:cubicBezTo>
                  <a:cubicBezTo>
                    <a:pt x="114" y="285"/>
                    <a:pt x="114" y="285"/>
                    <a:pt x="114" y="284"/>
                  </a:cubicBezTo>
                  <a:cubicBezTo>
                    <a:pt x="109" y="277"/>
                    <a:pt x="101" y="271"/>
                    <a:pt x="93" y="266"/>
                  </a:cubicBezTo>
                  <a:cubicBezTo>
                    <a:pt x="101" y="268"/>
                    <a:pt x="109" y="270"/>
                    <a:pt x="116" y="275"/>
                  </a:cubicBezTo>
                  <a:cubicBezTo>
                    <a:pt x="116" y="275"/>
                    <a:pt x="117" y="275"/>
                    <a:pt x="118" y="274"/>
                  </a:cubicBezTo>
                  <a:cubicBezTo>
                    <a:pt x="125" y="259"/>
                    <a:pt x="130" y="240"/>
                    <a:pt x="127" y="223"/>
                  </a:cubicBezTo>
                  <a:cubicBezTo>
                    <a:pt x="127" y="223"/>
                    <a:pt x="127" y="223"/>
                    <a:pt x="127" y="223"/>
                  </a:cubicBezTo>
                  <a:cubicBezTo>
                    <a:pt x="126" y="215"/>
                    <a:pt x="120" y="209"/>
                    <a:pt x="114" y="204"/>
                  </a:cubicBezTo>
                  <a:cubicBezTo>
                    <a:pt x="119" y="205"/>
                    <a:pt x="124" y="206"/>
                    <a:pt x="129" y="210"/>
                  </a:cubicBezTo>
                  <a:cubicBezTo>
                    <a:pt x="130" y="210"/>
                    <a:pt x="130" y="210"/>
                    <a:pt x="131" y="209"/>
                  </a:cubicBezTo>
                  <a:cubicBezTo>
                    <a:pt x="131" y="209"/>
                    <a:pt x="131" y="209"/>
                    <a:pt x="131" y="209"/>
                  </a:cubicBezTo>
                  <a:cubicBezTo>
                    <a:pt x="131" y="208"/>
                    <a:pt x="131" y="208"/>
                    <a:pt x="131" y="207"/>
                  </a:cubicBezTo>
                  <a:close/>
                </a:path>
              </a:pathLst>
            </a:custGeom>
            <a:solidFill>
              <a:srgbClr val="156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250825" y="3079750"/>
              <a:ext cx="223838" cy="501650"/>
            </a:xfrm>
            <a:custGeom>
              <a:avLst/>
              <a:gdLst>
                <a:gd name="T0" fmla="*/ 52 w 53"/>
                <a:gd name="T1" fmla="*/ 115 h 118"/>
                <a:gd name="T2" fmla="*/ 3 w 53"/>
                <a:gd name="T3" fmla="*/ 6 h 118"/>
                <a:gd name="T4" fmla="*/ 3 w 53"/>
                <a:gd name="T5" fmla="*/ 6 h 118"/>
                <a:gd name="T6" fmla="*/ 2 w 53"/>
                <a:gd name="T7" fmla="*/ 7 h 118"/>
                <a:gd name="T8" fmla="*/ 49 w 53"/>
                <a:gd name="T9" fmla="*/ 116 h 118"/>
                <a:gd name="T10" fmla="*/ 49 w 53"/>
                <a:gd name="T11" fmla="*/ 116 h 118"/>
                <a:gd name="T12" fmla="*/ 52 w 53"/>
                <a:gd name="T13" fmla="*/ 116 h 118"/>
                <a:gd name="T14" fmla="*/ 52 w 53"/>
                <a:gd name="T15" fmla="*/ 116 h 118"/>
                <a:gd name="T16" fmla="*/ 52 w 53"/>
                <a:gd name="T17" fmla="*/ 1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18">
                  <a:moveTo>
                    <a:pt x="52" y="115"/>
                  </a:moveTo>
                  <a:cubicBezTo>
                    <a:pt x="53" y="82"/>
                    <a:pt x="53" y="0"/>
                    <a:pt x="3" y="6"/>
                  </a:cubicBezTo>
                  <a:cubicBezTo>
                    <a:pt x="3" y="6"/>
                    <a:pt x="2" y="6"/>
                    <a:pt x="3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0" y="48"/>
                    <a:pt x="19" y="88"/>
                    <a:pt x="49" y="116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9" y="118"/>
                    <a:pt x="52" y="118"/>
                    <a:pt x="52" y="116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2" y="115"/>
                    <a:pt x="52" y="115"/>
                    <a:pt x="52" y="115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1500188" y="2522538"/>
              <a:ext cx="1246188" cy="706438"/>
            </a:xfrm>
            <a:custGeom>
              <a:avLst/>
              <a:gdLst>
                <a:gd name="T0" fmla="*/ 273 w 294"/>
                <a:gd name="T1" fmla="*/ 43 h 166"/>
                <a:gd name="T2" fmla="*/ 273 w 294"/>
                <a:gd name="T3" fmla="*/ 44 h 166"/>
                <a:gd name="T4" fmla="*/ 244 w 294"/>
                <a:gd name="T5" fmla="*/ 46 h 166"/>
                <a:gd name="T6" fmla="*/ 276 w 294"/>
                <a:gd name="T7" fmla="*/ 23 h 166"/>
                <a:gd name="T8" fmla="*/ 268 w 294"/>
                <a:gd name="T9" fmla="*/ 4 h 166"/>
                <a:gd name="T10" fmla="*/ 265 w 294"/>
                <a:gd name="T11" fmla="*/ 12 h 166"/>
                <a:gd name="T12" fmla="*/ 217 w 294"/>
                <a:gd name="T13" fmla="*/ 60 h 166"/>
                <a:gd name="T14" fmla="*/ 233 w 294"/>
                <a:gd name="T15" fmla="*/ 21 h 166"/>
                <a:gd name="T16" fmla="*/ 210 w 294"/>
                <a:gd name="T17" fmla="*/ 21 h 166"/>
                <a:gd name="T18" fmla="*/ 220 w 294"/>
                <a:gd name="T19" fmla="*/ 30 h 166"/>
                <a:gd name="T20" fmla="*/ 216 w 294"/>
                <a:gd name="T21" fmla="*/ 61 h 166"/>
                <a:gd name="T22" fmla="*/ 150 w 294"/>
                <a:gd name="T23" fmla="*/ 99 h 166"/>
                <a:gd name="T24" fmla="*/ 184 w 294"/>
                <a:gd name="T25" fmla="*/ 54 h 166"/>
                <a:gd name="T26" fmla="*/ 169 w 294"/>
                <a:gd name="T27" fmla="*/ 37 h 166"/>
                <a:gd name="T28" fmla="*/ 169 w 294"/>
                <a:gd name="T29" fmla="*/ 51 h 166"/>
                <a:gd name="T30" fmla="*/ 148 w 294"/>
                <a:gd name="T31" fmla="*/ 100 h 166"/>
                <a:gd name="T32" fmla="*/ 80 w 294"/>
                <a:gd name="T33" fmla="*/ 128 h 166"/>
                <a:gd name="T34" fmla="*/ 131 w 294"/>
                <a:gd name="T35" fmla="*/ 87 h 166"/>
                <a:gd name="T36" fmla="*/ 115 w 294"/>
                <a:gd name="T37" fmla="*/ 73 h 166"/>
                <a:gd name="T38" fmla="*/ 113 w 294"/>
                <a:gd name="T39" fmla="*/ 85 h 166"/>
                <a:gd name="T40" fmla="*/ 42 w 294"/>
                <a:gd name="T41" fmla="*/ 142 h 166"/>
                <a:gd name="T42" fmla="*/ 32 w 294"/>
                <a:gd name="T43" fmla="*/ 130 h 166"/>
                <a:gd name="T44" fmla="*/ 51 w 294"/>
                <a:gd name="T45" fmla="*/ 113 h 166"/>
                <a:gd name="T46" fmla="*/ 36 w 294"/>
                <a:gd name="T47" fmla="*/ 97 h 166"/>
                <a:gd name="T48" fmla="*/ 39 w 294"/>
                <a:gd name="T49" fmla="*/ 113 h 166"/>
                <a:gd name="T50" fmla="*/ 0 w 294"/>
                <a:gd name="T51" fmla="*/ 152 h 166"/>
                <a:gd name="T52" fmla="*/ 36 w 294"/>
                <a:gd name="T53" fmla="*/ 147 h 166"/>
                <a:gd name="T54" fmla="*/ 88 w 294"/>
                <a:gd name="T55" fmla="*/ 153 h 166"/>
                <a:gd name="T56" fmla="*/ 102 w 294"/>
                <a:gd name="T57" fmla="*/ 165 h 166"/>
                <a:gd name="T58" fmla="*/ 95 w 294"/>
                <a:gd name="T59" fmla="*/ 142 h 166"/>
                <a:gd name="T60" fmla="*/ 89 w 294"/>
                <a:gd name="T61" fmla="*/ 149 h 166"/>
                <a:gd name="T62" fmla="*/ 48 w 294"/>
                <a:gd name="T63" fmla="*/ 144 h 166"/>
                <a:gd name="T64" fmla="*/ 121 w 294"/>
                <a:gd name="T65" fmla="*/ 116 h 166"/>
                <a:gd name="T66" fmla="*/ 159 w 294"/>
                <a:gd name="T67" fmla="*/ 143 h 166"/>
                <a:gd name="T68" fmla="*/ 172 w 294"/>
                <a:gd name="T69" fmla="*/ 151 h 166"/>
                <a:gd name="T70" fmla="*/ 167 w 294"/>
                <a:gd name="T71" fmla="*/ 130 h 166"/>
                <a:gd name="T72" fmla="*/ 123 w 294"/>
                <a:gd name="T73" fmla="*/ 115 h 166"/>
                <a:gd name="T74" fmla="*/ 187 w 294"/>
                <a:gd name="T75" fmla="*/ 85 h 166"/>
                <a:gd name="T76" fmla="*/ 216 w 294"/>
                <a:gd name="T77" fmla="*/ 104 h 166"/>
                <a:gd name="T78" fmla="*/ 234 w 294"/>
                <a:gd name="T79" fmla="*/ 95 h 166"/>
                <a:gd name="T80" fmla="*/ 225 w 294"/>
                <a:gd name="T81" fmla="*/ 90 h 166"/>
                <a:gd name="T82" fmla="*/ 221 w 294"/>
                <a:gd name="T83" fmla="*/ 91 h 166"/>
                <a:gd name="T84" fmla="*/ 218 w 294"/>
                <a:gd name="T85" fmla="*/ 93 h 166"/>
                <a:gd name="T86" fmla="*/ 243 w 294"/>
                <a:gd name="T87" fmla="*/ 48 h 166"/>
                <a:gd name="T88" fmla="*/ 273 w 294"/>
                <a:gd name="T89" fmla="*/ 48 h 166"/>
                <a:gd name="T90" fmla="*/ 293 w 294"/>
                <a:gd name="T91" fmla="*/ 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4" h="166">
                  <a:moveTo>
                    <a:pt x="284" y="34"/>
                  </a:moveTo>
                  <a:cubicBezTo>
                    <a:pt x="279" y="34"/>
                    <a:pt x="275" y="38"/>
                    <a:pt x="273" y="43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3" y="43"/>
                    <a:pt x="273" y="44"/>
                    <a:pt x="273" y="44"/>
                  </a:cubicBezTo>
                  <a:cubicBezTo>
                    <a:pt x="272" y="44"/>
                    <a:pt x="272" y="45"/>
                    <a:pt x="272" y="46"/>
                  </a:cubicBezTo>
                  <a:cubicBezTo>
                    <a:pt x="263" y="45"/>
                    <a:pt x="254" y="46"/>
                    <a:pt x="244" y="46"/>
                  </a:cubicBezTo>
                  <a:cubicBezTo>
                    <a:pt x="253" y="39"/>
                    <a:pt x="262" y="30"/>
                    <a:pt x="269" y="22"/>
                  </a:cubicBezTo>
                  <a:cubicBezTo>
                    <a:pt x="271" y="23"/>
                    <a:pt x="273" y="24"/>
                    <a:pt x="276" y="23"/>
                  </a:cubicBezTo>
                  <a:cubicBezTo>
                    <a:pt x="281" y="21"/>
                    <a:pt x="285" y="15"/>
                    <a:pt x="284" y="10"/>
                  </a:cubicBezTo>
                  <a:cubicBezTo>
                    <a:pt x="283" y="4"/>
                    <a:pt x="273" y="0"/>
                    <a:pt x="268" y="4"/>
                  </a:cubicBezTo>
                  <a:cubicBezTo>
                    <a:pt x="266" y="5"/>
                    <a:pt x="266" y="8"/>
                    <a:pt x="266" y="11"/>
                  </a:cubicBezTo>
                  <a:cubicBezTo>
                    <a:pt x="265" y="12"/>
                    <a:pt x="265" y="12"/>
                    <a:pt x="265" y="12"/>
                  </a:cubicBezTo>
                  <a:cubicBezTo>
                    <a:pt x="265" y="15"/>
                    <a:pt x="266" y="18"/>
                    <a:pt x="267" y="20"/>
                  </a:cubicBezTo>
                  <a:cubicBezTo>
                    <a:pt x="252" y="35"/>
                    <a:pt x="235" y="48"/>
                    <a:pt x="217" y="60"/>
                  </a:cubicBezTo>
                  <a:cubicBezTo>
                    <a:pt x="220" y="50"/>
                    <a:pt x="222" y="40"/>
                    <a:pt x="223" y="30"/>
                  </a:cubicBezTo>
                  <a:cubicBezTo>
                    <a:pt x="228" y="30"/>
                    <a:pt x="233" y="26"/>
                    <a:pt x="233" y="21"/>
                  </a:cubicBezTo>
                  <a:cubicBezTo>
                    <a:pt x="234" y="15"/>
                    <a:pt x="230" y="10"/>
                    <a:pt x="224" y="10"/>
                  </a:cubicBezTo>
                  <a:cubicBezTo>
                    <a:pt x="219" y="9"/>
                    <a:pt x="208" y="13"/>
                    <a:pt x="210" y="21"/>
                  </a:cubicBezTo>
                  <a:cubicBezTo>
                    <a:pt x="211" y="25"/>
                    <a:pt x="215" y="29"/>
                    <a:pt x="219" y="29"/>
                  </a:cubicBezTo>
                  <a:cubicBezTo>
                    <a:pt x="219" y="30"/>
                    <a:pt x="220" y="30"/>
                    <a:pt x="220" y="30"/>
                  </a:cubicBezTo>
                  <a:cubicBezTo>
                    <a:pt x="220" y="30"/>
                    <a:pt x="220" y="30"/>
                    <a:pt x="221" y="30"/>
                  </a:cubicBezTo>
                  <a:cubicBezTo>
                    <a:pt x="219" y="41"/>
                    <a:pt x="217" y="51"/>
                    <a:pt x="216" y="61"/>
                  </a:cubicBezTo>
                  <a:cubicBezTo>
                    <a:pt x="195" y="75"/>
                    <a:pt x="173" y="87"/>
                    <a:pt x="151" y="98"/>
                  </a:cubicBezTo>
                  <a:cubicBezTo>
                    <a:pt x="150" y="98"/>
                    <a:pt x="150" y="98"/>
                    <a:pt x="150" y="99"/>
                  </a:cubicBezTo>
                  <a:cubicBezTo>
                    <a:pt x="156" y="83"/>
                    <a:pt x="165" y="70"/>
                    <a:pt x="173" y="56"/>
                  </a:cubicBezTo>
                  <a:cubicBezTo>
                    <a:pt x="177" y="58"/>
                    <a:pt x="181" y="58"/>
                    <a:pt x="184" y="54"/>
                  </a:cubicBezTo>
                  <a:cubicBezTo>
                    <a:pt x="188" y="49"/>
                    <a:pt x="190" y="41"/>
                    <a:pt x="186" y="36"/>
                  </a:cubicBezTo>
                  <a:cubicBezTo>
                    <a:pt x="182" y="30"/>
                    <a:pt x="173" y="31"/>
                    <a:pt x="169" y="37"/>
                  </a:cubicBezTo>
                  <a:cubicBezTo>
                    <a:pt x="166" y="41"/>
                    <a:pt x="166" y="46"/>
                    <a:pt x="169" y="50"/>
                  </a:cubicBezTo>
                  <a:cubicBezTo>
                    <a:pt x="168" y="51"/>
                    <a:pt x="168" y="51"/>
                    <a:pt x="169" y="51"/>
                  </a:cubicBezTo>
                  <a:cubicBezTo>
                    <a:pt x="169" y="53"/>
                    <a:pt x="170" y="54"/>
                    <a:pt x="171" y="55"/>
                  </a:cubicBezTo>
                  <a:cubicBezTo>
                    <a:pt x="162" y="69"/>
                    <a:pt x="153" y="83"/>
                    <a:pt x="148" y="100"/>
                  </a:cubicBezTo>
                  <a:cubicBezTo>
                    <a:pt x="127" y="110"/>
                    <a:pt x="105" y="119"/>
                    <a:pt x="83" y="127"/>
                  </a:cubicBezTo>
                  <a:cubicBezTo>
                    <a:pt x="82" y="128"/>
                    <a:pt x="81" y="128"/>
                    <a:pt x="80" y="128"/>
                  </a:cubicBezTo>
                  <a:cubicBezTo>
                    <a:pt x="90" y="113"/>
                    <a:pt x="102" y="100"/>
                    <a:pt x="114" y="88"/>
                  </a:cubicBezTo>
                  <a:cubicBezTo>
                    <a:pt x="119" y="92"/>
                    <a:pt x="127" y="92"/>
                    <a:pt x="131" y="87"/>
                  </a:cubicBezTo>
                  <a:cubicBezTo>
                    <a:pt x="135" y="83"/>
                    <a:pt x="135" y="75"/>
                    <a:pt x="132" y="71"/>
                  </a:cubicBezTo>
                  <a:cubicBezTo>
                    <a:pt x="127" y="64"/>
                    <a:pt x="119" y="68"/>
                    <a:pt x="115" y="73"/>
                  </a:cubicBezTo>
                  <a:cubicBezTo>
                    <a:pt x="114" y="73"/>
                    <a:pt x="114" y="73"/>
                    <a:pt x="114" y="74"/>
                  </a:cubicBezTo>
                  <a:cubicBezTo>
                    <a:pt x="112" y="77"/>
                    <a:pt x="110" y="82"/>
                    <a:pt x="113" y="85"/>
                  </a:cubicBezTo>
                  <a:cubicBezTo>
                    <a:pt x="99" y="98"/>
                    <a:pt x="86" y="112"/>
                    <a:pt x="78" y="129"/>
                  </a:cubicBezTo>
                  <a:cubicBezTo>
                    <a:pt x="66" y="133"/>
                    <a:pt x="54" y="138"/>
                    <a:pt x="42" y="142"/>
                  </a:cubicBezTo>
                  <a:cubicBezTo>
                    <a:pt x="36" y="143"/>
                    <a:pt x="30" y="145"/>
                    <a:pt x="24" y="146"/>
                  </a:cubicBezTo>
                  <a:cubicBezTo>
                    <a:pt x="27" y="141"/>
                    <a:pt x="29" y="135"/>
                    <a:pt x="32" y="130"/>
                  </a:cubicBezTo>
                  <a:cubicBezTo>
                    <a:pt x="35" y="125"/>
                    <a:pt x="38" y="120"/>
                    <a:pt x="41" y="114"/>
                  </a:cubicBezTo>
                  <a:cubicBezTo>
                    <a:pt x="44" y="116"/>
                    <a:pt x="48" y="116"/>
                    <a:pt x="51" y="113"/>
                  </a:cubicBezTo>
                  <a:cubicBezTo>
                    <a:pt x="57" y="109"/>
                    <a:pt x="58" y="101"/>
                    <a:pt x="54" y="96"/>
                  </a:cubicBezTo>
                  <a:cubicBezTo>
                    <a:pt x="49" y="90"/>
                    <a:pt x="40" y="90"/>
                    <a:pt x="36" y="97"/>
                  </a:cubicBezTo>
                  <a:cubicBezTo>
                    <a:pt x="34" y="100"/>
                    <a:pt x="33" y="107"/>
                    <a:pt x="36" y="110"/>
                  </a:cubicBezTo>
                  <a:cubicBezTo>
                    <a:pt x="37" y="111"/>
                    <a:pt x="38" y="112"/>
                    <a:pt x="39" y="113"/>
                  </a:cubicBezTo>
                  <a:cubicBezTo>
                    <a:pt x="31" y="122"/>
                    <a:pt x="26" y="135"/>
                    <a:pt x="21" y="146"/>
                  </a:cubicBezTo>
                  <a:cubicBezTo>
                    <a:pt x="14" y="148"/>
                    <a:pt x="7" y="150"/>
                    <a:pt x="0" y="152"/>
                  </a:cubicBezTo>
                  <a:cubicBezTo>
                    <a:pt x="0" y="152"/>
                    <a:pt x="0" y="153"/>
                    <a:pt x="0" y="153"/>
                  </a:cubicBezTo>
                  <a:cubicBezTo>
                    <a:pt x="12" y="155"/>
                    <a:pt x="25" y="150"/>
                    <a:pt x="36" y="147"/>
                  </a:cubicBezTo>
                  <a:cubicBezTo>
                    <a:pt x="40" y="146"/>
                    <a:pt x="43" y="145"/>
                    <a:pt x="46" y="144"/>
                  </a:cubicBezTo>
                  <a:cubicBezTo>
                    <a:pt x="58" y="149"/>
                    <a:pt x="74" y="153"/>
                    <a:pt x="88" y="153"/>
                  </a:cubicBezTo>
                  <a:cubicBezTo>
                    <a:pt x="87" y="154"/>
                    <a:pt x="87" y="155"/>
                    <a:pt x="87" y="156"/>
                  </a:cubicBezTo>
                  <a:cubicBezTo>
                    <a:pt x="88" y="163"/>
                    <a:pt x="95" y="166"/>
                    <a:pt x="102" y="165"/>
                  </a:cubicBezTo>
                  <a:cubicBezTo>
                    <a:pt x="108" y="165"/>
                    <a:pt x="111" y="159"/>
                    <a:pt x="110" y="153"/>
                  </a:cubicBezTo>
                  <a:cubicBezTo>
                    <a:pt x="109" y="147"/>
                    <a:pt x="101" y="140"/>
                    <a:pt x="95" y="142"/>
                  </a:cubicBezTo>
                  <a:cubicBezTo>
                    <a:pt x="94" y="143"/>
                    <a:pt x="94" y="144"/>
                    <a:pt x="94" y="144"/>
                  </a:cubicBezTo>
                  <a:cubicBezTo>
                    <a:pt x="92" y="145"/>
                    <a:pt x="90" y="147"/>
                    <a:pt x="89" y="149"/>
                  </a:cubicBezTo>
                  <a:cubicBezTo>
                    <a:pt x="82" y="149"/>
                    <a:pt x="76" y="149"/>
                    <a:pt x="69" y="148"/>
                  </a:cubicBezTo>
                  <a:cubicBezTo>
                    <a:pt x="62" y="147"/>
                    <a:pt x="55" y="145"/>
                    <a:pt x="48" y="144"/>
                  </a:cubicBezTo>
                  <a:cubicBezTo>
                    <a:pt x="59" y="140"/>
                    <a:pt x="70" y="136"/>
                    <a:pt x="81" y="132"/>
                  </a:cubicBezTo>
                  <a:cubicBezTo>
                    <a:pt x="94" y="127"/>
                    <a:pt x="107" y="122"/>
                    <a:pt x="121" y="116"/>
                  </a:cubicBezTo>
                  <a:cubicBezTo>
                    <a:pt x="132" y="125"/>
                    <a:pt x="145" y="133"/>
                    <a:pt x="158" y="137"/>
                  </a:cubicBezTo>
                  <a:cubicBezTo>
                    <a:pt x="158" y="139"/>
                    <a:pt x="158" y="141"/>
                    <a:pt x="159" y="143"/>
                  </a:cubicBezTo>
                  <a:cubicBezTo>
                    <a:pt x="159" y="144"/>
                    <a:pt x="159" y="144"/>
                    <a:pt x="159" y="144"/>
                  </a:cubicBezTo>
                  <a:cubicBezTo>
                    <a:pt x="161" y="149"/>
                    <a:pt x="166" y="152"/>
                    <a:pt x="172" y="151"/>
                  </a:cubicBezTo>
                  <a:cubicBezTo>
                    <a:pt x="178" y="150"/>
                    <a:pt x="185" y="143"/>
                    <a:pt x="182" y="136"/>
                  </a:cubicBezTo>
                  <a:cubicBezTo>
                    <a:pt x="179" y="131"/>
                    <a:pt x="172" y="129"/>
                    <a:pt x="167" y="130"/>
                  </a:cubicBezTo>
                  <a:cubicBezTo>
                    <a:pt x="164" y="130"/>
                    <a:pt x="161" y="132"/>
                    <a:pt x="160" y="134"/>
                  </a:cubicBezTo>
                  <a:cubicBezTo>
                    <a:pt x="146" y="130"/>
                    <a:pt x="134" y="123"/>
                    <a:pt x="123" y="115"/>
                  </a:cubicBezTo>
                  <a:cubicBezTo>
                    <a:pt x="131" y="112"/>
                    <a:pt x="139" y="108"/>
                    <a:pt x="148" y="104"/>
                  </a:cubicBezTo>
                  <a:cubicBezTo>
                    <a:pt x="160" y="98"/>
                    <a:pt x="174" y="92"/>
                    <a:pt x="187" y="85"/>
                  </a:cubicBezTo>
                  <a:cubicBezTo>
                    <a:pt x="195" y="91"/>
                    <a:pt x="206" y="94"/>
                    <a:pt x="217" y="96"/>
                  </a:cubicBezTo>
                  <a:cubicBezTo>
                    <a:pt x="216" y="99"/>
                    <a:pt x="215" y="101"/>
                    <a:pt x="216" y="104"/>
                  </a:cubicBezTo>
                  <a:cubicBezTo>
                    <a:pt x="218" y="110"/>
                    <a:pt x="227" y="113"/>
                    <a:pt x="232" y="109"/>
                  </a:cubicBezTo>
                  <a:cubicBezTo>
                    <a:pt x="236" y="106"/>
                    <a:pt x="236" y="100"/>
                    <a:pt x="234" y="95"/>
                  </a:cubicBezTo>
                  <a:cubicBezTo>
                    <a:pt x="232" y="92"/>
                    <a:pt x="229" y="90"/>
                    <a:pt x="225" y="91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4" y="90"/>
                    <a:pt x="223" y="91"/>
                    <a:pt x="221" y="91"/>
                  </a:cubicBezTo>
                  <a:cubicBezTo>
                    <a:pt x="220" y="92"/>
                    <a:pt x="220" y="92"/>
                    <a:pt x="219" y="93"/>
                  </a:cubicBezTo>
                  <a:cubicBezTo>
                    <a:pt x="219" y="93"/>
                    <a:pt x="218" y="93"/>
                    <a:pt x="218" y="93"/>
                  </a:cubicBezTo>
                  <a:cubicBezTo>
                    <a:pt x="208" y="91"/>
                    <a:pt x="198" y="88"/>
                    <a:pt x="188" y="84"/>
                  </a:cubicBezTo>
                  <a:cubicBezTo>
                    <a:pt x="207" y="73"/>
                    <a:pt x="226" y="61"/>
                    <a:pt x="243" y="48"/>
                  </a:cubicBezTo>
                  <a:cubicBezTo>
                    <a:pt x="253" y="48"/>
                    <a:pt x="263" y="49"/>
                    <a:pt x="273" y="48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75" y="51"/>
                    <a:pt x="279" y="54"/>
                    <a:pt x="282" y="54"/>
                  </a:cubicBezTo>
                  <a:cubicBezTo>
                    <a:pt x="287" y="55"/>
                    <a:pt x="292" y="52"/>
                    <a:pt x="293" y="46"/>
                  </a:cubicBezTo>
                  <a:cubicBezTo>
                    <a:pt x="294" y="40"/>
                    <a:pt x="290" y="33"/>
                    <a:pt x="284" y="34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1852613" y="2841625"/>
              <a:ext cx="1346200" cy="858838"/>
            </a:xfrm>
            <a:custGeom>
              <a:avLst/>
              <a:gdLst>
                <a:gd name="T0" fmla="*/ 315 w 318"/>
                <a:gd name="T1" fmla="*/ 27 h 202"/>
                <a:gd name="T2" fmla="*/ 280 w 318"/>
                <a:gd name="T3" fmla="*/ 42 h 202"/>
                <a:gd name="T4" fmla="*/ 246 w 318"/>
                <a:gd name="T5" fmla="*/ 54 h 202"/>
                <a:gd name="T6" fmla="*/ 199 w 318"/>
                <a:gd name="T7" fmla="*/ 96 h 202"/>
                <a:gd name="T8" fmla="*/ 179 w 318"/>
                <a:gd name="T9" fmla="*/ 102 h 202"/>
                <a:gd name="T10" fmla="*/ 116 w 318"/>
                <a:gd name="T11" fmla="*/ 117 h 202"/>
                <a:gd name="T12" fmla="*/ 137 w 318"/>
                <a:gd name="T13" fmla="*/ 99 h 202"/>
                <a:gd name="T14" fmla="*/ 145 w 318"/>
                <a:gd name="T15" fmla="*/ 91 h 202"/>
                <a:gd name="T16" fmla="*/ 204 w 318"/>
                <a:gd name="T17" fmla="*/ 4 h 202"/>
                <a:gd name="T18" fmla="*/ 206 w 318"/>
                <a:gd name="T19" fmla="*/ 2 h 202"/>
                <a:gd name="T20" fmla="*/ 204 w 318"/>
                <a:gd name="T21" fmla="*/ 1 h 202"/>
                <a:gd name="T22" fmla="*/ 185 w 318"/>
                <a:gd name="T23" fmla="*/ 22 h 202"/>
                <a:gd name="T24" fmla="*/ 162 w 318"/>
                <a:gd name="T25" fmla="*/ 43 h 202"/>
                <a:gd name="T26" fmla="*/ 141 w 318"/>
                <a:gd name="T27" fmla="*/ 90 h 202"/>
                <a:gd name="T28" fmla="*/ 141 w 318"/>
                <a:gd name="T29" fmla="*/ 90 h 202"/>
                <a:gd name="T30" fmla="*/ 137 w 318"/>
                <a:gd name="T31" fmla="*/ 95 h 202"/>
                <a:gd name="T32" fmla="*/ 111 w 318"/>
                <a:gd name="T33" fmla="*/ 118 h 202"/>
                <a:gd name="T34" fmla="*/ 76 w 318"/>
                <a:gd name="T35" fmla="*/ 123 h 202"/>
                <a:gd name="T36" fmla="*/ 76 w 318"/>
                <a:gd name="T37" fmla="*/ 123 h 202"/>
                <a:gd name="T38" fmla="*/ 75 w 318"/>
                <a:gd name="T39" fmla="*/ 123 h 202"/>
                <a:gd name="T40" fmla="*/ 57 w 318"/>
                <a:gd name="T41" fmla="*/ 126 h 202"/>
                <a:gd name="T42" fmla="*/ 1 w 318"/>
                <a:gd name="T43" fmla="*/ 125 h 202"/>
                <a:gd name="T44" fmla="*/ 1 w 318"/>
                <a:gd name="T45" fmla="*/ 126 h 202"/>
                <a:gd name="T46" fmla="*/ 50 w 318"/>
                <a:gd name="T47" fmla="*/ 130 h 202"/>
                <a:gd name="T48" fmla="*/ 77 w 318"/>
                <a:gd name="T49" fmla="*/ 127 h 202"/>
                <a:gd name="T50" fmla="*/ 122 w 318"/>
                <a:gd name="T51" fmla="*/ 158 h 202"/>
                <a:gd name="T52" fmla="*/ 164 w 318"/>
                <a:gd name="T53" fmla="*/ 171 h 202"/>
                <a:gd name="T54" fmla="*/ 251 w 318"/>
                <a:gd name="T55" fmla="*/ 156 h 202"/>
                <a:gd name="T56" fmla="*/ 251 w 318"/>
                <a:gd name="T57" fmla="*/ 155 h 202"/>
                <a:gd name="T58" fmla="*/ 252 w 318"/>
                <a:gd name="T59" fmla="*/ 155 h 202"/>
                <a:gd name="T60" fmla="*/ 251 w 318"/>
                <a:gd name="T61" fmla="*/ 153 h 202"/>
                <a:gd name="T62" fmla="*/ 163 w 318"/>
                <a:gd name="T63" fmla="*/ 167 h 202"/>
                <a:gd name="T64" fmla="*/ 163 w 318"/>
                <a:gd name="T65" fmla="*/ 167 h 202"/>
                <a:gd name="T66" fmla="*/ 127 w 318"/>
                <a:gd name="T67" fmla="*/ 157 h 202"/>
                <a:gd name="T68" fmla="*/ 78 w 318"/>
                <a:gd name="T69" fmla="*/ 126 h 202"/>
                <a:gd name="T70" fmla="*/ 108 w 318"/>
                <a:gd name="T71" fmla="*/ 121 h 202"/>
                <a:gd name="T72" fmla="*/ 199 w 318"/>
                <a:gd name="T73" fmla="*/ 100 h 202"/>
                <a:gd name="T74" fmla="*/ 199 w 318"/>
                <a:gd name="T75" fmla="*/ 100 h 202"/>
                <a:gd name="T76" fmla="*/ 265 w 318"/>
                <a:gd name="T77" fmla="*/ 104 h 202"/>
                <a:gd name="T78" fmla="*/ 296 w 318"/>
                <a:gd name="T79" fmla="*/ 74 h 202"/>
                <a:gd name="T80" fmla="*/ 315 w 318"/>
                <a:gd name="T81" fmla="*/ 30 h 202"/>
                <a:gd name="T82" fmla="*/ 316 w 318"/>
                <a:gd name="T83" fmla="*/ 29 h 202"/>
                <a:gd name="T84" fmla="*/ 315 w 318"/>
                <a:gd name="T85" fmla="*/ 2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8" h="202">
                  <a:moveTo>
                    <a:pt x="315" y="27"/>
                  </a:moveTo>
                  <a:cubicBezTo>
                    <a:pt x="304" y="33"/>
                    <a:pt x="292" y="38"/>
                    <a:pt x="280" y="42"/>
                  </a:cubicBezTo>
                  <a:cubicBezTo>
                    <a:pt x="269" y="46"/>
                    <a:pt x="257" y="49"/>
                    <a:pt x="246" y="54"/>
                  </a:cubicBezTo>
                  <a:cubicBezTo>
                    <a:pt x="226" y="63"/>
                    <a:pt x="211" y="78"/>
                    <a:pt x="199" y="96"/>
                  </a:cubicBezTo>
                  <a:cubicBezTo>
                    <a:pt x="193" y="98"/>
                    <a:pt x="186" y="100"/>
                    <a:pt x="179" y="102"/>
                  </a:cubicBezTo>
                  <a:cubicBezTo>
                    <a:pt x="158" y="109"/>
                    <a:pt x="137" y="113"/>
                    <a:pt x="116" y="117"/>
                  </a:cubicBezTo>
                  <a:cubicBezTo>
                    <a:pt x="124" y="113"/>
                    <a:pt x="131" y="105"/>
                    <a:pt x="137" y="99"/>
                  </a:cubicBezTo>
                  <a:cubicBezTo>
                    <a:pt x="140" y="96"/>
                    <a:pt x="142" y="94"/>
                    <a:pt x="145" y="91"/>
                  </a:cubicBezTo>
                  <a:cubicBezTo>
                    <a:pt x="192" y="99"/>
                    <a:pt x="197" y="38"/>
                    <a:pt x="204" y="4"/>
                  </a:cubicBezTo>
                  <a:cubicBezTo>
                    <a:pt x="205" y="3"/>
                    <a:pt x="205" y="3"/>
                    <a:pt x="206" y="2"/>
                  </a:cubicBezTo>
                  <a:cubicBezTo>
                    <a:pt x="206" y="1"/>
                    <a:pt x="205" y="0"/>
                    <a:pt x="204" y="1"/>
                  </a:cubicBezTo>
                  <a:cubicBezTo>
                    <a:pt x="198" y="8"/>
                    <a:pt x="192" y="15"/>
                    <a:pt x="185" y="22"/>
                  </a:cubicBezTo>
                  <a:cubicBezTo>
                    <a:pt x="177" y="29"/>
                    <a:pt x="169" y="35"/>
                    <a:pt x="162" y="43"/>
                  </a:cubicBezTo>
                  <a:cubicBezTo>
                    <a:pt x="149" y="55"/>
                    <a:pt x="139" y="71"/>
                    <a:pt x="141" y="90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40" y="91"/>
                    <a:pt x="139" y="93"/>
                    <a:pt x="137" y="95"/>
                  </a:cubicBezTo>
                  <a:cubicBezTo>
                    <a:pt x="129" y="104"/>
                    <a:pt x="121" y="111"/>
                    <a:pt x="111" y="118"/>
                  </a:cubicBezTo>
                  <a:cubicBezTo>
                    <a:pt x="99" y="120"/>
                    <a:pt x="88" y="122"/>
                    <a:pt x="7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75" y="123"/>
                    <a:pt x="75" y="123"/>
                  </a:cubicBezTo>
                  <a:cubicBezTo>
                    <a:pt x="69" y="124"/>
                    <a:pt x="63" y="125"/>
                    <a:pt x="57" y="126"/>
                  </a:cubicBezTo>
                  <a:cubicBezTo>
                    <a:pt x="38" y="129"/>
                    <a:pt x="20" y="130"/>
                    <a:pt x="1" y="125"/>
                  </a:cubicBezTo>
                  <a:cubicBezTo>
                    <a:pt x="1" y="124"/>
                    <a:pt x="0" y="125"/>
                    <a:pt x="1" y="126"/>
                  </a:cubicBezTo>
                  <a:cubicBezTo>
                    <a:pt x="15" y="134"/>
                    <a:pt x="35" y="132"/>
                    <a:pt x="50" y="130"/>
                  </a:cubicBezTo>
                  <a:cubicBezTo>
                    <a:pt x="59" y="129"/>
                    <a:pt x="68" y="128"/>
                    <a:pt x="77" y="127"/>
                  </a:cubicBezTo>
                  <a:cubicBezTo>
                    <a:pt x="86" y="142"/>
                    <a:pt x="107" y="151"/>
                    <a:pt x="122" y="158"/>
                  </a:cubicBezTo>
                  <a:cubicBezTo>
                    <a:pt x="135" y="163"/>
                    <a:pt x="149" y="168"/>
                    <a:pt x="164" y="171"/>
                  </a:cubicBezTo>
                  <a:cubicBezTo>
                    <a:pt x="182" y="202"/>
                    <a:pt x="242" y="188"/>
                    <a:pt x="251" y="156"/>
                  </a:cubicBezTo>
                  <a:cubicBezTo>
                    <a:pt x="251" y="156"/>
                    <a:pt x="251" y="156"/>
                    <a:pt x="251" y="155"/>
                  </a:cubicBezTo>
                  <a:cubicBezTo>
                    <a:pt x="251" y="155"/>
                    <a:pt x="251" y="155"/>
                    <a:pt x="252" y="155"/>
                  </a:cubicBezTo>
                  <a:cubicBezTo>
                    <a:pt x="253" y="155"/>
                    <a:pt x="253" y="152"/>
                    <a:pt x="251" y="153"/>
                  </a:cubicBezTo>
                  <a:cubicBezTo>
                    <a:pt x="222" y="155"/>
                    <a:pt x="184" y="140"/>
                    <a:pt x="163" y="167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151" y="165"/>
                    <a:pt x="139" y="161"/>
                    <a:pt x="127" y="157"/>
                  </a:cubicBezTo>
                  <a:cubicBezTo>
                    <a:pt x="110" y="150"/>
                    <a:pt x="90" y="141"/>
                    <a:pt x="78" y="126"/>
                  </a:cubicBezTo>
                  <a:cubicBezTo>
                    <a:pt x="88" y="125"/>
                    <a:pt x="98" y="123"/>
                    <a:pt x="108" y="121"/>
                  </a:cubicBezTo>
                  <a:cubicBezTo>
                    <a:pt x="138" y="116"/>
                    <a:pt x="169" y="110"/>
                    <a:pt x="199" y="100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14" y="119"/>
                    <a:pt x="247" y="113"/>
                    <a:pt x="265" y="104"/>
                  </a:cubicBezTo>
                  <a:cubicBezTo>
                    <a:pt x="278" y="98"/>
                    <a:pt x="288" y="85"/>
                    <a:pt x="296" y="74"/>
                  </a:cubicBezTo>
                  <a:cubicBezTo>
                    <a:pt x="305" y="61"/>
                    <a:pt x="313" y="45"/>
                    <a:pt x="315" y="30"/>
                  </a:cubicBezTo>
                  <a:cubicBezTo>
                    <a:pt x="315" y="30"/>
                    <a:pt x="316" y="30"/>
                    <a:pt x="316" y="29"/>
                  </a:cubicBezTo>
                  <a:cubicBezTo>
                    <a:pt x="318" y="29"/>
                    <a:pt x="317" y="27"/>
                    <a:pt x="315" y="27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2401888" y="3727450"/>
              <a:ext cx="319088" cy="714375"/>
            </a:xfrm>
            <a:custGeom>
              <a:avLst/>
              <a:gdLst>
                <a:gd name="T0" fmla="*/ 74 w 75"/>
                <a:gd name="T1" fmla="*/ 155 h 168"/>
                <a:gd name="T2" fmla="*/ 67 w 75"/>
                <a:gd name="T3" fmla="*/ 150 h 168"/>
                <a:gd name="T4" fmla="*/ 58 w 75"/>
                <a:gd name="T5" fmla="*/ 144 h 168"/>
                <a:gd name="T6" fmla="*/ 58 w 75"/>
                <a:gd name="T7" fmla="*/ 144 h 168"/>
                <a:gd name="T8" fmla="*/ 46 w 75"/>
                <a:gd name="T9" fmla="*/ 67 h 168"/>
                <a:gd name="T10" fmla="*/ 28 w 75"/>
                <a:gd name="T11" fmla="*/ 24 h 168"/>
                <a:gd name="T12" fmla="*/ 1 w 75"/>
                <a:gd name="T13" fmla="*/ 0 h 168"/>
                <a:gd name="T14" fmla="*/ 1 w 75"/>
                <a:gd name="T15" fmla="*/ 1 h 168"/>
                <a:gd name="T16" fmla="*/ 27 w 75"/>
                <a:gd name="T17" fmla="*/ 30 h 168"/>
                <a:gd name="T18" fmla="*/ 44 w 75"/>
                <a:gd name="T19" fmla="*/ 73 h 168"/>
                <a:gd name="T20" fmla="*/ 54 w 75"/>
                <a:gd name="T21" fmla="*/ 144 h 168"/>
                <a:gd name="T22" fmla="*/ 42 w 75"/>
                <a:gd name="T23" fmla="*/ 158 h 168"/>
                <a:gd name="T24" fmla="*/ 42 w 75"/>
                <a:gd name="T25" fmla="*/ 160 h 168"/>
                <a:gd name="T26" fmla="*/ 60 w 75"/>
                <a:gd name="T27" fmla="*/ 167 h 168"/>
                <a:gd name="T28" fmla="*/ 73 w 75"/>
                <a:gd name="T29" fmla="*/ 157 h 168"/>
                <a:gd name="T30" fmla="*/ 74 w 75"/>
                <a:gd name="T31" fmla="*/ 15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168">
                  <a:moveTo>
                    <a:pt x="74" y="155"/>
                  </a:moveTo>
                  <a:cubicBezTo>
                    <a:pt x="72" y="153"/>
                    <a:pt x="70" y="151"/>
                    <a:pt x="67" y="150"/>
                  </a:cubicBezTo>
                  <a:cubicBezTo>
                    <a:pt x="64" y="148"/>
                    <a:pt x="61" y="146"/>
                    <a:pt x="58" y="144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58" y="118"/>
                    <a:pt x="53" y="91"/>
                    <a:pt x="46" y="67"/>
                  </a:cubicBezTo>
                  <a:cubicBezTo>
                    <a:pt x="42" y="52"/>
                    <a:pt x="37" y="38"/>
                    <a:pt x="28" y="24"/>
                  </a:cubicBezTo>
                  <a:cubicBezTo>
                    <a:pt x="22" y="15"/>
                    <a:pt x="13" y="3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2" y="10"/>
                    <a:pt x="20" y="17"/>
                    <a:pt x="27" y="30"/>
                  </a:cubicBezTo>
                  <a:cubicBezTo>
                    <a:pt x="35" y="43"/>
                    <a:pt x="40" y="58"/>
                    <a:pt x="44" y="73"/>
                  </a:cubicBezTo>
                  <a:cubicBezTo>
                    <a:pt x="50" y="96"/>
                    <a:pt x="51" y="120"/>
                    <a:pt x="54" y="144"/>
                  </a:cubicBezTo>
                  <a:cubicBezTo>
                    <a:pt x="49" y="148"/>
                    <a:pt x="46" y="153"/>
                    <a:pt x="42" y="158"/>
                  </a:cubicBezTo>
                  <a:cubicBezTo>
                    <a:pt x="42" y="159"/>
                    <a:pt x="42" y="160"/>
                    <a:pt x="42" y="160"/>
                  </a:cubicBezTo>
                  <a:cubicBezTo>
                    <a:pt x="47" y="165"/>
                    <a:pt x="53" y="168"/>
                    <a:pt x="60" y="167"/>
                  </a:cubicBezTo>
                  <a:cubicBezTo>
                    <a:pt x="65" y="166"/>
                    <a:pt x="71" y="162"/>
                    <a:pt x="73" y="157"/>
                  </a:cubicBezTo>
                  <a:cubicBezTo>
                    <a:pt x="74" y="157"/>
                    <a:pt x="75" y="156"/>
                    <a:pt x="74" y="155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767013" y="3887788"/>
              <a:ext cx="541338" cy="584200"/>
            </a:xfrm>
            <a:custGeom>
              <a:avLst/>
              <a:gdLst>
                <a:gd name="T0" fmla="*/ 120 w 128"/>
                <a:gd name="T1" fmla="*/ 87 h 137"/>
                <a:gd name="T2" fmla="*/ 109 w 128"/>
                <a:gd name="T3" fmla="*/ 89 h 137"/>
                <a:gd name="T4" fmla="*/ 74 w 128"/>
                <a:gd name="T5" fmla="*/ 76 h 137"/>
                <a:gd name="T6" fmla="*/ 74 w 128"/>
                <a:gd name="T7" fmla="*/ 76 h 137"/>
                <a:gd name="T8" fmla="*/ 51 w 128"/>
                <a:gd name="T9" fmla="*/ 38 h 137"/>
                <a:gd name="T10" fmla="*/ 86 w 128"/>
                <a:gd name="T11" fmla="*/ 47 h 137"/>
                <a:gd name="T12" fmla="*/ 86 w 128"/>
                <a:gd name="T13" fmla="*/ 53 h 137"/>
                <a:gd name="T14" fmla="*/ 102 w 128"/>
                <a:gd name="T15" fmla="*/ 59 h 137"/>
                <a:gd name="T16" fmla="*/ 105 w 128"/>
                <a:gd name="T17" fmla="*/ 41 h 137"/>
                <a:gd name="T18" fmla="*/ 90 w 128"/>
                <a:gd name="T19" fmla="*/ 38 h 137"/>
                <a:gd name="T20" fmla="*/ 90 w 128"/>
                <a:gd name="T21" fmla="*/ 39 h 137"/>
                <a:gd name="T22" fmla="*/ 87 w 128"/>
                <a:gd name="T23" fmla="*/ 43 h 137"/>
                <a:gd name="T24" fmla="*/ 69 w 128"/>
                <a:gd name="T25" fmla="*/ 41 h 137"/>
                <a:gd name="T26" fmla="*/ 47 w 128"/>
                <a:gd name="T27" fmla="*/ 33 h 137"/>
                <a:gd name="T28" fmla="*/ 17 w 128"/>
                <a:gd name="T29" fmla="*/ 1 h 137"/>
                <a:gd name="T30" fmla="*/ 16 w 128"/>
                <a:gd name="T31" fmla="*/ 1 h 137"/>
                <a:gd name="T32" fmla="*/ 30 w 128"/>
                <a:gd name="T33" fmla="*/ 18 h 137"/>
                <a:gd name="T34" fmla="*/ 16 w 128"/>
                <a:gd name="T35" fmla="*/ 65 h 137"/>
                <a:gd name="T36" fmla="*/ 4 w 128"/>
                <a:gd name="T37" fmla="*/ 66 h 137"/>
                <a:gd name="T38" fmla="*/ 5 w 128"/>
                <a:gd name="T39" fmla="*/ 81 h 137"/>
                <a:gd name="T40" fmla="*/ 17 w 128"/>
                <a:gd name="T41" fmla="*/ 81 h 137"/>
                <a:gd name="T42" fmla="*/ 18 w 128"/>
                <a:gd name="T43" fmla="*/ 68 h 137"/>
                <a:gd name="T44" fmla="*/ 32 w 128"/>
                <a:gd name="T45" fmla="*/ 20 h 137"/>
                <a:gd name="T46" fmla="*/ 59 w 128"/>
                <a:gd name="T47" fmla="*/ 56 h 137"/>
                <a:gd name="T48" fmla="*/ 45 w 128"/>
                <a:gd name="T49" fmla="*/ 97 h 137"/>
                <a:gd name="T50" fmla="*/ 44 w 128"/>
                <a:gd name="T51" fmla="*/ 97 h 137"/>
                <a:gd name="T52" fmla="*/ 42 w 128"/>
                <a:gd name="T53" fmla="*/ 97 h 137"/>
                <a:gd name="T54" fmla="*/ 32 w 128"/>
                <a:gd name="T55" fmla="*/ 100 h 137"/>
                <a:gd name="T56" fmla="*/ 35 w 128"/>
                <a:gd name="T57" fmla="*/ 114 h 137"/>
                <a:gd name="T58" fmla="*/ 48 w 128"/>
                <a:gd name="T59" fmla="*/ 111 h 137"/>
                <a:gd name="T60" fmla="*/ 48 w 128"/>
                <a:gd name="T61" fmla="*/ 100 h 137"/>
                <a:gd name="T62" fmla="*/ 61 w 128"/>
                <a:gd name="T63" fmla="*/ 59 h 137"/>
                <a:gd name="T64" fmla="*/ 80 w 128"/>
                <a:gd name="T65" fmla="*/ 97 h 137"/>
                <a:gd name="T66" fmla="*/ 72 w 128"/>
                <a:gd name="T67" fmla="*/ 115 h 137"/>
                <a:gd name="T68" fmla="*/ 71 w 128"/>
                <a:gd name="T69" fmla="*/ 114 h 137"/>
                <a:gd name="T70" fmla="*/ 61 w 128"/>
                <a:gd name="T71" fmla="*/ 122 h 137"/>
                <a:gd name="T72" fmla="*/ 67 w 128"/>
                <a:gd name="T73" fmla="*/ 133 h 137"/>
                <a:gd name="T74" fmla="*/ 75 w 128"/>
                <a:gd name="T75" fmla="*/ 127 h 137"/>
                <a:gd name="T76" fmla="*/ 74 w 128"/>
                <a:gd name="T77" fmla="*/ 117 h 137"/>
                <a:gd name="T78" fmla="*/ 81 w 128"/>
                <a:gd name="T79" fmla="*/ 99 h 137"/>
                <a:gd name="T80" fmla="*/ 89 w 128"/>
                <a:gd name="T81" fmla="*/ 121 h 137"/>
                <a:gd name="T82" fmla="*/ 88 w 128"/>
                <a:gd name="T83" fmla="*/ 131 h 137"/>
                <a:gd name="T84" fmla="*/ 100 w 128"/>
                <a:gd name="T85" fmla="*/ 134 h 137"/>
                <a:gd name="T86" fmla="*/ 103 w 128"/>
                <a:gd name="T87" fmla="*/ 123 h 137"/>
                <a:gd name="T88" fmla="*/ 91 w 128"/>
                <a:gd name="T89" fmla="*/ 119 h 137"/>
                <a:gd name="T90" fmla="*/ 76 w 128"/>
                <a:gd name="T91" fmla="*/ 79 h 137"/>
                <a:gd name="T92" fmla="*/ 106 w 128"/>
                <a:gd name="T93" fmla="*/ 93 h 137"/>
                <a:gd name="T94" fmla="*/ 106 w 128"/>
                <a:gd name="T95" fmla="*/ 94 h 137"/>
                <a:gd name="T96" fmla="*/ 106 w 128"/>
                <a:gd name="T97" fmla="*/ 95 h 137"/>
                <a:gd name="T98" fmla="*/ 112 w 128"/>
                <a:gd name="T99" fmla="*/ 106 h 137"/>
                <a:gd name="T100" fmla="*/ 128 w 128"/>
                <a:gd name="T101" fmla="*/ 99 h 137"/>
                <a:gd name="T102" fmla="*/ 120 w 128"/>
                <a:gd name="T103" fmla="*/ 8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" h="137">
                  <a:moveTo>
                    <a:pt x="120" y="87"/>
                  </a:moveTo>
                  <a:cubicBezTo>
                    <a:pt x="116" y="85"/>
                    <a:pt x="112" y="86"/>
                    <a:pt x="109" y="89"/>
                  </a:cubicBezTo>
                  <a:cubicBezTo>
                    <a:pt x="96" y="86"/>
                    <a:pt x="85" y="83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62"/>
                    <a:pt x="60" y="50"/>
                    <a:pt x="51" y="38"/>
                  </a:cubicBezTo>
                  <a:cubicBezTo>
                    <a:pt x="61" y="44"/>
                    <a:pt x="74" y="47"/>
                    <a:pt x="86" y="47"/>
                  </a:cubicBezTo>
                  <a:cubicBezTo>
                    <a:pt x="85" y="49"/>
                    <a:pt x="85" y="51"/>
                    <a:pt x="86" y="53"/>
                  </a:cubicBezTo>
                  <a:cubicBezTo>
                    <a:pt x="87" y="61"/>
                    <a:pt x="96" y="63"/>
                    <a:pt x="102" y="59"/>
                  </a:cubicBezTo>
                  <a:cubicBezTo>
                    <a:pt x="106" y="55"/>
                    <a:pt x="107" y="47"/>
                    <a:pt x="105" y="41"/>
                  </a:cubicBezTo>
                  <a:cubicBezTo>
                    <a:pt x="103" y="34"/>
                    <a:pt x="95" y="33"/>
                    <a:pt x="90" y="38"/>
                  </a:cubicBezTo>
                  <a:cubicBezTo>
                    <a:pt x="90" y="38"/>
                    <a:pt x="90" y="39"/>
                    <a:pt x="90" y="39"/>
                  </a:cubicBezTo>
                  <a:cubicBezTo>
                    <a:pt x="89" y="40"/>
                    <a:pt x="88" y="42"/>
                    <a:pt x="87" y="43"/>
                  </a:cubicBezTo>
                  <a:cubicBezTo>
                    <a:pt x="81" y="42"/>
                    <a:pt x="75" y="42"/>
                    <a:pt x="69" y="41"/>
                  </a:cubicBezTo>
                  <a:cubicBezTo>
                    <a:pt x="61" y="40"/>
                    <a:pt x="54" y="37"/>
                    <a:pt x="47" y="33"/>
                  </a:cubicBezTo>
                  <a:cubicBezTo>
                    <a:pt x="38" y="21"/>
                    <a:pt x="28" y="10"/>
                    <a:pt x="17" y="1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21" y="7"/>
                    <a:pt x="26" y="13"/>
                    <a:pt x="30" y="18"/>
                  </a:cubicBezTo>
                  <a:cubicBezTo>
                    <a:pt x="30" y="36"/>
                    <a:pt x="22" y="50"/>
                    <a:pt x="16" y="65"/>
                  </a:cubicBezTo>
                  <a:cubicBezTo>
                    <a:pt x="12" y="63"/>
                    <a:pt x="7" y="63"/>
                    <a:pt x="4" y="66"/>
                  </a:cubicBezTo>
                  <a:cubicBezTo>
                    <a:pt x="1" y="70"/>
                    <a:pt x="0" y="77"/>
                    <a:pt x="5" y="81"/>
                  </a:cubicBezTo>
                  <a:cubicBezTo>
                    <a:pt x="8" y="83"/>
                    <a:pt x="13" y="83"/>
                    <a:pt x="17" y="81"/>
                  </a:cubicBezTo>
                  <a:cubicBezTo>
                    <a:pt x="21" y="78"/>
                    <a:pt x="21" y="71"/>
                    <a:pt x="18" y="68"/>
                  </a:cubicBezTo>
                  <a:cubicBezTo>
                    <a:pt x="26" y="54"/>
                    <a:pt x="33" y="36"/>
                    <a:pt x="32" y="20"/>
                  </a:cubicBezTo>
                  <a:cubicBezTo>
                    <a:pt x="42" y="32"/>
                    <a:pt x="51" y="43"/>
                    <a:pt x="59" y="56"/>
                  </a:cubicBezTo>
                  <a:cubicBezTo>
                    <a:pt x="60" y="72"/>
                    <a:pt x="53" y="84"/>
                    <a:pt x="45" y="97"/>
                  </a:cubicBezTo>
                  <a:cubicBezTo>
                    <a:pt x="45" y="97"/>
                    <a:pt x="45" y="97"/>
                    <a:pt x="44" y="97"/>
                  </a:cubicBezTo>
                  <a:cubicBezTo>
                    <a:pt x="43" y="96"/>
                    <a:pt x="43" y="96"/>
                    <a:pt x="42" y="97"/>
                  </a:cubicBezTo>
                  <a:cubicBezTo>
                    <a:pt x="38" y="96"/>
                    <a:pt x="34" y="97"/>
                    <a:pt x="32" y="100"/>
                  </a:cubicBezTo>
                  <a:cubicBezTo>
                    <a:pt x="27" y="104"/>
                    <a:pt x="31" y="111"/>
                    <a:pt x="35" y="114"/>
                  </a:cubicBezTo>
                  <a:cubicBezTo>
                    <a:pt x="39" y="117"/>
                    <a:pt x="45" y="115"/>
                    <a:pt x="48" y="111"/>
                  </a:cubicBezTo>
                  <a:cubicBezTo>
                    <a:pt x="51" y="108"/>
                    <a:pt x="50" y="103"/>
                    <a:pt x="48" y="100"/>
                  </a:cubicBezTo>
                  <a:cubicBezTo>
                    <a:pt x="56" y="88"/>
                    <a:pt x="62" y="73"/>
                    <a:pt x="61" y="59"/>
                  </a:cubicBezTo>
                  <a:cubicBezTo>
                    <a:pt x="69" y="71"/>
                    <a:pt x="75" y="84"/>
                    <a:pt x="80" y="97"/>
                  </a:cubicBezTo>
                  <a:cubicBezTo>
                    <a:pt x="77" y="103"/>
                    <a:pt x="75" y="109"/>
                    <a:pt x="72" y="115"/>
                  </a:cubicBezTo>
                  <a:cubicBezTo>
                    <a:pt x="72" y="115"/>
                    <a:pt x="71" y="114"/>
                    <a:pt x="71" y="114"/>
                  </a:cubicBezTo>
                  <a:cubicBezTo>
                    <a:pt x="67" y="114"/>
                    <a:pt x="62" y="117"/>
                    <a:pt x="61" y="122"/>
                  </a:cubicBezTo>
                  <a:cubicBezTo>
                    <a:pt x="61" y="126"/>
                    <a:pt x="62" y="132"/>
                    <a:pt x="67" y="133"/>
                  </a:cubicBezTo>
                  <a:cubicBezTo>
                    <a:pt x="71" y="133"/>
                    <a:pt x="74" y="130"/>
                    <a:pt x="75" y="127"/>
                  </a:cubicBezTo>
                  <a:cubicBezTo>
                    <a:pt x="77" y="124"/>
                    <a:pt x="76" y="120"/>
                    <a:pt x="74" y="117"/>
                  </a:cubicBezTo>
                  <a:cubicBezTo>
                    <a:pt x="77" y="111"/>
                    <a:pt x="79" y="105"/>
                    <a:pt x="81" y="99"/>
                  </a:cubicBezTo>
                  <a:cubicBezTo>
                    <a:pt x="83" y="107"/>
                    <a:pt x="86" y="114"/>
                    <a:pt x="89" y="121"/>
                  </a:cubicBezTo>
                  <a:cubicBezTo>
                    <a:pt x="86" y="124"/>
                    <a:pt x="86" y="128"/>
                    <a:pt x="88" y="131"/>
                  </a:cubicBezTo>
                  <a:cubicBezTo>
                    <a:pt x="91" y="135"/>
                    <a:pt x="96" y="137"/>
                    <a:pt x="100" y="134"/>
                  </a:cubicBezTo>
                  <a:cubicBezTo>
                    <a:pt x="103" y="131"/>
                    <a:pt x="104" y="127"/>
                    <a:pt x="103" y="123"/>
                  </a:cubicBezTo>
                  <a:cubicBezTo>
                    <a:pt x="101" y="119"/>
                    <a:pt x="95" y="118"/>
                    <a:pt x="91" y="119"/>
                  </a:cubicBezTo>
                  <a:cubicBezTo>
                    <a:pt x="87" y="105"/>
                    <a:pt x="82" y="92"/>
                    <a:pt x="76" y="79"/>
                  </a:cubicBezTo>
                  <a:cubicBezTo>
                    <a:pt x="84" y="86"/>
                    <a:pt x="96" y="91"/>
                    <a:pt x="106" y="93"/>
                  </a:cubicBezTo>
                  <a:cubicBezTo>
                    <a:pt x="106" y="93"/>
                    <a:pt x="106" y="93"/>
                    <a:pt x="106" y="94"/>
                  </a:cubicBezTo>
                  <a:cubicBezTo>
                    <a:pt x="106" y="94"/>
                    <a:pt x="106" y="94"/>
                    <a:pt x="106" y="95"/>
                  </a:cubicBezTo>
                  <a:cubicBezTo>
                    <a:pt x="105" y="99"/>
                    <a:pt x="107" y="104"/>
                    <a:pt x="112" y="106"/>
                  </a:cubicBezTo>
                  <a:cubicBezTo>
                    <a:pt x="117" y="108"/>
                    <a:pt x="127" y="106"/>
                    <a:pt x="128" y="99"/>
                  </a:cubicBezTo>
                  <a:cubicBezTo>
                    <a:pt x="128" y="94"/>
                    <a:pt x="124" y="89"/>
                    <a:pt x="120" y="87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2736850" y="3173413"/>
              <a:ext cx="855663" cy="693738"/>
            </a:xfrm>
            <a:custGeom>
              <a:avLst/>
              <a:gdLst>
                <a:gd name="T0" fmla="*/ 200 w 202"/>
                <a:gd name="T1" fmla="*/ 36 h 163"/>
                <a:gd name="T2" fmla="*/ 159 w 202"/>
                <a:gd name="T3" fmla="*/ 36 h 163"/>
                <a:gd name="T4" fmla="*/ 130 w 202"/>
                <a:gd name="T5" fmla="*/ 54 h 163"/>
                <a:gd name="T6" fmla="*/ 119 w 202"/>
                <a:gd name="T7" fmla="*/ 0 h 163"/>
                <a:gd name="T8" fmla="*/ 116 w 202"/>
                <a:gd name="T9" fmla="*/ 1 h 163"/>
                <a:gd name="T10" fmla="*/ 121 w 202"/>
                <a:gd name="T11" fmla="*/ 67 h 163"/>
                <a:gd name="T12" fmla="*/ 121 w 202"/>
                <a:gd name="T13" fmla="*/ 68 h 163"/>
                <a:gd name="T14" fmla="*/ 121 w 202"/>
                <a:gd name="T15" fmla="*/ 69 h 163"/>
                <a:gd name="T16" fmla="*/ 98 w 202"/>
                <a:gd name="T17" fmla="*/ 97 h 163"/>
                <a:gd name="T18" fmla="*/ 70 w 202"/>
                <a:gd name="T19" fmla="*/ 124 h 163"/>
                <a:gd name="T20" fmla="*/ 1 w 202"/>
                <a:gd name="T21" fmla="*/ 162 h 163"/>
                <a:gd name="T22" fmla="*/ 1 w 202"/>
                <a:gd name="T23" fmla="*/ 163 h 163"/>
                <a:gd name="T24" fmla="*/ 68 w 202"/>
                <a:gd name="T25" fmla="*/ 130 h 163"/>
                <a:gd name="T26" fmla="*/ 98 w 202"/>
                <a:gd name="T27" fmla="*/ 101 h 163"/>
                <a:gd name="T28" fmla="*/ 123 w 202"/>
                <a:gd name="T29" fmla="*/ 70 h 163"/>
                <a:gd name="T30" fmla="*/ 123 w 202"/>
                <a:gd name="T31" fmla="*/ 70 h 163"/>
                <a:gd name="T32" fmla="*/ 123 w 202"/>
                <a:gd name="T33" fmla="*/ 70 h 163"/>
                <a:gd name="T34" fmla="*/ 124 w 202"/>
                <a:gd name="T35" fmla="*/ 68 h 163"/>
                <a:gd name="T36" fmla="*/ 169 w 202"/>
                <a:gd name="T37" fmla="*/ 67 h 163"/>
                <a:gd name="T38" fmla="*/ 202 w 202"/>
                <a:gd name="T39" fmla="*/ 37 h 163"/>
                <a:gd name="T40" fmla="*/ 200 w 202"/>
                <a:gd name="T41" fmla="*/ 3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163">
                  <a:moveTo>
                    <a:pt x="200" y="36"/>
                  </a:moveTo>
                  <a:cubicBezTo>
                    <a:pt x="189" y="29"/>
                    <a:pt x="171" y="32"/>
                    <a:pt x="159" y="36"/>
                  </a:cubicBezTo>
                  <a:cubicBezTo>
                    <a:pt x="148" y="40"/>
                    <a:pt x="138" y="46"/>
                    <a:pt x="130" y="54"/>
                  </a:cubicBezTo>
                  <a:cubicBezTo>
                    <a:pt x="134" y="35"/>
                    <a:pt x="130" y="12"/>
                    <a:pt x="119" y="0"/>
                  </a:cubicBezTo>
                  <a:cubicBezTo>
                    <a:pt x="118" y="0"/>
                    <a:pt x="117" y="0"/>
                    <a:pt x="116" y="1"/>
                  </a:cubicBezTo>
                  <a:cubicBezTo>
                    <a:pt x="104" y="18"/>
                    <a:pt x="104" y="52"/>
                    <a:pt x="121" y="67"/>
                  </a:cubicBezTo>
                  <a:cubicBezTo>
                    <a:pt x="121" y="67"/>
                    <a:pt x="121" y="68"/>
                    <a:pt x="121" y="68"/>
                  </a:cubicBezTo>
                  <a:cubicBezTo>
                    <a:pt x="120" y="68"/>
                    <a:pt x="120" y="69"/>
                    <a:pt x="121" y="69"/>
                  </a:cubicBezTo>
                  <a:cubicBezTo>
                    <a:pt x="112" y="78"/>
                    <a:pt x="105" y="88"/>
                    <a:pt x="98" y="97"/>
                  </a:cubicBezTo>
                  <a:cubicBezTo>
                    <a:pt x="89" y="106"/>
                    <a:pt x="80" y="116"/>
                    <a:pt x="70" y="124"/>
                  </a:cubicBezTo>
                  <a:cubicBezTo>
                    <a:pt x="50" y="143"/>
                    <a:pt x="27" y="154"/>
                    <a:pt x="1" y="162"/>
                  </a:cubicBezTo>
                  <a:cubicBezTo>
                    <a:pt x="0" y="162"/>
                    <a:pt x="0" y="163"/>
                    <a:pt x="1" y="163"/>
                  </a:cubicBezTo>
                  <a:cubicBezTo>
                    <a:pt x="26" y="162"/>
                    <a:pt x="50" y="146"/>
                    <a:pt x="68" y="130"/>
                  </a:cubicBezTo>
                  <a:cubicBezTo>
                    <a:pt x="79" y="122"/>
                    <a:pt x="89" y="112"/>
                    <a:pt x="98" y="101"/>
                  </a:cubicBezTo>
                  <a:cubicBezTo>
                    <a:pt x="107" y="92"/>
                    <a:pt x="116" y="81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4" y="69"/>
                    <a:pt x="124" y="68"/>
                    <a:pt x="124" y="68"/>
                  </a:cubicBezTo>
                  <a:cubicBezTo>
                    <a:pt x="139" y="73"/>
                    <a:pt x="155" y="72"/>
                    <a:pt x="169" y="67"/>
                  </a:cubicBezTo>
                  <a:cubicBezTo>
                    <a:pt x="182" y="61"/>
                    <a:pt x="197" y="50"/>
                    <a:pt x="202" y="37"/>
                  </a:cubicBezTo>
                  <a:cubicBezTo>
                    <a:pt x="202" y="36"/>
                    <a:pt x="201" y="35"/>
                    <a:pt x="200" y="36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495675" y="2578100"/>
              <a:ext cx="906463" cy="1258888"/>
            </a:xfrm>
            <a:custGeom>
              <a:avLst/>
              <a:gdLst>
                <a:gd name="T0" fmla="*/ 200 w 214"/>
                <a:gd name="T1" fmla="*/ 127 h 296"/>
                <a:gd name="T2" fmla="*/ 143 w 214"/>
                <a:gd name="T3" fmla="*/ 133 h 296"/>
                <a:gd name="T4" fmla="*/ 109 w 214"/>
                <a:gd name="T5" fmla="*/ 159 h 296"/>
                <a:gd name="T6" fmla="*/ 98 w 214"/>
                <a:gd name="T7" fmla="*/ 170 h 296"/>
                <a:gd name="T8" fmla="*/ 109 w 214"/>
                <a:gd name="T9" fmla="*/ 139 h 296"/>
                <a:gd name="T10" fmla="*/ 109 w 214"/>
                <a:gd name="T11" fmla="*/ 139 h 296"/>
                <a:gd name="T12" fmla="*/ 109 w 214"/>
                <a:gd name="T13" fmla="*/ 139 h 296"/>
                <a:gd name="T14" fmla="*/ 111 w 214"/>
                <a:gd name="T15" fmla="*/ 139 h 296"/>
                <a:gd name="T16" fmla="*/ 180 w 214"/>
                <a:gd name="T17" fmla="*/ 51 h 296"/>
                <a:gd name="T18" fmla="*/ 176 w 214"/>
                <a:gd name="T19" fmla="*/ 13 h 296"/>
                <a:gd name="T20" fmla="*/ 141 w 214"/>
                <a:gd name="T21" fmla="*/ 2 h 296"/>
                <a:gd name="T22" fmla="*/ 95 w 214"/>
                <a:gd name="T23" fmla="*/ 60 h 296"/>
                <a:gd name="T24" fmla="*/ 108 w 214"/>
                <a:gd name="T25" fmla="*/ 138 h 296"/>
                <a:gd name="T26" fmla="*/ 107 w 214"/>
                <a:gd name="T27" fmla="*/ 138 h 296"/>
                <a:gd name="T28" fmla="*/ 90 w 214"/>
                <a:gd name="T29" fmla="*/ 180 h 296"/>
                <a:gd name="T30" fmla="*/ 68 w 214"/>
                <a:gd name="T31" fmla="*/ 224 h 296"/>
                <a:gd name="T32" fmla="*/ 1 w 214"/>
                <a:gd name="T33" fmla="*/ 295 h 296"/>
                <a:gd name="T34" fmla="*/ 2 w 214"/>
                <a:gd name="T35" fmla="*/ 296 h 296"/>
                <a:gd name="T36" fmla="*/ 69 w 214"/>
                <a:gd name="T37" fmla="*/ 231 h 296"/>
                <a:gd name="T38" fmla="*/ 91 w 214"/>
                <a:gd name="T39" fmla="*/ 186 h 296"/>
                <a:gd name="T40" fmla="*/ 94 w 214"/>
                <a:gd name="T41" fmla="*/ 180 h 296"/>
                <a:gd name="T42" fmla="*/ 173 w 214"/>
                <a:gd name="T43" fmla="*/ 186 h 296"/>
                <a:gd name="T44" fmla="*/ 200 w 214"/>
                <a:gd name="T45" fmla="*/ 12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" h="296">
                  <a:moveTo>
                    <a:pt x="200" y="127"/>
                  </a:moveTo>
                  <a:cubicBezTo>
                    <a:pt x="189" y="108"/>
                    <a:pt x="156" y="126"/>
                    <a:pt x="143" y="133"/>
                  </a:cubicBezTo>
                  <a:cubicBezTo>
                    <a:pt x="131" y="141"/>
                    <a:pt x="119" y="149"/>
                    <a:pt x="109" y="159"/>
                  </a:cubicBezTo>
                  <a:cubicBezTo>
                    <a:pt x="105" y="162"/>
                    <a:pt x="101" y="166"/>
                    <a:pt x="98" y="170"/>
                  </a:cubicBezTo>
                  <a:cubicBezTo>
                    <a:pt x="102" y="160"/>
                    <a:pt x="106" y="150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10" y="139"/>
                    <a:pt x="110" y="139"/>
                    <a:pt x="111" y="139"/>
                  </a:cubicBezTo>
                  <a:cubicBezTo>
                    <a:pt x="143" y="117"/>
                    <a:pt x="172" y="91"/>
                    <a:pt x="180" y="51"/>
                  </a:cubicBezTo>
                  <a:cubicBezTo>
                    <a:pt x="183" y="39"/>
                    <a:pt x="183" y="24"/>
                    <a:pt x="176" y="13"/>
                  </a:cubicBezTo>
                  <a:cubicBezTo>
                    <a:pt x="169" y="1"/>
                    <a:pt x="154" y="0"/>
                    <a:pt x="141" y="2"/>
                  </a:cubicBezTo>
                  <a:cubicBezTo>
                    <a:pt x="113" y="6"/>
                    <a:pt x="99" y="35"/>
                    <a:pt x="95" y="60"/>
                  </a:cubicBezTo>
                  <a:cubicBezTo>
                    <a:pt x="91" y="85"/>
                    <a:pt x="92" y="117"/>
                    <a:pt x="108" y="1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100" y="152"/>
                    <a:pt x="95" y="166"/>
                    <a:pt x="90" y="180"/>
                  </a:cubicBezTo>
                  <a:cubicBezTo>
                    <a:pt x="83" y="195"/>
                    <a:pt x="76" y="210"/>
                    <a:pt x="68" y="224"/>
                  </a:cubicBezTo>
                  <a:cubicBezTo>
                    <a:pt x="52" y="254"/>
                    <a:pt x="29" y="276"/>
                    <a:pt x="1" y="295"/>
                  </a:cubicBezTo>
                  <a:cubicBezTo>
                    <a:pt x="0" y="296"/>
                    <a:pt x="1" y="296"/>
                    <a:pt x="2" y="296"/>
                  </a:cubicBezTo>
                  <a:cubicBezTo>
                    <a:pt x="31" y="283"/>
                    <a:pt x="53" y="257"/>
                    <a:pt x="69" y="231"/>
                  </a:cubicBezTo>
                  <a:cubicBezTo>
                    <a:pt x="78" y="216"/>
                    <a:pt x="85" y="201"/>
                    <a:pt x="91" y="186"/>
                  </a:cubicBezTo>
                  <a:cubicBezTo>
                    <a:pt x="92" y="184"/>
                    <a:pt x="93" y="182"/>
                    <a:pt x="94" y="180"/>
                  </a:cubicBezTo>
                  <a:cubicBezTo>
                    <a:pt x="116" y="196"/>
                    <a:pt x="149" y="196"/>
                    <a:pt x="173" y="186"/>
                  </a:cubicBezTo>
                  <a:cubicBezTo>
                    <a:pt x="194" y="177"/>
                    <a:pt x="214" y="150"/>
                    <a:pt x="200" y="127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3597275" y="3960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3792538" y="3990975"/>
              <a:ext cx="528638" cy="608013"/>
            </a:xfrm>
            <a:custGeom>
              <a:avLst/>
              <a:gdLst>
                <a:gd name="T0" fmla="*/ 109 w 125"/>
                <a:gd name="T1" fmla="*/ 33 h 143"/>
                <a:gd name="T2" fmla="*/ 118 w 125"/>
                <a:gd name="T3" fmla="*/ 8 h 143"/>
                <a:gd name="T4" fmla="*/ 98 w 125"/>
                <a:gd name="T5" fmla="*/ 1 h 143"/>
                <a:gd name="T6" fmla="*/ 63 w 125"/>
                <a:gd name="T7" fmla="*/ 17 h 143"/>
                <a:gd name="T8" fmla="*/ 26 w 125"/>
                <a:gd name="T9" fmla="*/ 50 h 143"/>
                <a:gd name="T10" fmla="*/ 26 w 125"/>
                <a:gd name="T11" fmla="*/ 51 h 143"/>
                <a:gd name="T12" fmla="*/ 27 w 125"/>
                <a:gd name="T13" fmla="*/ 50 h 143"/>
                <a:gd name="T14" fmla="*/ 32 w 125"/>
                <a:gd name="T15" fmla="*/ 138 h 143"/>
                <a:gd name="T16" fmla="*/ 56 w 125"/>
                <a:gd name="T17" fmla="*/ 126 h 143"/>
                <a:gd name="T18" fmla="*/ 64 w 125"/>
                <a:gd name="T19" fmla="*/ 123 h 143"/>
                <a:gd name="T20" fmla="*/ 74 w 125"/>
                <a:gd name="T21" fmla="*/ 120 h 143"/>
                <a:gd name="T22" fmla="*/ 84 w 125"/>
                <a:gd name="T23" fmla="*/ 102 h 143"/>
                <a:gd name="T24" fmla="*/ 84 w 125"/>
                <a:gd name="T25" fmla="*/ 102 h 143"/>
                <a:gd name="T26" fmla="*/ 101 w 125"/>
                <a:gd name="T27" fmla="*/ 74 h 143"/>
                <a:gd name="T28" fmla="*/ 122 w 125"/>
                <a:gd name="T29" fmla="*/ 58 h 143"/>
                <a:gd name="T30" fmla="*/ 109 w 125"/>
                <a:gd name="T31" fmla="*/ 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43">
                  <a:moveTo>
                    <a:pt x="109" y="33"/>
                  </a:moveTo>
                  <a:cubicBezTo>
                    <a:pt x="114" y="26"/>
                    <a:pt x="121" y="17"/>
                    <a:pt x="118" y="8"/>
                  </a:cubicBezTo>
                  <a:cubicBezTo>
                    <a:pt x="115" y="0"/>
                    <a:pt x="105" y="0"/>
                    <a:pt x="98" y="1"/>
                  </a:cubicBezTo>
                  <a:cubicBezTo>
                    <a:pt x="85" y="2"/>
                    <a:pt x="73" y="9"/>
                    <a:pt x="63" y="17"/>
                  </a:cubicBezTo>
                  <a:cubicBezTo>
                    <a:pt x="50" y="27"/>
                    <a:pt x="41" y="42"/>
                    <a:pt x="26" y="50"/>
                  </a:cubicBezTo>
                  <a:cubicBezTo>
                    <a:pt x="26" y="50"/>
                    <a:pt x="26" y="51"/>
                    <a:pt x="26" y="51"/>
                  </a:cubicBezTo>
                  <a:cubicBezTo>
                    <a:pt x="27" y="51"/>
                    <a:pt x="27" y="50"/>
                    <a:pt x="27" y="50"/>
                  </a:cubicBezTo>
                  <a:cubicBezTo>
                    <a:pt x="12" y="72"/>
                    <a:pt x="0" y="124"/>
                    <a:pt x="32" y="138"/>
                  </a:cubicBezTo>
                  <a:cubicBezTo>
                    <a:pt x="43" y="143"/>
                    <a:pt x="52" y="135"/>
                    <a:pt x="56" y="126"/>
                  </a:cubicBezTo>
                  <a:cubicBezTo>
                    <a:pt x="58" y="122"/>
                    <a:pt x="60" y="123"/>
                    <a:pt x="64" y="123"/>
                  </a:cubicBezTo>
                  <a:cubicBezTo>
                    <a:pt x="68" y="123"/>
                    <a:pt x="71" y="122"/>
                    <a:pt x="74" y="120"/>
                  </a:cubicBezTo>
                  <a:cubicBezTo>
                    <a:pt x="80" y="116"/>
                    <a:pt x="84" y="109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95" y="101"/>
                    <a:pt x="107" y="84"/>
                    <a:pt x="101" y="74"/>
                  </a:cubicBezTo>
                  <a:cubicBezTo>
                    <a:pt x="111" y="74"/>
                    <a:pt x="119" y="68"/>
                    <a:pt x="122" y="58"/>
                  </a:cubicBezTo>
                  <a:cubicBezTo>
                    <a:pt x="125" y="47"/>
                    <a:pt x="118" y="37"/>
                    <a:pt x="109" y="3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3384550" y="3871913"/>
              <a:ext cx="746125" cy="577850"/>
            </a:xfrm>
            <a:custGeom>
              <a:avLst/>
              <a:gdLst>
                <a:gd name="T0" fmla="*/ 157 w 176"/>
                <a:gd name="T1" fmla="*/ 48 h 136"/>
                <a:gd name="T2" fmla="*/ 136 w 176"/>
                <a:gd name="T3" fmla="*/ 58 h 136"/>
                <a:gd name="T4" fmla="*/ 121 w 176"/>
                <a:gd name="T5" fmla="*/ 72 h 136"/>
                <a:gd name="T6" fmla="*/ 69 w 176"/>
                <a:gd name="T7" fmla="*/ 29 h 136"/>
                <a:gd name="T8" fmla="*/ 1 w 176"/>
                <a:gd name="T9" fmla="*/ 0 h 136"/>
                <a:gd name="T10" fmla="*/ 0 w 176"/>
                <a:gd name="T11" fmla="*/ 1 h 136"/>
                <a:gd name="T12" fmla="*/ 24 w 176"/>
                <a:gd name="T13" fmla="*/ 14 h 136"/>
                <a:gd name="T14" fmla="*/ 60 w 176"/>
                <a:gd name="T15" fmla="*/ 28 h 136"/>
                <a:gd name="T16" fmla="*/ 93 w 176"/>
                <a:gd name="T17" fmla="*/ 50 h 136"/>
                <a:gd name="T18" fmla="*/ 119 w 176"/>
                <a:gd name="T19" fmla="*/ 75 h 136"/>
                <a:gd name="T20" fmla="*/ 119 w 176"/>
                <a:gd name="T21" fmla="*/ 75 h 136"/>
                <a:gd name="T22" fmla="*/ 119 w 176"/>
                <a:gd name="T23" fmla="*/ 77 h 136"/>
                <a:gd name="T24" fmla="*/ 118 w 176"/>
                <a:gd name="T25" fmla="*/ 125 h 136"/>
                <a:gd name="T26" fmla="*/ 140 w 176"/>
                <a:gd name="T27" fmla="*/ 111 h 136"/>
                <a:gd name="T28" fmla="*/ 158 w 176"/>
                <a:gd name="T29" fmla="*/ 99 h 136"/>
                <a:gd name="T30" fmla="*/ 157 w 176"/>
                <a:gd name="T31" fmla="*/ 78 h 136"/>
                <a:gd name="T32" fmla="*/ 157 w 176"/>
                <a:gd name="T33" fmla="*/ 4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136">
                  <a:moveTo>
                    <a:pt x="157" y="48"/>
                  </a:moveTo>
                  <a:cubicBezTo>
                    <a:pt x="149" y="48"/>
                    <a:pt x="142" y="54"/>
                    <a:pt x="136" y="58"/>
                  </a:cubicBezTo>
                  <a:cubicBezTo>
                    <a:pt x="131" y="62"/>
                    <a:pt x="126" y="67"/>
                    <a:pt x="121" y="72"/>
                  </a:cubicBezTo>
                  <a:cubicBezTo>
                    <a:pt x="108" y="55"/>
                    <a:pt x="88" y="40"/>
                    <a:pt x="69" y="29"/>
                  </a:cubicBezTo>
                  <a:cubicBezTo>
                    <a:pt x="47" y="17"/>
                    <a:pt x="23" y="12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7" y="7"/>
                    <a:pt x="16" y="11"/>
                    <a:pt x="24" y="14"/>
                  </a:cubicBezTo>
                  <a:cubicBezTo>
                    <a:pt x="36" y="18"/>
                    <a:pt x="48" y="23"/>
                    <a:pt x="60" y="28"/>
                  </a:cubicBezTo>
                  <a:cubicBezTo>
                    <a:pt x="72" y="34"/>
                    <a:pt x="83" y="41"/>
                    <a:pt x="93" y="50"/>
                  </a:cubicBezTo>
                  <a:cubicBezTo>
                    <a:pt x="102" y="57"/>
                    <a:pt x="110" y="67"/>
                    <a:pt x="119" y="75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9" y="76"/>
                    <a:pt x="119" y="76"/>
                    <a:pt x="119" y="77"/>
                  </a:cubicBezTo>
                  <a:cubicBezTo>
                    <a:pt x="112" y="92"/>
                    <a:pt x="105" y="111"/>
                    <a:pt x="118" y="125"/>
                  </a:cubicBezTo>
                  <a:cubicBezTo>
                    <a:pt x="128" y="136"/>
                    <a:pt x="140" y="122"/>
                    <a:pt x="140" y="111"/>
                  </a:cubicBezTo>
                  <a:cubicBezTo>
                    <a:pt x="147" y="110"/>
                    <a:pt x="154" y="106"/>
                    <a:pt x="158" y="99"/>
                  </a:cubicBezTo>
                  <a:cubicBezTo>
                    <a:pt x="162" y="93"/>
                    <a:pt x="163" y="83"/>
                    <a:pt x="157" y="78"/>
                  </a:cubicBezTo>
                  <a:cubicBezTo>
                    <a:pt x="166" y="70"/>
                    <a:pt x="176" y="48"/>
                    <a:pt x="157" y="48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3482975" y="3960813"/>
              <a:ext cx="182563" cy="442913"/>
            </a:xfrm>
            <a:custGeom>
              <a:avLst/>
              <a:gdLst>
                <a:gd name="T0" fmla="*/ 30 w 43"/>
                <a:gd name="T1" fmla="*/ 2 h 104"/>
                <a:gd name="T2" fmla="*/ 28 w 43"/>
                <a:gd name="T3" fmla="*/ 0 h 104"/>
                <a:gd name="T4" fmla="*/ 27 w 43"/>
                <a:gd name="T5" fmla="*/ 1 h 104"/>
                <a:gd name="T6" fmla="*/ 2 w 43"/>
                <a:gd name="T7" fmla="*/ 49 h 104"/>
                <a:gd name="T8" fmla="*/ 11 w 43"/>
                <a:gd name="T9" fmla="*/ 103 h 104"/>
                <a:gd name="T10" fmla="*/ 14 w 43"/>
                <a:gd name="T11" fmla="*/ 102 h 104"/>
                <a:gd name="T12" fmla="*/ 40 w 43"/>
                <a:gd name="T13" fmla="*/ 55 h 104"/>
                <a:gd name="T14" fmla="*/ 30 w 43"/>
                <a:gd name="T15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04">
                  <a:moveTo>
                    <a:pt x="30" y="2"/>
                  </a:moveTo>
                  <a:cubicBezTo>
                    <a:pt x="30" y="1"/>
                    <a:pt x="29" y="0"/>
                    <a:pt x="28" y="0"/>
                  </a:cubicBezTo>
                  <a:cubicBezTo>
                    <a:pt x="27" y="0"/>
                    <a:pt x="27" y="1"/>
                    <a:pt x="27" y="1"/>
                  </a:cubicBezTo>
                  <a:cubicBezTo>
                    <a:pt x="11" y="12"/>
                    <a:pt x="5" y="32"/>
                    <a:pt x="2" y="49"/>
                  </a:cubicBezTo>
                  <a:cubicBezTo>
                    <a:pt x="0" y="66"/>
                    <a:pt x="1" y="88"/>
                    <a:pt x="11" y="103"/>
                  </a:cubicBezTo>
                  <a:cubicBezTo>
                    <a:pt x="12" y="104"/>
                    <a:pt x="14" y="103"/>
                    <a:pt x="14" y="102"/>
                  </a:cubicBezTo>
                  <a:cubicBezTo>
                    <a:pt x="29" y="92"/>
                    <a:pt x="37" y="72"/>
                    <a:pt x="40" y="55"/>
                  </a:cubicBezTo>
                  <a:cubicBezTo>
                    <a:pt x="43" y="39"/>
                    <a:pt x="42" y="14"/>
                    <a:pt x="30" y="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3690938" y="3798888"/>
              <a:ext cx="406400" cy="255588"/>
            </a:xfrm>
            <a:custGeom>
              <a:avLst/>
              <a:gdLst>
                <a:gd name="T0" fmla="*/ 93 w 96"/>
                <a:gd name="T1" fmla="*/ 2 h 60"/>
                <a:gd name="T2" fmla="*/ 92 w 96"/>
                <a:gd name="T3" fmla="*/ 1 h 60"/>
                <a:gd name="T4" fmla="*/ 1 w 96"/>
                <a:gd name="T5" fmla="*/ 49 h 60"/>
                <a:gd name="T6" fmla="*/ 1 w 96"/>
                <a:gd name="T7" fmla="*/ 49 h 60"/>
                <a:gd name="T8" fmla="*/ 0 w 96"/>
                <a:gd name="T9" fmla="*/ 50 h 60"/>
                <a:gd name="T10" fmla="*/ 2 w 96"/>
                <a:gd name="T11" fmla="*/ 50 h 60"/>
                <a:gd name="T12" fmla="*/ 2 w 96"/>
                <a:gd name="T13" fmla="*/ 50 h 60"/>
                <a:gd name="T14" fmla="*/ 52 w 96"/>
                <a:gd name="T15" fmla="*/ 44 h 60"/>
                <a:gd name="T16" fmla="*/ 95 w 96"/>
                <a:gd name="T17" fmla="*/ 5 h 60"/>
                <a:gd name="T18" fmla="*/ 93 w 96"/>
                <a:gd name="T19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60">
                  <a:moveTo>
                    <a:pt x="93" y="2"/>
                  </a:moveTo>
                  <a:cubicBezTo>
                    <a:pt x="93" y="2"/>
                    <a:pt x="92" y="1"/>
                    <a:pt x="92" y="1"/>
                  </a:cubicBezTo>
                  <a:cubicBezTo>
                    <a:pt x="56" y="0"/>
                    <a:pt x="15" y="14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0" y="50"/>
                  </a:cubicBezTo>
                  <a:cubicBezTo>
                    <a:pt x="0" y="50"/>
                    <a:pt x="1" y="51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6" y="60"/>
                    <a:pt x="38" y="51"/>
                    <a:pt x="52" y="44"/>
                  </a:cubicBezTo>
                  <a:cubicBezTo>
                    <a:pt x="69" y="35"/>
                    <a:pt x="85" y="22"/>
                    <a:pt x="95" y="5"/>
                  </a:cubicBezTo>
                  <a:cubicBezTo>
                    <a:pt x="96" y="4"/>
                    <a:pt x="94" y="2"/>
                    <a:pt x="93" y="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516438" y="2747963"/>
              <a:ext cx="317500" cy="476250"/>
            </a:xfrm>
            <a:custGeom>
              <a:avLst/>
              <a:gdLst>
                <a:gd name="T0" fmla="*/ 71 w 75"/>
                <a:gd name="T1" fmla="*/ 24 h 112"/>
                <a:gd name="T2" fmla="*/ 58 w 75"/>
                <a:gd name="T3" fmla="*/ 25 h 112"/>
                <a:gd name="T4" fmla="*/ 60 w 75"/>
                <a:gd name="T5" fmla="*/ 12 h 112"/>
                <a:gd name="T6" fmla="*/ 58 w 75"/>
                <a:gd name="T7" fmla="*/ 10 h 112"/>
                <a:gd name="T8" fmla="*/ 40 w 75"/>
                <a:gd name="T9" fmla="*/ 17 h 112"/>
                <a:gd name="T10" fmla="*/ 24 w 75"/>
                <a:gd name="T11" fmla="*/ 8 h 112"/>
                <a:gd name="T12" fmla="*/ 27 w 75"/>
                <a:gd name="T13" fmla="*/ 39 h 112"/>
                <a:gd name="T14" fmla="*/ 27 w 75"/>
                <a:gd name="T15" fmla="*/ 41 h 112"/>
                <a:gd name="T16" fmla="*/ 13 w 75"/>
                <a:gd name="T17" fmla="*/ 71 h 112"/>
                <a:gd name="T18" fmla="*/ 1 w 75"/>
                <a:gd name="T19" fmla="*/ 110 h 112"/>
                <a:gd name="T20" fmla="*/ 2 w 75"/>
                <a:gd name="T21" fmla="*/ 111 h 112"/>
                <a:gd name="T22" fmla="*/ 15 w 75"/>
                <a:gd name="T23" fmla="*/ 75 h 112"/>
                <a:gd name="T24" fmla="*/ 29 w 75"/>
                <a:gd name="T25" fmla="*/ 43 h 112"/>
                <a:gd name="T26" fmla="*/ 73 w 75"/>
                <a:gd name="T27" fmla="*/ 38 h 112"/>
                <a:gd name="T28" fmla="*/ 71 w 75"/>
                <a:gd name="T29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2">
                  <a:moveTo>
                    <a:pt x="71" y="24"/>
                  </a:moveTo>
                  <a:cubicBezTo>
                    <a:pt x="66" y="22"/>
                    <a:pt x="62" y="23"/>
                    <a:pt x="58" y="25"/>
                  </a:cubicBezTo>
                  <a:cubicBezTo>
                    <a:pt x="59" y="21"/>
                    <a:pt x="60" y="16"/>
                    <a:pt x="60" y="12"/>
                  </a:cubicBezTo>
                  <a:cubicBezTo>
                    <a:pt x="60" y="11"/>
                    <a:pt x="59" y="10"/>
                    <a:pt x="58" y="10"/>
                  </a:cubicBezTo>
                  <a:cubicBezTo>
                    <a:pt x="51" y="9"/>
                    <a:pt x="45" y="12"/>
                    <a:pt x="40" y="17"/>
                  </a:cubicBezTo>
                  <a:cubicBezTo>
                    <a:pt x="38" y="9"/>
                    <a:pt x="32" y="0"/>
                    <a:pt x="24" y="8"/>
                  </a:cubicBezTo>
                  <a:cubicBezTo>
                    <a:pt x="15" y="16"/>
                    <a:pt x="18" y="31"/>
                    <a:pt x="27" y="39"/>
                  </a:cubicBezTo>
                  <a:cubicBezTo>
                    <a:pt x="27" y="39"/>
                    <a:pt x="27" y="40"/>
                    <a:pt x="27" y="41"/>
                  </a:cubicBezTo>
                  <a:cubicBezTo>
                    <a:pt x="21" y="50"/>
                    <a:pt x="17" y="61"/>
                    <a:pt x="13" y="71"/>
                  </a:cubicBezTo>
                  <a:cubicBezTo>
                    <a:pt x="8" y="84"/>
                    <a:pt x="3" y="97"/>
                    <a:pt x="1" y="110"/>
                  </a:cubicBezTo>
                  <a:cubicBezTo>
                    <a:pt x="0" y="111"/>
                    <a:pt x="2" y="112"/>
                    <a:pt x="2" y="111"/>
                  </a:cubicBezTo>
                  <a:cubicBezTo>
                    <a:pt x="6" y="99"/>
                    <a:pt x="10" y="87"/>
                    <a:pt x="15" y="75"/>
                  </a:cubicBezTo>
                  <a:cubicBezTo>
                    <a:pt x="19" y="64"/>
                    <a:pt x="25" y="54"/>
                    <a:pt x="29" y="43"/>
                  </a:cubicBezTo>
                  <a:cubicBezTo>
                    <a:pt x="41" y="55"/>
                    <a:pt x="63" y="52"/>
                    <a:pt x="73" y="38"/>
                  </a:cubicBezTo>
                  <a:cubicBezTo>
                    <a:pt x="75" y="34"/>
                    <a:pt x="75" y="27"/>
                    <a:pt x="71" y="24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5392738" y="3097213"/>
              <a:ext cx="906463" cy="1263650"/>
            </a:xfrm>
            <a:custGeom>
              <a:avLst/>
              <a:gdLst>
                <a:gd name="T0" fmla="*/ 173 w 214"/>
                <a:gd name="T1" fmla="*/ 110 h 297"/>
                <a:gd name="T2" fmla="*/ 94 w 214"/>
                <a:gd name="T3" fmla="*/ 117 h 297"/>
                <a:gd name="T4" fmla="*/ 91 w 214"/>
                <a:gd name="T5" fmla="*/ 110 h 297"/>
                <a:gd name="T6" fmla="*/ 69 w 214"/>
                <a:gd name="T7" fmla="*/ 66 h 297"/>
                <a:gd name="T8" fmla="*/ 2 w 214"/>
                <a:gd name="T9" fmla="*/ 0 h 297"/>
                <a:gd name="T10" fmla="*/ 1 w 214"/>
                <a:gd name="T11" fmla="*/ 1 h 297"/>
                <a:gd name="T12" fmla="*/ 68 w 214"/>
                <a:gd name="T13" fmla="*/ 73 h 297"/>
                <a:gd name="T14" fmla="*/ 90 w 214"/>
                <a:gd name="T15" fmla="*/ 117 h 297"/>
                <a:gd name="T16" fmla="*/ 107 w 214"/>
                <a:gd name="T17" fmla="*/ 158 h 297"/>
                <a:gd name="T18" fmla="*/ 108 w 214"/>
                <a:gd name="T19" fmla="*/ 159 h 297"/>
                <a:gd name="T20" fmla="*/ 95 w 214"/>
                <a:gd name="T21" fmla="*/ 236 h 297"/>
                <a:gd name="T22" fmla="*/ 141 w 214"/>
                <a:gd name="T23" fmla="*/ 295 h 297"/>
                <a:gd name="T24" fmla="*/ 176 w 214"/>
                <a:gd name="T25" fmla="*/ 284 h 297"/>
                <a:gd name="T26" fmla="*/ 180 w 214"/>
                <a:gd name="T27" fmla="*/ 245 h 297"/>
                <a:gd name="T28" fmla="*/ 111 w 214"/>
                <a:gd name="T29" fmla="*/ 158 h 297"/>
                <a:gd name="T30" fmla="*/ 109 w 214"/>
                <a:gd name="T31" fmla="*/ 158 h 297"/>
                <a:gd name="T32" fmla="*/ 109 w 214"/>
                <a:gd name="T33" fmla="*/ 158 h 297"/>
                <a:gd name="T34" fmla="*/ 109 w 214"/>
                <a:gd name="T35" fmla="*/ 157 h 297"/>
                <a:gd name="T36" fmla="*/ 98 w 214"/>
                <a:gd name="T37" fmla="*/ 127 h 297"/>
                <a:gd name="T38" fmla="*/ 109 w 214"/>
                <a:gd name="T39" fmla="*/ 138 h 297"/>
                <a:gd name="T40" fmla="*/ 143 w 214"/>
                <a:gd name="T41" fmla="*/ 163 h 297"/>
                <a:gd name="T42" fmla="*/ 200 w 214"/>
                <a:gd name="T43" fmla="*/ 169 h 297"/>
                <a:gd name="T44" fmla="*/ 173 w 214"/>
                <a:gd name="T45" fmla="*/ 11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" h="297">
                  <a:moveTo>
                    <a:pt x="173" y="110"/>
                  </a:moveTo>
                  <a:cubicBezTo>
                    <a:pt x="149" y="100"/>
                    <a:pt x="116" y="100"/>
                    <a:pt x="94" y="117"/>
                  </a:cubicBezTo>
                  <a:cubicBezTo>
                    <a:pt x="93" y="114"/>
                    <a:pt x="92" y="112"/>
                    <a:pt x="91" y="110"/>
                  </a:cubicBezTo>
                  <a:cubicBezTo>
                    <a:pt x="85" y="95"/>
                    <a:pt x="78" y="80"/>
                    <a:pt x="69" y="66"/>
                  </a:cubicBezTo>
                  <a:cubicBezTo>
                    <a:pt x="53" y="39"/>
                    <a:pt x="31" y="14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9" y="20"/>
                    <a:pt x="52" y="43"/>
                    <a:pt x="68" y="73"/>
                  </a:cubicBezTo>
                  <a:cubicBezTo>
                    <a:pt x="77" y="87"/>
                    <a:pt x="83" y="102"/>
                    <a:pt x="90" y="117"/>
                  </a:cubicBezTo>
                  <a:cubicBezTo>
                    <a:pt x="95" y="131"/>
                    <a:pt x="100" y="145"/>
                    <a:pt x="107" y="158"/>
                  </a:cubicBezTo>
                  <a:cubicBezTo>
                    <a:pt x="107" y="159"/>
                    <a:pt x="107" y="159"/>
                    <a:pt x="108" y="159"/>
                  </a:cubicBezTo>
                  <a:cubicBezTo>
                    <a:pt x="92" y="179"/>
                    <a:pt x="91" y="212"/>
                    <a:pt x="95" y="236"/>
                  </a:cubicBezTo>
                  <a:cubicBezTo>
                    <a:pt x="100" y="262"/>
                    <a:pt x="113" y="290"/>
                    <a:pt x="141" y="295"/>
                  </a:cubicBezTo>
                  <a:cubicBezTo>
                    <a:pt x="154" y="297"/>
                    <a:pt x="169" y="296"/>
                    <a:pt x="176" y="284"/>
                  </a:cubicBezTo>
                  <a:cubicBezTo>
                    <a:pt x="183" y="272"/>
                    <a:pt x="183" y="258"/>
                    <a:pt x="180" y="245"/>
                  </a:cubicBezTo>
                  <a:cubicBezTo>
                    <a:pt x="172" y="206"/>
                    <a:pt x="143" y="179"/>
                    <a:pt x="111" y="158"/>
                  </a:cubicBezTo>
                  <a:cubicBezTo>
                    <a:pt x="110" y="158"/>
                    <a:pt x="110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7"/>
                  </a:cubicBezTo>
                  <a:cubicBezTo>
                    <a:pt x="106" y="147"/>
                    <a:pt x="102" y="137"/>
                    <a:pt x="98" y="127"/>
                  </a:cubicBezTo>
                  <a:cubicBezTo>
                    <a:pt x="101" y="131"/>
                    <a:pt x="105" y="134"/>
                    <a:pt x="109" y="138"/>
                  </a:cubicBezTo>
                  <a:cubicBezTo>
                    <a:pt x="119" y="147"/>
                    <a:pt x="131" y="156"/>
                    <a:pt x="143" y="163"/>
                  </a:cubicBezTo>
                  <a:cubicBezTo>
                    <a:pt x="156" y="171"/>
                    <a:pt x="189" y="188"/>
                    <a:pt x="200" y="169"/>
                  </a:cubicBezTo>
                  <a:cubicBezTo>
                    <a:pt x="214" y="146"/>
                    <a:pt x="194" y="119"/>
                    <a:pt x="173" y="110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6380163" y="3768725"/>
              <a:ext cx="457200" cy="442913"/>
            </a:xfrm>
            <a:custGeom>
              <a:avLst/>
              <a:gdLst>
                <a:gd name="T0" fmla="*/ 92 w 108"/>
                <a:gd name="T1" fmla="*/ 20 h 104"/>
                <a:gd name="T2" fmla="*/ 49 w 108"/>
                <a:gd name="T3" fmla="*/ 2 h 104"/>
                <a:gd name="T4" fmla="*/ 16 w 108"/>
                <a:gd name="T5" fmla="*/ 15 h 104"/>
                <a:gd name="T6" fmla="*/ 2 w 108"/>
                <a:gd name="T7" fmla="*/ 45 h 104"/>
                <a:gd name="T8" fmla="*/ 10 w 108"/>
                <a:gd name="T9" fmla="*/ 82 h 104"/>
                <a:gd name="T10" fmla="*/ 37 w 108"/>
                <a:gd name="T11" fmla="*/ 103 h 104"/>
                <a:gd name="T12" fmla="*/ 55 w 108"/>
                <a:gd name="T13" fmla="*/ 86 h 104"/>
                <a:gd name="T14" fmla="*/ 80 w 108"/>
                <a:gd name="T15" fmla="*/ 64 h 104"/>
                <a:gd name="T16" fmla="*/ 105 w 108"/>
                <a:gd name="T17" fmla="*/ 58 h 104"/>
                <a:gd name="T18" fmla="*/ 92 w 108"/>
                <a:gd name="T1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04">
                  <a:moveTo>
                    <a:pt x="92" y="20"/>
                  </a:moveTo>
                  <a:cubicBezTo>
                    <a:pt x="82" y="9"/>
                    <a:pt x="64" y="3"/>
                    <a:pt x="49" y="2"/>
                  </a:cubicBezTo>
                  <a:cubicBezTo>
                    <a:pt x="37" y="0"/>
                    <a:pt x="19" y="2"/>
                    <a:pt x="16" y="15"/>
                  </a:cubicBezTo>
                  <a:cubicBezTo>
                    <a:pt x="8" y="21"/>
                    <a:pt x="4" y="39"/>
                    <a:pt x="2" y="45"/>
                  </a:cubicBezTo>
                  <a:cubicBezTo>
                    <a:pt x="0" y="59"/>
                    <a:pt x="2" y="71"/>
                    <a:pt x="10" y="82"/>
                  </a:cubicBezTo>
                  <a:cubicBezTo>
                    <a:pt x="16" y="91"/>
                    <a:pt x="25" y="101"/>
                    <a:pt x="37" y="103"/>
                  </a:cubicBezTo>
                  <a:cubicBezTo>
                    <a:pt x="47" y="104"/>
                    <a:pt x="52" y="95"/>
                    <a:pt x="55" y="86"/>
                  </a:cubicBezTo>
                  <a:cubicBezTo>
                    <a:pt x="69" y="94"/>
                    <a:pt x="82" y="80"/>
                    <a:pt x="80" y="64"/>
                  </a:cubicBezTo>
                  <a:cubicBezTo>
                    <a:pt x="89" y="71"/>
                    <a:pt x="103" y="72"/>
                    <a:pt x="105" y="58"/>
                  </a:cubicBezTo>
                  <a:cubicBezTo>
                    <a:pt x="108" y="46"/>
                    <a:pt x="101" y="29"/>
                    <a:pt x="92" y="20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7065963" y="2952750"/>
              <a:ext cx="1122363" cy="881063"/>
            </a:xfrm>
            <a:custGeom>
              <a:avLst/>
              <a:gdLst>
                <a:gd name="T0" fmla="*/ 244 w 265"/>
                <a:gd name="T1" fmla="*/ 42 h 207"/>
                <a:gd name="T2" fmla="*/ 244 w 265"/>
                <a:gd name="T3" fmla="*/ 43 h 207"/>
                <a:gd name="T4" fmla="*/ 217 w 265"/>
                <a:gd name="T5" fmla="*/ 51 h 207"/>
                <a:gd name="T6" fmla="*/ 243 w 265"/>
                <a:gd name="T7" fmla="*/ 21 h 207"/>
                <a:gd name="T8" fmla="*/ 231 w 265"/>
                <a:gd name="T9" fmla="*/ 4 h 207"/>
                <a:gd name="T10" fmla="*/ 230 w 265"/>
                <a:gd name="T11" fmla="*/ 13 h 207"/>
                <a:gd name="T12" fmla="*/ 193 w 265"/>
                <a:gd name="T13" fmla="*/ 70 h 207"/>
                <a:gd name="T14" fmla="*/ 200 w 265"/>
                <a:gd name="T15" fmla="*/ 29 h 207"/>
                <a:gd name="T16" fmla="*/ 177 w 265"/>
                <a:gd name="T17" fmla="*/ 33 h 207"/>
                <a:gd name="T18" fmla="*/ 190 w 265"/>
                <a:gd name="T19" fmla="*/ 41 h 207"/>
                <a:gd name="T20" fmla="*/ 192 w 265"/>
                <a:gd name="T21" fmla="*/ 72 h 207"/>
                <a:gd name="T22" fmla="*/ 135 w 265"/>
                <a:gd name="T23" fmla="*/ 122 h 207"/>
                <a:gd name="T24" fmla="*/ 160 w 265"/>
                <a:gd name="T25" fmla="*/ 71 h 207"/>
                <a:gd name="T26" fmla="*/ 141 w 265"/>
                <a:gd name="T27" fmla="*/ 58 h 207"/>
                <a:gd name="T28" fmla="*/ 144 w 265"/>
                <a:gd name="T29" fmla="*/ 72 h 207"/>
                <a:gd name="T30" fmla="*/ 134 w 265"/>
                <a:gd name="T31" fmla="*/ 123 h 207"/>
                <a:gd name="T32" fmla="*/ 73 w 265"/>
                <a:gd name="T33" fmla="*/ 166 h 207"/>
                <a:gd name="T34" fmla="*/ 115 w 265"/>
                <a:gd name="T35" fmla="*/ 115 h 207"/>
                <a:gd name="T36" fmla="*/ 95 w 265"/>
                <a:gd name="T37" fmla="*/ 104 h 207"/>
                <a:gd name="T38" fmla="*/ 96 w 265"/>
                <a:gd name="T39" fmla="*/ 117 h 207"/>
                <a:gd name="T40" fmla="*/ 39 w 265"/>
                <a:gd name="T41" fmla="*/ 187 h 207"/>
                <a:gd name="T42" fmla="*/ 27 w 265"/>
                <a:gd name="T43" fmla="*/ 178 h 207"/>
                <a:gd name="T44" fmla="*/ 42 w 265"/>
                <a:gd name="T45" fmla="*/ 157 h 207"/>
                <a:gd name="T46" fmla="*/ 23 w 265"/>
                <a:gd name="T47" fmla="*/ 144 h 207"/>
                <a:gd name="T48" fmla="*/ 29 w 265"/>
                <a:gd name="T49" fmla="*/ 159 h 207"/>
                <a:gd name="T50" fmla="*/ 0 w 265"/>
                <a:gd name="T51" fmla="*/ 206 h 207"/>
                <a:gd name="T52" fmla="*/ 34 w 265"/>
                <a:gd name="T53" fmla="*/ 193 h 207"/>
                <a:gd name="T54" fmla="*/ 86 w 265"/>
                <a:gd name="T55" fmla="*/ 188 h 207"/>
                <a:gd name="T56" fmla="*/ 102 w 265"/>
                <a:gd name="T57" fmla="*/ 198 h 207"/>
                <a:gd name="T58" fmla="*/ 91 w 265"/>
                <a:gd name="T59" fmla="*/ 177 h 207"/>
                <a:gd name="T60" fmla="*/ 86 w 265"/>
                <a:gd name="T61" fmla="*/ 184 h 207"/>
                <a:gd name="T62" fmla="*/ 45 w 265"/>
                <a:gd name="T63" fmla="*/ 187 h 207"/>
                <a:gd name="T64" fmla="*/ 110 w 265"/>
                <a:gd name="T65" fmla="*/ 146 h 207"/>
                <a:gd name="T66" fmla="*/ 153 w 265"/>
                <a:gd name="T67" fmla="*/ 164 h 207"/>
                <a:gd name="T68" fmla="*/ 168 w 265"/>
                <a:gd name="T69" fmla="*/ 169 h 207"/>
                <a:gd name="T70" fmla="*/ 159 w 265"/>
                <a:gd name="T71" fmla="*/ 149 h 207"/>
                <a:gd name="T72" fmla="*/ 112 w 265"/>
                <a:gd name="T73" fmla="*/ 144 h 207"/>
                <a:gd name="T74" fmla="*/ 168 w 265"/>
                <a:gd name="T75" fmla="*/ 101 h 207"/>
                <a:gd name="T76" fmla="*/ 201 w 265"/>
                <a:gd name="T77" fmla="*/ 113 h 207"/>
                <a:gd name="T78" fmla="*/ 217 w 265"/>
                <a:gd name="T79" fmla="*/ 101 h 207"/>
                <a:gd name="T80" fmla="*/ 207 w 265"/>
                <a:gd name="T81" fmla="*/ 98 h 207"/>
                <a:gd name="T82" fmla="*/ 204 w 265"/>
                <a:gd name="T83" fmla="*/ 100 h 207"/>
                <a:gd name="T84" fmla="*/ 201 w 265"/>
                <a:gd name="T85" fmla="*/ 103 h 207"/>
                <a:gd name="T86" fmla="*/ 215 w 265"/>
                <a:gd name="T87" fmla="*/ 53 h 207"/>
                <a:gd name="T88" fmla="*/ 245 w 265"/>
                <a:gd name="T89" fmla="*/ 47 h 207"/>
                <a:gd name="T90" fmla="*/ 264 w 265"/>
                <a:gd name="T91" fmla="*/ 4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5" h="207">
                  <a:moveTo>
                    <a:pt x="252" y="31"/>
                  </a:moveTo>
                  <a:cubicBezTo>
                    <a:pt x="248" y="32"/>
                    <a:pt x="245" y="37"/>
                    <a:pt x="244" y="42"/>
                  </a:cubicBezTo>
                  <a:cubicBezTo>
                    <a:pt x="244" y="42"/>
                    <a:pt x="244" y="42"/>
                    <a:pt x="244" y="42"/>
                  </a:cubicBezTo>
                  <a:cubicBezTo>
                    <a:pt x="244" y="42"/>
                    <a:pt x="244" y="43"/>
                    <a:pt x="244" y="43"/>
                  </a:cubicBezTo>
                  <a:cubicBezTo>
                    <a:pt x="244" y="43"/>
                    <a:pt x="244" y="44"/>
                    <a:pt x="244" y="45"/>
                  </a:cubicBezTo>
                  <a:cubicBezTo>
                    <a:pt x="235" y="46"/>
                    <a:pt x="225" y="49"/>
                    <a:pt x="217" y="51"/>
                  </a:cubicBezTo>
                  <a:cubicBezTo>
                    <a:pt x="224" y="42"/>
                    <a:pt x="230" y="32"/>
                    <a:pt x="236" y="22"/>
                  </a:cubicBezTo>
                  <a:cubicBezTo>
                    <a:pt x="238" y="23"/>
                    <a:pt x="240" y="23"/>
                    <a:pt x="243" y="21"/>
                  </a:cubicBezTo>
                  <a:cubicBezTo>
                    <a:pt x="247" y="19"/>
                    <a:pt x="250" y="12"/>
                    <a:pt x="248" y="7"/>
                  </a:cubicBezTo>
                  <a:cubicBezTo>
                    <a:pt x="245" y="2"/>
                    <a:pt x="235" y="0"/>
                    <a:pt x="231" y="4"/>
                  </a:cubicBezTo>
                  <a:cubicBezTo>
                    <a:pt x="230" y="6"/>
                    <a:pt x="229" y="10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6"/>
                    <a:pt x="232" y="19"/>
                    <a:pt x="234" y="21"/>
                  </a:cubicBezTo>
                  <a:cubicBezTo>
                    <a:pt x="221" y="38"/>
                    <a:pt x="208" y="55"/>
                    <a:pt x="193" y="70"/>
                  </a:cubicBezTo>
                  <a:cubicBezTo>
                    <a:pt x="194" y="60"/>
                    <a:pt x="194" y="50"/>
                    <a:pt x="193" y="40"/>
                  </a:cubicBezTo>
                  <a:cubicBezTo>
                    <a:pt x="197" y="39"/>
                    <a:pt x="201" y="34"/>
                    <a:pt x="200" y="29"/>
                  </a:cubicBezTo>
                  <a:cubicBezTo>
                    <a:pt x="200" y="23"/>
                    <a:pt x="195" y="19"/>
                    <a:pt x="189" y="20"/>
                  </a:cubicBezTo>
                  <a:cubicBezTo>
                    <a:pt x="184" y="20"/>
                    <a:pt x="175" y="27"/>
                    <a:pt x="177" y="33"/>
                  </a:cubicBezTo>
                  <a:cubicBezTo>
                    <a:pt x="179" y="38"/>
                    <a:pt x="184" y="40"/>
                    <a:pt x="189" y="39"/>
                  </a:cubicBezTo>
                  <a:cubicBezTo>
                    <a:pt x="189" y="40"/>
                    <a:pt x="189" y="41"/>
                    <a:pt x="190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1" y="51"/>
                    <a:pt x="191" y="61"/>
                    <a:pt x="192" y="72"/>
                  </a:cubicBezTo>
                  <a:cubicBezTo>
                    <a:pt x="174" y="90"/>
                    <a:pt x="156" y="106"/>
                    <a:pt x="136" y="122"/>
                  </a:cubicBezTo>
                  <a:cubicBezTo>
                    <a:pt x="136" y="122"/>
                    <a:pt x="135" y="122"/>
                    <a:pt x="135" y="122"/>
                  </a:cubicBezTo>
                  <a:cubicBezTo>
                    <a:pt x="138" y="106"/>
                    <a:pt x="144" y="91"/>
                    <a:pt x="149" y="76"/>
                  </a:cubicBezTo>
                  <a:cubicBezTo>
                    <a:pt x="153" y="77"/>
                    <a:pt x="157" y="76"/>
                    <a:pt x="160" y="71"/>
                  </a:cubicBezTo>
                  <a:cubicBezTo>
                    <a:pt x="163" y="66"/>
                    <a:pt x="162" y="58"/>
                    <a:pt x="158" y="53"/>
                  </a:cubicBezTo>
                  <a:cubicBezTo>
                    <a:pt x="152" y="48"/>
                    <a:pt x="143" y="51"/>
                    <a:pt x="141" y="58"/>
                  </a:cubicBezTo>
                  <a:cubicBezTo>
                    <a:pt x="139" y="62"/>
                    <a:pt x="140" y="67"/>
                    <a:pt x="143" y="71"/>
                  </a:cubicBezTo>
                  <a:cubicBezTo>
                    <a:pt x="143" y="71"/>
                    <a:pt x="143" y="72"/>
                    <a:pt x="144" y="72"/>
                  </a:cubicBezTo>
                  <a:cubicBezTo>
                    <a:pt x="145" y="73"/>
                    <a:pt x="146" y="74"/>
                    <a:pt x="147" y="75"/>
                  </a:cubicBezTo>
                  <a:cubicBezTo>
                    <a:pt x="141" y="91"/>
                    <a:pt x="135" y="107"/>
                    <a:pt x="134" y="123"/>
                  </a:cubicBezTo>
                  <a:cubicBezTo>
                    <a:pt x="115" y="138"/>
                    <a:pt x="96" y="151"/>
                    <a:pt x="76" y="164"/>
                  </a:cubicBezTo>
                  <a:cubicBezTo>
                    <a:pt x="75" y="165"/>
                    <a:pt x="74" y="165"/>
                    <a:pt x="73" y="166"/>
                  </a:cubicBezTo>
                  <a:cubicBezTo>
                    <a:pt x="80" y="149"/>
                    <a:pt x="88" y="134"/>
                    <a:pt x="98" y="119"/>
                  </a:cubicBezTo>
                  <a:cubicBezTo>
                    <a:pt x="103" y="122"/>
                    <a:pt x="112" y="121"/>
                    <a:pt x="115" y="115"/>
                  </a:cubicBezTo>
                  <a:cubicBezTo>
                    <a:pt x="117" y="110"/>
                    <a:pt x="116" y="102"/>
                    <a:pt x="112" y="99"/>
                  </a:cubicBezTo>
                  <a:cubicBezTo>
                    <a:pt x="106" y="94"/>
                    <a:pt x="98" y="99"/>
                    <a:pt x="95" y="104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3" y="109"/>
                    <a:pt x="93" y="114"/>
                    <a:pt x="96" y="117"/>
                  </a:cubicBezTo>
                  <a:cubicBezTo>
                    <a:pt x="85" y="132"/>
                    <a:pt x="76" y="149"/>
                    <a:pt x="72" y="167"/>
                  </a:cubicBezTo>
                  <a:cubicBezTo>
                    <a:pt x="61" y="174"/>
                    <a:pt x="50" y="181"/>
                    <a:pt x="39" y="187"/>
                  </a:cubicBezTo>
                  <a:cubicBezTo>
                    <a:pt x="33" y="190"/>
                    <a:pt x="28" y="192"/>
                    <a:pt x="22" y="195"/>
                  </a:cubicBezTo>
                  <a:cubicBezTo>
                    <a:pt x="24" y="189"/>
                    <a:pt x="25" y="183"/>
                    <a:pt x="27" y="178"/>
                  </a:cubicBezTo>
                  <a:cubicBezTo>
                    <a:pt x="28" y="172"/>
                    <a:pt x="30" y="166"/>
                    <a:pt x="32" y="160"/>
                  </a:cubicBezTo>
                  <a:cubicBezTo>
                    <a:pt x="36" y="161"/>
                    <a:pt x="39" y="160"/>
                    <a:pt x="42" y="157"/>
                  </a:cubicBezTo>
                  <a:cubicBezTo>
                    <a:pt x="46" y="152"/>
                    <a:pt x="46" y="144"/>
                    <a:pt x="41" y="140"/>
                  </a:cubicBezTo>
                  <a:cubicBezTo>
                    <a:pt x="35" y="135"/>
                    <a:pt x="26" y="137"/>
                    <a:pt x="23" y="144"/>
                  </a:cubicBezTo>
                  <a:cubicBezTo>
                    <a:pt x="22" y="148"/>
                    <a:pt x="23" y="154"/>
                    <a:pt x="27" y="157"/>
                  </a:cubicBezTo>
                  <a:cubicBezTo>
                    <a:pt x="27" y="158"/>
                    <a:pt x="28" y="159"/>
                    <a:pt x="29" y="159"/>
                  </a:cubicBezTo>
                  <a:cubicBezTo>
                    <a:pt x="24" y="170"/>
                    <a:pt x="22" y="184"/>
                    <a:pt x="20" y="196"/>
                  </a:cubicBezTo>
                  <a:cubicBezTo>
                    <a:pt x="13" y="199"/>
                    <a:pt x="6" y="202"/>
                    <a:pt x="0" y="206"/>
                  </a:cubicBezTo>
                  <a:cubicBezTo>
                    <a:pt x="0" y="206"/>
                    <a:pt x="0" y="207"/>
                    <a:pt x="0" y="207"/>
                  </a:cubicBezTo>
                  <a:cubicBezTo>
                    <a:pt x="12" y="206"/>
                    <a:pt x="24" y="199"/>
                    <a:pt x="34" y="193"/>
                  </a:cubicBezTo>
                  <a:cubicBezTo>
                    <a:pt x="37" y="192"/>
                    <a:pt x="40" y="190"/>
                    <a:pt x="43" y="189"/>
                  </a:cubicBezTo>
                  <a:cubicBezTo>
                    <a:pt x="56" y="191"/>
                    <a:pt x="72" y="191"/>
                    <a:pt x="86" y="188"/>
                  </a:cubicBezTo>
                  <a:cubicBezTo>
                    <a:pt x="86" y="189"/>
                    <a:pt x="86" y="190"/>
                    <a:pt x="86" y="191"/>
                  </a:cubicBezTo>
                  <a:cubicBezTo>
                    <a:pt x="88" y="198"/>
                    <a:pt x="96" y="200"/>
                    <a:pt x="102" y="198"/>
                  </a:cubicBezTo>
                  <a:cubicBezTo>
                    <a:pt x="108" y="195"/>
                    <a:pt x="110" y="190"/>
                    <a:pt x="108" y="184"/>
                  </a:cubicBezTo>
                  <a:cubicBezTo>
                    <a:pt x="105" y="178"/>
                    <a:pt x="96" y="173"/>
                    <a:pt x="91" y="177"/>
                  </a:cubicBezTo>
                  <a:cubicBezTo>
                    <a:pt x="90" y="177"/>
                    <a:pt x="90" y="178"/>
                    <a:pt x="90" y="179"/>
                  </a:cubicBezTo>
                  <a:cubicBezTo>
                    <a:pt x="88" y="180"/>
                    <a:pt x="87" y="182"/>
                    <a:pt x="86" y="184"/>
                  </a:cubicBezTo>
                  <a:cubicBezTo>
                    <a:pt x="80" y="185"/>
                    <a:pt x="73" y="187"/>
                    <a:pt x="66" y="187"/>
                  </a:cubicBezTo>
                  <a:cubicBezTo>
                    <a:pt x="59" y="188"/>
                    <a:pt x="52" y="187"/>
                    <a:pt x="45" y="187"/>
                  </a:cubicBezTo>
                  <a:cubicBezTo>
                    <a:pt x="55" y="182"/>
                    <a:pt x="65" y="176"/>
                    <a:pt x="75" y="169"/>
                  </a:cubicBezTo>
                  <a:cubicBezTo>
                    <a:pt x="87" y="162"/>
                    <a:pt x="99" y="154"/>
                    <a:pt x="110" y="146"/>
                  </a:cubicBezTo>
                  <a:cubicBezTo>
                    <a:pt x="123" y="152"/>
                    <a:pt x="137" y="157"/>
                    <a:pt x="152" y="158"/>
                  </a:cubicBezTo>
                  <a:cubicBezTo>
                    <a:pt x="151" y="160"/>
                    <a:pt x="152" y="162"/>
                    <a:pt x="153" y="164"/>
                  </a:cubicBezTo>
                  <a:cubicBezTo>
                    <a:pt x="153" y="164"/>
                    <a:pt x="154" y="165"/>
                    <a:pt x="154" y="165"/>
                  </a:cubicBezTo>
                  <a:cubicBezTo>
                    <a:pt x="157" y="169"/>
                    <a:pt x="162" y="171"/>
                    <a:pt x="168" y="169"/>
                  </a:cubicBezTo>
                  <a:cubicBezTo>
                    <a:pt x="174" y="167"/>
                    <a:pt x="179" y="158"/>
                    <a:pt x="174" y="152"/>
                  </a:cubicBezTo>
                  <a:cubicBezTo>
                    <a:pt x="171" y="148"/>
                    <a:pt x="163" y="147"/>
                    <a:pt x="159" y="149"/>
                  </a:cubicBezTo>
                  <a:cubicBezTo>
                    <a:pt x="155" y="150"/>
                    <a:pt x="153" y="152"/>
                    <a:pt x="152" y="155"/>
                  </a:cubicBezTo>
                  <a:cubicBezTo>
                    <a:pt x="138" y="153"/>
                    <a:pt x="125" y="149"/>
                    <a:pt x="112" y="144"/>
                  </a:cubicBezTo>
                  <a:cubicBezTo>
                    <a:pt x="120" y="139"/>
                    <a:pt x="127" y="134"/>
                    <a:pt x="134" y="128"/>
                  </a:cubicBezTo>
                  <a:cubicBezTo>
                    <a:pt x="145" y="119"/>
                    <a:pt x="157" y="110"/>
                    <a:pt x="168" y="101"/>
                  </a:cubicBezTo>
                  <a:cubicBezTo>
                    <a:pt x="178" y="105"/>
                    <a:pt x="189" y="106"/>
                    <a:pt x="200" y="106"/>
                  </a:cubicBezTo>
                  <a:cubicBezTo>
                    <a:pt x="200" y="108"/>
                    <a:pt x="200" y="111"/>
                    <a:pt x="201" y="113"/>
                  </a:cubicBezTo>
                  <a:cubicBezTo>
                    <a:pt x="204" y="119"/>
                    <a:pt x="214" y="120"/>
                    <a:pt x="218" y="115"/>
                  </a:cubicBezTo>
                  <a:cubicBezTo>
                    <a:pt x="221" y="111"/>
                    <a:pt x="220" y="105"/>
                    <a:pt x="217" y="101"/>
                  </a:cubicBezTo>
                  <a:cubicBezTo>
                    <a:pt x="215" y="98"/>
                    <a:pt x="210" y="98"/>
                    <a:pt x="207" y="99"/>
                  </a:cubicBezTo>
                  <a:cubicBezTo>
                    <a:pt x="207" y="98"/>
                    <a:pt x="207" y="98"/>
                    <a:pt x="207" y="98"/>
                  </a:cubicBezTo>
                  <a:cubicBezTo>
                    <a:pt x="207" y="98"/>
                    <a:pt x="207" y="98"/>
                    <a:pt x="207" y="98"/>
                  </a:cubicBezTo>
                  <a:cubicBezTo>
                    <a:pt x="206" y="98"/>
                    <a:pt x="205" y="99"/>
                    <a:pt x="204" y="100"/>
                  </a:cubicBezTo>
                  <a:cubicBezTo>
                    <a:pt x="203" y="101"/>
                    <a:pt x="202" y="101"/>
                    <a:pt x="201" y="102"/>
                  </a:cubicBezTo>
                  <a:cubicBezTo>
                    <a:pt x="201" y="102"/>
                    <a:pt x="201" y="102"/>
                    <a:pt x="201" y="103"/>
                  </a:cubicBezTo>
                  <a:cubicBezTo>
                    <a:pt x="190" y="102"/>
                    <a:pt x="180" y="102"/>
                    <a:pt x="169" y="100"/>
                  </a:cubicBezTo>
                  <a:cubicBezTo>
                    <a:pt x="186" y="85"/>
                    <a:pt x="202" y="70"/>
                    <a:pt x="215" y="53"/>
                  </a:cubicBezTo>
                  <a:cubicBezTo>
                    <a:pt x="225" y="51"/>
                    <a:pt x="236" y="50"/>
                    <a:pt x="245" y="47"/>
                  </a:cubicBezTo>
                  <a:cubicBezTo>
                    <a:pt x="245" y="47"/>
                    <a:pt x="245" y="47"/>
                    <a:pt x="245" y="47"/>
                  </a:cubicBezTo>
                  <a:cubicBezTo>
                    <a:pt x="248" y="50"/>
                    <a:pt x="252" y="51"/>
                    <a:pt x="255" y="51"/>
                  </a:cubicBezTo>
                  <a:cubicBezTo>
                    <a:pt x="260" y="50"/>
                    <a:pt x="265" y="46"/>
                    <a:pt x="264" y="41"/>
                  </a:cubicBezTo>
                  <a:cubicBezTo>
                    <a:pt x="264" y="35"/>
                    <a:pt x="259" y="28"/>
                    <a:pt x="252" y="3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6049963" y="2808288"/>
              <a:ext cx="1341438" cy="858838"/>
            </a:xfrm>
            <a:custGeom>
              <a:avLst/>
              <a:gdLst>
                <a:gd name="T0" fmla="*/ 314 w 317"/>
                <a:gd name="T1" fmla="*/ 28 h 202"/>
                <a:gd name="T2" fmla="*/ 279 w 317"/>
                <a:gd name="T3" fmla="*/ 42 h 202"/>
                <a:gd name="T4" fmla="*/ 245 w 317"/>
                <a:gd name="T5" fmla="*/ 54 h 202"/>
                <a:gd name="T6" fmla="*/ 198 w 317"/>
                <a:gd name="T7" fmla="*/ 96 h 202"/>
                <a:gd name="T8" fmla="*/ 178 w 317"/>
                <a:gd name="T9" fmla="*/ 103 h 202"/>
                <a:gd name="T10" fmla="*/ 115 w 317"/>
                <a:gd name="T11" fmla="*/ 117 h 202"/>
                <a:gd name="T12" fmla="*/ 137 w 317"/>
                <a:gd name="T13" fmla="*/ 99 h 202"/>
                <a:gd name="T14" fmla="*/ 144 w 317"/>
                <a:gd name="T15" fmla="*/ 91 h 202"/>
                <a:gd name="T16" fmla="*/ 204 w 317"/>
                <a:gd name="T17" fmla="*/ 4 h 202"/>
                <a:gd name="T18" fmla="*/ 205 w 317"/>
                <a:gd name="T19" fmla="*/ 2 h 202"/>
                <a:gd name="T20" fmla="*/ 203 w 317"/>
                <a:gd name="T21" fmla="*/ 1 h 202"/>
                <a:gd name="T22" fmla="*/ 184 w 317"/>
                <a:gd name="T23" fmla="*/ 22 h 202"/>
                <a:gd name="T24" fmla="*/ 161 w 317"/>
                <a:gd name="T25" fmla="*/ 43 h 202"/>
                <a:gd name="T26" fmla="*/ 140 w 317"/>
                <a:gd name="T27" fmla="*/ 90 h 202"/>
                <a:gd name="T28" fmla="*/ 140 w 317"/>
                <a:gd name="T29" fmla="*/ 90 h 202"/>
                <a:gd name="T30" fmla="*/ 136 w 317"/>
                <a:gd name="T31" fmla="*/ 95 h 202"/>
                <a:gd name="T32" fmla="*/ 110 w 317"/>
                <a:gd name="T33" fmla="*/ 118 h 202"/>
                <a:gd name="T34" fmla="*/ 75 w 317"/>
                <a:gd name="T35" fmla="*/ 124 h 202"/>
                <a:gd name="T36" fmla="*/ 75 w 317"/>
                <a:gd name="T37" fmla="*/ 123 h 202"/>
                <a:gd name="T38" fmla="*/ 74 w 317"/>
                <a:gd name="T39" fmla="*/ 124 h 202"/>
                <a:gd name="T40" fmla="*/ 56 w 317"/>
                <a:gd name="T41" fmla="*/ 127 h 202"/>
                <a:gd name="T42" fmla="*/ 1 w 317"/>
                <a:gd name="T43" fmla="*/ 125 h 202"/>
                <a:gd name="T44" fmla="*/ 0 w 317"/>
                <a:gd name="T45" fmla="*/ 126 h 202"/>
                <a:gd name="T46" fmla="*/ 49 w 317"/>
                <a:gd name="T47" fmla="*/ 130 h 202"/>
                <a:gd name="T48" fmla="*/ 76 w 317"/>
                <a:gd name="T49" fmla="*/ 127 h 202"/>
                <a:gd name="T50" fmla="*/ 121 w 317"/>
                <a:gd name="T51" fmla="*/ 158 h 202"/>
                <a:gd name="T52" fmla="*/ 163 w 317"/>
                <a:gd name="T53" fmla="*/ 171 h 202"/>
                <a:gd name="T54" fmla="*/ 250 w 317"/>
                <a:gd name="T55" fmla="*/ 156 h 202"/>
                <a:gd name="T56" fmla="*/ 250 w 317"/>
                <a:gd name="T57" fmla="*/ 156 h 202"/>
                <a:gd name="T58" fmla="*/ 251 w 317"/>
                <a:gd name="T59" fmla="*/ 155 h 202"/>
                <a:gd name="T60" fmla="*/ 250 w 317"/>
                <a:gd name="T61" fmla="*/ 153 h 202"/>
                <a:gd name="T62" fmla="*/ 162 w 317"/>
                <a:gd name="T63" fmla="*/ 167 h 202"/>
                <a:gd name="T64" fmla="*/ 162 w 317"/>
                <a:gd name="T65" fmla="*/ 168 h 202"/>
                <a:gd name="T66" fmla="*/ 126 w 317"/>
                <a:gd name="T67" fmla="*/ 157 h 202"/>
                <a:gd name="T68" fmla="*/ 77 w 317"/>
                <a:gd name="T69" fmla="*/ 126 h 202"/>
                <a:gd name="T70" fmla="*/ 107 w 317"/>
                <a:gd name="T71" fmla="*/ 122 h 202"/>
                <a:gd name="T72" fmla="*/ 198 w 317"/>
                <a:gd name="T73" fmla="*/ 100 h 202"/>
                <a:gd name="T74" fmla="*/ 198 w 317"/>
                <a:gd name="T75" fmla="*/ 101 h 202"/>
                <a:gd name="T76" fmla="*/ 264 w 317"/>
                <a:gd name="T77" fmla="*/ 104 h 202"/>
                <a:gd name="T78" fmla="*/ 295 w 317"/>
                <a:gd name="T79" fmla="*/ 74 h 202"/>
                <a:gd name="T80" fmla="*/ 314 w 317"/>
                <a:gd name="T81" fmla="*/ 31 h 202"/>
                <a:gd name="T82" fmla="*/ 315 w 317"/>
                <a:gd name="T83" fmla="*/ 30 h 202"/>
                <a:gd name="T84" fmla="*/ 314 w 317"/>
                <a:gd name="T85" fmla="*/ 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7" h="202">
                  <a:moveTo>
                    <a:pt x="314" y="28"/>
                  </a:moveTo>
                  <a:cubicBezTo>
                    <a:pt x="303" y="33"/>
                    <a:pt x="292" y="39"/>
                    <a:pt x="279" y="42"/>
                  </a:cubicBezTo>
                  <a:cubicBezTo>
                    <a:pt x="268" y="46"/>
                    <a:pt x="256" y="49"/>
                    <a:pt x="245" y="54"/>
                  </a:cubicBezTo>
                  <a:cubicBezTo>
                    <a:pt x="225" y="63"/>
                    <a:pt x="210" y="78"/>
                    <a:pt x="198" y="96"/>
                  </a:cubicBezTo>
                  <a:cubicBezTo>
                    <a:pt x="192" y="98"/>
                    <a:pt x="185" y="101"/>
                    <a:pt x="178" y="103"/>
                  </a:cubicBezTo>
                  <a:cubicBezTo>
                    <a:pt x="157" y="109"/>
                    <a:pt x="136" y="113"/>
                    <a:pt x="115" y="117"/>
                  </a:cubicBezTo>
                  <a:cubicBezTo>
                    <a:pt x="123" y="113"/>
                    <a:pt x="130" y="105"/>
                    <a:pt x="137" y="99"/>
                  </a:cubicBezTo>
                  <a:cubicBezTo>
                    <a:pt x="139" y="96"/>
                    <a:pt x="141" y="94"/>
                    <a:pt x="144" y="91"/>
                  </a:cubicBezTo>
                  <a:cubicBezTo>
                    <a:pt x="191" y="99"/>
                    <a:pt x="196" y="38"/>
                    <a:pt x="204" y="4"/>
                  </a:cubicBezTo>
                  <a:cubicBezTo>
                    <a:pt x="204" y="4"/>
                    <a:pt x="204" y="3"/>
                    <a:pt x="205" y="2"/>
                  </a:cubicBezTo>
                  <a:cubicBezTo>
                    <a:pt x="205" y="1"/>
                    <a:pt x="204" y="0"/>
                    <a:pt x="203" y="1"/>
                  </a:cubicBezTo>
                  <a:cubicBezTo>
                    <a:pt x="197" y="8"/>
                    <a:pt x="191" y="16"/>
                    <a:pt x="184" y="22"/>
                  </a:cubicBezTo>
                  <a:cubicBezTo>
                    <a:pt x="176" y="29"/>
                    <a:pt x="168" y="36"/>
                    <a:pt x="161" y="43"/>
                  </a:cubicBezTo>
                  <a:cubicBezTo>
                    <a:pt x="148" y="55"/>
                    <a:pt x="138" y="72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9" y="92"/>
                    <a:pt x="138" y="93"/>
                    <a:pt x="136" y="95"/>
                  </a:cubicBezTo>
                  <a:cubicBezTo>
                    <a:pt x="128" y="104"/>
                    <a:pt x="120" y="111"/>
                    <a:pt x="110" y="118"/>
                  </a:cubicBezTo>
                  <a:cubicBezTo>
                    <a:pt x="99" y="120"/>
                    <a:pt x="87" y="122"/>
                    <a:pt x="75" y="124"/>
                  </a:cubicBezTo>
                  <a:cubicBezTo>
                    <a:pt x="75" y="124"/>
                    <a:pt x="75" y="123"/>
                    <a:pt x="75" y="123"/>
                  </a:cubicBezTo>
                  <a:cubicBezTo>
                    <a:pt x="75" y="123"/>
                    <a:pt x="74" y="123"/>
                    <a:pt x="74" y="124"/>
                  </a:cubicBezTo>
                  <a:cubicBezTo>
                    <a:pt x="68" y="125"/>
                    <a:pt x="62" y="126"/>
                    <a:pt x="56" y="127"/>
                  </a:cubicBezTo>
                  <a:cubicBezTo>
                    <a:pt x="37" y="129"/>
                    <a:pt x="19" y="131"/>
                    <a:pt x="1" y="125"/>
                  </a:cubicBezTo>
                  <a:cubicBezTo>
                    <a:pt x="0" y="125"/>
                    <a:pt x="0" y="126"/>
                    <a:pt x="0" y="126"/>
                  </a:cubicBezTo>
                  <a:cubicBezTo>
                    <a:pt x="14" y="135"/>
                    <a:pt x="34" y="132"/>
                    <a:pt x="49" y="130"/>
                  </a:cubicBezTo>
                  <a:cubicBezTo>
                    <a:pt x="58" y="129"/>
                    <a:pt x="67" y="128"/>
                    <a:pt x="76" y="127"/>
                  </a:cubicBezTo>
                  <a:cubicBezTo>
                    <a:pt x="85" y="142"/>
                    <a:pt x="106" y="151"/>
                    <a:pt x="121" y="158"/>
                  </a:cubicBezTo>
                  <a:cubicBezTo>
                    <a:pt x="134" y="163"/>
                    <a:pt x="148" y="168"/>
                    <a:pt x="163" y="171"/>
                  </a:cubicBezTo>
                  <a:cubicBezTo>
                    <a:pt x="181" y="202"/>
                    <a:pt x="241" y="188"/>
                    <a:pt x="250" y="156"/>
                  </a:cubicBezTo>
                  <a:cubicBezTo>
                    <a:pt x="250" y="156"/>
                    <a:pt x="250" y="156"/>
                    <a:pt x="250" y="156"/>
                  </a:cubicBezTo>
                  <a:cubicBezTo>
                    <a:pt x="250" y="155"/>
                    <a:pt x="250" y="155"/>
                    <a:pt x="251" y="155"/>
                  </a:cubicBezTo>
                  <a:cubicBezTo>
                    <a:pt x="252" y="155"/>
                    <a:pt x="252" y="153"/>
                    <a:pt x="250" y="153"/>
                  </a:cubicBezTo>
                  <a:cubicBezTo>
                    <a:pt x="221" y="155"/>
                    <a:pt x="183" y="141"/>
                    <a:pt x="162" y="167"/>
                  </a:cubicBezTo>
                  <a:cubicBezTo>
                    <a:pt x="162" y="167"/>
                    <a:pt x="162" y="168"/>
                    <a:pt x="162" y="168"/>
                  </a:cubicBezTo>
                  <a:cubicBezTo>
                    <a:pt x="150" y="165"/>
                    <a:pt x="138" y="161"/>
                    <a:pt x="126" y="157"/>
                  </a:cubicBezTo>
                  <a:cubicBezTo>
                    <a:pt x="109" y="150"/>
                    <a:pt x="89" y="141"/>
                    <a:pt x="77" y="126"/>
                  </a:cubicBezTo>
                  <a:cubicBezTo>
                    <a:pt x="87" y="125"/>
                    <a:pt x="97" y="123"/>
                    <a:pt x="107" y="122"/>
                  </a:cubicBezTo>
                  <a:cubicBezTo>
                    <a:pt x="137" y="117"/>
                    <a:pt x="168" y="111"/>
                    <a:pt x="198" y="100"/>
                  </a:cubicBezTo>
                  <a:cubicBezTo>
                    <a:pt x="198" y="100"/>
                    <a:pt x="198" y="100"/>
                    <a:pt x="198" y="101"/>
                  </a:cubicBezTo>
                  <a:cubicBezTo>
                    <a:pt x="213" y="119"/>
                    <a:pt x="246" y="113"/>
                    <a:pt x="264" y="104"/>
                  </a:cubicBezTo>
                  <a:cubicBezTo>
                    <a:pt x="277" y="98"/>
                    <a:pt x="287" y="86"/>
                    <a:pt x="295" y="74"/>
                  </a:cubicBezTo>
                  <a:cubicBezTo>
                    <a:pt x="304" y="62"/>
                    <a:pt x="312" y="46"/>
                    <a:pt x="314" y="31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7" y="29"/>
                    <a:pt x="316" y="27"/>
                    <a:pt x="314" y="28"/>
                  </a:cubicBezTo>
                  <a:close/>
                </a:path>
              </a:pathLst>
            </a:custGeom>
            <a:solidFill>
              <a:srgbClr val="528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8221663" y="2568575"/>
              <a:ext cx="911225" cy="519113"/>
            </a:xfrm>
            <a:custGeom>
              <a:avLst/>
              <a:gdLst>
                <a:gd name="T0" fmla="*/ 192 w 215"/>
                <a:gd name="T1" fmla="*/ 78 h 122"/>
                <a:gd name="T2" fmla="*/ 189 w 215"/>
                <a:gd name="T3" fmla="*/ 58 h 122"/>
                <a:gd name="T4" fmla="*/ 166 w 215"/>
                <a:gd name="T5" fmla="*/ 60 h 122"/>
                <a:gd name="T6" fmla="*/ 141 w 215"/>
                <a:gd name="T7" fmla="*/ 31 h 122"/>
                <a:gd name="T8" fmla="*/ 132 w 215"/>
                <a:gd name="T9" fmla="*/ 11 h 122"/>
                <a:gd name="T10" fmla="*/ 108 w 215"/>
                <a:gd name="T11" fmla="*/ 19 h 122"/>
                <a:gd name="T12" fmla="*/ 72 w 215"/>
                <a:gd name="T13" fmla="*/ 13 h 122"/>
                <a:gd name="T14" fmla="*/ 52 w 215"/>
                <a:gd name="T15" fmla="*/ 2 h 122"/>
                <a:gd name="T16" fmla="*/ 38 w 215"/>
                <a:gd name="T17" fmla="*/ 16 h 122"/>
                <a:gd name="T18" fmla="*/ 38 w 215"/>
                <a:gd name="T19" fmla="*/ 16 h 122"/>
                <a:gd name="T20" fmla="*/ 8 w 215"/>
                <a:gd name="T21" fmla="*/ 15 h 122"/>
                <a:gd name="T22" fmla="*/ 6 w 215"/>
                <a:gd name="T23" fmla="*/ 49 h 122"/>
                <a:gd name="T24" fmla="*/ 30 w 215"/>
                <a:gd name="T25" fmla="*/ 86 h 122"/>
                <a:gd name="T26" fmla="*/ 73 w 215"/>
                <a:gd name="T27" fmla="*/ 112 h 122"/>
                <a:gd name="T28" fmla="*/ 74 w 215"/>
                <a:gd name="T29" fmla="*/ 111 h 122"/>
                <a:gd name="T30" fmla="*/ 94 w 215"/>
                <a:gd name="T31" fmla="*/ 117 h 122"/>
                <a:gd name="T32" fmla="*/ 129 w 215"/>
                <a:gd name="T33" fmla="*/ 121 h 122"/>
                <a:gd name="T34" fmla="*/ 184 w 215"/>
                <a:gd name="T35" fmla="*/ 116 h 122"/>
                <a:gd name="T36" fmla="*/ 215 w 215"/>
                <a:gd name="T37" fmla="*/ 89 h 122"/>
                <a:gd name="T38" fmla="*/ 192 w 215"/>
                <a:gd name="T39" fmla="*/ 7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5" h="122">
                  <a:moveTo>
                    <a:pt x="192" y="78"/>
                  </a:moveTo>
                  <a:cubicBezTo>
                    <a:pt x="195" y="71"/>
                    <a:pt x="196" y="63"/>
                    <a:pt x="189" y="58"/>
                  </a:cubicBezTo>
                  <a:cubicBezTo>
                    <a:pt x="183" y="54"/>
                    <a:pt x="173" y="57"/>
                    <a:pt x="166" y="60"/>
                  </a:cubicBezTo>
                  <a:cubicBezTo>
                    <a:pt x="170" y="43"/>
                    <a:pt x="158" y="17"/>
                    <a:pt x="141" y="31"/>
                  </a:cubicBezTo>
                  <a:cubicBezTo>
                    <a:pt x="143" y="22"/>
                    <a:pt x="141" y="14"/>
                    <a:pt x="132" y="11"/>
                  </a:cubicBezTo>
                  <a:cubicBezTo>
                    <a:pt x="123" y="8"/>
                    <a:pt x="114" y="13"/>
                    <a:pt x="108" y="19"/>
                  </a:cubicBezTo>
                  <a:cubicBezTo>
                    <a:pt x="105" y="0"/>
                    <a:pt x="83" y="0"/>
                    <a:pt x="72" y="13"/>
                  </a:cubicBezTo>
                  <a:cubicBezTo>
                    <a:pt x="68" y="7"/>
                    <a:pt x="60" y="2"/>
                    <a:pt x="52" y="2"/>
                  </a:cubicBezTo>
                  <a:cubicBezTo>
                    <a:pt x="44" y="2"/>
                    <a:pt x="38" y="8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29" y="10"/>
                    <a:pt x="16" y="6"/>
                    <a:pt x="8" y="15"/>
                  </a:cubicBezTo>
                  <a:cubicBezTo>
                    <a:pt x="0" y="24"/>
                    <a:pt x="3" y="39"/>
                    <a:pt x="6" y="49"/>
                  </a:cubicBezTo>
                  <a:cubicBezTo>
                    <a:pt x="10" y="63"/>
                    <a:pt x="20" y="76"/>
                    <a:pt x="30" y="86"/>
                  </a:cubicBezTo>
                  <a:cubicBezTo>
                    <a:pt x="42" y="97"/>
                    <a:pt x="57" y="110"/>
                    <a:pt x="73" y="112"/>
                  </a:cubicBezTo>
                  <a:cubicBezTo>
                    <a:pt x="73" y="112"/>
                    <a:pt x="74" y="112"/>
                    <a:pt x="74" y="111"/>
                  </a:cubicBezTo>
                  <a:cubicBezTo>
                    <a:pt x="79" y="115"/>
                    <a:pt x="88" y="115"/>
                    <a:pt x="94" y="117"/>
                  </a:cubicBezTo>
                  <a:cubicBezTo>
                    <a:pt x="106" y="119"/>
                    <a:pt x="117" y="120"/>
                    <a:pt x="129" y="121"/>
                  </a:cubicBezTo>
                  <a:cubicBezTo>
                    <a:pt x="147" y="122"/>
                    <a:pt x="166" y="121"/>
                    <a:pt x="184" y="116"/>
                  </a:cubicBezTo>
                  <a:cubicBezTo>
                    <a:pt x="197" y="113"/>
                    <a:pt x="215" y="105"/>
                    <a:pt x="215" y="89"/>
                  </a:cubicBezTo>
                  <a:cubicBezTo>
                    <a:pt x="214" y="77"/>
                    <a:pt x="201" y="75"/>
                    <a:pt x="192" y="78"/>
                  </a:cubicBezTo>
                  <a:close/>
                </a:path>
              </a:pathLst>
            </a:custGeom>
            <a:solidFill>
              <a:srgbClr val="B2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8310563" y="2717800"/>
              <a:ext cx="631825" cy="379413"/>
            </a:xfrm>
            <a:custGeom>
              <a:avLst/>
              <a:gdLst>
                <a:gd name="T0" fmla="*/ 143 w 149"/>
                <a:gd name="T1" fmla="*/ 60 h 89"/>
                <a:gd name="T2" fmla="*/ 126 w 149"/>
                <a:gd name="T3" fmla="*/ 58 h 89"/>
                <a:gd name="T4" fmla="*/ 110 w 149"/>
                <a:gd name="T5" fmla="*/ 44 h 89"/>
                <a:gd name="T6" fmla="*/ 89 w 149"/>
                <a:gd name="T7" fmla="*/ 29 h 89"/>
                <a:gd name="T8" fmla="*/ 57 w 149"/>
                <a:gd name="T9" fmla="*/ 21 h 89"/>
                <a:gd name="T10" fmla="*/ 31 w 149"/>
                <a:gd name="T11" fmla="*/ 14 h 89"/>
                <a:gd name="T12" fmla="*/ 9 w 149"/>
                <a:gd name="T13" fmla="*/ 5 h 89"/>
                <a:gd name="T14" fmla="*/ 1 w 149"/>
                <a:gd name="T15" fmla="*/ 25 h 89"/>
                <a:gd name="T16" fmla="*/ 50 w 149"/>
                <a:gd name="T17" fmla="*/ 79 h 89"/>
                <a:gd name="T18" fmla="*/ 51 w 149"/>
                <a:gd name="T19" fmla="*/ 81 h 89"/>
                <a:gd name="T20" fmla="*/ 135 w 149"/>
                <a:gd name="T21" fmla="*/ 77 h 89"/>
                <a:gd name="T22" fmla="*/ 143 w 149"/>
                <a:gd name="T23" fmla="*/ 6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89">
                  <a:moveTo>
                    <a:pt x="143" y="60"/>
                  </a:moveTo>
                  <a:cubicBezTo>
                    <a:pt x="139" y="56"/>
                    <a:pt x="132" y="56"/>
                    <a:pt x="126" y="58"/>
                  </a:cubicBezTo>
                  <a:cubicBezTo>
                    <a:pt x="130" y="48"/>
                    <a:pt x="120" y="40"/>
                    <a:pt x="110" y="44"/>
                  </a:cubicBezTo>
                  <a:cubicBezTo>
                    <a:pt x="114" y="33"/>
                    <a:pt x="100" y="21"/>
                    <a:pt x="89" y="29"/>
                  </a:cubicBezTo>
                  <a:cubicBezTo>
                    <a:pt x="90" y="10"/>
                    <a:pt x="68" y="8"/>
                    <a:pt x="57" y="21"/>
                  </a:cubicBezTo>
                  <a:cubicBezTo>
                    <a:pt x="51" y="10"/>
                    <a:pt x="37" y="0"/>
                    <a:pt x="31" y="14"/>
                  </a:cubicBezTo>
                  <a:cubicBezTo>
                    <a:pt x="26" y="9"/>
                    <a:pt x="17" y="3"/>
                    <a:pt x="9" y="5"/>
                  </a:cubicBezTo>
                  <a:cubicBezTo>
                    <a:pt x="1" y="8"/>
                    <a:pt x="0" y="17"/>
                    <a:pt x="1" y="25"/>
                  </a:cubicBezTo>
                  <a:cubicBezTo>
                    <a:pt x="7" y="50"/>
                    <a:pt x="29" y="67"/>
                    <a:pt x="50" y="79"/>
                  </a:cubicBezTo>
                  <a:cubicBezTo>
                    <a:pt x="49" y="80"/>
                    <a:pt x="50" y="81"/>
                    <a:pt x="51" y="81"/>
                  </a:cubicBezTo>
                  <a:cubicBezTo>
                    <a:pt x="78" y="84"/>
                    <a:pt x="109" y="89"/>
                    <a:pt x="135" y="77"/>
                  </a:cubicBezTo>
                  <a:cubicBezTo>
                    <a:pt x="140" y="75"/>
                    <a:pt x="149" y="66"/>
                    <a:pt x="143" y="60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6146800" y="2386013"/>
              <a:ext cx="512763" cy="635000"/>
            </a:xfrm>
            <a:custGeom>
              <a:avLst/>
              <a:gdLst>
                <a:gd name="T0" fmla="*/ 36 w 121"/>
                <a:gd name="T1" fmla="*/ 18 h 149"/>
                <a:gd name="T2" fmla="*/ 15 w 121"/>
                <a:gd name="T3" fmla="*/ 1 h 149"/>
                <a:gd name="T4" fmla="*/ 3 w 121"/>
                <a:gd name="T5" fmla="*/ 18 h 149"/>
                <a:gd name="T6" fmla="*/ 7 w 121"/>
                <a:gd name="T7" fmla="*/ 56 h 149"/>
                <a:gd name="T8" fmla="*/ 28 w 121"/>
                <a:gd name="T9" fmla="*/ 102 h 149"/>
                <a:gd name="T10" fmla="*/ 28 w 121"/>
                <a:gd name="T11" fmla="*/ 101 h 149"/>
                <a:gd name="T12" fmla="*/ 28 w 121"/>
                <a:gd name="T13" fmla="*/ 100 h 149"/>
                <a:gd name="T14" fmla="*/ 113 w 121"/>
                <a:gd name="T15" fmla="*/ 123 h 149"/>
                <a:gd name="T16" fmla="*/ 109 w 121"/>
                <a:gd name="T17" fmla="*/ 96 h 149"/>
                <a:gd name="T18" fmla="*/ 109 w 121"/>
                <a:gd name="T19" fmla="*/ 88 h 149"/>
                <a:gd name="T20" fmla="*/ 109 w 121"/>
                <a:gd name="T21" fmla="*/ 77 h 149"/>
                <a:gd name="T22" fmla="*/ 95 w 121"/>
                <a:gd name="T23" fmla="*/ 62 h 149"/>
                <a:gd name="T24" fmla="*/ 95 w 121"/>
                <a:gd name="T25" fmla="*/ 62 h 149"/>
                <a:gd name="T26" fmla="*/ 73 w 121"/>
                <a:gd name="T27" fmla="*/ 37 h 149"/>
                <a:gd name="T28" fmla="*/ 64 w 121"/>
                <a:gd name="T29" fmla="*/ 13 h 149"/>
                <a:gd name="T30" fmla="*/ 36 w 121"/>
                <a:gd name="T31" fmla="*/ 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49">
                  <a:moveTo>
                    <a:pt x="36" y="18"/>
                  </a:moveTo>
                  <a:cubicBezTo>
                    <a:pt x="32" y="10"/>
                    <a:pt x="25" y="0"/>
                    <a:pt x="15" y="1"/>
                  </a:cubicBezTo>
                  <a:cubicBezTo>
                    <a:pt x="7" y="1"/>
                    <a:pt x="4" y="11"/>
                    <a:pt x="3" y="18"/>
                  </a:cubicBezTo>
                  <a:cubicBezTo>
                    <a:pt x="0" y="30"/>
                    <a:pt x="3" y="44"/>
                    <a:pt x="7" y="56"/>
                  </a:cubicBezTo>
                  <a:cubicBezTo>
                    <a:pt x="13" y="71"/>
                    <a:pt x="24" y="85"/>
                    <a:pt x="28" y="102"/>
                  </a:cubicBezTo>
                  <a:cubicBezTo>
                    <a:pt x="28" y="102"/>
                    <a:pt x="28" y="102"/>
                    <a:pt x="28" y="101"/>
                  </a:cubicBezTo>
                  <a:cubicBezTo>
                    <a:pt x="28" y="101"/>
                    <a:pt x="28" y="101"/>
                    <a:pt x="28" y="100"/>
                  </a:cubicBezTo>
                  <a:cubicBezTo>
                    <a:pt x="45" y="122"/>
                    <a:pt x="90" y="149"/>
                    <a:pt x="113" y="123"/>
                  </a:cubicBezTo>
                  <a:cubicBezTo>
                    <a:pt x="121" y="114"/>
                    <a:pt x="117" y="103"/>
                    <a:pt x="109" y="96"/>
                  </a:cubicBezTo>
                  <a:cubicBezTo>
                    <a:pt x="106" y="93"/>
                    <a:pt x="108" y="92"/>
                    <a:pt x="109" y="88"/>
                  </a:cubicBezTo>
                  <a:cubicBezTo>
                    <a:pt x="110" y="84"/>
                    <a:pt x="109" y="80"/>
                    <a:pt x="109" y="77"/>
                  </a:cubicBezTo>
                  <a:cubicBezTo>
                    <a:pt x="107" y="71"/>
                    <a:pt x="102" y="64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7" y="51"/>
                    <a:pt x="85" y="35"/>
                    <a:pt x="73" y="37"/>
                  </a:cubicBezTo>
                  <a:cubicBezTo>
                    <a:pt x="76" y="28"/>
                    <a:pt x="73" y="18"/>
                    <a:pt x="64" y="13"/>
                  </a:cubicBezTo>
                  <a:cubicBezTo>
                    <a:pt x="55" y="6"/>
                    <a:pt x="43" y="10"/>
                    <a:pt x="36" y="18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5795963" y="2565400"/>
              <a:ext cx="711200" cy="655638"/>
            </a:xfrm>
            <a:custGeom>
              <a:avLst/>
              <a:gdLst>
                <a:gd name="T0" fmla="*/ 94 w 168"/>
                <a:gd name="T1" fmla="*/ 19 h 154"/>
                <a:gd name="T2" fmla="*/ 97 w 168"/>
                <a:gd name="T3" fmla="*/ 41 h 154"/>
                <a:gd name="T4" fmla="*/ 106 w 168"/>
                <a:gd name="T5" fmla="*/ 60 h 154"/>
                <a:gd name="T6" fmla="*/ 49 w 168"/>
                <a:gd name="T7" fmla="*/ 96 h 154"/>
                <a:gd name="T8" fmla="*/ 0 w 168"/>
                <a:gd name="T9" fmla="*/ 152 h 154"/>
                <a:gd name="T10" fmla="*/ 1 w 168"/>
                <a:gd name="T11" fmla="*/ 153 h 154"/>
                <a:gd name="T12" fmla="*/ 20 w 168"/>
                <a:gd name="T13" fmla="*/ 134 h 154"/>
                <a:gd name="T14" fmla="*/ 45 w 168"/>
                <a:gd name="T15" fmla="*/ 105 h 154"/>
                <a:gd name="T16" fmla="*/ 76 w 168"/>
                <a:gd name="T17" fmla="*/ 80 h 154"/>
                <a:gd name="T18" fmla="*/ 108 w 168"/>
                <a:gd name="T19" fmla="*/ 62 h 154"/>
                <a:gd name="T20" fmla="*/ 108 w 168"/>
                <a:gd name="T21" fmla="*/ 63 h 154"/>
                <a:gd name="T22" fmla="*/ 109 w 168"/>
                <a:gd name="T23" fmla="*/ 63 h 154"/>
                <a:gd name="T24" fmla="*/ 155 w 168"/>
                <a:gd name="T25" fmla="*/ 79 h 154"/>
                <a:gd name="T26" fmla="*/ 148 w 168"/>
                <a:gd name="T27" fmla="*/ 54 h 154"/>
                <a:gd name="T28" fmla="*/ 143 w 168"/>
                <a:gd name="T29" fmla="*/ 33 h 154"/>
                <a:gd name="T30" fmla="*/ 122 w 168"/>
                <a:gd name="T31" fmla="*/ 27 h 154"/>
                <a:gd name="T32" fmla="*/ 94 w 168"/>
                <a:gd name="T33" fmla="*/ 1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54">
                  <a:moveTo>
                    <a:pt x="94" y="19"/>
                  </a:moveTo>
                  <a:cubicBezTo>
                    <a:pt x="91" y="26"/>
                    <a:pt x="94" y="35"/>
                    <a:pt x="97" y="41"/>
                  </a:cubicBezTo>
                  <a:cubicBezTo>
                    <a:pt x="99" y="47"/>
                    <a:pt x="102" y="54"/>
                    <a:pt x="106" y="60"/>
                  </a:cubicBezTo>
                  <a:cubicBezTo>
                    <a:pt x="85" y="67"/>
                    <a:pt x="65" y="81"/>
                    <a:pt x="49" y="96"/>
                  </a:cubicBezTo>
                  <a:cubicBezTo>
                    <a:pt x="31" y="113"/>
                    <a:pt x="18" y="135"/>
                    <a:pt x="0" y="152"/>
                  </a:cubicBezTo>
                  <a:cubicBezTo>
                    <a:pt x="0" y="153"/>
                    <a:pt x="0" y="154"/>
                    <a:pt x="1" y="153"/>
                  </a:cubicBezTo>
                  <a:cubicBezTo>
                    <a:pt x="9" y="149"/>
                    <a:pt x="15" y="141"/>
                    <a:pt x="20" y="134"/>
                  </a:cubicBezTo>
                  <a:cubicBezTo>
                    <a:pt x="29" y="124"/>
                    <a:pt x="36" y="114"/>
                    <a:pt x="45" y="105"/>
                  </a:cubicBezTo>
                  <a:cubicBezTo>
                    <a:pt x="54" y="95"/>
                    <a:pt x="65" y="87"/>
                    <a:pt x="76" y="80"/>
                  </a:cubicBezTo>
                  <a:cubicBezTo>
                    <a:pt x="86" y="73"/>
                    <a:pt x="97" y="68"/>
                    <a:pt x="108" y="62"/>
                  </a:cubicBezTo>
                  <a:cubicBezTo>
                    <a:pt x="108" y="62"/>
                    <a:pt x="108" y="63"/>
                    <a:pt x="108" y="63"/>
                  </a:cubicBezTo>
                  <a:cubicBezTo>
                    <a:pt x="108" y="63"/>
                    <a:pt x="109" y="63"/>
                    <a:pt x="109" y="63"/>
                  </a:cubicBezTo>
                  <a:cubicBezTo>
                    <a:pt x="121" y="74"/>
                    <a:pt x="138" y="87"/>
                    <a:pt x="155" y="79"/>
                  </a:cubicBezTo>
                  <a:cubicBezTo>
                    <a:pt x="168" y="72"/>
                    <a:pt x="159" y="57"/>
                    <a:pt x="148" y="54"/>
                  </a:cubicBezTo>
                  <a:cubicBezTo>
                    <a:pt x="150" y="46"/>
                    <a:pt x="147" y="39"/>
                    <a:pt x="143" y="33"/>
                  </a:cubicBezTo>
                  <a:cubicBezTo>
                    <a:pt x="138" y="27"/>
                    <a:pt x="129" y="23"/>
                    <a:pt x="122" y="27"/>
                  </a:cubicBezTo>
                  <a:cubicBezTo>
                    <a:pt x="118" y="16"/>
                    <a:pt x="100" y="0"/>
                    <a:pt x="94" y="19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5892800" y="2517775"/>
              <a:ext cx="185738" cy="447675"/>
            </a:xfrm>
            <a:custGeom>
              <a:avLst/>
              <a:gdLst>
                <a:gd name="T0" fmla="*/ 13 w 44"/>
                <a:gd name="T1" fmla="*/ 3 h 105"/>
                <a:gd name="T2" fmla="*/ 12 w 44"/>
                <a:gd name="T3" fmla="*/ 3 h 105"/>
                <a:gd name="T4" fmla="*/ 29 w 44"/>
                <a:gd name="T5" fmla="*/ 104 h 105"/>
                <a:gd name="T6" fmla="*/ 30 w 44"/>
                <a:gd name="T7" fmla="*/ 105 h 105"/>
                <a:gd name="T8" fmla="*/ 30 w 44"/>
                <a:gd name="T9" fmla="*/ 105 h 105"/>
                <a:gd name="T10" fmla="*/ 31 w 44"/>
                <a:gd name="T11" fmla="*/ 104 h 105"/>
                <a:gd name="T12" fmla="*/ 31 w 44"/>
                <a:gd name="T13" fmla="*/ 104 h 105"/>
                <a:gd name="T14" fmla="*/ 40 w 44"/>
                <a:gd name="T15" fmla="*/ 54 h 105"/>
                <a:gd name="T16" fmla="*/ 17 w 44"/>
                <a:gd name="T17" fmla="*/ 2 h 105"/>
                <a:gd name="T18" fmla="*/ 13 w 44"/>
                <a:gd name="T19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05">
                  <a:moveTo>
                    <a:pt x="13" y="3"/>
                  </a:moveTo>
                  <a:cubicBezTo>
                    <a:pt x="13" y="2"/>
                    <a:pt x="12" y="3"/>
                    <a:pt x="12" y="3"/>
                  </a:cubicBezTo>
                  <a:cubicBezTo>
                    <a:pt x="0" y="37"/>
                    <a:pt x="0" y="80"/>
                    <a:pt x="29" y="104"/>
                  </a:cubicBezTo>
                  <a:cubicBezTo>
                    <a:pt x="30" y="104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1" y="105"/>
                    <a:pt x="31" y="105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44" y="93"/>
                    <a:pt x="43" y="69"/>
                    <a:pt x="40" y="54"/>
                  </a:cubicBezTo>
                  <a:cubicBezTo>
                    <a:pt x="37" y="36"/>
                    <a:pt x="29" y="16"/>
                    <a:pt x="17" y="2"/>
                  </a:cubicBezTo>
                  <a:cubicBezTo>
                    <a:pt x="15" y="0"/>
                    <a:pt x="14" y="1"/>
                    <a:pt x="13" y="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5913438" y="2995613"/>
              <a:ext cx="449263" cy="195263"/>
            </a:xfrm>
            <a:custGeom>
              <a:avLst/>
              <a:gdLst>
                <a:gd name="T0" fmla="*/ 104 w 106"/>
                <a:gd name="T1" fmla="*/ 31 h 46"/>
                <a:gd name="T2" fmla="*/ 104 w 106"/>
                <a:gd name="T3" fmla="*/ 29 h 46"/>
                <a:gd name="T4" fmla="*/ 1 w 106"/>
                <a:gd name="T5" fmla="*/ 22 h 46"/>
                <a:gd name="T6" fmla="*/ 1 w 106"/>
                <a:gd name="T7" fmla="*/ 22 h 46"/>
                <a:gd name="T8" fmla="*/ 1 w 106"/>
                <a:gd name="T9" fmla="*/ 22 h 46"/>
                <a:gd name="T10" fmla="*/ 1 w 106"/>
                <a:gd name="T11" fmla="*/ 23 h 46"/>
                <a:gd name="T12" fmla="*/ 2 w 106"/>
                <a:gd name="T13" fmla="*/ 23 h 46"/>
                <a:gd name="T14" fmla="*/ 47 w 106"/>
                <a:gd name="T15" fmla="*/ 45 h 46"/>
                <a:gd name="T16" fmla="*/ 104 w 106"/>
                <a:gd name="T17" fmla="*/ 35 h 46"/>
                <a:gd name="T18" fmla="*/ 104 w 106"/>
                <a:gd name="T19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46">
                  <a:moveTo>
                    <a:pt x="104" y="31"/>
                  </a:moveTo>
                  <a:cubicBezTo>
                    <a:pt x="104" y="31"/>
                    <a:pt x="104" y="30"/>
                    <a:pt x="104" y="29"/>
                  </a:cubicBezTo>
                  <a:cubicBezTo>
                    <a:pt x="74" y="10"/>
                    <a:pt x="32" y="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1" y="24"/>
                    <a:pt x="1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8" y="39"/>
                    <a:pt x="32" y="43"/>
                    <a:pt x="47" y="45"/>
                  </a:cubicBezTo>
                  <a:cubicBezTo>
                    <a:pt x="66" y="46"/>
                    <a:pt x="87" y="44"/>
                    <a:pt x="104" y="35"/>
                  </a:cubicBezTo>
                  <a:cubicBezTo>
                    <a:pt x="106" y="34"/>
                    <a:pt x="105" y="32"/>
                    <a:pt x="104" y="3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5133975" y="2411413"/>
              <a:ext cx="547688" cy="673100"/>
            </a:xfrm>
            <a:custGeom>
              <a:avLst/>
              <a:gdLst>
                <a:gd name="T0" fmla="*/ 59 w 129"/>
                <a:gd name="T1" fmla="*/ 14 h 158"/>
                <a:gd name="T2" fmla="*/ 65 w 129"/>
                <a:gd name="T3" fmla="*/ 25 h 158"/>
                <a:gd name="T4" fmla="*/ 62 w 129"/>
                <a:gd name="T5" fmla="*/ 68 h 158"/>
                <a:gd name="T6" fmla="*/ 62 w 129"/>
                <a:gd name="T7" fmla="*/ 68 h 158"/>
                <a:gd name="T8" fmla="*/ 29 w 129"/>
                <a:gd name="T9" fmla="*/ 107 h 158"/>
                <a:gd name="T10" fmla="*/ 26 w 129"/>
                <a:gd name="T11" fmla="*/ 65 h 158"/>
                <a:gd name="T12" fmla="*/ 34 w 129"/>
                <a:gd name="T13" fmla="*/ 63 h 158"/>
                <a:gd name="T14" fmla="*/ 34 w 129"/>
                <a:gd name="T15" fmla="*/ 44 h 158"/>
                <a:gd name="T16" fmla="*/ 14 w 129"/>
                <a:gd name="T17" fmla="*/ 46 h 158"/>
                <a:gd name="T18" fmla="*/ 15 w 129"/>
                <a:gd name="T19" fmla="*/ 64 h 158"/>
                <a:gd name="T20" fmla="*/ 17 w 129"/>
                <a:gd name="T21" fmla="*/ 64 h 158"/>
                <a:gd name="T22" fmla="*/ 22 w 129"/>
                <a:gd name="T23" fmla="*/ 65 h 158"/>
                <a:gd name="T24" fmla="*/ 26 w 129"/>
                <a:gd name="T25" fmla="*/ 86 h 158"/>
                <a:gd name="T26" fmla="*/ 25 w 129"/>
                <a:gd name="T27" fmla="*/ 112 h 158"/>
                <a:gd name="T28" fmla="*/ 0 w 129"/>
                <a:gd name="T29" fmla="*/ 157 h 158"/>
                <a:gd name="T30" fmla="*/ 1 w 129"/>
                <a:gd name="T31" fmla="*/ 158 h 158"/>
                <a:gd name="T32" fmla="*/ 15 w 129"/>
                <a:gd name="T33" fmla="*/ 136 h 158"/>
                <a:gd name="T34" fmla="*/ 71 w 129"/>
                <a:gd name="T35" fmla="*/ 136 h 158"/>
                <a:gd name="T36" fmla="*/ 76 w 129"/>
                <a:gd name="T37" fmla="*/ 148 h 158"/>
                <a:gd name="T38" fmla="*/ 92 w 129"/>
                <a:gd name="T39" fmla="*/ 142 h 158"/>
                <a:gd name="T40" fmla="*/ 88 w 129"/>
                <a:gd name="T41" fmla="*/ 129 h 158"/>
                <a:gd name="T42" fmla="*/ 73 w 129"/>
                <a:gd name="T43" fmla="*/ 132 h 158"/>
                <a:gd name="T44" fmla="*/ 16 w 129"/>
                <a:gd name="T45" fmla="*/ 134 h 158"/>
                <a:gd name="T46" fmla="*/ 46 w 129"/>
                <a:gd name="T47" fmla="*/ 91 h 158"/>
                <a:gd name="T48" fmla="*/ 96 w 129"/>
                <a:gd name="T49" fmla="*/ 92 h 158"/>
                <a:gd name="T50" fmla="*/ 96 w 129"/>
                <a:gd name="T51" fmla="*/ 94 h 158"/>
                <a:gd name="T52" fmla="*/ 97 w 129"/>
                <a:gd name="T53" fmla="*/ 95 h 158"/>
                <a:gd name="T54" fmla="*/ 104 w 129"/>
                <a:gd name="T55" fmla="*/ 106 h 158"/>
                <a:gd name="T56" fmla="*/ 118 w 129"/>
                <a:gd name="T57" fmla="*/ 98 h 158"/>
                <a:gd name="T58" fmla="*/ 111 w 129"/>
                <a:gd name="T59" fmla="*/ 84 h 158"/>
                <a:gd name="T60" fmla="*/ 98 w 129"/>
                <a:gd name="T61" fmla="*/ 88 h 158"/>
                <a:gd name="T62" fmla="*/ 48 w 129"/>
                <a:gd name="T63" fmla="*/ 88 h 158"/>
                <a:gd name="T64" fmla="*/ 84 w 129"/>
                <a:gd name="T65" fmla="*/ 54 h 158"/>
                <a:gd name="T66" fmla="*/ 106 w 129"/>
                <a:gd name="T67" fmla="*/ 57 h 158"/>
                <a:gd name="T68" fmla="*/ 106 w 129"/>
                <a:gd name="T69" fmla="*/ 58 h 158"/>
                <a:gd name="T70" fmla="*/ 118 w 129"/>
                <a:gd name="T71" fmla="*/ 66 h 158"/>
                <a:gd name="T72" fmla="*/ 127 w 129"/>
                <a:gd name="T73" fmla="*/ 56 h 158"/>
                <a:gd name="T74" fmla="*/ 118 w 129"/>
                <a:gd name="T75" fmla="*/ 49 h 158"/>
                <a:gd name="T76" fmla="*/ 108 w 129"/>
                <a:gd name="T77" fmla="*/ 54 h 158"/>
                <a:gd name="T78" fmla="*/ 86 w 129"/>
                <a:gd name="T79" fmla="*/ 52 h 158"/>
                <a:gd name="T80" fmla="*/ 108 w 129"/>
                <a:gd name="T81" fmla="*/ 36 h 158"/>
                <a:gd name="T82" fmla="*/ 118 w 129"/>
                <a:gd name="T83" fmla="*/ 33 h 158"/>
                <a:gd name="T84" fmla="*/ 117 w 129"/>
                <a:gd name="T85" fmla="*/ 19 h 158"/>
                <a:gd name="T86" fmla="*/ 105 w 129"/>
                <a:gd name="T87" fmla="*/ 20 h 158"/>
                <a:gd name="T88" fmla="*/ 104 w 129"/>
                <a:gd name="T89" fmla="*/ 34 h 158"/>
                <a:gd name="T90" fmla="*/ 66 w 129"/>
                <a:gd name="T91" fmla="*/ 65 h 158"/>
                <a:gd name="T92" fmla="*/ 70 w 129"/>
                <a:gd name="T93" fmla="*/ 27 h 158"/>
                <a:gd name="T94" fmla="*/ 71 w 129"/>
                <a:gd name="T95" fmla="*/ 27 h 158"/>
                <a:gd name="T96" fmla="*/ 72 w 129"/>
                <a:gd name="T97" fmla="*/ 26 h 158"/>
                <a:gd name="T98" fmla="*/ 83 w 129"/>
                <a:gd name="T99" fmla="*/ 16 h 158"/>
                <a:gd name="T100" fmla="*/ 70 w 129"/>
                <a:gd name="T101" fmla="*/ 1 h 158"/>
                <a:gd name="T102" fmla="*/ 59 w 129"/>
                <a:gd name="T103" fmla="*/ 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58">
                  <a:moveTo>
                    <a:pt x="59" y="14"/>
                  </a:moveTo>
                  <a:cubicBezTo>
                    <a:pt x="58" y="19"/>
                    <a:pt x="61" y="23"/>
                    <a:pt x="65" y="25"/>
                  </a:cubicBezTo>
                  <a:cubicBezTo>
                    <a:pt x="66" y="40"/>
                    <a:pt x="67" y="53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0" y="80"/>
                    <a:pt x="39" y="93"/>
                    <a:pt x="29" y="107"/>
                  </a:cubicBezTo>
                  <a:cubicBezTo>
                    <a:pt x="32" y="94"/>
                    <a:pt x="31" y="78"/>
                    <a:pt x="26" y="65"/>
                  </a:cubicBezTo>
                  <a:cubicBezTo>
                    <a:pt x="29" y="65"/>
                    <a:pt x="32" y="64"/>
                    <a:pt x="34" y="63"/>
                  </a:cubicBezTo>
                  <a:cubicBezTo>
                    <a:pt x="41" y="59"/>
                    <a:pt x="40" y="48"/>
                    <a:pt x="34" y="44"/>
                  </a:cubicBezTo>
                  <a:cubicBezTo>
                    <a:pt x="28" y="40"/>
                    <a:pt x="19" y="42"/>
                    <a:pt x="14" y="46"/>
                  </a:cubicBezTo>
                  <a:cubicBezTo>
                    <a:pt x="7" y="51"/>
                    <a:pt x="9" y="60"/>
                    <a:pt x="15" y="64"/>
                  </a:cubicBezTo>
                  <a:cubicBezTo>
                    <a:pt x="16" y="64"/>
                    <a:pt x="16" y="64"/>
                    <a:pt x="17" y="64"/>
                  </a:cubicBezTo>
                  <a:cubicBezTo>
                    <a:pt x="18" y="65"/>
                    <a:pt x="20" y="65"/>
                    <a:pt x="22" y="65"/>
                  </a:cubicBezTo>
                  <a:cubicBezTo>
                    <a:pt x="23" y="72"/>
                    <a:pt x="25" y="79"/>
                    <a:pt x="26" y="86"/>
                  </a:cubicBezTo>
                  <a:cubicBezTo>
                    <a:pt x="28" y="95"/>
                    <a:pt x="27" y="103"/>
                    <a:pt x="25" y="112"/>
                  </a:cubicBezTo>
                  <a:cubicBezTo>
                    <a:pt x="15" y="127"/>
                    <a:pt x="7" y="142"/>
                    <a:pt x="0" y="157"/>
                  </a:cubicBezTo>
                  <a:cubicBezTo>
                    <a:pt x="0" y="158"/>
                    <a:pt x="1" y="158"/>
                    <a:pt x="1" y="158"/>
                  </a:cubicBezTo>
                  <a:cubicBezTo>
                    <a:pt x="6" y="150"/>
                    <a:pt x="10" y="143"/>
                    <a:pt x="15" y="136"/>
                  </a:cubicBezTo>
                  <a:cubicBezTo>
                    <a:pt x="34" y="130"/>
                    <a:pt x="52" y="134"/>
                    <a:pt x="71" y="136"/>
                  </a:cubicBezTo>
                  <a:cubicBezTo>
                    <a:pt x="70" y="140"/>
                    <a:pt x="72" y="146"/>
                    <a:pt x="76" y="148"/>
                  </a:cubicBezTo>
                  <a:cubicBezTo>
                    <a:pt x="82" y="151"/>
                    <a:pt x="90" y="149"/>
                    <a:pt x="92" y="142"/>
                  </a:cubicBezTo>
                  <a:cubicBezTo>
                    <a:pt x="94" y="138"/>
                    <a:pt x="92" y="132"/>
                    <a:pt x="88" y="129"/>
                  </a:cubicBezTo>
                  <a:cubicBezTo>
                    <a:pt x="84" y="126"/>
                    <a:pt x="76" y="128"/>
                    <a:pt x="73" y="132"/>
                  </a:cubicBezTo>
                  <a:cubicBezTo>
                    <a:pt x="55" y="128"/>
                    <a:pt x="33" y="127"/>
                    <a:pt x="16" y="134"/>
                  </a:cubicBezTo>
                  <a:cubicBezTo>
                    <a:pt x="25" y="119"/>
                    <a:pt x="35" y="105"/>
                    <a:pt x="46" y="91"/>
                  </a:cubicBezTo>
                  <a:cubicBezTo>
                    <a:pt x="63" y="85"/>
                    <a:pt x="79" y="88"/>
                    <a:pt x="96" y="92"/>
                  </a:cubicBezTo>
                  <a:cubicBezTo>
                    <a:pt x="96" y="93"/>
                    <a:pt x="96" y="93"/>
                    <a:pt x="96" y="94"/>
                  </a:cubicBezTo>
                  <a:cubicBezTo>
                    <a:pt x="96" y="94"/>
                    <a:pt x="96" y="95"/>
                    <a:pt x="97" y="95"/>
                  </a:cubicBezTo>
                  <a:cubicBezTo>
                    <a:pt x="97" y="100"/>
                    <a:pt x="100" y="104"/>
                    <a:pt x="104" y="106"/>
                  </a:cubicBezTo>
                  <a:cubicBezTo>
                    <a:pt x="110" y="110"/>
                    <a:pt x="116" y="103"/>
                    <a:pt x="118" y="98"/>
                  </a:cubicBezTo>
                  <a:cubicBezTo>
                    <a:pt x="120" y="92"/>
                    <a:pt x="116" y="86"/>
                    <a:pt x="111" y="84"/>
                  </a:cubicBezTo>
                  <a:cubicBezTo>
                    <a:pt x="106" y="82"/>
                    <a:pt x="101" y="85"/>
                    <a:pt x="98" y="88"/>
                  </a:cubicBezTo>
                  <a:cubicBezTo>
                    <a:pt x="82" y="84"/>
                    <a:pt x="64" y="82"/>
                    <a:pt x="48" y="88"/>
                  </a:cubicBezTo>
                  <a:cubicBezTo>
                    <a:pt x="59" y="76"/>
                    <a:pt x="71" y="65"/>
                    <a:pt x="84" y="54"/>
                  </a:cubicBezTo>
                  <a:cubicBezTo>
                    <a:pt x="92" y="55"/>
                    <a:pt x="99" y="56"/>
                    <a:pt x="106" y="57"/>
                  </a:cubicBezTo>
                  <a:cubicBezTo>
                    <a:pt x="106" y="57"/>
                    <a:pt x="106" y="57"/>
                    <a:pt x="106" y="58"/>
                  </a:cubicBezTo>
                  <a:cubicBezTo>
                    <a:pt x="107" y="63"/>
                    <a:pt x="112" y="67"/>
                    <a:pt x="118" y="66"/>
                  </a:cubicBezTo>
                  <a:cubicBezTo>
                    <a:pt x="122" y="65"/>
                    <a:pt x="129" y="61"/>
                    <a:pt x="127" y="56"/>
                  </a:cubicBezTo>
                  <a:cubicBezTo>
                    <a:pt x="127" y="52"/>
                    <a:pt x="122" y="49"/>
                    <a:pt x="118" y="49"/>
                  </a:cubicBezTo>
                  <a:cubicBezTo>
                    <a:pt x="114" y="48"/>
                    <a:pt x="110" y="50"/>
                    <a:pt x="108" y="54"/>
                  </a:cubicBezTo>
                  <a:cubicBezTo>
                    <a:pt x="101" y="52"/>
                    <a:pt x="93" y="52"/>
                    <a:pt x="86" y="52"/>
                  </a:cubicBezTo>
                  <a:cubicBezTo>
                    <a:pt x="93" y="47"/>
                    <a:pt x="100" y="41"/>
                    <a:pt x="108" y="36"/>
                  </a:cubicBezTo>
                  <a:cubicBezTo>
                    <a:pt x="111" y="38"/>
                    <a:pt x="115" y="37"/>
                    <a:pt x="118" y="33"/>
                  </a:cubicBezTo>
                  <a:cubicBezTo>
                    <a:pt x="121" y="28"/>
                    <a:pt x="122" y="23"/>
                    <a:pt x="117" y="19"/>
                  </a:cubicBezTo>
                  <a:cubicBezTo>
                    <a:pt x="113" y="17"/>
                    <a:pt x="108" y="17"/>
                    <a:pt x="105" y="20"/>
                  </a:cubicBezTo>
                  <a:cubicBezTo>
                    <a:pt x="100" y="23"/>
                    <a:pt x="101" y="30"/>
                    <a:pt x="104" y="34"/>
                  </a:cubicBezTo>
                  <a:cubicBezTo>
                    <a:pt x="90" y="43"/>
                    <a:pt x="78" y="53"/>
                    <a:pt x="66" y="65"/>
                  </a:cubicBezTo>
                  <a:cubicBezTo>
                    <a:pt x="71" y="53"/>
                    <a:pt x="72" y="39"/>
                    <a:pt x="70" y="27"/>
                  </a:cubicBezTo>
                  <a:cubicBezTo>
                    <a:pt x="70" y="27"/>
                    <a:pt x="71" y="27"/>
                    <a:pt x="71" y="27"/>
                  </a:cubicBezTo>
                  <a:cubicBezTo>
                    <a:pt x="72" y="27"/>
                    <a:pt x="72" y="27"/>
                    <a:pt x="72" y="26"/>
                  </a:cubicBezTo>
                  <a:cubicBezTo>
                    <a:pt x="78" y="26"/>
                    <a:pt x="83" y="22"/>
                    <a:pt x="83" y="16"/>
                  </a:cubicBezTo>
                  <a:cubicBezTo>
                    <a:pt x="83" y="9"/>
                    <a:pt x="77" y="0"/>
                    <a:pt x="70" y="1"/>
                  </a:cubicBezTo>
                  <a:cubicBezTo>
                    <a:pt x="64" y="2"/>
                    <a:pt x="59" y="8"/>
                    <a:pt x="59" y="14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3944938" y="3292475"/>
              <a:ext cx="1341438" cy="860425"/>
            </a:xfrm>
            <a:custGeom>
              <a:avLst/>
              <a:gdLst>
                <a:gd name="T0" fmla="*/ 316 w 317"/>
                <a:gd name="T1" fmla="*/ 172 h 202"/>
                <a:gd name="T2" fmla="*/ 314 w 317"/>
                <a:gd name="T3" fmla="*/ 171 h 202"/>
                <a:gd name="T4" fmla="*/ 296 w 317"/>
                <a:gd name="T5" fmla="*/ 128 h 202"/>
                <a:gd name="T6" fmla="*/ 264 w 317"/>
                <a:gd name="T7" fmla="*/ 98 h 202"/>
                <a:gd name="T8" fmla="*/ 199 w 317"/>
                <a:gd name="T9" fmla="*/ 101 h 202"/>
                <a:gd name="T10" fmla="*/ 198 w 317"/>
                <a:gd name="T11" fmla="*/ 102 h 202"/>
                <a:gd name="T12" fmla="*/ 107 w 317"/>
                <a:gd name="T13" fmla="*/ 80 h 202"/>
                <a:gd name="T14" fmla="*/ 78 w 317"/>
                <a:gd name="T15" fmla="*/ 76 h 202"/>
                <a:gd name="T16" fmla="*/ 127 w 317"/>
                <a:gd name="T17" fmla="*/ 45 h 202"/>
                <a:gd name="T18" fmla="*/ 162 w 317"/>
                <a:gd name="T19" fmla="*/ 34 h 202"/>
                <a:gd name="T20" fmla="*/ 162 w 317"/>
                <a:gd name="T21" fmla="*/ 35 h 202"/>
                <a:gd name="T22" fmla="*/ 251 w 317"/>
                <a:gd name="T23" fmla="*/ 49 h 202"/>
                <a:gd name="T24" fmla="*/ 251 w 317"/>
                <a:gd name="T25" fmla="*/ 47 h 202"/>
                <a:gd name="T26" fmla="*/ 250 w 317"/>
                <a:gd name="T27" fmla="*/ 46 h 202"/>
                <a:gd name="T28" fmla="*/ 250 w 317"/>
                <a:gd name="T29" fmla="*/ 46 h 202"/>
                <a:gd name="T30" fmla="*/ 163 w 317"/>
                <a:gd name="T31" fmla="*/ 31 h 202"/>
                <a:gd name="T32" fmla="*/ 122 w 317"/>
                <a:gd name="T33" fmla="*/ 44 h 202"/>
                <a:gd name="T34" fmla="*/ 76 w 317"/>
                <a:gd name="T35" fmla="*/ 75 h 202"/>
                <a:gd name="T36" fmla="*/ 49 w 317"/>
                <a:gd name="T37" fmla="*/ 72 h 202"/>
                <a:gd name="T38" fmla="*/ 0 w 317"/>
                <a:gd name="T39" fmla="*/ 76 h 202"/>
                <a:gd name="T40" fmla="*/ 1 w 317"/>
                <a:gd name="T41" fmla="*/ 77 h 202"/>
                <a:gd name="T42" fmla="*/ 57 w 317"/>
                <a:gd name="T43" fmla="*/ 75 h 202"/>
                <a:gd name="T44" fmla="*/ 75 w 317"/>
                <a:gd name="T45" fmla="*/ 78 h 202"/>
                <a:gd name="T46" fmla="*/ 75 w 317"/>
                <a:gd name="T47" fmla="*/ 79 h 202"/>
                <a:gd name="T48" fmla="*/ 76 w 317"/>
                <a:gd name="T49" fmla="*/ 78 h 202"/>
                <a:gd name="T50" fmla="*/ 111 w 317"/>
                <a:gd name="T51" fmla="*/ 84 h 202"/>
                <a:gd name="T52" fmla="*/ 137 w 317"/>
                <a:gd name="T53" fmla="*/ 107 h 202"/>
                <a:gd name="T54" fmla="*/ 141 w 317"/>
                <a:gd name="T55" fmla="*/ 112 h 202"/>
                <a:gd name="T56" fmla="*/ 141 w 317"/>
                <a:gd name="T57" fmla="*/ 112 h 202"/>
                <a:gd name="T58" fmla="*/ 161 w 317"/>
                <a:gd name="T59" fmla="*/ 159 h 202"/>
                <a:gd name="T60" fmla="*/ 184 w 317"/>
                <a:gd name="T61" fmla="*/ 180 h 202"/>
                <a:gd name="T62" fmla="*/ 203 w 317"/>
                <a:gd name="T63" fmla="*/ 201 h 202"/>
                <a:gd name="T64" fmla="*/ 205 w 317"/>
                <a:gd name="T65" fmla="*/ 200 h 202"/>
                <a:gd name="T66" fmla="*/ 204 w 317"/>
                <a:gd name="T67" fmla="*/ 198 h 202"/>
                <a:gd name="T68" fmla="*/ 144 w 317"/>
                <a:gd name="T69" fmla="*/ 111 h 202"/>
                <a:gd name="T70" fmla="*/ 137 w 317"/>
                <a:gd name="T71" fmla="*/ 103 h 202"/>
                <a:gd name="T72" fmla="*/ 115 w 317"/>
                <a:gd name="T73" fmla="*/ 85 h 202"/>
                <a:gd name="T74" fmla="*/ 178 w 317"/>
                <a:gd name="T75" fmla="*/ 99 h 202"/>
                <a:gd name="T76" fmla="*/ 199 w 317"/>
                <a:gd name="T77" fmla="*/ 106 h 202"/>
                <a:gd name="T78" fmla="*/ 246 w 317"/>
                <a:gd name="T79" fmla="*/ 148 h 202"/>
                <a:gd name="T80" fmla="*/ 280 w 317"/>
                <a:gd name="T81" fmla="*/ 160 h 202"/>
                <a:gd name="T82" fmla="*/ 315 w 317"/>
                <a:gd name="T83" fmla="*/ 174 h 202"/>
                <a:gd name="T84" fmla="*/ 316 w 317"/>
                <a:gd name="T85" fmla="*/ 17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7" h="202">
                  <a:moveTo>
                    <a:pt x="316" y="172"/>
                  </a:moveTo>
                  <a:cubicBezTo>
                    <a:pt x="315" y="172"/>
                    <a:pt x="315" y="172"/>
                    <a:pt x="314" y="171"/>
                  </a:cubicBezTo>
                  <a:cubicBezTo>
                    <a:pt x="312" y="156"/>
                    <a:pt x="304" y="140"/>
                    <a:pt x="296" y="128"/>
                  </a:cubicBezTo>
                  <a:cubicBezTo>
                    <a:pt x="288" y="116"/>
                    <a:pt x="278" y="104"/>
                    <a:pt x="264" y="98"/>
                  </a:cubicBezTo>
                  <a:cubicBezTo>
                    <a:pt x="246" y="89"/>
                    <a:pt x="213" y="83"/>
                    <a:pt x="199" y="101"/>
                  </a:cubicBezTo>
                  <a:cubicBezTo>
                    <a:pt x="199" y="102"/>
                    <a:pt x="199" y="102"/>
                    <a:pt x="198" y="102"/>
                  </a:cubicBezTo>
                  <a:cubicBezTo>
                    <a:pt x="169" y="91"/>
                    <a:pt x="137" y="85"/>
                    <a:pt x="107" y="80"/>
                  </a:cubicBezTo>
                  <a:cubicBezTo>
                    <a:pt x="97" y="79"/>
                    <a:pt x="87" y="77"/>
                    <a:pt x="78" y="76"/>
                  </a:cubicBezTo>
                  <a:cubicBezTo>
                    <a:pt x="90" y="61"/>
                    <a:pt x="110" y="52"/>
                    <a:pt x="127" y="45"/>
                  </a:cubicBezTo>
                  <a:cubicBezTo>
                    <a:pt x="138" y="41"/>
                    <a:pt x="150" y="37"/>
                    <a:pt x="162" y="34"/>
                  </a:cubicBezTo>
                  <a:cubicBezTo>
                    <a:pt x="162" y="34"/>
                    <a:pt x="162" y="35"/>
                    <a:pt x="162" y="35"/>
                  </a:cubicBezTo>
                  <a:cubicBezTo>
                    <a:pt x="184" y="61"/>
                    <a:pt x="222" y="47"/>
                    <a:pt x="251" y="49"/>
                  </a:cubicBezTo>
                  <a:cubicBezTo>
                    <a:pt x="252" y="49"/>
                    <a:pt x="253" y="47"/>
                    <a:pt x="251" y="47"/>
                  </a:cubicBezTo>
                  <a:cubicBezTo>
                    <a:pt x="251" y="47"/>
                    <a:pt x="250" y="46"/>
                    <a:pt x="250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41" y="14"/>
                    <a:pt x="181" y="0"/>
                    <a:pt x="163" y="31"/>
                  </a:cubicBezTo>
                  <a:cubicBezTo>
                    <a:pt x="149" y="34"/>
                    <a:pt x="135" y="39"/>
                    <a:pt x="122" y="44"/>
                  </a:cubicBezTo>
                  <a:cubicBezTo>
                    <a:pt x="106" y="51"/>
                    <a:pt x="85" y="60"/>
                    <a:pt x="76" y="75"/>
                  </a:cubicBezTo>
                  <a:cubicBezTo>
                    <a:pt x="67" y="74"/>
                    <a:pt x="58" y="73"/>
                    <a:pt x="49" y="72"/>
                  </a:cubicBezTo>
                  <a:cubicBezTo>
                    <a:pt x="34" y="70"/>
                    <a:pt x="14" y="67"/>
                    <a:pt x="0" y="76"/>
                  </a:cubicBezTo>
                  <a:cubicBezTo>
                    <a:pt x="0" y="76"/>
                    <a:pt x="0" y="77"/>
                    <a:pt x="1" y="77"/>
                  </a:cubicBezTo>
                  <a:cubicBezTo>
                    <a:pt x="19" y="71"/>
                    <a:pt x="38" y="73"/>
                    <a:pt x="57" y="75"/>
                  </a:cubicBezTo>
                  <a:cubicBezTo>
                    <a:pt x="63" y="76"/>
                    <a:pt x="69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79"/>
                    <a:pt x="76" y="78"/>
                    <a:pt x="76" y="78"/>
                  </a:cubicBezTo>
                  <a:cubicBezTo>
                    <a:pt x="87" y="80"/>
                    <a:pt x="99" y="82"/>
                    <a:pt x="111" y="84"/>
                  </a:cubicBezTo>
                  <a:cubicBezTo>
                    <a:pt x="120" y="91"/>
                    <a:pt x="129" y="98"/>
                    <a:pt x="137" y="107"/>
                  </a:cubicBezTo>
                  <a:cubicBezTo>
                    <a:pt x="138" y="109"/>
                    <a:pt x="139" y="110"/>
                    <a:pt x="141" y="112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38" y="130"/>
                    <a:pt x="149" y="147"/>
                    <a:pt x="161" y="159"/>
                  </a:cubicBezTo>
                  <a:cubicBezTo>
                    <a:pt x="168" y="166"/>
                    <a:pt x="176" y="173"/>
                    <a:pt x="184" y="180"/>
                  </a:cubicBezTo>
                  <a:cubicBezTo>
                    <a:pt x="191" y="186"/>
                    <a:pt x="197" y="194"/>
                    <a:pt x="203" y="201"/>
                  </a:cubicBezTo>
                  <a:cubicBezTo>
                    <a:pt x="204" y="202"/>
                    <a:pt x="206" y="201"/>
                    <a:pt x="205" y="200"/>
                  </a:cubicBezTo>
                  <a:cubicBezTo>
                    <a:pt x="205" y="199"/>
                    <a:pt x="204" y="198"/>
                    <a:pt x="204" y="198"/>
                  </a:cubicBezTo>
                  <a:cubicBezTo>
                    <a:pt x="197" y="164"/>
                    <a:pt x="191" y="103"/>
                    <a:pt x="144" y="111"/>
                  </a:cubicBezTo>
                  <a:cubicBezTo>
                    <a:pt x="142" y="108"/>
                    <a:pt x="139" y="106"/>
                    <a:pt x="137" y="103"/>
                  </a:cubicBezTo>
                  <a:cubicBezTo>
                    <a:pt x="131" y="97"/>
                    <a:pt x="124" y="89"/>
                    <a:pt x="115" y="85"/>
                  </a:cubicBezTo>
                  <a:cubicBezTo>
                    <a:pt x="136" y="89"/>
                    <a:pt x="158" y="93"/>
                    <a:pt x="178" y="99"/>
                  </a:cubicBezTo>
                  <a:cubicBezTo>
                    <a:pt x="185" y="101"/>
                    <a:pt x="192" y="104"/>
                    <a:pt x="199" y="106"/>
                  </a:cubicBezTo>
                  <a:cubicBezTo>
                    <a:pt x="211" y="124"/>
                    <a:pt x="226" y="139"/>
                    <a:pt x="246" y="148"/>
                  </a:cubicBezTo>
                  <a:cubicBezTo>
                    <a:pt x="257" y="153"/>
                    <a:pt x="268" y="156"/>
                    <a:pt x="280" y="160"/>
                  </a:cubicBezTo>
                  <a:cubicBezTo>
                    <a:pt x="292" y="163"/>
                    <a:pt x="303" y="169"/>
                    <a:pt x="315" y="174"/>
                  </a:cubicBezTo>
                  <a:cubicBezTo>
                    <a:pt x="316" y="175"/>
                    <a:pt x="317" y="173"/>
                    <a:pt x="316" y="172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4940300" y="3084513"/>
              <a:ext cx="393700" cy="390525"/>
            </a:xfrm>
            <a:custGeom>
              <a:avLst/>
              <a:gdLst>
                <a:gd name="T0" fmla="*/ 53 w 93"/>
                <a:gd name="T1" fmla="*/ 32 h 92"/>
                <a:gd name="T2" fmla="*/ 0 w 93"/>
                <a:gd name="T3" fmla="*/ 3 h 92"/>
                <a:gd name="T4" fmla="*/ 0 w 93"/>
                <a:gd name="T5" fmla="*/ 4 h 92"/>
                <a:gd name="T6" fmla="*/ 54 w 93"/>
                <a:gd name="T7" fmla="*/ 37 h 92"/>
                <a:gd name="T8" fmla="*/ 90 w 93"/>
                <a:gd name="T9" fmla="*/ 90 h 92"/>
                <a:gd name="T10" fmla="*/ 93 w 93"/>
                <a:gd name="T11" fmla="*/ 88 h 92"/>
                <a:gd name="T12" fmla="*/ 53 w 93"/>
                <a:gd name="T13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2">
                  <a:moveTo>
                    <a:pt x="53" y="32"/>
                  </a:moveTo>
                  <a:cubicBezTo>
                    <a:pt x="40" y="17"/>
                    <a:pt x="21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3" y="5"/>
                    <a:pt x="40" y="21"/>
                    <a:pt x="54" y="37"/>
                  </a:cubicBezTo>
                  <a:cubicBezTo>
                    <a:pt x="68" y="53"/>
                    <a:pt x="79" y="72"/>
                    <a:pt x="90" y="90"/>
                  </a:cubicBezTo>
                  <a:cubicBezTo>
                    <a:pt x="91" y="92"/>
                    <a:pt x="93" y="90"/>
                    <a:pt x="93" y="88"/>
                  </a:cubicBezTo>
                  <a:cubicBezTo>
                    <a:pt x="81" y="69"/>
                    <a:pt x="69" y="49"/>
                    <a:pt x="53" y="32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5257800" y="3449638"/>
              <a:ext cx="271463" cy="280988"/>
            </a:xfrm>
            <a:custGeom>
              <a:avLst/>
              <a:gdLst>
                <a:gd name="T0" fmla="*/ 16 w 64"/>
                <a:gd name="T1" fmla="*/ 1 h 66"/>
                <a:gd name="T2" fmla="*/ 15 w 64"/>
                <a:gd name="T3" fmla="*/ 1 h 66"/>
                <a:gd name="T4" fmla="*/ 14 w 64"/>
                <a:gd name="T5" fmla="*/ 4 h 66"/>
                <a:gd name="T6" fmla="*/ 9 w 64"/>
                <a:gd name="T7" fmla="*/ 59 h 66"/>
                <a:gd name="T8" fmla="*/ 20 w 64"/>
                <a:gd name="T9" fmla="*/ 65 h 66"/>
                <a:gd name="T10" fmla="*/ 26 w 64"/>
                <a:gd name="T11" fmla="*/ 52 h 66"/>
                <a:gd name="T12" fmla="*/ 40 w 64"/>
                <a:gd name="T13" fmla="*/ 63 h 66"/>
                <a:gd name="T14" fmla="*/ 42 w 64"/>
                <a:gd name="T15" fmla="*/ 62 h 66"/>
                <a:gd name="T16" fmla="*/ 44 w 64"/>
                <a:gd name="T17" fmla="*/ 45 h 66"/>
                <a:gd name="T18" fmla="*/ 58 w 64"/>
                <a:gd name="T19" fmla="*/ 49 h 66"/>
                <a:gd name="T20" fmla="*/ 64 w 64"/>
                <a:gd name="T21" fmla="*/ 35 h 66"/>
                <a:gd name="T22" fmla="*/ 16 w 64"/>
                <a:gd name="T23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66">
                  <a:moveTo>
                    <a:pt x="16" y="1"/>
                  </a:moveTo>
                  <a:cubicBezTo>
                    <a:pt x="16" y="1"/>
                    <a:pt x="15" y="0"/>
                    <a:pt x="15" y="1"/>
                  </a:cubicBezTo>
                  <a:cubicBezTo>
                    <a:pt x="14" y="1"/>
                    <a:pt x="13" y="3"/>
                    <a:pt x="14" y="4"/>
                  </a:cubicBezTo>
                  <a:cubicBezTo>
                    <a:pt x="7" y="20"/>
                    <a:pt x="0" y="42"/>
                    <a:pt x="9" y="59"/>
                  </a:cubicBezTo>
                  <a:cubicBezTo>
                    <a:pt x="11" y="63"/>
                    <a:pt x="15" y="66"/>
                    <a:pt x="20" y="65"/>
                  </a:cubicBezTo>
                  <a:cubicBezTo>
                    <a:pt x="25" y="64"/>
                    <a:pt x="26" y="58"/>
                    <a:pt x="26" y="52"/>
                  </a:cubicBezTo>
                  <a:cubicBezTo>
                    <a:pt x="30" y="57"/>
                    <a:pt x="34" y="61"/>
                    <a:pt x="40" y="63"/>
                  </a:cubicBezTo>
                  <a:cubicBezTo>
                    <a:pt x="41" y="64"/>
                    <a:pt x="42" y="63"/>
                    <a:pt x="42" y="62"/>
                  </a:cubicBezTo>
                  <a:cubicBezTo>
                    <a:pt x="44" y="56"/>
                    <a:pt x="45" y="51"/>
                    <a:pt x="44" y="45"/>
                  </a:cubicBezTo>
                  <a:cubicBezTo>
                    <a:pt x="48" y="48"/>
                    <a:pt x="53" y="50"/>
                    <a:pt x="58" y="49"/>
                  </a:cubicBezTo>
                  <a:cubicBezTo>
                    <a:pt x="64" y="47"/>
                    <a:pt x="64" y="40"/>
                    <a:pt x="64" y="35"/>
                  </a:cubicBezTo>
                  <a:cubicBezTo>
                    <a:pt x="62" y="13"/>
                    <a:pt x="35" y="4"/>
                    <a:pt x="16" y="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10013950" y="3092450"/>
              <a:ext cx="906463" cy="1263650"/>
            </a:xfrm>
            <a:custGeom>
              <a:avLst/>
              <a:gdLst>
                <a:gd name="T0" fmla="*/ 173 w 214"/>
                <a:gd name="T1" fmla="*/ 111 h 297"/>
                <a:gd name="T2" fmla="*/ 94 w 214"/>
                <a:gd name="T3" fmla="*/ 117 h 297"/>
                <a:gd name="T4" fmla="*/ 91 w 214"/>
                <a:gd name="T5" fmla="*/ 111 h 297"/>
                <a:gd name="T6" fmla="*/ 69 w 214"/>
                <a:gd name="T7" fmla="*/ 66 h 297"/>
                <a:gd name="T8" fmla="*/ 2 w 214"/>
                <a:gd name="T9" fmla="*/ 1 h 297"/>
                <a:gd name="T10" fmla="*/ 1 w 214"/>
                <a:gd name="T11" fmla="*/ 2 h 297"/>
                <a:gd name="T12" fmla="*/ 68 w 214"/>
                <a:gd name="T13" fmla="*/ 73 h 297"/>
                <a:gd name="T14" fmla="*/ 90 w 214"/>
                <a:gd name="T15" fmla="*/ 117 h 297"/>
                <a:gd name="T16" fmla="*/ 107 w 214"/>
                <a:gd name="T17" fmla="*/ 158 h 297"/>
                <a:gd name="T18" fmla="*/ 108 w 214"/>
                <a:gd name="T19" fmla="*/ 159 h 297"/>
                <a:gd name="T20" fmla="*/ 95 w 214"/>
                <a:gd name="T21" fmla="*/ 236 h 297"/>
                <a:gd name="T22" fmla="*/ 141 w 214"/>
                <a:gd name="T23" fmla="*/ 295 h 297"/>
                <a:gd name="T24" fmla="*/ 176 w 214"/>
                <a:gd name="T25" fmla="*/ 284 h 297"/>
                <a:gd name="T26" fmla="*/ 180 w 214"/>
                <a:gd name="T27" fmla="*/ 245 h 297"/>
                <a:gd name="T28" fmla="*/ 111 w 214"/>
                <a:gd name="T29" fmla="*/ 158 h 297"/>
                <a:gd name="T30" fmla="*/ 109 w 214"/>
                <a:gd name="T31" fmla="*/ 158 h 297"/>
                <a:gd name="T32" fmla="*/ 109 w 214"/>
                <a:gd name="T33" fmla="*/ 158 h 297"/>
                <a:gd name="T34" fmla="*/ 109 w 214"/>
                <a:gd name="T35" fmla="*/ 158 h 297"/>
                <a:gd name="T36" fmla="*/ 98 w 214"/>
                <a:gd name="T37" fmla="*/ 127 h 297"/>
                <a:gd name="T38" fmla="*/ 109 w 214"/>
                <a:gd name="T39" fmla="*/ 138 h 297"/>
                <a:gd name="T40" fmla="*/ 143 w 214"/>
                <a:gd name="T41" fmla="*/ 163 h 297"/>
                <a:gd name="T42" fmla="*/ 200 w 214"/>
                <a:gd name="T43" fmla="*/ 169 h 297"/>
                <a:gd name="T44" fmla="*/ 173 w 214"/>
                <a:gd name="T45" fmla="*/ 11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" h="297">
                  <a:moveTo>
                    <a:pt x="173" y="111"/>
                  </a:moveTo>
                  <a:cubicBezTo>
                    <a:pt x="149" y="100"/>
                    <a:pt x="116" y="101"/>
                    <a:pt x="94" y="117"/>
                  </a:cubicBezTo>
                  <a:cubicBezTo>
                    <a:pt x="93" y="115"/>
                    <a:pt x="92" y="113"/>
                    <a:pt x="91" y="111"/>
                  </a:cubicBezTo>
                  <a:cubicBezTo>
                    <a:pt x="85" y="95"/>
                    <a:pt x="78" y="80"/>
                    <a:pt x="69" y="66"/>
                  </a:cubicBezTo>
                  <a:cubicBezTo>
                    <a:pt x="53" y="39"/>
                    <a:pt x="31" y="14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9" y="20"/>
                    <a:pt x="52" y="43"/>
                    <a:pt x="68" y="73"/>
                  </a:cubicBezTo>
                  <a:cubicBezTo>
                    <a:pt x="76" y="87"/>
                    <a:pt x="83" y="102"/>
                    <a:pt x="90" y="117"/>
                  </a:cubicBezTo>
                  <a:cubicBezTo>
                    <a:pt x="95" y="131"/>
                    <a:pt x="100" y="145"/>
                    <a:pt x="107" y="158"/>
                  </a:cubicBezTo>
                  <a:cubicBezTo>
                    <a:pt x="107" y="159"/>
                    <a:pt x="107" y="159"/>
                    <a:pt x="108" y="159"/>
                  </a:cubicBezTo>
                  <a:cubicBezTo>
                    <a:pt x="92" y="180"/>
                    <a:pt x="91" y="212"/>
                    <a:pt x="95" y="236"/>
                  </a:cubicBezTo>
                  <a:cubicBezTo>
                    <a:pt x="99" y="262"/>
                    <a:pt x="113" y="290"/>
                    <a:pt x="141" y="295"/>
                  </a:cubicBezTo>
                  <a:cubicBezTo>
                    <a:pt x="154" y="297"/>
                    <a:pt x="169" y="296"/>
                    <a:pt x="176" y="284"/>
                  </a:cubicBezTo>
                  <a:cubicBezTo>
                    <a:pt x="183" y="272"/>
                    <a:pt x="183" y="258"/>
                    <a:pt x="180" y="245"/>
                  </a:cubicBezTo>
                  <a:cubicBezTo>
                    <a:pt x="172" y="206"/>
                    <a:pt x="143" y="180"/>
                    <a:pt x="111" y="158"/>
                  </a:cubicBezTo>
                  <a:cubicBezTo>
                    <a:pt x="110" y="158"/>
                    <a:pt x="110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6" y="147"/>
                    <a:pt x="102" y="137"/>
                    <a:pt x="98" y="127"/>
                  </a:cubicBezTo>
                  <a:cubicBezTo>
                    <a:pt x="101" y="131"/>
                    <a:pt x="105" y="135"/>
                    <a:pt x="109" y="138"/>
                  </a:cubicBezTo>
                  <a:cubicBezTo>
                    <a:pt x="119" y="148"/>
                    <a:pt x="131" y="156"/>
                    <a:pt x="143" y="163"/>
                  </a:cubicBezTo>
                  <a:cubicBezTo>
                    <a:pt x="156" y="171"/>
                    <a:pt x="189" y="188"/>
                    <a:pt x="200" y="169"/>
                  </a:cubicBezTo>
                  <a:cubicBezTo>
                    <a:pt x="214" y="147"/>
                    <a:pt x="194" y="119"/>
                    <a:pt x="173" y="111"/>
                  </a:cubicBezTo>
                  <a:close/>
                </a:path>
              </a:pathLst>
            </a:custGeom>
            <a:solidFill>
              <a:srgbClr val="528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9802813" y="3067050"/>
              <a:ext cx="317500" cy="476250"/>
            </a:xfrm>
            <a:custGeom>
              <a:avLst/>
              <a:gdLst>
                <a:gd name="T0" fmla="*/ 73 w 75"/>
                <a:gd name="T1" fmla="*/ 74 h 112"/>
                <a:gd name="T2" fmla="*/ 29 w 75"/>
                <a:gd name="T3" fmla="*/ 69 h 112"/>
                <a:gd name="T4" fmla="*/ 15 w 75"/>
                <a:gd name="T5" fmla="*/ 37 h 112"/>
                <a:gd name="T6" fmla="*/ 2 w 75"/>
                <a:gd name="T7" fmla="*/ 1 h 112"/>
                <a:gd name="T8" fmla="*/ 1 w 75"/>
                <a:gd name="T9" fmla="*/ 2 h 112"/>
                <a:gd name="T10" fmla="*/ 13 w 75"/>
                <a:gd name="T11" fmla="*/ 41 h 112"/>
                <a:gd name="T12" fmla="*/ 27 w 75"/>
                <a:gd name="T13" fmla="*/ 71 h 112"/>
                <a:gd name="T14" fmla="*/ 27 w 75"/>
                <a:gd name="T15" fmla="*/ 73 h 112"/>
                <a:gd name="T16" fmla="*/ 24 w 75"/>
                <a:gd name="T17" fmla="*/ 104 h 112"/>
                <a:gd name="T18" fmla="*/ 40 w 75"/>
                <a:gd name="T19" fmla="*/ 95 h 112"/>
                <a:gd name="T20" fmla="*/ 58 w 75"/>
                <a:gd name="T21" fmla="*/ 102 h 112"/>
                <a:gd name="T22" fmla="*/ 60 w 75"/>
                <a:gd name="T23" fmla="*/ 100 h 112"/>
                <a:gd name="T24" fmla="*/ 58 w 75"/>
                <a:gd name="T25" fmla="*/ 87 h 112"/>
                <a:gd name="T26" fmla="*/ 71 w 75"/>
                <a:gd name="T27" fmla="*/ 87 h 112"/>
                <a:gd name="T28" fmla="*/ 73 w 75"/>
                <a:gd name="T2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2">
                  <a:moveTo>
                    <a:pt x="73" y="74"/>
                  </a:moveTo>
                  <a:cubicBezTo>
                    <a:pt x="64" y="60"/>
                    <a:pt x="42" y="57"/>
                    <a:pt x="29" y="69"/>
                  </a:cubicBezTo>
                  <a:cubicBezTo>
                    <a:pt x="25" y="58"/>
                    <a:pt x="19" y="48"/>
                    <a:pt x="15" y="37"/>
                  </a:cubicBezTo>
                  <a:cubicBezTo>
                    <a:pt x="10" y="25"/>
                    <a:pt x="7" y="13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5"/>
                    <a:pt x="8" y="28"/>
                    <a:pt x="13" y="41"/>
                  </a:cubicBezTo>
                  <a:cubicBezTo>
                    <a:pt x="17" y="51"/>
                    <a:pt x="22" y="62"/>
                    <a:pt x="27" y="71"/>
                  </a:cubicBezTo>
                  <a:cubicBezTo>
                    <a:pt x="27" y="72"/>
                    <a:pt x="27" y="73"/>
                    <a:pt x="27" y="73"/>
                  </a:cubicBezTo>
                  <a:cubicBezTo>
                    <a:pt x="18" y="80"/>
                    <a:pt x="15" y="96"/>
                    <a:pt x="24" y="104"/>
                  </a:cubicBezTo>
                  <a:cubicBezTo>
                    <a:pt x="33" y="112"/>
                    <a:pt x="38" y="103"/>
                    <a:pt x="40" y="95"/>
                  </a:cubicBezTo>
                  <a:cubicBezTo>
                    <a:pt x="45" y="100"/>
                    <a:pt x="51" y="102"/>
                    <a:pt x="58" y="102"/>
                  </a:cubicBezTo>
                  <a:cubicBezTo>
                    <a:pt x="59" y="102"/>
                    <a:pt x="60" y="101"/>
                    <a:pt x="60" y="100"/>
                  </a:cubicBezTo>
                  <a:cubicBezTo>
                    <a:pt x="60" y="95"/>
                    <a:pt x="60" y="91"/>
                    <a:pt x="58" y="87"/>
                  </a:cubicBezTo>
                  <a:cubicBezTo>
                    <a:pt x="62" y="89"/>
                    <a:pt x="67" y="90"/>
                    <a:pt x="71" y="87"/>
                  </a:cubicBezTo>
                  <a:cubicBezTo>
                    <a:pt x="75" y="85"/>
                    <a:pt x="75" y="78"/>
                    <a:pt x="73" y="74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8909050" y="3228975"/>
              <a:ext cx="952500" cy="1190625"/>
            </a:xfrm>
            <a:custGeom>
              <a:avLst/>
              <a:gdLst>
                <a:gd name="T0" fmla="*/ 180 w 225"/>
                <a:gd name="T1" fmla="*/ 278 h 280"/>
                <a:gd name="T2" fmla="*/ 180 w 225"/>
                <a:gd name="T3" fmla="*/ 276 h 280"/>
                <a:gd name="T4" fmla="*/ 193 w 225"/>
                <a:gd name="T5" fmla="*/ 231 h 280"/>
                <a:gd name="T6" fmla="*/ 189 w 225"/>
                <a:gd name="T7" fmla="*/ 188 h 280"/>
                <a:gd name="T8" fmla="*/ 136 w 225"/>
                <a:gd name="T9" fmla="*/ 148 h 280"/>
                <a:gd name="T10" fmla="*/ 136 w 225"/>
                <a:gd name="T11" fmla="*/ 148 h 280"/>
                <a:gd name="T12" fmla="*/ 80 w 225"/>
                <a:gd name="T13" fmla="*/ 73 h 280"/>
                <a:gd name="T14" fmla="*/ 61 w 225"/>
                <a:gd name="T15" fmla="*/ 50 h 280"/>
                <a:gd name="T16" fmla="*/ 118 w 225"/>
                <a:gd name="T17" fmla="*/ 58 h 280"/>
                <a:gd name="T18" fmla="*/ 152 w 225"/>
                <a:gd name="T19" fmla="*/ 73 h 280"/>
                <a:gd name="T20" fmla="*/ 152 w 225"/>
                <a:gd name="T21" fmla="*/ 74 h 280"/>
                <a:gd name="T22" fmla="*/ 210 w 225"/>
                <a:gd name="T23" fmla="*/ 141 h 280"/>
                <a:gd name="T24" fmla="*/ 212 w 225"/>
                <a:gd name="T25" fmla="*/ 140 h 280"/>
                <a:gd name="T26" fmla="*/ 211 w 225"/>
                <a:gd name="T27" fmla="*/ 139 h 280"/>
                <a:gd name="T28" fmla="*/ 212 w 225"/>
                <a:gd name="T29" fmla="*/ 139 h 280"/>
                <a:gd name="T30" fmla="*/ 155 w 225"/>
                <a:gd name="T31" fmla="*/ 71 h 280"/>
                <a:gd name="T32" fmla="*/ 114 w 225"/>
                <a:gd name="T33" fmla="*/ 54 h 280"/>
                <a:gd name="T34" fmla="*/ 60 w 225"/>
                <a:gd name="T35" fmla="*/ 49 h 280"/>
                <a:gd name="T36" fmla="*/ 41 w 225"/>
                <a:gd name="T37" fmla="*/ 29 h 280"/>
                <a:gd name="T38" fmla="*/ 1 w 225"/>
                <a:gd name="T39" fmla="*/ 1 h 280"/>
                <a:gd name="T40" fmla="*/ 1 w 225"/>
                <a:gd name="T41" fmla="*/ 2 h 280"/>
                <a:gd name="T42" fmla="*/ 44 w 225"/>
                <a:gd name="T43" fmla="*/ 36 h 280"/>
                <a:gd name="T44" fmla="*/ 57 w 225"/>
                <a:gd name="T45" fmla="*/ 50 h 280"/>
                <a:gd name="T46" fmla="*/ 57 w 225"/>
                <a:gd name="T47" fmla="*/ 51 h 280"/>
                <a:gd name="T48" fmla="*/ 57 w 225"/>
                <a:gd name="T49" fmla="*/ 51 h 280"/>
                <a:gd name="T50" fmla="*/ 80 w 225"/>
                <a:gd name="T51" fmla="*/ 78 h 280"/>
                <a:gd name="T52" fmla="*/ 85 w 225"/>
                <a:gd name="T53" fmla="*/ 112 h 280"/>
                <a:gd name="T54" fmla="*/ 85 w 225"/>
                <a:gd name="T55" fmla="*/ 119 h 280"/>
                <a:gd name="T56" fmla="*/ 85 w 225"/>
                <a:gd name="T57" fmla="*/ 119 h 280"/>
                <a:gd name="T58" fmla="*/ 70 w 225"/>
                <a:gd name="T59" fmla="*/ 168 h 280"/>
                <a:gd name="T60" fmla="*/ 75 w 225"/>
                <a:gd name="T61" fmla="*/ 198 h 280"/>
                <a:gd name="T62" fmla="*/ 76 w 225"/>
                <a:gd name="T63" fmla="*/ 227 h 280"/>
                <a:gd name="T64" fmla="*/ 78 w 225"/>
                <a:gd name="T65" fmla="*/ 227 h 280"/>
                <a:gd name="T66" fmla="*/ 78 w 225"/>
                <a:gd name="T67" fmla="*/ 225 h 280"/>
                <a:gd name="T68" fmla="*/ 89 w 225"/>
                <a:gd name="T69" fmla="*/ 120 h 280"/>
                <a:gd name="T70" fmla="*/ 88 w 225"/>
                <a:gd name="T71" fmla="*/ 109 h 280"/>
                <a:gd name="T72" fmla="*/ 83 w 225"/>
                <a:gd name="T73" fmla="*/ 81 h 280"/>
                <a:gd name="T74" fmla="*/ 122 w 225"/>
                <a:gd name="T75" fmla="*/ 133 h 280"/>
                <a:gd name="T76" fmla="*/ 133 w 225"/>
                <a:gd name="T77" fmla="*/ 151 h 280"/>
                <a:gd name="T78" fmla="*/ 142 w 225"/>
                <a:gd name="T79" fmla="*/ 214 h 280"/>
                <a:gd name="T80" fmla="*/ 161 w 225"/>
                <a:gd name="T81" fmla="*/ 244 h 280"/>
                <a:gd name="T82" fmla="*/ 178 w 225"/>
                <a:gd name="T83" fmla="*/ 278 h 280"/>
                <a:gd name="T84" fmla="*/ 180 w 225"/>
                <a:gd name="T85" fmla="*/ 27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5" h="280">
                  <a:moveTo>
                    <a:pt x="180" y="278"/>
                  </a:moveTo>
                  <a:cubicBezTo>
                    <a:pt x="180" y="277"/>
                    <a:pt x="180" y="276"/>
                    <a:pt x="180" y="276"/>
                  </a:cubicBezTo>
                  <a:cubicBezTo>
                    <a:pt x="188" y="263"/>
                    <a:pt x="192" y="245"/>
                    <a:pt x="193" y="231"/>
                  </a:cubicBezTo>
                  <a:cubicBezTo>
                    <a:pt x="195" y="217"/>
                    <a:pt x="195" y="201"/>
                    <a:pt x="189" y="188"/>
                  </a:cubicBezTo>
                  <a:cubicBezTo>
                    <a:pt x="181" y="169"/>
                    <a:pt x="160" y="143"/>
                    <a:pt x="136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20" y="121"/>
                    <a:pt x="100" y="96"/>
                    <a:pt x="80" y="73"/>
                  </a:cubicBezTo>
                  <a:cubicBezTo>
                    <a:pt x="74" y="65"/>
                    <a:pt x="67" y="57"/>
                    <a:pt x="61" y="50"/>
                  </a:cubicBezTo>
                  <a:cubicBezTo>
                    <a:pt x="79" y="46"/>
                    <a:pt x="100" y="52"/>
                    <a:pt x="118" y="58"/>
                  </a:cubicBezTo>
                  <a:cubicBezTo>
                    <a:pt x="129" y="63"/>
                    <a:pt x="141" y="67"/>
                    <a:pt x="152" y="73"/>
                  </a:cubicBezTo>
                  <a:cubicBezTo>
                    <a:pt x="152" y="73"/>
                    <a:pt x="152" y="73"/>
                    <a:pt x="152" y="74"/>
                  </a:cubicBezTo>
                  <a:cubicBezTo>
                    <a:pt x="151" y="108"/>
                    <a:pt x="189" y="121"/>
                    <a:pt x="210" y="141"/>
                  </a:cubicBezTo>
                  <a:cubicBezTo>
                    <a:pt x="211" y="143"/>
                    <a:pt x="213" y="141"/>
                    <a:pt x="212" y="140"/>
                  </a:cubicBezTo>
                  <a:cubicBezTo>
                    <a:pt x="212" y="140"/>
                    <a:pt x="211" y="139"/>
                    <a:pt x="211" y="139"/>
                  </a:cubicBezTo>
                  <a:cubicBezTo>
                    <a:pt x="211" y="139"/>
                    <a:pt x="212" y="139"/>
                    <a:pt x="212" y="139"/>
                  </a:cubicBezTo>
                  <a:cubicBezTo>
                    <a:pt x="225" y="108"/>
                    <a:pt x="188" y="59"/>
                    <a:pt x="155" y="71"/>
                  </a:cubicBezTo>
                  <a:cubicBezTo>
                    <a:pt x="142" y="64"/>
                    <a:pt x="128" y="59"/>
                    <a:pt x="114" y="54"/>
                  </a:cubicBezTo>
                  <a:cubicBezTo>
                    <a:pt x="98" y="49"/>
                    <a:pt x="77" y="42"/>
                    <a:pt x="60" y="49"/>
                  </a:cubicBezTo>
                  <a:cubicBezTo>
                    <a:pt x="54" y="42"/>
                    <a:pt x="48" y="35"/>
                    <a:pt x="41" y="29"/>
                  </a:cubicBezTo>
                  <a:cubicBezTo>
                    <a:pt x="31" y="17"/>
                    <a:pt x="17" y="3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9" y="9"/>
                    <a:pt x="32" y="22"/>
                    <a:pt x="44" y="36"/>
                  </a:cubicBezTo>
                  <a:cubicBezTo>
                    <a:pt x="49" y="41"/>
                    <a:pt x="53" y="46"/>
                    <a:pt x="57" y="50"/>
                  </a:cubicBezTo>
                  <a:cubicBezTo>
                    <a:pt x="56" y="51"/>
                    <a:pt x="57" y="51"/>
                    <a:pt x="57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5" y="60"/>
                    <a:pt x="73" y="69"/>
                    <a:pt x="80" y="78"/>
                  </a:cubicBezTo>
                  <a:cubicBezTo>
                    <a:pt x="83" y="89"/>
                    <a:pt x="85" y="100"/>
                    <a:pt x="85" y="112"/>
                  </a:cubicBezTo>
                  <a:cubicBezTo>
                    <a:pt x="85" y="114"/>
                    <a:pt x="85" y="116"/>
                    <a:pt x="85" y="11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71" y="131"/>
                    <a:pt x="69" y="150"/>
                    <a:pt x="70" y="168"/>
                  </a:cubicBezTo>
                  <a:cubicBezTo>
                    <a:pt x="71" y="178"/>
                    <a:pt x="73" y="188"/>
                    <a:pt x="75" y="198"/>
                  </a:cubicBezTo>
                  <a:cubicBezTo>
                    <a:pt x="76" y="208"/>
                    <a:pt x="76" y="217"/>
                    <a:pt x="76" y="227"/>
                  </a:cubicBezTo>
                  <a:cubicBezTo>
                    <a:pt x="76" y="228"/>
                    <a:pt x="78" y="228"/>
                    <a:pt x="78" y="227"/>
                  </a:cubicBezTo>
                  <a:cubicBezTo>
                    <a:pt x="78" y="226"/>
                    <a:pt x="78" y="225"/>
                    <a:pt x="78" y="225"/>
                  </a:cubicBezTo>
                  <a:cubicBezTo>
                    <a:pt x="94" y="195"/>
                    <a:pt x="130" y="144"/>
                    <a:pt x="89" y="120"/>
                  </a:cubicBezTo>
                  <a:cubicBezTo>
                    <a:pt x="89" y="116"/>
                    <a:pt x="88" y="113"/>
                    <a:pt x="88" y="109"/>
                  </a:cubicBezTo>
                  <a:cubicBezTo>
                    <a:pt x="88" y="100"/>
                    <a:pt x="87" y="90"/>
                    <a:pt x="83" y="81"/>
                  </a:cubicBezTo>
                  <a:cubicBezTo>
                    <a:pt x="97" y="98"/>
                    <a:pt x="110" y="115"/>
                    <a:pt x="122" y="133"/>
                  </a:cubicBezTo>
                  <a:cubicBezTo>
                    <a:pt x="126" y="139"/>
                    <a:pt x="130" y="145"/>
                    <a:pt x="133" y="151"/>
                  </a:cubicBezTo>
                  <a:cubicBezTo>
                    <a:pt x="131" y="172"/>
                    <a:pt x="133" y="194"/>
                    <a:pt x="142" y="214"/>
                  </a:cubicBezTo>
                  <a:cubicBezTo>
                    <a:pt x="148" y="224"/>
                    <a:pt x="154" y="234"/>
                    <a:pt x="161" y="244"/>
                  </a:cubicBezTo>
                  <a:cubicBezTo>
                    <a:pt x="168" y="255"/>
                    <a:pt x="173" y="267"/>
                    <a:pt x="178" y="278"/>
                  </a:cubicBezTo>
                  <a:cubicBezTo>
                    <a:pt x="179" y="280"/>
                    <a:pt x="180" y="279"/>
                    <a:pt x="180" y="278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8272463" y="3514725"/>
              <a:ext cx="712788" cy="650875"/>
            </a:xfrm>
            <a:custGeom>
              <a:avLst/>
              <a:gdLst>
                <a:gd name="T0" fmla="*/ 122 w 168"/>
                <a:gd name="T1" fmla="*/ 127 h 153"/>
                <a:gd name="T2" fmla="*/ 143 w 168"/>
                <a:gd name="T3" fmla="*/ 120 h 153"/>
                <a:gd name="T4" fmla="*/ 148 w 168"/>
                <a:gd name="T5" fmla="*/ 99 h 153"/>
                <a:gd name="T6" fmla="*/ 155 w 168"/>
                <a:gd name="T7" fmla="*/ 74 h 153"/>
                <a:gd name="T8" fmla="*/ 109 w 168"/>
                <a:gd name="T9" fmla="*/ 90 h 153"/>
                <a:gd name="T10" fmla="*/ 108 w 168"/>
                <a:gd name="T11" fmla="*/ 91 h 153"/>
                <a:gd name="T12" fmla="*/ 108 w 168"/>
                <a:gd name="T13" fmla="*/ 91 h 153"/>
                <a:gd name="T14" fmla="*/ 76 w 168"/>
                <a:gd name="T15" fmla="*/ 74 h 153"/>
                <a:gd name="T16" fmla="*/ 45 w 168"/>
                <a:gd name="T17" fmla="*/ 48 h 153"/>
                <a:gd name="T18" fmla="*/ 21 w 168"/>
                <a:gd name="T19" fmla="*/ 19 h 153"/>
                <a:gd name="T20" fmla="*/ 1 w 168"/>
                <a:gd name="T21" fmla="*/ 0 h 153"/>
                <a:gd name="T22" fmla="*/ 1 w 168"/>
                <a:gd name="T23" fmla="*/ 1 h 153"/>
                <a:gd name="T24" fmla="*/ 49 w 168"/>
                <a:gd name="T25" fmla="*/ 57 h 153"/>
                <a:gd name="T26" fmla="*/ 106 w 168"/>
                <a:gd name="T27" fmla="*/ 94 h 153"/>
                <a:gd name="T28" fmla="*/ 97 w 168"/>
                <a:gd name="T29" fmla="*/ 112 h 153"/>
                <a:gd name="T30" fmla="*/ 94 w 168"/>
                <a:gd name="T31" fmla="*/ 135 h 153"/>
                <a:gd name="T32" fmla="*/ 122 w 168"/>
                <a:gd name="T33" fmla="*/ 1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53">
                  <a:moveTo>
                    <a:pt x="122" y="127"/>
                  </a:moveTo>
                  <a:cubicBezTo>
                    <a:pt x="129" y="131"/>
                    <a:pt x="138" y="126"/>
                    <a:pt x="143" y="120"/>
                  </a:cubicBezTo>
                  <a:cubicBezTo>
                    <a:pt x="148" y="114"/>
                    <a:pt x="150" y="107"/>
                    <a:pt x="148" y="99"/>
                  </a:cubicBezTo>
                  <a:cubicBezTo>
                    <a:pt x="159" y="96"/>
                    <a:pt x="168" y="81"/>
                    <a:pt x="155" y="74"/>
                  </a:cubicBezTo>
                  <a:cubicBezTo>
                    <a:pt x="138" y="66"/>
                    <a:pt x="122" y="79"/>
                    <a:pt x="109" y="90"/>
                  </a:cubicBezTo>
                  <a:cubicBezTo>
                    <a:pt x="109" y="90"/>
                    <a:pt x="108" y="90"/>
                    <a:pt x="108" y="91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97" y="85"/>
                    <a:pt x="86" y="80"/>
                    <a:pt x="76" y="74"/>
                  </a:cubicBezTo>
                  <a:cubicBezTo>
                    <a:pt x="65" y="66"/>
                    <a:pt x="54" y="58"/>
                    <a:pt x="45" y="48"/>
                  </a:cubicBezTo>
                  <a:cubicBezTo>
                    <a:pt x="37" y="39"/>
                    <a:pt x="29" y="29"/>
                    <a:pt x="21" y="19"/>
                  </a:cubicBezTo>
                  <a:cubicBezTo>
                    <a:pt x="15" y="12"/>
                    <a:pt x="9" y="5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8" y="19"/>
                    <a:pt x="31" y="40"/>
                    <a:pt x="49" y="57"/>
                  </a:cubicBezTo>
                  <a:cubicBezTo>
                    <a:pt x="65" y="72"/>
                    <a:pt x="85" y="87"/>
                    <a:pt x="106" y="94"/>
                  </a:cubicBezTo>
                  <a:cubicBezTo>
                    <a:pt x="102" y="100"/>
                    <a:pt x="99" y="106"/>
                    <a:pt x="97" y="112"/>
                  </a:cubicBezTo>
                  <a:cubicBezTo>
                    <a:pt x="95" y="119"/>
                    <a:pt x="91" y="128"/>
                    <a:pt x="94" y="135"/>
                  </a:cubicBezTo>
                  <a:cubicBezTo>
                    <a:pt x="100" y="153"/>
                    <a:pt x="118" y="137"/>
                    <a:pt x="122" y="127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8424863" y="3471863"/>
              <a:ext cx="398463" cy="263525"/>
            </a:xfrm>
            <a:custGeom>
              <a:avLst/>
              <a:gdLst>
                <a:gd name="T0" fmla="*/ 93 w 94"/>
                <a:gd name="T1" fmla="*/ 5 h 62"/>
                <a:gd name="T2" fmla="*/ 39 w 94"/>
                <a:gd name="T3" fmla="*/ 13 h 62"/>
                <a:gd name="T4" fmla="*/ 1 w 94"/>
                <a:gd name="T5" fmla="*/ 51 h 62"/>
                <a:gd name="T6" fmla="*/ 1 w 94"/>
                <a:gd name="T7" fmla="*/ 51 h 62"/>
                <a:gd name="T8" fmla="*/ 1 w 94"/>
                <a:gd name="T9" fmla="*/ 54 h 62"/>
                <a:gd name="T10" fmla="*/ 1 w 94"/>
                <a:gd name="T11" fmla="*/ 54 h 62"/>
                <a:gd name="T12" fmla="*/ 1 w 94"/>
                <a:gd name="T13" fmla="*/ 54 h 62"/>
                <a:gd name="T14" fmla="*/ 2 w 94"/>
                <a:gd name="T15" fmla="*/ 54 h 62"/>
                <a:gd name="T16" fmla="*/ 56 w 94"/>
                <a:gd name="T17" fmla="*/ 47 h 62"/>
                <a:gd name="T18" fmla="*/ 93 w 94"/>
                <a:gd name="T19" fmla="*/ 8 h 62"/>
                <a:gd name="T20" fmla="*/ 93 w 94"/>
                <a:gd name="T21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62">
                  <a:moveTo>
                    <a:pt x="93" y="5"/>
                  </a:moveTo>
                  <a:cubicBezTo>
                    <a:pt x="76" y="0"/>
                    <a:pt x="54" y="5"/>
                    <a:pt x="39" y="13"/>
                  </a:cubicBezTo>
                  <a:cubicBezTo>
                    <a:pt x="23" y="21"/>
                    <a:pt x="6" y="33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2"/>
                    <a:pt x="1" y="53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2" y="54"/>
                    <a:pt x="2" y="54"/>
                  </a:cubicBezTo>
                  <a:cubicBezTo>
                    <a:pt x="17" y="62"/>
                    <a:pt x="41" y="55"/>
                    <a:pt x="56" y="47"/>
                  </a:cubicBezTo>
                  <a:cubicBezTo>
                    <a:pt x="71" y="39"/>
                    <a:pt x="88" y="25"/>
                    <a:pt x="93" y="8"/>
                  </a:cubicBezTo>
                  <a:cubicBezTo>
                    <a:pt x="94" y="8"/>
                    <a:pt x="94" y="6"/>
                    <a:pt x="93" y="5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8370888" y="3765550"/>
              <a:ext cx="190500" cy="446088"/>
            </a:xfrm>
            <a:custGeom>
              <a:avLst/>
              <a:gdLst>
                <a:gd name="T0" fmla="*/ 17 w 45"/>
                <a:gd name="T1" fmla="*/ 104 h 105"/>
                <a:gd name="T2" fmla="*/ 40 w 45"/>
                <a:gd name="T3" fmla="*/ 51 h 105"/>
                <a:gd name="T4" fmla="*/ 31 w 45"/>
                <a:gd name="T5" fmla="*/ 2 h 105"/>
                <a:gd name="T6" fmla="*/ 31 w 45"/>
                <a:gd name="T7" fmla="*/ 1 h 105"/>
                <a:gd name="T8" fmla="*/ 30 w 45"/>
                <a:gd name="T9" fmla="*/ 0 h 105"/>
                <a:gd name="T10" fmla="*/ 30 w 45"/>
                <a:gd name="T11" fmla="*/ 1 h 105"/>
                <a:gd name="T12" fmla="*/ 30 w 45"/>
                <a:gd name="T13" fmla="*/ 1 h 105"/>
                <a:gd name="T14" fmla="*/ 12 w 45"/>
                <a:gd name="T15" fmla="*/ 102 h 105"/>
                <a:gd name="T16" fmla="*/ 14 w 45"/>
                <a:gd name="T17" fmla="*/ 103 h 105"/>
                <a:gd name="T18" fmla="*/ 17 w 45"/>
                <a:gd name="T19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5">
                  <a:moveTo>
                    <a:pt x="17" y="104"/>
                  </a:moveTo>
                  <a:cubicBezTo>
                    <a:pt x="30" y="90"/>
                    <a:pt x="37" y="70"/>
                    <a:pt x="40" y="51"/>
                  </a:cubicBezTo>
                  <a:cubicBezTo>
                    <a:pt x="43" y="36"/>
                    <a:pt x="45" y="1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1" y="26"/>
                    <a:pt x="0" y="69"/>
                    <a:pt x="12" y="102"/>
                  </a:cubicBezTo>
                  <a:cubicBezTo>
                    <a:pt x="12" y="103"/>
                    <a:pt x="13" y="103"/>
                    <a:pt x="14" y="103"/>
                  </a:cubicBezTo>
                  <a:cubicBezTo>
                    <a:pt x="14" y="104"/>
                    <a:pt x="16" y="105"/>
                    <a:pt x="17" y="104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10928350" y="3581400"/>
              <a:ext cx="512763" cy="744538"/>
            </a:xfrm>
            <a:custGeom>
              <a:avLst/>
              <a:gdLst>
                <a:gd name="T0" fmla="*/ 40 w 121"/>
                <a:gd name="T1" fmla="*/ 171 h 175"/>
                <a:gd name="T2" fmla="*/ 57 w 121"/>
                <a:gd name="T3" fmla="*/ 163 h 175"/>
                <a:gd name="T4" fmla="*/ 52 w 121"/>
                <a:gd name="T5" fmla="*/ 149 h 175"/>
                <a:gd name="T6" fmla="*/ 51 w 121"/>
                <a:gd name="T7" fmla="*/ 148 h 175"/>
                <a:gd name="T8" fmla="*/ 49 w 121"/>
                <a:gd name="T9" fmla="*/ 147 h 175"/>
                <a:gd name="T10" fmla="*/ 60 w 121"/>
                <a:gd name="T11" fmla="*/ 111 h 175"/>
                <a:gd name="T12" fmla="*/ 84 w 121"/>
                <a:gd name="T13" fmla="*/ 153 h 175"/>
                <a:gd name="T14" fmla="*/ 79 w 121"/>
                <a:gd name="T15" fmla="*/ 167 h 175"/>
                <a:gd name="T16" fmla="*/ 91 w 121"/>
                <a:gd name="T17" fmla="*/ 172 h 175"/>
                <a:gd name="T18" fmla="*/ 97 w 121"/>
                <a:gd name="T19" fmla="*/ 160 h 175"/>
                <a:gd name="T20" fmla="*/ 88 w 121"/>
                <a:gd name="T21" fmla="*/ 153 h 175"/>
                <a:gd name="T22" fmla="*/ 74 w 121"/>
                <a:gd name="T23" fmla="*/ 130 h 175"/>
                <a:gd name="T24" fmla="*/ 95 w 121"/>
                <a:gd name="T25" fmla="*/ 137 h 175"/>
                <a:gd name="T26" fmla="*/ 103 w 121"/>
                <a:gd name="T27" fmla="*/ 145 h 175"/>
                <a:gd name="T28" fmla="*/ 114 w 121"/>
                <a:gd name="T29" fmla="*/ 142 h 175"/>
                <a:gd name="T30" fmla="*/ 109 w 121"/>
                <a:gd name="T31" fmla="*/ 129 h 175"/>
                <a:gd name="T32" fmla="*/ 95 w 121"/>
                <a:gd name="T33" fmla="*/ 132 h 175"/>
                <a:gd name="T34" fmla="*/ 95 w 121"/>
                <a:gd name="T35" fmla="*/ 133 h 175"/>
                <a:gd name="T36" fmla="*/ 73 w 121"/>
                <a:gd name="T37" fmla="*/ 127 h 175"/>
                <a:gd name="T38" fmla="*/ 53 w 121"/>
                <a:gd name="T39" fmla="*/ 83 h 175"/>
                <a:gd name="T40" fmla="*/ 99 w 121"/>
                <a:gd name="T41" fmla="*/ 101 h 175"/>
                <a:gd name="T42" fmla="*/ 109 w 121"/>
                <a:gd name="T43" fmla="*/ 110 h 175"/>
                <a:gd name="T44" fmla="*/ 121 w 121"/>
                <a:gd name="T45" fmla="*/ 100 h 175"/>
                <a:gd name="T46" fmla="*/ 111 w 121"/>
                <a:gd name="T47" fmla="*/ 87 h 175"/>
                <a:gd name="T48" fmla="*/ 101 w 121"/>
                <a:gd name="T49" fmla="*/ 94 h 175"/>
                <a:gd name="T50" fmla="*/ 99 w 121"/>
                <a:gd name="T51" fmla="*/ 95 h 175"/>
                <a:gd name="T52" fmla="*/ 99 w 121"/>
                <a:gd name="T53" fmla="*/ 97 h 175"/>
                <a:gd name="T54" fmla="*/ 52 w 121"/>
                <a:gd name="T55" fmla="*/ 79 h 175"/>
                <a:gd name="T56" fmla="*/ 40 w 121"/>
                <a:gd name="T57" fmla="*/ 28 h 175"/>
                <a:gd name="T58" fmla="*/ 92 w 121"/>
                <a:gd name="T59" fmla="*/ 51 h 175"/>
                <a:gd name="T60" fmla="*/ 105 w 121"/>
                <a:gd name="T61" fmla="*/ 60 h 175"/>
                <a:gd name="T62" fmla="*/ 114 w 121"/>
                <a:gd name="T63" fmla="*/ 49 h 175"/>
                <a:gd name="T64" fmla="*/ 101 w 121"/>
                <a:gd name="T65" fmla="*/ 38 h 175"/>
                <a:gd name="T66" fmla="*/ 92 w 121"/>
                <a:gd name="T67" fmla="*/ 47 h 175"/>
                <a:gd name="T68" fmla="*/ 40 w 121"/>
                <a:gd name="T69" fmla="*/ 26 h 175"/>
                <a:gd name="T70" fmla="*/ 35 w 121"/>
                <a:gd name="T71" fmla="*/ 1 h 175"/>
                <a:gd name="T72" fmla="*/ 34 w 121"/>
                <a:gd name="T73" fmla="*/ 1 h 175"/>
                <a:gd name="T74" fmla="*/ 40 w 121"/>
                <a:gd name="T75" fmla="*/ 51 h 175"/>
                <a:gd name="T76" fmla="*/ 31 w 121"/>
                <a:gd name="T77" fmla="*/ 77 h 175"/>
                <a:gd name="T78" fmla="*/ 20 w 121"/>
                <a:gd name="T79" fmla="*/ 94 h 175"/>
                <a:gd name="T80" fmla="*/ 14 w 121"/>
                <a:gd name="T81" fmla="*/ 93 h 175"/>
                <a:gd name="T82" fmla="*/ 13 w 121"/>
                <a:gd name="T83" fmla="*/ 93 h 175"/>
                <a:gd name="T84" fmla="*/ 5 w 121"/>
                <a:gd name="T85" fmla="*/ 109 h 175"/>
                <a:gd name="T86" fmla="*/ 23 w 121"/>
                <a:gd name="T87" fmla="*/ 118 h 175"/>
                <a:gd name="T88" fmla="*/ 30 w 121"/>
                <a:gd name="T89" fmla="*/ 100 h 175"/>
                <a:gd name="T90" fmla="*/ 24 w 121"/>
                <a:gd name="T91" fmla="*/ 95 h 175"/>
                <a:gd name="T92" fmla="*/ 42 w 121"/>
                <a:gd name="T93" fmla="*/ 58 h 175"/>
                <a:gd name="T94" fmla="*/ 58 w 121"/>
                <a:gd name="T95" fmla="*/ 106 h 175"/>
                <a:gd name="T96" fmla="*/ 58 w 121"/>
                <a:gd name="T97" fmla="*/ 107 h 175"/>
                <a:gd name="T98" fmla="*/ 45 w 121"/>
                <a:gd name="T99" fmla="*/ 147 h 175"/>
                <a:gd name="T100" fmla="*/ 35 w 121"/>
                <a:gd name="T101" fmla="*/ 155 h 175"/>
                <a:gd name="T102" fmla="*/ 40 w 121"/>
                <a:gd name="T103" fmla="*/ 17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1" h="175">
                  <a:moveTo>
                    <a:pt x="40" y="171"/>
                  </a:moveTo>
                  <a:cubicBezTo>
                    <a:pt x="46" y="175"/>
                    <a:pt x="55" y="169"/>
                    <a:pt x="57" y="163"/>
                  </a:cubicBezTo>
                  <a:cubicBezTo>
                    <a:pt x="60" y="157"/>
                    <a:pt x="57" y="151"/>
                    <a:pt x="52" y="149"/>
                  </a:cubicBezTo>
                  <a:cubicBezTo>
                    <a:pt x="51" y="148"/>
                    <a:pt x="51" y="148"/>
                    <a:pt x="51" y="148"/>
                  </a:cubicBezTo>
                  <a:cubicBezTo>
                    <a:pt x="50" y="148"/>
                    <a:pt x="50" y="148"/>
                    <a:pt x="49" y="147"/>
                  </a:cubicBezTo>
                  <a:cubicBezTo>
                    <a:pt x="56" y="137"/>
                    <a:pt x="60" y="123"/>
                    <a:pt x="60" y="111"/>
                  </a:cubicBezTo>
                  <a:cubicBezTo>
                    <a:pt x="67" y="126"/>
                    <a:pt x="75" y="140"/>
                    <a:pt x="84" y="153"/>
                  </a:cubicBezTo>
                  <a:cubicBezTo>
                    <a:pt x="80" y="156"/>
                    <a:pt x="76" y="162"/>
                    <a:pt x="79" y="167"/>
                  </a:cubicBezTo>
                  <a:cubicBezTo>
                    <a:pt x="82" y="171"/>
                    <a:pt x="86" y="173"/>
                    <a:pt x="91" y="172"/>
                  </a:cubicBezTo>
                  <a:cubicBezTo>
                    <a:pt x="97" y="171"/>
                    <a:pt x="98" y="165"/>
                    <a:pt x="97" y="160"/>
                  </a:cubicBezTo>
                  <a:cubicBezTo>
                    <a:pt x="96" y="155"/>
                    <a:pt x="92" y="153"/>
                    <a:pt x="88" y="153"/>
                  </a:cubicBezTo>
                  <a:cubicBezTo>
                    <a:pt x="83" y="145"/>
                    <a:pt x="79" y="138"/>
                    <a:pt x="74" y="130"/>
                  </a:cubicBezTo>
                  <a:cubicBezTo>
                    <a:pt x="81" y="133"/>
                    <a:pt x="88" y="135"/>
                    <a:pt x="95" y="137"/>
                  </a:cubicBezTo>
                  <a:cubicBezTo>
                    <a:pt x="96" y="141"/>
                    <a:pt x="99" y="144"/>
                    <a:pt x="103" y="145"/>
                  </a:cubicBezTo>
                  <a:cubicBezTo>
                    <a:pt x="106" y="146"/>
                    <a:pt x="112" y="146"/>
                    <a:pt x="114" y="142"/>
                  </a:cubicBezTo>
                  <a:cubicBezTo>
                    <a:pt x="117" y="138"/>
                    <a:pt x="112" y="131"/>
                    <a:pt x="109" y="129"/>
                  </a:cubicBezTo>
                  <a:cubicBezTo>
                    <a:pt x="104" y="126"/>
                    <a:pt x="98" y="128"/>
                    <a:pt x="95" y="132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87" y="132"/>
                    <a:pt x="80" y="130"/>
                    <a:pt x="73" y="127"/>
                  </a:cubicBezTo>
                  <a:cubicBezTo>
                    <a:pt x="65" y="113"/>
                    <a:pt x="58" y="98"/>
                    <a:pt x="53" y="83"/>
                  </a:cubicBezTo>
                  <a:cubicBezTo>
                    <a:pt x="65" y="94"/>
                    <a:pt x="83" y="99"/>
                    <a:pt x="99" y="101"/>
                  </a:cubicBezTo>
                  <a:cubicBezTo>
                    <a:pt x="100" y="106"/>
                    <a:pt x="104" y="109"/>
                    <a:pt x="109" y="110"/>
                  </a:cubicBezTo>
                  <a:cubicBezTo>
                    <a:pt x="115" y="110"/>
                    <a:pt x="120" y="106"/>
                    <a:pt x="121" y="100"/>
                  </a:cubicBezTo>
                  <a:cubicBezTo>
                    <a:pt x="121" y="94"/>
                    <a:pt x="118" y="86"/>
                    <a:pt x="111" y="87"/>
                  </a:cubicBezTo>
                  <a:cubicBezTo>
                    <a:pt x="107" y="87"/>
                    <a:pt x="103" y="90"/>
                    <a:pt x="101" y="94"/>
                  </a:cubicBezTo>
                  <a:cubicBezTo>
                    <a:pt x="100" y="94"/>
                    <a:pt x="99" y="94"/>
                    <a:pt x="99" y="95"/>
                  </a:cubicBezTo>
                  <a:cubicBezTo>
                    <a:pt x="99" y="96"/>
                    <a:pt x="99" y="96"/>
                    <a:pt x="99" y="97"/>
                  </a:cubicBezTo>
                  <a:cubicBezTo>
                    <a:pt x="82" y="94"/>
                    <a:pt x="65" y="91"/>
                    <a:pt x="52" y="79"/>
                  </a:cubicBezTo>
                  <a:cubicBezTo>
                    <a:pt x="46" y="62"/>
                    <a:pt x="43" y="45"/>
                    <a:pt x="40" y="28"/>
                  </a:cubicBezTo>
                  <a:cubicBezTo>
                    <a:pt x="53" y="41"/>
                    <a:pt x="74" y="48"/>
                    <a:pt x="92" y="51"/>
                  </a:cubicBezTo>
                  <a:cubicBezTo>
                    <a:pt x="93" y="56"/>
                    <a:pt x="100" y="61"/>
                    <a:pt x="105" y="60"/>
                  </a:cubicBezTo>
                  <a:cubicBezTo>
                    <a:pt x="110" y="59"/>
                    <a:pt x="114" y="54"/>
                    <a:pt x="114" y="49"/>
                  </a:cubicBezTo>
                  <a:cubicBezTo>
                    <a:pt x="114" y="42"/>
                    <a:pt x="108" y="37"/>
                    <a:pt x="101" y="38"/>
                  </a:cubicBezTo>
                  <a:cubicBezTo>
                    <a:pt x="96" y="38"/>
                    <a:pt x="92" y="42"/>
                    <a:pt x="92" y="47"/>
                  </a:cubicBezTo>
                  <a:cubicBezTo>
                    <a:pt x="74" y="41"/>
                    <a:pt x="55" y="38"/>
                    <a:pt x="40" y="26"/>
                  </a:cubicBezTo>
                  <a:cubicBezTo>
                    <a:pt x="38" y="17"/>
                    <a:pt x="37" y="9"/>
                    <a:pt x="35" y="1"/>
                  </a:cubicBezTo>
                  <a:cubicBezTo>
                    <a:pt x="35" y="0"/>
                    <a:pt x="34" y="0"/>
                    <a:pt x="34" y="1"/>
                  </a:cubicBezTo>
                  <a:cubicBezTo>
                    <a:pt x="34" y="17"/>
                    <a:pt x="37" y="34"/>
                    <a:pt x="40" y="51"/>
                  </a:cubicBezTo>
                  <a:cubicBezTo>
                    <a:pt x="39" y="60"/>
                    <a:pt x="36" y="69"/>
                    <a:pt x="31" y="77"/>
                  </a:cubicBezTo>
                  <a:cubicBezTo>
                    <a:pt x="28" y="83"/>
                    <a:pt x="23" y="88"/>
                    <a:pt x="20" y="94"/>
                  </a:cubicBezTo>
                  <a:cubicBezTo>
                    <a:pt x="18" y="93"/>
                    <a:pt x="16" y="93"/>
                    <a:pt x="14" y="93"/>
                  </a:cubicBezTo>
                  <a:cubicBezTo>
                    <a:pt x="14" y="93"/>
                    <a:pt x="14" y="93"/>
                    <a:pt x="13" y="93"/>
                  </a:cubicBezTo>
                  <a:cubicBezTo>
                    <a:pt x="5" y="94"/>
                    <a:pt x="0" y="102"/>
                    <a:pt x="5" y="109"/>
                  </a:cubicBezTo>
                  <a:cubicBezTo>
                    <a:pt x="8" y="114"/>
                    <a:pt x="16" y="120"/>
                    <a:pt x="23" y="118"/>
                  </a:cubicBezTo>
                  <a:cubicBezTo>
                    <a:pt x="30" y="117"/>
                    <a:pt x="35" y="107"/>
                    <a:pt x="30" y="100"/>
                  </a:cubicBezTo>
                  <a:cubicBezTo>
                    <a:pt x="29" y="98"/>
                    <a:pt x="26" y="97"/>
                    <a:pt x="24" y="95"/>
                  </a:cubicBezTo>
                  <a:cubicBezTo>
                    <a:pt x="32" y="85"/>
                    <a:pt x="40" y="71"/>
                    <a:pt x="42" y="58"/>
                  </a:cubicBezTo>
                  <a:cubicBezTo>
                    <a:pt x="46" y="74"/>
                    <a:pt x="51" y="91"/>
                    <a:pt x="58" y="106"/>
                  </a:cubicBezTo>
                  <a:cubicBezTo>
                    <a:pt x="58" y="106"/>
                    <a:pt x="58" y="107"/>
                    <a:pt x="58" y="107"/>
                  </a:cubicBezTo>
                  <a:cubicBezTo>
                    <a:pt x="57" y="122"/>
                    <a:pt x="51" y="134"/>
                    <a:pt x="45" y="147"/>
                  </a:cubicBezTo>
                  <a:cubicBezTo>
                    <a:pt x="40" y="148"/>
                    <a:pt x="36" y="151"/>
                    <a:pt x="35" y="155"/>
                  </a:cubicBezTo>
                  <a:cubicBezTo>
                    <a:pt x="33" y="161"/>
                    <a:pt x="35" y="168"/>
                    <a:pt x="40" y="171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10475913" y="2611438"/>
              <a:ext cx="304800" cy="315913"/>
            </a:xfrm>
            <a:custGeom>
              <a:avLst/>
              <a:gdLst>
                <a:gd name="T0" fmla="*/ 62 w 72"/>
                <a:gd name="T1" fmla="*/ 59 h 74"/>
                <a:gd name="T2" fmla="*/ 54 w 72"/>
                <a:gd name="T3" fmla="*/ 45 h 74"/>
                <a:gd name="T4" fmla="*/ 43 w 72"/>
                <a:gd name="T5" fmla="*/ 14 h 74"/>
                <a:gd name="T6" fmla="*/ 35 w 72"/>
                <a:gd name="T7" fmla="*/ 2 h 74"/>
                <a:gd name="T8" fmla="*/ 23 w 72"/>
                <a:gd name="T9" fmla="*/ 8 h 74"/>
                <a:gd name="T10" fmla="*/ 1 w 72"/>
                <a:gd name="T11" fmla="*/ 45 h 74"/>
                <a:gd name="T12" fmla="*/ 1 w 72"/>
                <a:gd name="T13" fmla="*/ 45 h 74"/>
                <a:gd name="T14" fmla="*/ 0 w 72"/>
                <a:gd name="T15" fmla="*/ 46 h 74"/>
                <a:gd name="T16" fmla="*/ 1 w 72"/>
                <a:gd name="T17" fmla="*/ 47 h 74"/>
                <a:gd name="T18" fmla="*/ 2 w 72"/>
                <a:gd name="T19" fmla="*/ 47 h 74"/>
                <a:gd name="T20" fmla="*/ 3 w 72"/>
                <a:gd name="T21" fmla="*/ 47 h 74"/>
                <a:gd name="T22" fmla="*/ 3 w 72"/>
                <a:gd name="T23" fmla="*/ 48 h 74"/>
                <a:gd name="T24" fmla="*/ 3 w 72"/>
                <a:gd name="T25" fmla="*/ 48 h 74"/>
                <a:gd name="T26" fmla="*/ 52 w 72"/>
                <a:gd name="T27" fmla="*/ 68 h 74"/>
                <a:gd name="T28" fmla="*/ 62 w 72"/>
                <a:gd name="T29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4">
                  <a:moveTo>
                    <a:pt x="62" y="59"/>
                  </a:moveTo>
                  <a:cubicBezTo>
                    <a:pt x="63" y="53"/>
                    <a:pt x="59" y="48"/>
                    <a:pt x="54" y="45"/>
                  </a:cubicBezTo>
                  <a:cubicBezTo>
                    <a:pt x="72" y="36"/>
                    <a:pt x="59" y="10"/>
                    <a:pt x="43" y="14"/>
                  </a:cubicBezTo>
                  <a:cubicBezTo>
                    <a:pt x="42" y="9"/>
                    <a:pt x="40" y="3"/>
                    <a:pt x="35" y="2"/>
                  </a:cubicBezTo>
                  <a:cubicBezTo>
                    <a:pt x="30" y="0"/>
                    <a:pt x="26" y="5"/>
                    <a:pt x="23" y="8"/>
                  </a:cubicBezTo>
                  <a:cubicBezTo>
                    <a:pt x="13" y="19"/>
                    <a:pt x="7" y="32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0" y="46"/>
                  </a:cubicBezTo>
                  <a:cubicBezTo>
                    <a:pt x="0" y="46"/>
                    <a:pt x="0" y="47"/>
                    <a:pt x="1" y="47"/>
                  </a:cubicBezTo>
                  <a:cubicBezTo>
                    <a:pt x="1" y="47"/>
                    <a:pt x="1" y="47"/>
                    <a:pt x="2" y="47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7" y="58"/>
                    <a:pt x="33" y="74"/>
                    <a:pt x="52" y="68"/>
                  </a:cubicBezTo>
                  <a:cubicBezTo>
                    <a:pt x="56" y="67"/>
                    <a:pt x="62" y="64"/>
                    <a:pt x="62" y="59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9891713" y="2722563"/>
              <a:ext cx="690563" cy="365125"/>
            </a:xfrm>
            <a:custGeom>
              <a:avLst/>
              <a:gdLst>
                <a:gd name="T0" fmla="*/ 149 w 163"/>
                <a:gd name="T1" fmla="*/ 1 h 86"/>
                <a:gd name="T2" fmla="*/ 144 w 163"/>
                <a:gd name="T3" fmla="*/ 8 h 86"/>
                <a:gd name="T4" fmla="*/ 139 w 163"/>
                <a:gd name="T5" fmla="*/ 17 h 86"/>
                <a:gd name="T6" fmla="*/ 139 w 163"/>
                <a:gd name="T7" fmla="*/ 18 h 86"/>
                <a:gd name="T8" fmla="*/ 64 w 163"/>
                <a:gd name="T9" fmla="*/ 35 h 86"/>
                <a:gd name="T10" fmla="*/ 23 w 163"/>
                <a:gd name="T11" fmla="*/ 57 h 86"/>
                <a:gd name="T12" fmla="*/ 0 w 163"/>
                <a:gd name="T13" fmla="*/ 85 h 86"/>
                <a:gd name="T14" fmla="*/ 1 w 163"/>
                <a:gd name="T15" fmla="*/ 86 h 86"/>
                <a:gd name="T16" fmla="*/ 28 w 163"/>
                <a:gd name="T17" fmla="*/ 57 h 86"/>
                <a:gd name="T18" fmla="*/ 70 w 163"/>
                <a:gd name="T19" fmla="*/ 37 h 86"/>
                <a:gd name="T20" fmla="*/ 140 w 163"/>
                <a:gd name="T21" fmla="*/ 22 h 86"/>
                <a:gd name="T22" fmla="*/ 155 w 163"/>
                <a:gd name="T23" fmla="*/ 32 h 86"/>
                <a:gd name="T24" fmla="*/ 157 w 163"/>
                <a:gd name="T25" fmla="*/ 32 h 86"/>
                <a:gd name="T26" fmla="*/ 162 w 163"/>
                <a:gd name="T27" fmla="*/ 14 h 86"/>
                <a:gd name="T28" fmla="*/ 151 w 163"/>
                <a:gd name="T29" fmla="*/ 2 h 86"/>
                <a:gd name="T30" fmla="*/ 149 w 163"/>
                <a:gd name="T31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86">
                  <a:moveTo>
                    <a:pt x="149" y="1"/>
                  </a:moveTo>
                  <a:cubicBezTo>
                    <a:pt x="147" y="3"/>
                    <a:pt x="146" y="6"/>
                    <a:pt x="144" y="8"/>
                  </a:cubicBezTo>
                  <a:cubicBezTo>
                    <a:pt x="143" y="11"/>
                    <a:pt x="141" y="14"/>
                    <a:pt x="139" y="17"/>
                  </a:cubicBezTo>
                  <a:cubicBezTo>
                    <a:pt x="139" y="18"/>
                    <a:pt x="139" y="18"/>
                    <a:pt x="139" y="18"/>
                  </a:cubicBezTo>
                  <a:cubicBezTo>
                    <a:pt x="114" y="20"/>
                    <a:pt x="88" y="27"/>
                    <a:pt x="64" y="35"/>
                  </a:cubicBezTo>
                  <a:cubicBezTo>
                    <a:pt x="49" y="40"/>
                    <a:pt x="35" y="47"/>
                    <a:pt x="23" y="57"/>
                  </a:cubicBezTo>
                  <a:cubicBezTo>
                    <a:pt x="14" y="63"/>
                    <a:pt x="2" y="74"/>
                    <a:pt x="0" y="85"/>
                  </a:cubicBezTo>
                  <a:cubicBezTo>
                    <a:pt x="0" y="86"/>
                    <a:pt x="1" y="86"/>
                    <a:pt x="1" y="86"/>
                  </a:cubicBezTo>
                  <a:cubicBezTo>
                    <a:pt x="9" y="75"/>
                    <a:pt x="16" y="65"/>
                    <a:pt x="28" y="57"/>
                  </a:cubicBezTo>
                  <a:cubicBezTo>
                    <a:pt x="41" y="48"/>
                    <a:pt x="55" y="42"/>
                    <a:pt x="70" y="37"/>
                  </a:cubicBezTo>
                  <a:cubicBezTo>
                    <a:pt x="93" y="30"/>
                    <a:pt x="116" y="26"/>
                    <a:pt x="140" y="22"/>
                  </a:cubicBezTo>
                  <a:cubicBezTo>
                    <a:pt x="145" y="26"/>
                    <a:pt x="150" y="29"/>
                    <a:pt x="155" y="32"/>
                  </a:cubicBezTo>
                  <a:cubicBezTo>
                    <a:pt x="155" y="33"/>
                    <a:pt x="156" y="33"/>
                    <a:pt x="157" y="32"/>
                  </a:cubicBezTo>
                  <a:cubicBezTo>
                    <a:pt x="162" y="27"/>
                    <a:pt x="163" y="20"/>
                    <a:pt x="162" y="14"/>
                  </a:cubicBezTo>
                  <a:cubicBezTo>
                    <a:pt x="161" y="9"/>
                    <a:pt x="156" y="3"/>
                    <a:pt x="151" y="2"/>
                  </a:cubicBezTo>
                  <a:cubicBezTo>
                    <a:pt x="151" y="1"/>
                    <a:pt x="150" y="0"/>
                    <a:pt x="149" y="1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9290050" y="2535238"/>
              <a:ext cx="546100" cy="582613"/>
            </a:xfrm>
            <a:custGeom>
              <a:avLst/>
              <a:gdLst>
                <a:gd name="T0" fmla="*/ 128 w 129"/>
                <a:gd name="T1" fmla="*/ 38 h 137"/>
                <a:gd name="T2" fmla="*/ 112 w 129"/>
                <a:gd name="T3" fmla="*/ 31 h 137"/>
                <a:gd name="T4" fmla="*/ 106 w 129"/>
                <a:gd name="T5" fmla="*/ 43 h 137"/>
                <a:gd name="T6" fmla="*/ 106 w 129"/>
                <a:gd name="T7" fmla="*/ 44 h 137"/>
                <a:gd name="T8" fmla="*/ 107 w 129"/>
                <a:gd name="T9" fmla="*/ 45 h 137"/>
                <a:gd name="T10" fmla="*/ 76 w 129"/>
                <a:gd name="T11" fmla="*/ 58 h 137"/>
                <a:gd name="T12" fmla="*/ 91 w 129"/>
                <a:gd name="T13" fmla="*/ 19 h 137"/>
                <a:gd name="T14" fmla="*/ 103 w 129"/>
                <a:gd name="T15" fmla="*/ 14 h 137"/>
                <a:gd name="T16" fmla="*/ 100 w 129"/>
                <a:gd name="T17" fmla="*/ 4 h 137"/>
                <a:gd name="T18" fmla="*/ 88 w 129"/>
                <a:gd name="T19" fmla="*/ 7 h 137"/>
                <a:gd name="T20" fmla="*/ 89 w 129"/>
                <a:gd name="T21" fmla="*/ 16 h 137"/>
                <a:gd name="T22" fmla="*/ 81 w 129"/>
                <a:gd name="T23" fmla="*/ 38 h 137"/>
                <a:gd name="T24" fmla="*/ 74 w 129"/>
                <a:gd name="T25" fmla="*/ 21 h 137"/>
                <a:gd name="T26" fmla="*/ 76 w 129"/>
                <a:gd name="T27" fmla="*/ 11 h 137"/>
                <a:gd name="T28" fmla="*/ 67 w 129"/>
                <a:gd name="T29" fmla="*/ 5 h 137"/>
                <a:gd name="T30" fmla="*/ 61 w 129"/>
                <a:gd name="T31" fmla="*/ 16 h 137"/>
                <a:gd name="T32" fmla="*/ 71 w 129"/>
                <a:gd name="T33" fmla="*/ 23 h 137"/>
                <a:gd name="T34" fmla="*/ 72 w 129"/>
                <a:gd name="T35" fmla="*/ 23 h 137"/>
                <a:gd name="T36" fmla="*/ 80 w 129"/>
                <a:gd name="T37" fmla="*/ 41 h 137"/>
                <a:gd name="T38" fmla="*/ 61 w 129"/>
                <a:gd name="T39" fmla="*/ 79 h 137"/>
                <a:gd name="T40" fmla="*/ 48 w 129"/>
                <a:gd name="T41" fmla="*/ 37 h 137"/>
                <a:gd name="T42" fmla="*/ 48 w 129"/>
                <a:gd name="T43" fmla="*/ 26 h 137"/>
                <a:gd name="T44" fmla="*/ 35 w 129"/>
                <a:gd name="T45" fmla="*/ 24 h 137"/>
                <a:gd name="T46" fmla="*/ 32 w 129"/>
                <a:gd name="T47" fmla="*/ 38 h 137"/>
                <a:gd name="T48" fmla="*/ 42 w 129"/>
                <a:gd name="T49" fmla="*/ 40 h 137"/>
                <a:gd name="T50" fmla="*/ 44 w 129"/>
                <a:gd name="T51" fmla="*/ 41 h 137"/>
                <a:gd name="T52" fmla="*/ 45 w 129"/>
                <a:gd name="T53" fmla="*/ 40 h 137"/>
                <a:gd name="T54" fmla="*/ 59 w 129"/>
                <a:gd name="T55" fmla="*/ 82 h 137"/>
                <a:gd name="T56" fmla="*/ 32 w 129"/>
                <a:gd name="T57" fmla="*/ 117 h 137"/>
                <a:gd name="T58" fmla="*/ 19 w 129"/>
                <a:gd name="T59" fmla="*/ 70 h 137"/>
                <a:gd name="T60" fmla="*/ 17 w 129"/>
                <a:gd name="T61" fmla="*/ 57 h 137"/>
                <a:gd name="T62" fmla="*/ 5 w 129"/>
                <a:gd name="T63" fmla="*/ 57 h 137"/>
                <a:gd name="T64" fmla="*/ 5 w 129"/>
                <a:gd name="T65" fmla="*/ 71 h 137"/>
                <a:gd name="T66" fmla="*/ 16 w 129"/>
                <a:gd name="T67" fmla="*/ 72 h 137"/>
                <a:gd name="T68" fmla="*/ 31 w 129"/>
                <a:gd name="T69" fmla="*/ 119 h 137"/>
                <a:gd name="T70" fmla="*/ 16 w 129"/>
                <a:gd name="T71" fmla="*/ 136 h 137"/>
                <a:gd name="T72" fmla="*/ 17 w 129"/>
                <a:gd name="T73" fmla="*/ 137 h 137"/>
                <a:gd name="T74" fmla="*/ 47 w 129"/>
                <a:gd name="T75" fmla="*/ 105 h 137"/>
                <a:gd name="T76" fmla="*/ 69 w 129"/>
                <a:gd name="T77" fmla="*/ 96 h 137"/>
                <a:gd name="T78" fmla="*/ 87 w 129"/>
                <a:gd name="T79" fmla="*/ 95 h 137"/>
                <a:gd name="T80" fmla="*/ 90 w 129"/>
                <a:gd name="T81" fmla="*/ 98 h 137"/>
                <a:gd name="T82" fmla="*/ 90 w 129"/>
                <a:gd name="T83" fmla="*/ 100 h 137"/>
                <a:gd name="T84" fmla="*/ 106 w 129"/>
                <a:gd name="T85" fmla="*/ 96 h 137"/>
                <a:gd name="T86" fmla="*/ 102 w 129"/>
                <a:gd name="T87" fmla="*/ 79 h 137"/>
                <a:gd name="T88" fmla="*/ 86 w 129"/>
                <a:gd name="T89" fmla="*/ 84 h 137"/>
                <a:gd name="T90" fmla="*/ 86 w 129"/>
                <a:gd name="T91" fmla="*/ 91 h 137"/>
                <a:gd name="T92" fmla="*/ 51 w 129"/>
                <a:gd name="T93" fmla="*/ 100 h 137"/>
                <a:gd name="T94" fmla="*/ 74 w 129"/>
                <a:gd name="T95" fmla="*/ 62 h 137"/>
                <a:gd name="T96" fmla="*/ 75 w 129"/>
                <a:gd name="T97" fmla="*/ 62 h 137"/>
                <a:gd name="T98" fmla="*/ 109 w 129"/>
                <a:gd name="T99" fmla="*/ 48 h 137"/>
                <a:gd name="T100" fmla="*/ 120 w 129"/>
                <a:gd name="T101" fmla="*/ 50 h 137"/>
                <a:gd name="T102" fmla="*/ 128 w 129"/>
                <a:gd name="T103" fmla="*/ 3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7">
                  <a:moveTo>
                    <a:pt x="128" y="38"/>
                  </a:moveTo>
                  <a:cubicBezTo>
                    <a:pt x="127" y="32"/>
                    <a:pt x="118" y="29"/>
                    <a:pt x="112" y="31"/>
                  </a:cubicBezTo>
                  <a:cubicBezTo>
                    <a:pt x="107" y="33"/>
                    <a:pt x="105" y="38"/>
                    <a:pt x="106" y="43"/>
                  </a:cubicBezTo>
                  <a:cubicBezTo>
                    <a:pt x="106" y="43"/>
                    <a:pt x="106" y="43"/>
                    <a:pt x="106" y="44"/>
                  </a:cubicBezTo>
                  <a:cubicBezTo>
                    <a:pt x="106" y="44"/>
                    <a:pt x="106" y="44"/>
                    <a:pt x="107" y="45"/>
                  </a:cubicBezTo>
                  <a:cubicBezTo>
                    <a:pt x="96" y="46"/>
                    <a:pt x="84" y="51"/>
                    <a:pt x="76" y="58"/>
                  </a:cubicBezTo>
                  <a:cubicBezTo>
                    <a:pt x="82" y="45"/>
                    <a:pt x="87" y="32"/>
                    <a:pt x="91" y="19"/>
                  </a:cubicBezTo>
                  <a:cubicBezTo>
                    <a:pt x="95" y="19"/>
                    <a:pt x="101" y="19"/>
                    <a:pt x="103" y="14"/>
                  </a:cubicBezTo>
                  <a:cubicBezTo>
                    <a:pt x="104" y="11"/>
                    <a:pt x="103" y="6"/>
                    <a:pt x="100" y="4"/>
                  </a:cubicBezTo>
                  <a:cubicBezTo>
                    <a:pt x="96" y="0"/>
                    <a:pt x="91" y="3"/>
                    <a:pt x="88" y="7"/>
                  </a:cubicBezTo>
                  <a:cubicBezTo>
                    <a:pt x="86" y="10"/>
                    <a:pt x="86" y="14"/>
                    <a:pt x="89" y="16"/>
                  </a:cubicBezTo>
                  <a:cubicBezTo>
                    <a:pt x="86" y="23"/>
                    <a:pt x="84" y="31"/>
                    <a:pt x="81" y="38"/>
                  </a:cubicBezTo>
                  <a:cubicBezTo>
                    <a:pt x="80" y="32"/>
                    <a:pt x="77" y="26"/>
                    <a:pt x="74" y="21"/>
                  </a:cubicBezTo>
                  <a:cubicBezTo>
                    <a:pt x="76" y="18"/>
                    <a:pt x="77" y="14"/>
                    <a:pt x="76" y="11"/>
                  </a:cubicBezTo>
                  <a:cubicBezTo>
                    <a:pt x="74" y="8"/>
                    <a:pt x="71" y="4"/>
                    <a:pt x="67" y="5"/>
                  </a:cubicBezTo>
                  <a:cubicBezTo>
                    <a:pt x="62" y="5"/>
                    <a:pt x="61" y="12"/>
                    <a:pt x="61" y="16"/>
                  </a:cubicBezTo>
                  <a:cubicBezTo>
                    <a:pt x="62" y="20"/>
                    <a:pt x="67" y="23"/>
                    <a:pt x="71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5" y="28"/>
                    <a:pt x="78" y="34"/>
                    <a:pt x="80" y="41"/>
                  </a:cubicBezTo>
                  <a:cubicBezTo>
                    <a:pt x="75" y="54"/>
                    <a:pt x="69" y="67"/>
                    <a:pt x="61" y="79"/>
                  </a:cubicBezTo>
                  <a:cubicBezTo>
                    <a:pt x="62" y="65"/>
                    <a:pt x="56" y="50"/>
                    <a:pt x="48" y="37"/>
                  </a:cubicBezTo>
                  <a:cubicBezTo>
                    <a:pt x="50" y="34"/>
                    <a:pt x="51" y="30"/>
                    <a:pt x="48" y="26"/>
                  </a:cubicBezTo>
                  <a:cubicBezTo>
                    <a:pt x="45" y="22"/>
                    <a:pt x="39" y="21"/>
                    <a:pt x="35" y="24"/>
                  </a:cubicBezTo>
                  <a:cubicBezTo>
                    <a:pt x="31" y="26"/>
                    <a:pt x="27" y="33"/>
                    <a:pt x="32" y="38"/>
                  </a:cubicBezTo>
                  <a:cubicBezTo>
                    <a:pt x="34" y="40"/>
                    <a:pt x="39" y="41"/>
                    <a:pt x="42" y="40"/>
                  </a:cubicBezTo>
                  <a:cubicBezTo>
                    <a:pt x="43" y="41"/>
                    <a:pt x="44" y="41"/>
                    <a:pt x="44" y="41"/>
                  </a:cubicBezTo>
                  <a:cubicBezTo>
                    <a:pt x="45" y="41"/>
                    <a:pt x="45" y="40"/>
                    <a:pt x="45" y="40"/>
                  </a:cubicBezTo>
                  <a:cubicBezTo>
                    <a:pt x="53" y="53"/>
                    <a:pt x="60" y="65"/>
                    <a:pt x="59" y="82"/>
                  </a:cubicBezTo>
                  <a:cubicBezTo>
                    <a:pt x="51" y="94"/>
                    <a:pt x="42" y="106"/>
                    <a:pt x="32" y="117"/>
                  </a:cubicBezTo>
                  <a:cubicBezTo>
                    <a:pt x="33" y="102"/>
                    <a:pt x="27" y="84"/>
                    <a:pt x="19" y="70"/>
                  </a:cubicBezTo>
                  <a:cubicBezTo>
                    <a:pt x="21" y="66"/>
                    <a:pt x="21" y="60"/>
                    <a:pt x="17" y="57"/>
                  </a:cubicBezTo>
                  <a:cubicBezTo>
                    <a:pt x="14" y="54"/>
                    <a:pt x="8" y="54"/>
                    <a:pt x="5" y="57"/>
                  </a:cubicBezTo>
                  <a:cubicBezTo>
                    <a:pt x="0" y="60"/>
                    <a:pt x="1" y="67"/>
                    <a:pt x="5" y="71"/>
                  </a:cubicBezTo>
                  <a:cubicBezTo>
                    <a:pt x="8" y="75"/>
                    <a:pt x="13" y="75"/>
                    <a:pt x="16" y="72"/>
                  </a:cubicBezTo>
                  <a:cubicBezTo>
                    <a:pt x="22" y="88"/>
                    <a:pt x="31" y="102"/>
                    <a:pt x="31" y="119"/>
                  </a:cubicBezTo>
                  <a:cubicBezTo>
                    <a:pt x="26" y="125"/>
                    <a:pt x="21" y="130"/>
                    <a:pt x="16" y="136"/>
                  </a:cubicBezTo>
                  <a:cubicBezTo>
                    <a:pt x="16" y="137"/>
                    <a:pt x="17" y="137"/>
                    <a:pt x="17" y="137"/>
                  </a:cubicBezTo>
                  <a:cubicBezTo>
                    <a:pt x="28" y="127"/>
                    <a:pt x="38" y="116"/>
                    <a:pt x="47" y="105"/>
                  </a:cubicBezTo>
                  <a:cubicBezTo>
                    <a:pt x="54" y="101"/>
                    <a:pt x="61" y="98"/>
                    <a:pt x="69" y="96"/>
                  </a:cubicBezTo>
                  <a:cubicBezTo>
                    <a:pt x="75" y="95"/>
                    <a:pt x="81" y="95"/>
                    <a:pt x="87" y="95"/>
                  </a:cubicBezTo>
                  <a:cubicBezTo>
                    <a:pt x="88" y="96"/>
                    <a:pt x="89" y="97"/>
                    <a:pt x="90" y="98"/>
                  </a:cubicBezTo>
                  <a:cubicBezTo>
                    <a:pt x="90" y="99"/>
                    <a:pt x="90" y="99"/>
                    <a:pt x="90" y="100"/>
                  </a:cubicBezTo>
                  <a:cubicBezTo>
                    <a:pt x="95" y="104"/>
                    <a:pt x="103" y="103"/>
                    <a:pt x="106" y="96"/>
                  </a:cubicBezTo>
                  <a:cubicBezTo>
                    <a:pt x="108" y="91"/>
                    <a:pt x="107" y="83"/>
                    <a:pt x="102" y="79"/>
                  </a:cubicBezTo>
                  <a:cubicBezTo>
                    <a:pt x="97" y="75"/>
                    <a:pt x="87" y="77"/>
                    <a:pt x="86" y="84"/>
                  </a:cubicBezTo>
                  <a:cubicBezTo>
                    <a:pt x="85" y="86"/>
                    <a:pt x="86" y="89"/>
                    <a:pt x="86" y="91"/>
                  </a:cubicBezTo>
                  <a:cubicBezTo>
                    <a:pt x="75" y="91"/>
                    <a:pt x="61" y="94"/>
                    <a:pt x="51" y="100"/>
                  </a:cubicBezTo>
                  <a:cubicBezTo>
                    <a:pt x="60" y="88"/>
                    <a:pt x="68" y="75"/>
                    <a:pt x="74" y="62"/>
                  </a:cubicBezTo>
                  <a:cubicBezTo>
                    <a:pt x="74" y="62"/>
                    <a:pt x="74" y="62"/>
                    <a:pt x="75" y="62"/>
                  </a:cubicBezTo>
                  <a:cubicBezTo>
                    <a:pt x="85" y="54"/>
                    <a:pt x="97" y="52"/>
                    <a:pt x="109" y="48"/>
                  </a:cubicBezTo>
                  <a:cubicBezTo>
                    <a:pt x="112" y="51"/>
                    <a:pt x="116" y="52"/>
                    <a:pt x="120" y="50"/>
                  </a:cubicBezTo>
                  <a:cubicBezTo>
                    <a:pt x="125" y="48"/>
                    <a:pt x="129" y="43"/>
                    <a:pt x="128" y="38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6769100" y="3994150"/>
              <a:ext cx="923925" cy="511175"/>
            </a:xfrm>
            <a:custGeom>
              <a:avLst/>
              <a:gdLst>
                <a:gd name="T0" fmla="*/ 217 w 218"/>
                <a:gd name="T1" fmla="*/ 36 h 120"/>
                <a:gd name="T2" fmla="*/ 187 w 218"/>
                <a:gd name="T3" fmla="*/ 7 h 120"/>
                <a:gd name="T4" fmla="*/ 133 w 218"/>
                <a:gd name="T5" fmla="*/ 0 h 120"/>
                <a:gd name="T6" fmla="*/ 98 w 218"/>
                <a:gd name="T7" fmla="*/ 3 h 120"/>
                <a:gd name="T8" fmla="*/ 77 w 218"/>
                <a:gd name="T9" fmla="*/ 7 h 120"/>
                <a:gd name="T10" fmla="*/ 76 w 218"/>
                <a:gd name="T11" fmla="*/ 6 h 120"/>
                <a:gd name="T12" fmla="*/ 33 w 218"/>
                <a:gd name="T13" fmla="*/ 30 h 120"/>
                <a:gd name="T14" fmla="*/ 7 w 218"/>
                <a:gd name="T15" fmla="*/ 67 h 120"/>
                <a:gd name="T16" fmla="*/ 7 w 218"/>
                <a:gd name="T17" fmla="*/ 100 h 120"/>
                <a:gd name="T18" fmla="*/ 37 w 218"/>
                <a:gd name="T19" fmla="*/ 101 h 120"/>
                <a:gd name="T20" fmla="*/ 38 w 218"/>
                <a:gd name="T21" fmla="*/ 101 h 120"/>
                <a:gd name="T22" fmla="*/ 51 w 218"/>
                <a:gd name="T23" fmla="*/ 116 h 120"/>
                <a:gd name="T24" fmla="*/ 71 w 218"/>
                <a:gd name="T25" fmla="*/ 105 h 120"/>
                <a:gd name="T26" fmla="*/ 108 w 218"/>
                <a:gd name="T27" fmla="*/ 100 h 120"/>
                <a:gd name="T28" fmla="*/ 131 w 218"/>
                <a:gd name="T29" fmla="*/ 110 h 120"/>
                <a:gd name="T30" fmla="*/ 141 w 218"/>
                <a:gd name="T31" fmla="*/ 90 h 120"/>
                <a:gd name="T32" fmla="*/ 168 w 218"/>
                <a:gd name="T33" fmla="*/ 63 h 120"/>
                <a:gd name="T34" fmla="*/ 190 w 218"/>
                <a:gd name="T35" fmla="*/ 65 h 120"/>
                <a:gd name="T36" fmla="*/ 194 w 218"/>
                <a:gd name="T37" fmla="*/ 45 h 120"/>
                <a:gd name="T38" fmla="*/ 217 w 218"/>
                <a:gd name="T39" fmla="*/ 3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120">
                  <a:moveTo>
                    <a:pt x="217" y="36"/>
                  </a:moveTo>
                  <a:cubicBezTo>
                    <a:pt x="218" y="20"/>
                    <a:pt x="200" y="11"/>
                    <a:pt x="187" y="7"/>
                  </a:cubicBezTo>
                  <a:cubicBezTo>
                    <a:pt x="170" y="1"/>
                    <a:pt x="151" y="0"/>
                    <a:pt x="133" y="0"/>
                  </a:cubicBezTo>
                  <a:cubicBezTo>
                    <a:pt x="121" y="0"/>
                    <a:pt x="110" y="1"/>
                    <a:pt x="98" y="3"/>
                  </a:cubicBezTo>
                  <a:cubicBezTo>
                    <a:pt x="92" y="4"/>
                    <a:pt x="83" y="4"/>
                    <a:pt x="77" y="7"/>
                  </a:cubicBezTo>
                  <a:cubicBezTo>
                    <a:pt x="77" y="7"/>
                    <a:pt x="77" y="6"/>
                    <a:pt x="76" y="6"/>
                  </a:cubicBezTo>
                  <a:cubicBezTo>
                    <a:pt x="60" y="8"/>
                    <a:pt x="45" y="20"/>
                    <a:pt x="33" y="30"/>
                  </a:cubicBezTo>
                  <a:cubicBezTo>
                    <a:pt x="22" y="40"/>
                    <a:pt x="11" y="52"/>
                    <a:pt x="7" y="67"/>
                  </a:cubicBezTo>
                  <a:cubicBezTo>
                    <a:pt x="3" y="76"/>
                    <a:pt x="0" y="91"/>
                    <a:pt x="7" y="100"/>
                  </a:cubicBezTo>
                  <a:cubicBezTo>
                    <a:pt x="15" y="110"/>
                    <a:pt x="28" y="106"/>
                    <a:pt x="37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9"/>
                    <a:pt x="43" y="115"/>
                    <a:pt x="51" y="116"/>
                  </a:cubicBezTo>
                  <a:cubicBezTo>
                    <a:pt x="59" y="116"/>
                    <a:pt x="67" y="111"/>
                    <a:pt x="71" y="105"/>
                  </a:cubicBezTo>
                  <a:cubicBezTo>
                    <a:pt x="82" y="119"/>
                    <a:pt x="104" y="120"/>
                    <a:pt x="108" y="100"/>
                  </a:cubicBezTo>
                  <a:cubicBezTo>
                    <a:pt x="113" y="107"/>
                    <a:pt x="122" y="113"/>
                    <a:pt x="131" y="110"/>
                  </a:cubicBezTo>
                  <a:cubicBezTo>
                    <a:pt x="140" y="108"/>
                    <a:pt x="142" y="99"/>
                    <a:pt x="141" y="90"/>
                  </a:cubicBezTo>
                  <a:cubicBezTo>
                    <a:pt x="157" y="105"/>
                    <a:pt x="171" y="80"/>
                    <a:pt x="168" y="63"/>
                  </a:cubicBezTo>
                  <a:cubicBezTo>
                    <a:pt x="174" y="66"/>
                    <a:pt x="184" y="69"/>
                    <a:pt x="190" y="65"/>
                  </a:cubicBezTo>
                  <a:cubicBezTo>
                    <a:pt x="198" y="61"/>
                    <a:pt x="197" y="53"/>
                    <a:pt x="194" y="45"/>
                  </a:cubicBezTo>
                  <a:cubicBezTo>
                    <a:pt x="203" y="49"/>
                    <a:pt x="216" y="47"/>
                    <a:pt x="217" y="36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6858000" y="3981450"/>
              <a:ext cx="639763" cy="366713"/>
            </a:xfrm>
            <a:custGeom>
              <a:avLst/>
              <a:gdLst>
                <a:gd name="T0" fmla="*/ 139 w 151"/>
                <a:gd name="T1" fmla="*/ 13 h 86"/>
                <a:gd name="T2" fmla="*/ 55 w 151"/>
                <a:gd name="T3" fmla="*/ 5 h 86"/>
                <a:gd name="T4" fmla="*/ 53 w 151"/>
                <a:gd name="T5" fmla="*/ 7 h 86"/>
                <a:gd name="T6" fmla="*/ 3 w 151"/>
                <a:gd name="T7" fmla="*/ 60 h 86"/>
                <a:gd name="T8" fmla="*/ 10 w 151"/>
                <a:gd name="T9" fmla="*/ 80 h 86"/>
                <a:gd name="T10" fmla="*/ 32 w 151"/>
                <a:gd name="T11" fmla="*/ 72 h 86"/>
                <a:gd name="T12" fmla="*/ 58 w 151"/>
                <a:gd name="T13" fmla="*/ 66 h 86"/>
                <a:gd name="T14" fmla="*/ 90 w 151"/>
                <a:gd name="T15" fmla="*/ 60 h 86"/>
                <a:gd name="T16" fmla="*/ 112 w 151"/>
                <a:gd name="T17" fmla="*/ 45 h 86"/>
                <a:gd name="T18" fmla="*/ 129 w 151"/>
                <a:gd name="T19" fmla="*/ 32 h 86"/>
                <a:gd name="T20" fmla="*/ 146 w 151"/>
                <a:gd name="T21" fmla="*/ 30 h 86"/>
                <a:gd name="T22" fmla="*/ 139 w 151"/>
                <a:gd name="T2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" h="86">
                  <a:moveTo>
                    <a:pt x="139" y="13"/>
                  </a:moveTo>
                  <a:cubicBezTo>
                    <a:pt x="113" y="0"/>
                    <a:pt x="82" y="4"/>
                    <a:pt x="55" y="5"/>
                  </a:cubicBezTo>
                  <a:cubicBezTo>
                    <a:pt x="53" y="5"/>
                    <a:pt x="53" y="6"/>
                    <a:pt x="53" y="7"/>
                  </a:cubicBezTo>
                  <a:cubicBezTo>
                    <a:pt x="32" y="19"/>
                    <a:pt x="9" y="35"/>
                    <a:pt x="3" y="60"/>
                  </a:cubicBezTo>
                  <a:cubicBezTo>
                    <a:pt x="0" y="68"/>
                    <a:pt x="1" y="76"/>
                    <a:pt x="10" y="80"/>
                  </a:cubicBezTo>
                  <a:cubicBezTo>
                    <a:pt x="17" y="83"/>
                    <a:pt x="26" y="77"/>
                    <a:pt x="32" y="72"/>
                  </a:cubicBezTo>
                  <a:cubicBezTo>
                    <a:pt x="37" y="86"/>
                    <a:pt x="51" y="76"/>
                    <a:pt x="58" y="66"/>
                  </a:cubicBezTo>
                  <a:cubicBezTo>
                    <a:pt x="69" y="79"/>
                    <a:pt x="91" y="78"/>
                    <a:pt x="90" y="60"/>
                  </a:cubicBezTo>
                  <a:cubicBezTo>
                    <a:pt x="101" y="67"/>
                    <a:pt x="116" y="56"/>
                    <a:pt x="112" y="45"/>
                  </a:cubicBezTo>
                  <a:cubicBezTo>
                    <a:pt x="121" y="49"/>
                    <a:pt x="133" y="42"/>
                    <a:pt x="129" y="32"/>
                  </a:cubicBezTo>
                  <a:cubicBezTo>
                    <a:pt x="135" y="34"/>
                    <a:pt x="141" y="35"/>
                    <a:pt x="146" y="30"/>
                  </a:cubicBezTo>
                  <a:cubicBezTo>
                    <a:pt x="151" y="25"/>
                    <a:pt x="143" y="16"/>
                    <a:pt x="139" y="1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7723188" y="3662363"/>
              <a:ext cx="612775" cy="536575"/>
            </a:xfrm>
            <a:custGeom>
              <a:avLst/>
              <a:gdLst>
                <a:gd name="T0" fmla="*/ 110 w 145"/>
                <a:gd name="T1" fmla="*/ 124 h 126"/>
                <a:gd name="T2" fmla="*/ 116 w 145"/>
                <a:gd name="T3" fmla="*/ 108 h 126"/>
                <a:gd name="T4" fmla="*/ 103 w 145"/>
                <a:gd name="T5" fmla="*/ 103 h 126"/>
                <a:gd name="T6" fmla="*/ 103 w 145"/>
                <a:gd name="T7" fmla="*/ 103 h 126"/>
                <a:gd name="T8" fmla="*/ 101 w 145"/>
                <a:gd name="T9" fmla="*/ 104 h 126"/>
                <a:gd name="T10" fmla="*/ 85 w 145"/>
                <a:gd name="T11" fmla="*/ 75 h 126"/>
                <a:gd name="T12" fmla="*/ 126 w 145"/>
                <a:gd name="T13" fmla="*/ 86 h 126"/>
                <a:gd name="T14" fmla="*/ 132 w 145"/>
                <a:gd name="T15" fmla="*/ 97 h 126"/>
                <a:gd name="T16" fmla="*/ 142 w 145"/>
                <a:gd name="T17" fmla="*/ 93 h 126"/>
                <a:gd name="T18" fmla="*/ 138 w 145"/>
                <a:gd name="T19" fmla="*/ 82 h 126"/>
                <a:gd name="T20" fmla="*/ 128 w 145"/>
                <a:gd name="T21" fmla="*/ 83 h 126"/>
                <a:gd name="T22" fmla="*/ 105 w 145"/>
                <a:gd name="T23" fmla="*/ 78 h 126"/>
                <a:gd name="T24" fmla="*/ 122 w 145"/>
                <a:gd name="T25" fmla="*/ 69 h 126"/>
                <a:gd name="T26" fmla="*/ 132 w 145"/>
                <a:gd name="T27" fmla="*/ 69 h 126"/>
                <a:gd name="T28" fmla="*/ 137 w 145"/>
                <a:gd name="T29" fmla="*/ 60 h 126"/>
                <a:gd name="T30" fmla="*/ 126 w 145"/>
                <a:gd name="T31" fmla="*/ 56 h 126"/>
                <a:gd name="T32" fmla="*/ 119 w 145"/>
                <a:gd name="T33" fmla="*/ 66 h 126"/>
                <a:gd name="T34" fmla="*/ 120 w 145"/>
                <a:gd name="T35" fmla="*/ 67 h 126"/>
                <a:gd name="T36" fmla="*/ 103 w 145"/>
                <a:gd name="T37" fmla="*/ 77 h 126"/>
                <a:gd name="T38" fmla="*/ 63 w 145"/>
                <a:gd name="T39" fmla="*/ 63 h 126"/>
                <a:gd name="T40" fmla="*/ 102 w 145"/>
                <a:gd name="T41" fmla="*/ 45 h 126"/>
                <a:gd name="T42" fmla="*/ 114 w 145"/>
                <a:gd name="T43" fmla="*/ 44 h 126"/>
                <a:gd name="T44" fmla="*/ 115 w 145"/>
                <a:gd name="T45" fmla="*/ 31 h 126"/>
                <a:gd name="T46" fmla="*/ 100 w 145"/>
                <a:gd name="T47" fmla="*/ 29 h 126"/>
                <a:gd name="T48" fmla="*/ 99 w 145"/>
                <a:gd name="T49" fmla="*/ 40 h 126"/>
                <a:gd name="T50" fmla="*/ 99 w 145"/>
                <a:gd name="T51" fmla="*/ 42 h 126"/>
                <a:gd name="T52" fmla="*/ 100 w 145"/>
                <a:gd name="T53" fmla="*/ 43 h 126"/>
                <a:gd name="T54" fmla="*/ 60 w 145"/>
                <a:gd name="T55" fmla="*/ 61 h 126"/>
                <a:gd name="T56" fmla="*/ 21 w 145"/>
                <a:gd name="T57" fmla="*/ 38 h 126"/>
                <a:gd name="T58" fmla="*/ 67 w 145"/>
                <a:gd name="T59" fmla="*/ 19 h 126"/>
                <a:gd name="T60" fmla="*/ 80 w 145"/>
                <a:gd name="T61" fmla="*/ 16 h 126"/>
                <a:gd name="T62" fmla="*/ 79 w 145"/>
                <a:gd name="T63" fmla="*/ 4 h 126"/>
                <a:gd name="T64" fmla="*/ 64 w 145"/>
                <a:gd name="T65" fmla="*/ 5 h 126"/>
                <a:gd name="T66" fmla="*/ 64 w 145"/>
                <a:gd name="T67" fmla="*/ 17 h 126"/>
                <a:gd name="T68" fmla="*/ 19 w 145"/>
                <a:gd name="T69" fmla="*/ 36 h 126"/>
                <a:gd name="T70" fmla="*/ 1 w 145"/>
                <a:gd name="T71" fmla="*/ 24 h 126"/>
                <a:gd name="T72" fmla="*/ 0 w 145"/>
                <a:gd name="T73" fmla="*/ 25 h 126"/>
                <a:gd name="T74" fmla="*/ 36 w 145"/>
                <a:gd name="T75" fmla="*/ 52 h 126"/>
                <a:gd name="T76" fmla="*/ 46 w 145"/>
                <a:gd name="T77" fmla="*/ 72 h 126"/>
                <a:gd name="T78" fmla="*/ 50 w 145"/>
                <a:gd name="T79" fmla="*/ 90 h 126"/>
                <a:gd name="T80" fmla="*/ 47 w 145"/>
                <a:gd name="T81" fmla="*/ 93 h 126"/>
                <a:gd name="T82" fmla="*/ 45 w 145"/>
                <a:gd name="T83" fmla="*/ 94 h 126"/>
                <a:gd name="T84" fmla="*/ 50 w 145"/>
                <a:gd name="T85" fmla="*/ 108 h 126"/>
                <a:gd name="T86" fmla="*/ 67 w 145"/>
                <a:gd name="T87" fmla="*/ 103 h 126"/>
                <a:gd name="T88" fmla="*/ 60 w 145"/>
                <a:gd name="T89" fmla="*/ 88 h 126"/>
                <a:gd name="T90" fmla="*/ 53 w 145"/>
                <a:gd name="T91" fmla="*/ 88 h 126"/>
                <a:gd name="T92" fmla="*/ 41 w 145"/>
                <a:gd name="T93" fmla="*/ 55 h 126"/>
                <a:gd name="T94" fmla="*/ 81 w 145"/>
                <a:gd name="T95" fmla="*/ 74 h 126"/>
                <a:gd name="T96" fmla="*/ 81 w 145"/>
                <a:gd name="T97" fmla="*/ 74 h 126"/>
                <a:gd name="T98" fmla="*/ 98 w 145"/>
                <a:gd name="T99" fmla="*/ 107 h 126"/>
                <a:gd name="T100" fmla="*/ 98 w 145"/>
                <a:gd name="T101" fmla="*/ 118 h 126"/>
                <a:gd name="T102" fmla="*/ 110 w 145"/>
                <a:gd name="T103" fmla="*/ 1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5" h="126">
                  <a:moveTo>
                    <a:pt x="110" y="124"/>
                  </a:moveTo>
                  <a:cubicBezTo>
                    <a:pt x="117" y="122"/>
                    <a:pt x="118" y="113"/>
                    <a:pt x="116" y="108"/>
                  </a:cubicBezTo>
                  <a:cubicBezTo>
                    <a:pt x="113" y="103"/>
                    <a:pt x="108" y="101"/>
                    <a:pt x="103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2" y="103"/>
                    <a:pt x="102" y="104"/>
                    <a:pt x="101" y="104"/>
                  </a:cubicBezTo>
                  <a:cubicBezTo>
                    <a:pt x="99" y="93"/>
                    <a:pt x="93" y="83"/>
                    <a:pt x="85" y="75"/>
                  </a:cubicBezTo>
                  <a:cubicBezTo>
                    <a:pt x="98" y="80"/>
                    <a:pt x="112" y="83"/>
                    <a:pt x="126" y="86"/>
                  </a:cubicBezTo>
                  <a:cubicBezTo>
                    <a:pt x="126" y="90"/>
                    <a:pt x="127" y="96"/>
                    <a:pt x="132" y="97"/>
                  </a:cubicBezTo>
                  <a:cubicBezTo>
                    <a:pt x="135" y="98"/>
                    <a:pt x="139" y="96"/>
                    <a:pt x="142" y="93"/>
                  </a:cubicBezTo>
                  <a:cubicBezTo>
                    <a:pt x="145" y="88"/>
                    <a:pt x="142" y="84"/>
                    <a:pt x="138" y="82"/>
                  </a:cubicBezTo>
                  <a:cubicBezTo>
                    <a:pt x="134" y="80"/>
                    <a:pt x="130" y="80"/>
                    <a:pt x="128" y="83"/>
                  </a:cubicBezTo>
                  <a:cubicBezTo>
                    <a:pt x="121" y="81"/>
                    <a:pt x="113" y="80"/>
                    <a:pt x="105" y="78"/>
                  </a:cubicBezTo>
                  <a:cubicBezTo>
                    <a:pt x="111" y="76"/>
                    <a:pt x="117" y="73"/>
                    <a:pt x="122" y="69"/>
                  </a:cubicBezTo>
                  <a:cubicBezTo>
                    <a:pt x="125" y="71"/>
                    <a:pt x="129" y="71"/>
                    <a:pt x="132" y="69"/>
                  </a:cubicBezTo>
                  <a:cubicBezTo>
                    <a:pt x="135" y="67"/>
                    <a:pt x="138" y="64"/>
                    <a:pt x="137" y="60"/>
                  </a:cubicBezTo>
                  <a:cubicBezTo>
                    <a:pt x="136" y="56"/>
                    <a:pt x="129" y="55"/>
                    <a:pt x="126" y="56"/>
                  </a:cubicBezTo>
                  <a:cubicBezTo>
                    <a:pt x="121" y="57"/>
                    <a:pt x="118" y="62"/>
                    <a:pt x="119" y="66"/>
                  </a:cubicBezTo>
                  <a:cubicBezTo>
                    <a:pt x="119" y="67"/>
                    <a:pt x="120" y="67"/>
                    <a:pt x="120" y="67"/>
                  </a:cubicBezTo>
                  <a:cubicBezTo>
                    <a:pt x="114" y="70"/>
                    <a:pt x="109" y="74"/>
                    <a:pt x="103" y="77"/>
                  </a:cubicBezTo>
                  <a:cubicBezTo>
                    <a:pt x="89" y="73"/>
                    <a:pt x="76" y="69"/>
                    <a:pt x="63" y="63"/>
                  </a:cubicBezTo>
                  <a:cubicBezTo>
                    <a:pt x="77" y="62"/>
                    <a:pt x="91" y="54"/>
                    <a:pt x="102" y="45"/>
                  </a:cubicBezTo>
                  <a:cubicBezTo>
                    <a:pt x="106" y="47"/>
                    <a:pt x="110" y="47"/>
                    <a:pt x="114" y="44"/>
                  </a:cubicBezTo>
                  <a:cubicBezTo>
                    <a:pt x="117" y="40"/>
                    <a:pt x="118" y="34"/>
                    <a:pt x="115" y="31"/>
                  </a:cubicBezTo>
                  <a:cubicBezTo>
                    <a:pt x="112" y="27"/>
                    <a:pt x="104" y="24"/>
                    <a:pt x="100" y="29"/>
                  </a:cubicBezTo>
                  <a:cubicBezTo>
                    <a:pt x="98" y="32"/>
                    <a:pt x="98" y="36"/>
                    <a:pt x="99" y="40"/>
                  </a:cubicBezTo>
                  <a:cubicBezTo>
                    <a:pt x="98" y="40"/>
                    <a:pt x="98" y="41"/>
                    <a:pt x="99" y="42"/>
                  </a:cubicBezTo>
                  <a:cubicBezTo>
                    <a:pt x="99" y="42"/>
                    <a:pt x="99" y="42"/>
                    <a:pt x="100" y="43"/>
                  </a:cubicBezTo>
                  <a:cubicBezTo>
                    <a:pt x="87" y="51"/>
                    <a:pt x="76" y="60"/>
                    <a:pt x="60" y="61"/>
                  </a:cubicBezTo>
                  <a:cubicBezTo>
                    <a:pt x="46" y="54"/>
                    <a:pt x="34" y="46"/>
                    <a:pt x="21" y="38"/>
                  </a:cubicBezTo>
                  <a:cubicBezTo>
                    <a:pt x="37" y="37"/>
                    <a:pt x="54" y="29"/>
                    <a:pt x="67" y="19"/>
                  </a:cubicBezTo>
                  <a:cubicBezTo>
                    <a:pt x="71" y="21"/>
                    <a:pt x="78" y="20"/>
                    <a:pt x="80" y="16"/>
                  </a:cubicBezTo>
                  <a:cubicBezTo>
                    <a:pt x="82" y="12"/>
                    <a:pt x="82" y="7"/>
                    <a:pt x="79" y="4"/>
                  </a:cubicBezTo>
                  <a:cubicBezTo>
                    <a:pt x="75" y="0"/>
                    <a:pt x="68" y="1"/>
                    <a:pt x="64" y="5"/>
                  </a:cubicBezTo>
                  <a:cubicBezTo>
                    <a:pt x="61" y="9"/>
                    <a:pt x="61" y="14"/>
                    <a:pt x="64" y="17"/>
                  </a:cubicBezTo>
                  <a:cubicBezTo>
                    <a:pt x="50" y="25"/>
                    <a:pt x="37" y="35"/>
                    <a:pt x="19" y="36"/>
                  </a:cubicBezTo>
                  <a:cubicBezTo>
                    <a:pt x="13" y="32"/>
                    <a:pt x="7" y="28"/>
                    <a:pt x="1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1" y="35"/>
                    <a:pt x="23" y="44"/>
                    <a:pt x="36" y="52"/>
                  </a:cubicBezTo>
                  <a:cubicBezTo>
                    <a:pt x="40" y="58"/>
                    <a:pt x="44" y="65"/>
                    <a:pt x="46" y="72"/>
                  </a:cubicBezTo>
                  <a:cubicBezTo>
                    <a:pt x="48" y="78"/>
                    <a:pt x="49" y="84"/>
                    <a:pt x="50" y="90"/>
                  </a:cubicBezTo>
                  <a:cubicBezTo>
                    <a:pt x="49" y="91"/>
                    <a:pt x="47" y="92"/>
                    <a:pt x="47" y="93"/>
                  </a:cubicBezTo>
                  <a:cubicBezTo>
                    <a:pt x="46" y="93"/>
                    <a:pt x="46" y="93"/>
                    <a:pt x="45" y="94"/>
                  </a:cubicBezTo>
                  <a:cubicBezTo>
                    <a:pt x="41" y="99"/>
                    <a:pt x="43" y="107"/>
                    <a:pt x="50" y="108"/>
                  </a:cubicBezTo>
                  <a:cubicBezTo>
                    <a:pt x="56" y="110"/>
                    <a:pt x="64" y="108"/>
                    <a:pt x="67" y="103"/>
                  </a:cubicBezTo>
                  <a:cubicBezTo>
                    <a:pt x="71" y="97"/>
                    <a:pt x="68" y="88"/>
                    <a:pt x="60" y="88"/>
                  </a:cubicBezTo>
                  <a:cubicBezTo>
                    <a:pt x="58" y="87"/>
                    <a:pt x="56" y="88"/>
                    <a:pt x="53" y="88"/>
                  </a:cubicBezTo>
                  <a:cubicBezTo>
                    <a:pt x="52" y="77"/>
                    <a:pt x="48" y="64"/>
                    <a:pt x="41" y="55"/>
                  </a:cubicBezTo>
                  <a:cubicBezTo>
                    <a:pt x="54" y="62"/>
                    <a:pt x="67" y="68"/>
                    <a:pt x="81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90" y="84"/>
                    <a:pt x="94" y="95"/>
                    <a:pt x="98" y="107"/>
                  </a:cubicBezTo>
                  <a:cubicBezTo>
                    <a:pt x="96" y="110"/>
                    <a:pt x="95" y="114"/>
                    <a:pt x="98" y="118"/>
                  </a:cubicBezTo>
                  <a:cubicBezTo>
                    <a:pt x="100" y="122"/>
                    <a:pt x="105" y="126"/>
                    <a:pt x="110" y="124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10153650" y="2552700"/>
              <a:ext cx="1373188" cy="769938"/>
            </a:xfrm>
            <a:custGeom>
              <a:avLst/>
              <a:gdLst>
                <a:gd name="T0" fmla="*/ 261 w 324"/>
                <a:gd name="T1" fmla="*/ 148 h 181"/>
                <a:gd name="T2" fmla="*/ 215 w 324"/>
                <a:gd name="T3" fmla="*/ 114 h 181"/>
                <a:gd name="T4" fmla="*/ 172 w 324"/>
                <a:gd name="T5" fmla="*/ 109 h 181"/>
                <a:gd name="T6" fmla="*/ 157 w 324"/>
                <a:gd name="T7" fmla="*/ 110 h 181"/>
                <a:gd name="T8" fmla="*/ 186 w 324"/>
                <a:gd name="T9" fmla="*/ 95 h 181"/>
                <a:gd name="T10" fmla="*/ 186 w 324"/>
                <a:gd name="T11" fmla="*/ 94 h 181"/>
                <a:gd name="T12" fmla="*/ 186 w 324"/>
                <a:gd name="T13" fmla="*/ 95 h 181"/>
                <a:gd name="T14" fmla="*/ 187 w 324"/>
                <a:gd name="T15" fmla="*/ 95 h 181"/>
                <a:gd name="T16" fmla="*/ 298 w 324"/>
                <a:gd name="T17" fmla="*/ 79 h 181"/>
                <a:gd name="T18" fmla="*/ 321 w 324"/>
                <a:gd name="T19" fmla="*/ 48 h 181"/>
                <a:gd name="T20" fmla="*/ 303 w 324"/>
                <a:gd name="T21" fmla="*/ 16 h 181"/>
                <a:gd name="T22" fmla="*/ 229 w 324"/>
                <a:gd name="T23" fmla="*/ 27 h 181"/>
                <a:gd name="T24" fmla="*/ 186 w 324"/>
                <a:gd name="T25" fmla="*/ 93 h 181"/>
                <a:gd name="T26" fmla="*/ 185 w 324"/>
                <a:gd name="T27" fmla="*/ 93 h 181"/>
                <a:gd name="T28" fmla="*/ 144 w 324"/>
                <a:gd name="T29" fmla="*/ 111 h 181"/>
                <a:gd name="T30" fmla="*/ 98 w 324"/>
                <a:gd name="T31" fmla="*/ 129 h 181"/>
                <a:gd name="T32" fmla="*/ 1 w 324"/>
                <a:gd name="T33" fmla="*/ 135 h 181"/>
                <a:gd name="T34" fmla="*/ 0 w 324"/>
                <a:gd name="T35" fmla="*/ 136 h 181"/>
                <a:gd name="T36" fmla="*/ 94 w 324"/>
                <a:gd name="T37" fmla="*/ 134 h 181"/>
                <a:gd name="T38" fmla="*/ 141 w 324"/>
                <a:gd name="T39" fmla="*/ 117 h 181"/>
                <a:gd name="T40" fmla="*/ 147 w 324"/>
                <a:gd name="T41" fmla="*/ 114 h 181"/>
                <a:gd name="T42" fmla="*/ 201 w 324"/>
                <a:gd name="T43" fmla="*/ 173 h 181"/>
                <a:gd name="T44" fmla="*/ 261 w 324"/>
                <a:gd name="T45" fmla="*/ 14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4" h="181">
                  <a:moveTo>
                    <a:pt x="261" y="148"/>
                  </a:moveTo>
                  <a:cubicBezTo>
                    <a:pt x="265" y="126"/>
                    <a:pt x="229" y="117"/>
                    <a:pt x="215" y="114"/>
                  </a:cubicBezTo>
                  <a:cubicBezTo>
                    <a:pt x="201" y="110"/>
                    <a:pt x="186" y="109"/>
                    <a:pt x="172" y="109"/>
                  </a:cubicBezTo>
                  <a:cubicBezTo>
                    <a:pt x="167" y="109"/>
                    <a:pt x="162" y="109"/>
                    <a:pt x="157" y="110"/>
                  </a:cubicBezTo>
                  <a:cubicBezTo>
                    <a:pt x="167" y="105"/>
                    <a:pt x="177" y="100"/>
                    <a:pt x="186" y="95"/>
                  </a:cubicBezTo>
                  <a:cubicBezTo>
                    <a:pt x="186" y="95"/>
                    <a:pt x="186" y="94"/>
                    <a:pt x="186" y="94"/>
                  </a:cubicBezTo>
                  <a:cubicBezTo>
                    <a:pt x="186" y="94"/>
                    <a:pt x="186" y="95"/>
                    <a:pt x="186" y="95"/>
                  </a:cubicBezTo>
                  <a:cubicBezTo>
                    <a:pt x="186" y="95"/>
                    <a:pt x="187" y="95"/>
                    <a:pt x="187" y="95"/>
                  </a:cubicBezTo>
                  <a:cubicBezTo>
                    <a:pt x="225" y="101"/>
                    <a:pt x="265" y="102"/>
                    <a:pt x="298" y="79"/>
                  </a:cubicBezTo>
                  <a:cubicBezTo>
                    <a:pt x="308" y="72"/>
                    <a:pt x="318" y="61"/>
                    <a:pt x="321" y="48"/>
                  </a:cubicBezTo>
                  <a:cubicBezTo>
                    <a:pt x="324" y="34"/>
                    <a:pt x="314" y="23"/>
                    <a:pt x="303" y="16"/>
                  </a:cubicBezTo>
                  <a:cubicBezTo>
                    <a:pt x="279" y="0"/>
                    <a:pt x="250" y="12"/>
                    <a:pt x="229" y="27"/>
                  </a:cubicBezTo>
                  <a:cubicBezTo>
                    <a:pt x="209" y="42"/>
                    <a:pt x="188" y="67"/>
                    <a:pt x="186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71" y="98"/>
                    <a:pt x="158" y="105"/>
                    <a:pt x="144" y="111"/>
                  </a:cubicBezTo>
                  <a:cubicBezTo>
                    <a:pt x="129" y="118"/>
                    <a:pt x="114" y="124"/>
                    <a:pt x="98" y="129"/>
                  </a:cubicBezTo>
                  <a:cubicBezTo>
                    <a:pt x="66" y="140"/>
                    <a:pt x="34" y="141"/>
                    <a:pt x="1" y="135"/>
                  </a:cubicBezTo>
                  <a:cubicBezTo>
                    <a:pt x="0" y="135"/>
                    <a:pt x="0" y="136"/>
                    <a:pt x="0" y="136"/>
                  </a:cubicBezTo>
                  <a:cubicBezTo>
                    <a:pt x="31" y="147"/>
                    <a:pt x="64" y="143"/>
                    <a:pt x="94" y="134"/>
                  </a:cubicBezTo>
                  <a:cubicBezTo>
                    <a:pt x="110" y="130"/>
                    <a:pt x="126" y="124"/>
                    <a:pt x="141" y="117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52" y="141"/>
                    <a:pt x="176" y="164"/>
                    <a:pt x="201" y="173"/>
                  </a:cubicBezTo>
                  <a:cubicBezTo>
                    <a:pt x="222" y="181"/>
                    <a:pt x="255" y="174"/>
                    <a:pt x="261" y="148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111125" y="2378075"/>
              <a:ext cx="593725" cy="736600"/>
            </a:xfrm>
            <a:custGeom>
              <a:avLst/>
              <a:gdLst>
                <a:gd name="T0" fmla="*/ 138 w 140"/>
                <a:gd name="T1" fmla="*/ 35 h 173"/>
                <a:gd name="T2" fmla="*/ 119 w 140"/>
                <a:gd name="T3" fmla="*/ 31 h 173"/>
                <a:gd name="T4" fmla="*/ 115 w 140"/>
                <a:gd name="T5" fmla="*/ 45 h 173"/>
                <a:gd name="T6" fmla="*/ 115 w 140"/>
                <a:gd name="T7" fmla="*/ 46 h 173"/>
                <a:gd name="T8" fmla="*/ 116 w 140"/>
                <a:gd name="T9" fmla="*/ 47 h 173"/>
                <a:gd name="T10" fmla="*/ 85 w 140"/>
                <a:gd name="T11" fmla="*/ 69 h 173"/>
                <a:gd name="T12" fmla="*/ 92 w 140"/>
                <a:gd name="T13" fmla="*/ 22 h 173"/>
                <a:gd name="T14" fmla="*/ 105 w 140"/>
                <a:gd name="T15" fmla="*/ 13 h 173"/>
                <a:gd name="T16" fmla="*/ 99 w 140"/>
                <a:gd name="T17" fmla="*/ 3 h 173"/>
                <a:gd name="T18" fmla="*/ 86 w 140"/>
                <a:gd name="T19" fmla="*/ 8 h 173"/>
                <a:gd name="T20" fmla="*/ 89 w 140"/>
                <a:gd name="T21" fmla="*/ 19 h 173"/>
                <a:gd name="T22" fmla="*/ 85 w 140"/>
                <a:gd name="T23" fmla="*/ 46 h 173"/>
                <a:gd name="T24" fmla="*/ 74 w 140"/>
                <a:gd name="T25" fmla="*/ 28 h 173"/>
                <a:gd name="T26" fmla="*/ 73 w 140"/>
                <a:gd name="T27" fmla="*/ 16 h 173"/>
                <a:gd name="T28" fmla="*/ 62 w 140"/>
                <a:gd name="T29" fmla="*/ 12 h 173"/>
                <a:gd name="T30" fmla="*/ 58 w 140"/>
                <a:gd name="T31" fmla="*/ 25 h 173"/>
                <a:gd name="T32" fmla="*/ 71 w 140"/>
                <a:gd name="T33" fmla="*/ 31 h 173"/>
                <a:gd name="T34" fmla="*/ 71 w 140"/>
                <a:gd name="T35" fmla="*/ 31 h 173"/>
                <a:gd name="T36" fmla="*/ 85 w 140"/>
                <a:gd name="T37" fmla="*/ 49 h 173"/>
                <a:gd name="T38" fmla="*/ 73 w 140"/>
                <a:gd name="T39" fmla="*/ 96 h 173"/>
                <a:gd name="T40" fmla="*/ 48 w 140"/>
                <a:gd name="T41" fmla="*/ 53 h 173"/>
                <a:gd name="T42" fmla="*/ 46 w 140"/>
                <a:gd name="T43" fmla="*/ 40 h 173"/>
                <a:gd name="T44" fmla="*/ 30 w 140"/>
                <a:gd name="T45" fmla="*/ 40 h 173"/>
                <a:gd name="T46" fmla="*/ 30 w 140"/>
                <a:gd name="T47" fmla="*/ 57 h 173"/>
                <a:gd name="T48" fmla="*/ 43 w 140"/>
                <a:gd name="T49" fmla="*/ 57 h 173"/>
                <a:gd name="T50" fmla="*/ 45 w 140"/>
                <a:gd name="T51" fmla="*/ 58 h 173"/>
                <a:gd name="T52" fmla="*/ 46 w 140"/>
                <a:gd name="T53" fmla="*/ 56 h 173"/>
                <a:gd name="T54" fmla="*/ 71 w 140"/>
                <a:gd name="T55" fmla="*/ 100 h 173"/>
                <a:gd name="T56" fmla="*/ 49 w 140"/>
                <a:gd name="T57" fmla="*/ 147 h 173"/>
                <a:gd name="T58" fmla="*/ 23 w 140"/>
                <a:gd name="T59" fmla="*/ 96 h 173"/>
                <a:gd name="T60" fmla="*/ 18 w 140"/>
                <a:gd name="T61" fmla="*/ 82 h 173"/>
                <a:gd name="T62" fmla="*/ 4 w 140"/>
                <a:gd name="T63" fmla="*/ 84 h 173"/>
                <a:gd name="T64" fmla="*/ 7 w 140"/>
                <a:gd name="T65" fmla="*/ 101 h 173"/>
                <a:gd name="T66" fmla="*/ 20 w 140"/>
                <a:gd name="T67" fmla="*/ 100 h 173"/>
                <a:gd name="T68" fmla="*/ 48 w 140"/>
                <a:gd name="T69" fmla="*/ 149 h 173"/>
                <a:gd name="T70" fmla="*/ 36 w 140"/>
                <a:gd name="T71" fmla="*/ 171 h 173"/>
                <a:gd name="T72" fmla="*/ 37 w 140"/>
                <a:gd name="T73" fmla="*/ 172 h 173"/>
                <a:gd name="T74" fmla="*/ 63 w 140"/>
                <a:gd name="T75" fmla="*/ 128 h 173"/>
                <a:gd name="T76" fmla="*/ 86 w 140"/>
                <a:gd name="T77" fmla="*/ 114 h 173"/>
                <a:gd name="T78" fmla="*/ 106 w 140"/>
                <a:gd name="T79" fmla="*/ 108 h 173"/>
                <a:gd name="T80" fmla="*/ 110 w 140"/>
                <a:gd name="T81" fmla="*/ 112 h 173"/>
                <a:gd name="T82" fmla="*/ 110 w 140"/>
                <a:gd name="T83" fmla="*/ 113 h 173"/>
                <a:gd name="T84" fmla="*/ 127 w 140"/>
                <a:gd name="T85" fmla="*/ 106 h 173"/>
                <a:gd name="T86" fmla="*/ 118 w 140"/>
                <a:gd name="T87" fmla="*/ 87 h 173"/>
                <a:gd name="T88" fmla="*/ 102 w 140"/>
                <a:gd name="T89" fmla="*/ 96 h 173"/>
                <a:gd name="T90" fmla="*/ 104 w 140"/>
                <a:gd name="T91" fmla="*/ 104 h 173"/>
                <a:gd name="T92" fmla="*/ 66 w 140"/>
                <a:gd name="T93" fmla="*/ 122 h 173"/>
                <a:gd name="T94" fmla="*/ 83 w 140"/>
                <a:gd name="T95" fmla="*/ 74 h 173"/>
                <a:gd name="T96" fmla="*/ 84 w 140"/>
                <a:gd name="T97" fmla="*/ 74 h 173"/>
                <a:gd name="T98" fmla="*/ 119 w 140"/>
                <a:gd name="T99" fmla="*/ 51 h 173"/>
                <a:gd name="T100" fmla="*/ 132 w 140"/>
                <a:gd name="T101" fmla="*/ 50 h 173"/>
                <a:gd name="T102" fmla="*/ 138 w 140"/>
                <a:gd name="T103" fmla="*/ 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73">
                  <a:moveTo>
                    <a:pt x="138" y="35"/>
                  </a:moveTo>
                  <a:cubicBezTo>
                    <a:pt x="136" y="28"/>
                    <a:pt x="125" y="27"/>
                    <a:pt x="119" y="31"/>
                  </a:cubicBezTo>
                  <a:cubicBezTo>
                    <a:pt x="114" y="34"/>
                    <a:pt x="112" y="40"/>
                    <a:pt x="115" y="45"/>
                  </a:cubicBezTo>
                  <a:cubicBezTo>
                    <a:pt x="115" y="45"/>
                    <a:pt x="115" y="46"/>
                    <a:pt x="115" y="46"/>
                  </a:cubicBezTo>
                  <a:cubicBezTo>
                    <a:pt x="115" y="47"/>
                    <a:pt x="116" y="47"/>
                    <a:pt x="116" y="47"/>
                  </a:cubicBezTo>
                  <a:cubicBezTo>
                    <a:pt x="104" y="52"/>
                    <a:pt x="92" y="60"/>
                    <a:pt x="85" y="69"/>
                  </a:cubicBezTo>
                  <a:cubicBezTo>
                    <a:pt x="89" y="53"/>
                    <a:pt x="91" y="37"/>
                    <a:pt x="92" y="22"/>
                  </a:cubicBezTo>
                  <a:cubicBezTo>
                    <a:pt x="97" y="21"/>
                    <a:pt x="104" y="19"/>
                    <a:pt x="105" y="13"/>
                  </a:cubicBezTo>
                  <a:cubicBezTo>
                    <a:pt x="105" y="9"/>
                    <a:pt x="102" y="5"/>
                    <a:pt x="99" y="3"/>
                  </a:cubicBezTo>
                  <a:cubicBezTo>
                    <a:pt x="93" y="0"/>
                    <a:pt x="89" y="3"/>
                    <a:pt x="86" y="8"/>
                  </a:cubicBezTo>
                  <a:cubicBezTo>
                    <a:pt x="84" y="13"/>
                    <a:pt x="86" y="17"/>
                    <a:pt x="89" y="19"/>
                  </a:cubicBezTo>
                  <a:cubicBezTo>
                    <a:pt x="88" y="28"/>
                    <a:pt x="87" y="37"/>
                    <a:pt x="85" y="46"/>
                  </a:cubicBezTo>
                  <a:cubicBezTo>
                    <a:pt x="82" y="39"/>
                    <a:pt x="78" y="33"/>
                    <a:pt x="74" y="28"/>
                  </a:cubicBezTo>
                  <a:cubicBezTo>
                    <a:pt x="75" y="24"/>
                    <a:pt x="75" y="19"/>
                    <a:pt x="73" y="16"/>
                  </a:cubicBezTo>
                  <a:cubicBezTo>
                    <a:pt x="70" y="13"/>
                    <a:pt x="66" y="10"/>
                    <a:pt x="62" y="12"/>
                  </a:cubicBezTo>
                  <a:cubicBezTo>
                    <a:pt x="57" y="13"/>
                    <a:pt x="57" y="21"/>
                    <a:pt x="58" y="25"/>
                  </a:cubicBezTo>
                  <a:cubicBezTo>
                    <a:pt x="60" y="30"/>
                    <a:pt x="66" y="33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6" y="36"/>
                    <a:pt x="81" y="42"/>
                    <a:pt x="85" y="49"/>
                  </a:cubicBezTo>
                  <a:cubicBezTo>
                    <a:pt x="82" y="65"/>
                    <a:pt x="78" y="81"/>
                    <a:pt x="73" y="96"/>
                  </a:cubicBezTo>
                  <a:cubicBezTo>
                    <a:pt x="71" y="80"/>
                    <a:pt x="60" y="65"/>
                    <a:pt x="48" y="53"/>
                  </a:cubicBezTo>
                  <a:cubicBezTo>
                    <a:pt x="50" y="48"/>
                    <a:pt x="50" y="43"/>
                    <a:pt x="46" y="40"/>
                  </a:cubicBezTo>
                  <a:cubicBezTo>
                    <a:pt x="42" y="36"/>
                    <a:pt x="34" y="36"/>
                    <a:pt x="30" y="40"/>
                  </a:cubicBezTo>
                  <a:cubicBezTo>
                    <a:pt x="26" y="44"/>
                    <a:pt x="24" y="53"/>
                    <a:pt x="30" y="57"/>
                  </a:cubicBezTo>
                  <a:cubicBezTo>
                    <a:pt x="33" y="59"/>
                    <a:pt x="39" y="59"/>
                    <a:pt x="43" y="57"/>
                  </a:cubicBezTo>
                  <a:cubicBezTo>
                    <a:pt x="43" y="58"/>
                    <a:pt x="44" y="58"/>
                    <a:pt x="45" y="58"/>
                  </a:cubicBezTo>
                  <a:cubicBezTo>
                    <a:pt x="45" y="57"/>
                    <a:pt x="45" y="57"/>
                    <a:pt x="46" y="56"/>
                  </a:cubicBezTo>
                  <a:cubicBezTo>
                    <a:pt x="57" y="69"/>
                    <a:pt x="68" y="82"/>
                    <a:pt x="71" y="100"/>
                  </a:cubicBezTo>
                  <a:cubicBezTo>
                    <a:pt x="65" y="116"/>
                    <a:pt x="57" y="131"/>
                    <a:pt x="49" y="147"/>
                  </a:cubicBezTo>
                  <a:cubicBezTo>
                    <a:pt x="47" y="129"/>
                    <a:pt x="35" y="110"/>
                    <a:pt x="23" y="96"/>
                  </a:cubicBezTo>
                  <a:cubicBezTo>
                    <a:pt x="25" y="91"/>
                    <a:pt x="23" y="84"/>
                    <a:pt x="18" y="82"/>
                  </a:cubicBezTo>
                  <a:cubicBezTo>
                    <a:pt x="13" y="79"/>
                    <a:pt x="7" y="81"/>
                    <a:pt x="4" y="84"/>
                  </a:cubicBezTo>
                  <a:cubicBezTo>
                    <a:pt x="0" y="90"/>
                    <a:pt x="2" y="97"/>
                    <a:pt x="7" y="101"/>
                  </a:cubicBezTo>
                  <a:cubicBezTo>
                    <a:pt x="11" y="104"/>
                    <a:pt x="17" y="103"/>
                    <a:pt x="20" y="100"/>
                  </a:cubicBezTo>
                  <a:cubicBezTo>
                    <a:pt x="31" y="116"/>
                    <a:pt x="44" y="129"/>
                    <a:pt x="48" y="149"/>
                  </a:cubicBezTo>
                  <a:cubicBezTo>
                    <a:pt x="44" y="156"/>
                    <a:pt x="39" y="164"/>
                    <a:pt x="36" y="171"/>
                  </a:cubicBezTo>
                  <a:cubicBezTo>
                    <a:pt x="35" y="172"/>
                    <a:pt x="36" y="173"/>
                    <a:pt x="37" y="172"/>
                  </a:cubicBezTo>
                  <a:cubicBezTo>
                    <a:pt x="47" y="159"/>
                    <a:pt x="56" y="144"/>
                    <a:pt x="63" y="128"/>
                  </a:cubicBezTo>
                  <a:cubicBezTo>
                    <a:pt x="70" y="122"/>
                    <a:pt x="77" y="117"/>
                    <a:pt x="86" y="114"/>
                  </a:cubicBezTo>
                  <a:cubicBezTo>
                    <a:pt x="92" y="112"/>
                    <a:pt x="99" y="110"/>
                    <a:pt x="106" y="108"/>
                  </a:cubicBezTo>
                  <a:cubicBezTo>
                    <a:pt x="107" y="109"/>
                    <a:pt x="108" y="111"/>
                    <a:pt x="110" y="112"/>
                  </a:cubicBezTo>
                  <a:cubicBezTo>
                    <a:pt x="110" y="112"/>
                    <a:pt x="110" y="113"/>
                    <a:pt x="110" y="113"/>
                  </a:cubicBezTo>
                  <a:cubicBezTo>
                    <a:pt x="117" y="117"/>
                    <a:pt x="126" y="114"/>
                    <a:pt x="127" y="106"/>
                  </a:cubicBezTo>
                  <a:cubicBezTo>
                    <a:pt x="128" y="99"/>
                    <a:pt x="125" y="90"/>
                    <a:pt x="118" y="87"/>
                  </a:cubicBezTo>
                  <a:cubicBezTo>
                    <a:pt x="112" y="83"/>
                    <a:pt x="102" y="88"/>
                    <a:pt x="102" y="96"/>
                  </a:cubicBezTo>
                  <a:cubicBezTo>
                    <a:pt x="102" y="99"/>
                    <a:pt x="102" y="102"/>
                    <a:pt x="104" y="104"/>
                  </a:cubicBezTo>
                  <a:cubicBezTo>
                    <a:pt x="91" y="107"/>
                    <a:pt x="76" y="113"/>
                    <a:pt x="66" y="122"/>
                  </a:cubicBezTo>
                  <a:cubicBezTo>
                    <a:pt x="73" y="107"/>
                    <a:pt x="79" y="91"/>
                    <a:pt x="83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94" y="63"/>
                    <a:pt x="106" y="57"/>
                    <a:pt x="119" y="51"/>
                  </a:cubicBezTo>
                  <a:cubicBezTo>
                    <a:pt x="123" y="53"/>
                    <a:pt x="128" y="53"/>
                    <a:pt x="132" y="50"/>
                  </a:cubicBezTo>
                  <a:cubicBezTo>
                    <a:pt x="137" y="47"/>
                    <a:pt x="140" y="40"/>
                    <a:pt x="138" y="35"/>
                  </a:cubicBezTo>
                  <a:close/>
                </a:path>
              </a:pathLst>
            </a:custGeom>
            <a:solidFill>
              <a:srgbClr val="62A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6332538" y="3505200"/>
              <a:ext cx="314325" cy="473075"/>
            </a:xfrm>
            <a:custGeom>
              <a:avLst/>
              <a:gdLst>
                <a:gd name="T0" fmla="*/ 72 w 74"/>
                <a:gd name="T1" fmla="*/ 74 h 111"/>
                <a:gd name="T2" fmla="*/ 28 w 74"/>
                <a:gd name="T3" fmla="*/ 69 h 111"/>
                <a:gd name="T4" fmla="*/ 14 w 74"/>
                <a:gd name="T5" fmla="*/ 37 h 111"/>
                <a:gd name="T6" fmla="*/ 1 w 74"/>
                <a:gd name="T7" fmla="*/ 1 h 111"/>
                <a:gd name="T8" fmla="*/ 0 w 74"/>
                <a:gd name="T9" fmla="*/ 1 h 111"/>
                <a:gd name="T10" fmla="*/ 12 w 74"/>
                <a:gd name="T11" fmla="*/ 40 h 111"/>
                <a:gd name="T12" fmla="*/ 26 w 74"/>
                <a:gd name="T13" fmla="*/ 71 h 111"/>
                <a:gd name="T14" fmla="*/ 26 w 74"/>
                <a:gd name="T15" fmla="*/ 73 h 111"/>
                <a:gd name="T16" fmla="*/ 24 w 74"/>
                <a:gd name="T17" fmla="*/ 104 h 111"/>
                <a:gd name="T18" fmla="*/ 40 w 74"/>
                <a:gd name="T19" fmla="*/ 94 h 111"/>
                <a:gd name="T20" fmla="*/ 57 w 74"/>
                <a:gd name="T21" fmla="*/ 102 h 111"/>
                <a:gd name="T22" fmla="*/ 59 w 74"/>
                <a:gd name="T23" fmla="*/ 100 h 111"/>
                <a:gd name="T24" fmla="*/ 58 w 74"/>
                <a:gd name="T25" fmla="*/ 87 h 111"/>
                <a:gd name="T26" fmla="*/ 70 w 74"/>
                <a:gd name="T27" fmla="*/ 87 h 111"/>
                <a:gd name="T28" fmla="*/ 72 w 74"/>
                <a:gd name="T29" fmla="*/ 7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111">
                  <a:moveTo>
                    <a:pt x="72" y="74"/>
                  </a:moveTo>
                  <a:cubicBezTo>
                    <a:pt x="63" y="59"/>
                    <a:pt x="41" y="57"/>
                    <a:pt x="28" y="69"/>
                  </a:cubicBezTo>
                  <a:cubicBezTo>
                    <a:pt x="24" y="58"/>
                    <a:pt x="18" y="48"/>
                    <a:pt x="14" y="37"/>
                  </a:cubicBezTo>
                  <a:cubicBezTo>
                    <a:pt x="9" y="25"/>
                    <a:pt x="6" y="13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2" y="15"/>
                    <a:pt x="7" y="28"/>
                    <a:pt x="12" y="40"/>
                  </a:cubicBezTo>
                  <a:cubicBezTo>
                    <a:pt x="16" y="51"/>
                    <a:pt x="21" y="61"/>
                    <a:pt x="26" y="71"/>
                  </a:cubicBezTo>
                  <a:cubicBezTo>
                    <a:pt x="26" y="71"/>
                    <a:pt x="26" y="72"/>
                    <a:pt x="26" y="73"/>
                  </a:cubicBezTo>
                  <a:cubicBezTo>
                    <a:pt x="17" y="80"/>
                    <a:pt x="14" y="95"/>
                    <a:pt x="24" y="104"/>
                  </a:cubicBezTo>
                  <a:cubicBezTo>
                    <a:pt x="32" y="111"/>
                    <a:pt x="38" y="102"/>
                    <a:pt x="40" y="94"/>
                  </a:cubicBezTo>
                  <a:cubicBezTo>
                    <a:pt x="44" y="99"/>
                    <a:pt x="50" y="102"/>
                    <a:pt x="57" y="102"/>
                  </a:cubicBezTo>
                  <a:cubicBezTo>
                    <a:pt x="58" y="102"/>
                    <a:pt x="59" y="101"/>
                    <a:pt x="59" y="100"/>
                  </a:cubicBezTo>
                  <a:cubicBezTo>
                    <a:pt x="59" y="95"/>
                    <a:pt x="59" y="91"/>
                    <a:pt x="58" y="87"/>
                  </a:cubicBezTo>
                  <a:cubicBezTo>
                    <a:pt x="61" y="89"/>
                    <a:pt x="66" y="90"/>
                    <a:pt x="70" y="87"/>
                  </a:cubicBezTo>
                  <a:cubicBezTo>
                    <a:pt x="74" y="85"/>
                    <a:pt x="74" y="78"/>
                    <a:pt x="72" y="74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258763" y="3024188"/>
              <a:ext cx="11703050" cy="949325"/>
            </a:xfrm>
            <a:custGeom>
              <a:avLst/>
              <a:gdLst>
                <a:gd name="T0" fmla="*/ 2761 w 2763"/>
                <a:gd name="T1" fmla="*/ 171 h 223"/>
                <a:gd name="T2" fmla="*/ 2601 w 2763"/>
                <a:gd name="T3" fmla="*/ 149 h 223"/>
                <a:gd name="T4" fmla="*/ 2467 w 2763"/>
                <a:gd name="T5" fmla="*/ 84 h 223"/>
                <a:gd name="T6" fmla="*/ 2334 w 2763"/>
                <a:gd name="T7" fmla="*/ 25 h 223"/>
                <a:gd name="T8" fmla="*/ 2172 w 2763"/>
                <a:gd name="T9" fmla="*/ 14 h 223"/>
                <a:gd name="T10" fmla="*/ 2032 w 2763"/>
                <a:gd name="T11" fmla="*/ 48 h 223"/>
                <a:gd name="T12" fmla="*/ 1915 w 2763"/>
                <a:gd name="T13" fmla="*/ 100 h 223"/>
                <a:gd name="T14" fmla="*/ 1914 w 2763"/>
                <a:gd name="T15" fmla="*/ 100 h 223"/>
                <a:gd name="T16" fmla="*/ 1617 w 2763"/>
                <a:gd name="T17" fmla="*/ 188 h 223"/>
                <a:gd name="T18" fmla="*/ 1383 w 2763"/>
                <a:gd name="T19" fmla="*/ 80 h 223"/>
                <a:gd name="T20" fmla="*/ 1209 w 2763"/>
                <a:gd name="T21" fmla="*/ 14 h 223"/>
                <a:gd name="T22" fmla="*/ 1033 w 2763"/>
                <a:gd name="T23" fmla="*/ 35 h 223"/>
                <a:gd name="T24" fmla="*/ 993 w 2763"/>
                <a:gd name="T25" fmla="*/ 55 h 223"/>
                <a:gd name="T26" fmla="*/ 992 w 2763"/>
                <a:gd name="T27" fmla="*/ 55 h 223"/>
                <a:gd name="T28" fmla="*/ 749 w 2763"/>
                <a:gd name="T29" fmla="*/ 195 h 223"/>
                <a:gd name="T30" fmla="*/ 613 w 2763"/>
                <a:gd name="T31" fmla="*/ 203 h 223"/>
                <a:gd name="T32" fmla="*/ 470 w 2763"/>
                <a:gd name="T33" fmla="*/ 140 h 223"/>
                <a:gd name="T34" fmla="*/ 364 w 2763"/>
                <a:gd name="T35" fmla="*/ 72 h 223"/>
                <a:gd name="T36" fmla="*/ 252 w 2763"/>
                <a:gd name="T37" fmla="*/ 14 h 223"/>
                <a:gd name="T38" fmla="*/ 122 w 2763"/>
                <a:gd name="T39" fmla="*/ 6 h 223"/>
                <a:gd name="T40" fmla="*/ 122 w 2763"/>
                <a:gd name="T41" fmla="*/ 6 h 223"/>
                <a:gd name="T42" fmla="*/ 120 w 2763"/>
                <a:gd name="T43" fmla="*/ 6 h 223"/>
                <a:gd name="T44" fmla="*/ 119 w 2763"/>
                <a:gd name="T45" fmla="*/ 6 h 223"/>
                <a:gd name="T46" fmla="*/ 7 w 2763"/>
                <a:gd name="T47" fmla="*/ 18 h 223"/>
                <a:gd name="T48" fmla="*/ 7 w 2763"/>
                <a:gd name="T49" fmla="*/ 17 h 223"/>
                <a:gd name="T50" fmla="*/ 2 w 2763"/>
                <a:gd name="T51" fmla="*/ 18 h 223"/>
                <a:gd name="T52" fmla="*/ 2 w 2763"/>
                <a:gd name="T53" fmla="*/ 18 h 223"/>
                <a:gd name="T54" fmla="*/ 1 w 2763"/>
                <a:gd name="T55" fmla="*/ 18 h 223"/>
                <a:gd name="T56" fmla="*/ 1 w 2763"/>
                <a:gd name="T57" fmla="*/ 19 h 223"/>
                <a:gd name="T58" fmla="*/ 157 w 2763"/>
                <a:gd name="T59" fmla="*/ 7 h 223"/>
                <a:gd name="T60" fmla="*/ 238 w 2763"/>
                <a:gd name="T61" fmla="*/ 15 h 223"/>
                <a:gd name="T62" fmla="*/ 313 w 2763"/>
                <a:gd name="T63" fmla="*/ 47 h 223"/>
                <a:gd name="T64" fmla="*/ 583 w 2763"/>
                <a:gd name="T65" fmla="*/ 201 h 223"/>
                <a:gd name="T66" fmla="*/ 795 w 2763"/>
                <a:gd name="T67" fmla="*/ 182 h 223"/>
                <a:gd name="T68" fmla="*/ 992 w 2763"/>
                <a:gd name="T69" fmla="*/ 59 h 223"/>
                <a:gd name="T70" fmla="*/ 1138 w 2763"/>
                <a:gd name="T71" fmla="*/ 16 h 223"/>
                <a:gd name="T72" fmla="*/ 1277 w 2763"/>
                <a:gd name="T73" fmla="*/ 34 h 223"/>
                <a:gd name="T74" fmla="*/ 1504 w 2763"/>
                <a:gd name="T75" fmla="*/ 155 h 223"/>
                <a:gd name="T76" fmla="*/ 1697 w 2763"/>
                <a:gd name="T77" fmla="*/ 192 h 223"/>
                <a:gd name="T78" fmla="*/ 1911 w 2763"/>
                <a:gd name="T79" fmla="*/ 105 h 223"/>
                <a:gd name="T80" fmla="*/ 2058 w 2763"/>
                <a:gd name="T81" fmla="*/ 44 h 223"/>
                <a:gd name="T82" fmla="*/ 2225 w 2763"/>
                <a:gd name="T83" fmla="*/ 15 h 223"/>
                <a:gd name="T84" fmla="*/ 2387 w 2763"/>
                <a:gd name="T85" fmla="*/ 49 h 223"/>
                <a:gd name="T86" fmla="*/ 2516 w 2763"/>
                <a:gd name="T87" fmla="*/ 117 h 223"/>
                <a:gd name="T88" fmla="*/ 2761 w 2763"/>
                <a:gd name="T89" fmla="*/ 175 h 223"/>
                <a:gd name="T90" fmla="*/ 2761 w 2763"/>
                <a:gd name="T91" fmla="*/ 17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63" h="223">
                  <a:moveTo>
                    <a:pt x="2761" y="171"/>
                  </a:moveTo>
                  <a:cubicBezTo>
                    <a:pt x="2706" y="174"/>
                    <a:pt x="2653" y="167"/>
                    <a:pt x="2601" y="149"/>
                  </a:cubicBezTo>
                  <a:cubicBezTo>
                    <a:pt x="2554" y="133"/>
                    <a:pt x="2511" y="108"/>
                    <a:pt x="2467" y="84"/>
                  </a:cubicBezTo>
                  <a:cubicBezTo>
                    <a:pt x="2425" y="61"/>
                    <a:pt x="2381" y="39"/>
                    <a:pt x="2334" y="25"/>
                  </a:cubicBezTo>
                  <a:cubicBezTo>
                    <a:pt x="2281" y="9"/>
                    <a:pt x="2226" y="7"/>
                    <a:pt x="2172" y="14"/>
                  </a:cubicBezTo>
                  <a:cubicBezTo>
                    <a:pt x="2124" y="20"/>
                    <a:pt x="2077" y="32"/>
                    <a:pt x="2032" y="48"/>
                  </a:cubicBezTo>
                  <a:cubicBezTo>
                    <a:pt x="1992" y="61"/>
                    <a:pt x="1952" y="78"/>
                    <a:pt x="1915" y="100"/>
                  </a:cubicBezTo>
                  <a:cubicBezTo>
                    <a:pt x="1915" y="99"/>
                    <a:pt x="1914" y="99"/>
                    <a:pt x="1914" y="100"/>
                  </a:cubicBezTo>
                  <a:cubicBezTo>
                    <a:pt x="1822" y="148"/>
                    <a:pt x="1725" y="204"/>
                    <a:pt x="1617" y="188"/>
                  </a:cubicBezTo>
                  <a:cubicBezTo>
                    <a:pt x="1531" y="175"/>
                    <a:pt x="1457" y="123"/>
                    <a:pt x="1383" y="80"/>
                  </a:cubicBezTo>
                  <a:cubicBezTo>
                    <a:pt x="1329" y="49"/>
                    <a:pt x="1272" y="21"/>
                    <a:pt x="1209" y="14"/>
                  </a:cubicBezTo>
                  <a:cubicBezTo>
                    <a:pt x="1150" y="8"/>
                    <a:pt x="1088" y="12"/>
                    <a:pt x="1033" y="35"/>
                  </a:cubicBezTo>
                  <a:cubicBezTo>
                    <a:pt x="1019" y="39"/>
                    <a:pt x="1005" y="47"/>
                    <a:pt x="993" y="55"/>
                  </a:cubicBezTo>
                  <a:cubicBezTo>
                    <a:pt x="992" y="55"/>
                    <a:pt x="992" y="55"/>
                    <a:pt x="992" y="55"/>
                  </a:cubicBezTo>
                  <a:cubicBezTo>
                    <a:pt x="914" y="106"/>
                    <a:pt x="838" y="166"/>
                    <a:pt x="749" y="195"/>
                  </a:cubicBezTo>
                  <a:cubicBezTo>
                    <a:pt x="705" y="209"/>
                    <a:pt x="658" y="212"/>
                    <a:pt x="613" y="203"/>
                  </a:cubicBezTo>
                  <a:cubicBezTo>
                    <a:pt x="561" y="193"/>
                    <a:pt x="514" y="167"/>
                    <a:pt x="470" y="140"/>
                  </a:cubicBezTo>
                  <a:cubicBezTo>
                    <a:pt x="434" y="118"/>
                    <a:pt x="399" y="94"/>
                    <a:pt x="364" y="72"/>
                  </a:cubicBezTo>
                  <a:cubicBezTo>
                    <a:pt x="329" y="49"/>
                    <a:pt x="292" y="27"/>
                    <a:pt x="252" y="14"/>
                  </a:cubicBezTo>
                  <a:cubicBezTo>
                    <a:pt x="209" y="0"/>
                    <a:pt x="165" y="1"/>
                    <a:pt x="122" y="6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6"/>
                    <a:pt x="120" y="6"/>
                    <a:pt x="119" y="6"/>
                  </a:cubicBezTo>
                  <a:cubicBezTo>
                    <a:pt x="82" y="10"/>
                    <a:pt x="45" y="16"/>
                    <a:pt x="7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6" y="18"/>
                    <a:pt x="4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53" y="20"/>
                    <a:pt x="104" y="9"/>
                    <a:pt x="157" y="7"/>
                  </a:cubicBezTo>
                  <a:cubicBezTo>
                    <a:pt x="184" y="6"/>
                    <a:pt x="211" y="8"/>
                    <a:pt x="238" y="15"/>
                  </a:cubicBezTo>
                  <a:cubicBezTo>
                    <a:pt x="265" y="21"/>
                    <a:pt x="289" y="34"/>
                    <a:pt x="313" y="47"/>
                  </a:cubicBezTo>
                  <a:cubicBezTo>
                    <a:pt x="404" y="96"/>
                    <a:pt x="484" y="170"/>
                    <a:pt x="583" y="201"/>
                  </a:cubicBezTo>
                  <a:cubicBezTo>
                    <a:pt x="655" y="223"/>
                    <a:pt x="728" y="212"/>
                    <a:pt x="795" y="182"/>
                  </a:cubicBezTo>
                  <a:cubicBezTo>
                    <a:pt x="866" y="150"/>
                    <a:pt x="928" y="103"/>
                    <a:pt x="992" y="59"/>
                  </a:cubicBezTo>
                  <a:cubicBezTo>
                    <a:pt x="1036" y="32"/>
                    <a:pt x="1087" y="18"/>
                    <a:pt x="1138" y="16"/>
                  </a:cubicBezTo>
                  <a:cubicBezTo>
                    <a:pt x="1185" y="14"/>
                    <a:pt x="1233" y="19"/>
                    <a:pt x="1277" y="34"/>
                  </a:cubicBezTo>
                  <a:cubicBezTo>
                    <a:pt x="1359" y="62"/>
                    <a:pt x="1427" y="117"/>
                    <a:pt x="1504" y="155"/>
                  </a:cubicBezTo>
                  <a:cubicBezTo>
                    <a:pt x="1565" y="185"/>
                    <a:pt x="1629" y="202"/>
                    <a:pt x="1697" y="192"/>
                  </a:cubicBezTo>
                  <a:cubicBezTo>
                    <a:pt x="1774" y="182"/>
                    <a:pt x="1845" y="143"/>
                    <a:pt x="1911" y="105"/>
                  </a:cubicBezTo>
                  <a:cubicBezTo>
                    <a:pt x="1959" y="82"/>
                    <a:pt x="2007" y="60"/>
                    <a:pt x="2058" y="44"/>
                  </a:cubicBezTo>
                  <a:cubicBezTo>
                    <a:pt x="2112" y="28"/>
                    <a:pt x="2168" y="16"/>
                    <a:pt x="2225" y="15"/>
                  </a:cubicBezTo>
                  <a:cubicBezTo>
                    <a:pt x="2281" y="14"/>
                    <a:pt x="2335" y="27"/>
                    <a:pt x="2387" y="49"/>
                  </a:cubicBezTo>
                  <a:cubicBezTo>
                    <a:pt x="2432" y="68"/>
                    <a:pt x="2473" y="94"/>
                    <a:pt x="2516" y="117"/>
                  </a:cubicBezTo>
                  <a:cubicBezTo>
                    <a:pt x="2591" y="157"/>
                    <a:pt x="2675" y="184"/>
                    <a:pt x="2761" y="175"/>
                  </a:cubicBezTo>
                  <a:cubicBezTo>
                    <a:pt x="2763" y="174"/>
                    <a:pt x="2763" y="171"/>
                    <a:pt x="2761" y="171"/>
                  </a:cubicBezTo>
                  <a:close/>
                </a:path>
              </a:pathLst>
            </a:custGeom>
            <a:solidFill>
              <a:srgbClr val="B2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6908800" y="3778250"/>
              <a:ext cx="398463" cy="438150"/>
            </a:xfrm>
            <a:custGeom>
              <a:avLst/>
              <a:gdLst>
                <a:gd name="T0" fmla="*/ 92 w 94"/>
                <a:gd name="T1" fmla="*/ 64 h 103"/>
                <a:gd name="T2" fmla="*/ 42 w 94"/>
                <a:gd name="T3" fmla="*/ 54 h 103"/>
                <a:gd name="T4" fmla="*/ 3 w 94"/>
                <a:gd name="T5" fmla="*/ 0 h 103"/>
                <a:gd name="T6" fmla="*/ 0 w 94"/>
                <a:gd name="T7" fmla="*/ 2 h 103"/>
                <a:gd name="T8" fmla="*/ 40 w 94"/>
                <a:gd name="T9" fmla="*/ 55 h 103"/>
                <a:gd name="T10" fmla="*/ 4 w 94"/>
                <a:gd name="T11" fmla="*/ 94 h 103"/>
                <a:gd name="T12" fmla="*/ 5 w 94"/>
                <a:gd name="T13" fmla="*/ 95 h 103"/>
                <a:gd name="T14" fmla="*/ 32 w 94"/>
                <a:gd name="T15" fmla="*/ 93 h 103"/>
                <a:gd name="T16" fmla="*/ 33 w 94"/>
                <a:gd name="T17" fmla="*/ 92 h 103"/>
                <a:gd name="T18" fmla="*/ 45 w 94"/>
                <a:gd name="T19" fmla="*/ 97 h 103"/>
                <a:gd name="T20" fmla="*/ 56 w 94"/>
                <a:gd name="T21" fmla="*/ 85 h 103"/>
                <a:gd name="T22" fmla="*/ 69 w 94"/>
                <a:gd name="T23" fmla="*/ 88 h 103"/>
                <a:gd name="T24" fmla="*/ 76 w 94"/>
                <a:gd name="T25" fmla="*/ 77 h 103"/>
                <a:gd name="T26" fmla="*/ 90 w 94"/>
                <a:gd name="T27" fmla="*/ 76 h 103"/>
                <a:gd name="T28" fmla="*/ 92 w 94"/>
                <a:gd name="T29" fmla="*/ 6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03">
                  <a:moveTo>
                    <a:pt x="92" y="64"/>
                  </a:moveTo>
                  <a:cubicBezTo>
                    <a:pt x="86" y="45"/>
                    <a:pt x="56" y="50"/>
                    <a:pt x="42" y="54"/>
                  </a:cubicBezTo>
                  <a:cubicBezTo>
                    <a:pt x="35" y="33"/>
                    <a:pt x="18" y="16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16" y="18"/>
                    <a:pt x="30" y="34"/>
                    <a:pt x="40" y="55"/>
                  </a:cubicBezTo>
                  <a:cubicBezTo>
                    <a:pt x="24" y="62"/>
                    <a:pt x="5" y="76"/>
                    <a:pt x="4" y="94"/>
                  </a:cubicBezTo>
                  <a:cubicBezTo>
                    <a:pt x="4" y="95"/>
                    <a:pt x="5" y="95"/>
                    <a:pt x="5" y="95"/>
                  </a:cubicBezTo>
                  <a:cubicBezTo>
                    <a:pt x="12" y="103"/>
                    <a:pt x="26" y="99"/>
                    <a:pt x="32" y="93"/>
                  </a:cubicBezTo>
                  <a:cubicBezTo>
                    <a:pt x="33" y="93"/>
                    <a:pt x="33" y="93"/>
                    <a:pt x="33" y="92"/>
                  </a:cubicBezTo>
                  <a:cubicBezTo>
                    <a:pt x="35" y="97"/>
                    <a:pt x="40" y="99"/>
                    <a:pt x="45" y="97"/>
                  </a:cubicBezTo>
                  <a:cubicBezTo>
                    <a:pt x="49" y="95"/>
                    <a:pt x="54" y="90"/>
                    <a:pt x="56" y="85"/>
                  </a:cubicBezTo>
                  <a:cubicBezTo>
                    <a:pt x="59" y="88"/>
                    <a:pt x="64" y="90"/>
                    <a:pt x="69" y="88"/>
                  </a:cubicBezTo>
                  <a:cubicBezTo>
                    <a:pt x="73" y="86"/>
                    <a:pt x="76" y="81"/>
                    <a:pt x="76" y="77"/>
                  </a:cubicBezTo>
                  <a:cubicBezTo>
                    <a:pt x="80" y="79"/>
                    <a:pt x="86" y="79"/>
                    <a:pt x="90" y="76"/>
                  </a:cubicBezTo>
                  <a:cubicBezTo>
                    <a:pt x="93" y="73"/>
                    <a:pt x="94" y="68"/>
                    <a:pt x="92" y="64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8104188" y="2846388"/>
              <a:ext cx="642938" cy="747713"/>
            </a:xfrm>
            <a:custGeom>
              <a:avLst/>
              <a:gdLst>
                <a:gd name="T0" fmla="*/ 148 w 152"/>
                <a:gd name="T1" fmla="*/ 31 h 176"/>
                <a:gd name="T2" fmla="*/ 134 w 152"/>
                <a:gd name="T3" fmla="*/ 29 h 176"/>
                <a:gd name="T4" fmla="*/ 127 w 152"/>
                <a:gd name="T5" fmla="*/ 17 h 176"/>
                <a:gd name="T6" fmla="*/ 114 w 152"/>
                <a:gd name="T7" fmla="*/ 20 h 176"/>
                <a:gd name="T8" fmla="*/ 104 w 152"/>
                <a:gd name="T9" fmla="*/ 8 h 176"/>
                <a:gd name="T10" fmla="*/ 92 w 152"/>
                <a:gd name="T11" fmla="*/ 12 h 176"/>
                <a:gd name="T12" fmla="*/ 92 w 152"/>
                <a:gd name="T13" fmla="*/ 11 h 176"/>
                <a:gd name="T14" fmla="*/ 65 w 152"/>
                <a:gd name="T15" fmla="*/ 8 h 176"/>
                <a:gd name="T16" fmla="*/ 64 w 152"/>
                <a:gd name="T17" fmla="*/ 9 h 176"/>
                <a:gd name="T18" fmla="*/ 97 w 152"/>
                <a:gd name="T19" fmla="*/ 50 h 176"/>
                <a:gd name="T20" fmla="*/ 39 w 152"/>
                <a:gd name="T21" fmla="*/ 116 h 176"/>
                <a:gd name="T22" fmla="*/ 0 w 152"/>
                <a:gd name="T23" fmla="*/ 176 h 176"/>
                <a:gd name="T24" fmla="*/ 0 w 152"/>
                <a:gd name="T25" fmla="*/ 176 h 176"/>
                <a:gd name="T26" fmla="*/ 0 w 152"/>
                <a:gd name="T27" fmla="*/ 176 h 176"/>
                <a:gd name="T28" fmla="*/ 2 w 152"/>
                <a:gd name="T29" fmla="*/ 175 h 176"/>
                <a:gd name="T30" fmla="*/ 3 w 152"/>
                <a:gd name="T31" fmla="*/ 174 h 176"/>
                <a:gd name="T32" fmla="*/ 49 w 152"/>
                <a:gd name="T33" fmla="*/ 111 h 176"/>
                <a:gd name="T34" fmla="*/ 99 w 152"/>
                <a:gd name="T35" fmla="*/ 51 h 176"/>
                <a:gd name="T36" fmla="*/ 150 w 152"/>
                <a:gd name="T37" fmla="*/ 43 h 176"/>
                <a:gd name="T38" fmla="*/ 148 w 152"/>
                <a:gd name="T39" fmla="*/ 3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176">
                  <a:moveTo>
                    <a:pt x="148" y="31"/>
                  </a:moveTo>
                  <a:cubicBezTo>
                    <a:pt x="144" y="27"/>
                    <a:pt x="139" y="27"/>
                    <a:pt x="134" y="29"/>
                  </a:cubicBezTo>
                  <a:cubicBezTo>
                    <a:pt x="134" y="25"/>
                    <a:pt x="132" y="19"/>
                    <a:pt x="127" y="17"/>
                  </a:cubicBezTo>
                  <a:cubicBezTo>
                    <a:pt x="123" y="15"/>
                    <a:pt x="118" y="17"/>
                    <a:pt x="114" y="20"/>
                  </a:cubicBezTo>
                  <a:cubicBezTo>
                    <a:pt x="113" y="15"/>
                    <a:pt x="109" y="10"/>
                    <a:pt x="104" y="8"/>
                  </a:cubicBezTo>
                  <a:cubicBezTo>
                    <a:pt x="100" y="5"/>
                    <a:pt x="95" y="8"/>
                    <a:pt x="92" y="12"/>
                  </a:cubicBezTo>
                  <a:cubicBezTo>
                    <a:pt x="92" y="12"/>
                    <a:pt x="92" y="12"/>
                    <a:pt x="92" y="11"/>
                  </a:cubicBezTo>
                  <a:cubicBezTo>
                    <a:pt x="86" y="4"/>
                    <a:pt x="72" y="0"/>
                    <a:pt x="65" y="8"/>
                  </a:cubicBezTo>
                  <a:cubicBezTo>
                    <a:pt x="64" y="8"/>
                    <a:pt x="64" y="8"/>
                    <a:pt x="64" y="9"/>
                  </a:cubicBezTo>
                  <a:cubicBezTo>
                    <a:pt x="64" y="27"/>
                    <a:pt x="82" y="42"/>
                    <a:pt x="97" y="50"/>
                  </a:cubicBezTo>
                  <a:cubicBezTo>
                    <a:pt x="83" y="77"/>
                    <a:pt x="60" y="96"/>
                    <a:pt x="39" y="116"/>
                  </a:cubicBezTo>
                  <a:cubicBezTo>
                    <a:pt x="22" y="132"/>
                    <a:pt x="4" y="152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" y="175"/>
                    <a:pt x="1" y="175"/>
                    <a:pt x="2" y="175"/>
                  </a:cubicBezTo>
                  <a:cubicBezTo>
                    <a:pt x="2" y="175"/>
                    <a:pt x="3" y="174"/>
                    <a:pt x="3" y="174"/>
                  </a:cubicBezTo>
                  <a:cubicBezTo>
                    <a:pt x="11" y="148"/>
                    <a:pt x="29" y="129"/>
                    <a:pt x="49" y="111"/>
                  </a:cubicBezTo>
                  <a:cubicBezTo>
                    <a:pt x="67" y="94"/>
                    <a:pt x="90" y="75"/>
                    <a:pt x="99" y="51"/>
                  </a:cubicBezTo>
                  <a:cubicBezTo>
                    <a:pt x="113" y="55"/>
                    <a:pt x="143" y="61"/>
                    <a:pt x="150" y="43"/>
                  </a:cubicBezTo>
                  <a:cubicBezTo>
                    <a:pt x="152" y="39"/>
                    <a:pt x="152" y="33"/>
                    <a:pt x="148" y="3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11326813" y="2952750"/>
              <a:ext cx="182563" cy="450850"/>
            </a:xfrm>
            <a:custGeom>
              <a:avLst/>
              <a:gdLst>
                <a:gd name="T0" fmla="*/ 16 w 43"/>
                <a:gd name="T1" fmla="*/ 3 h 106"/>
                <a:gd name="T2" fmla="*/ 14 w 43"/>
                <a:gd name="T3" fmla="*/ 3 h 106"/>
                <a:gd name="T4" fmla="*/ 28 w 43"/>
                <a:gd name="T5" fmla="*/ 105 h 106"/>
                <a:gd name="T6" fmla="*/ 28 w 43"/>
                <a:gd name="T7" fmla="*/ 105 h 106"/>
                <a:gd name="T8" fmla="*/ 28 w 43"/>
                <a:gd name="T9" fmla="*/ 106 h 106"/>
                <a:gd name="T10" fmla="*/ 29 w 43"/>
                <a:gd name="T11" fmla="*/ 105 h 106"/>
                <a:gd name="T12" fmla="*/ 29 w 43"/>
                <a:gd name="T13" fmla="*/ 104 h 106"/>
                <a:gd name="T14" fmla="*/ 41 w 43"/>
                <a:gd name="T15" fmla="*/ 56 h 106"/>
                <a:gd name="T16" fmla="*/ 19 w 43"/>
                <a:gd name="T17" fmla="*/ 2 h 106"/>
                <a:gd name="T18" fmla="*/ 16 w 43"/>
                <a:gd name="T1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06">
                  <a:moveTo>
                    <a:pt x="16" y="3"/>
                  </a:moveTo>
                  <a:cubicBezTo>
                    <a:pt x="15" y="2"/>
                    <a:pt x="15" y="2"/>
                    <a:pt x="14" y="3"/>
                  </a:cubicBezTo>
                  <a:cubicBezTo>
                    <a:pt x="1" y="36"/>
                    <a:pt x="0" y="79"/>
                    <a:pt x="28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5"/>
                    <a:pt x="28" y="105"/>
                    <a:pt x="28" y="106"/>
                  </a:cubicBezTo>
                  <a:cubicBezTo>
                    <a:pt x="29" y="106"/>
                    <a:pt x="30" y="105"/>
                    <a:pt x="29" y="105"/>
                  </a:cubicBezTo>
                  <a:cubicBezTo>
                    <a:pt x="29" y="105"/>
                    <a:pt x="29" y="105"/>
                    <a:pt x="29" y="104"/>
                  </a:cubicBezTo>
                  <a:cubicBezTo>
                    <a:pt x="43" y="94"/>
                    <a:pt x="42" y="71"/>
                    <a:pt x="41" y="56"/>
                  </a:cubicBezTo>
                  <a:cubicBezTo>
                    <a:pt x="38" y="37"/>
                    <a:pt x="31" y="16"/>
                    <a:pt x="19" y="2"/>
                  </a:cubicBezTo>
                  <a:cubicBezTo>
                    <a:pt x="18" y="0"/>
                    <a:pt x="16" y="1"/>
                    <a:pt x="16" y="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11207750" y="3011488"/>
              <a:ext cx="728663" cy="698500"/>
            </a:xfrm>
            <a:custGeom>
              <a:avLst/>
              <a:gdLst>
                <a:gd name="T0" fmla="*/ 153 w 172"/>
                <a:gd name="T1" fmla="*/ 56 h 164"/>
                <a:gd name="T2" fmla="*/ 149 w 172"/>
                <a:gd name="T3" fmla="*/ 35 h 164"/>
                <a:gd name="T4" fmla="*/ 128 w 172"/>
                <a:gd name="T5" fmla="*/ 28 h 164"/>
                <a:gd name="T6" fmla="*/ 100 w 172"/>
                <a:gd name="T7" fmla="*/ 18 h 164"/>
                <a:gd name="T8" fmla="*/ 102 w 172"/>
                <a:gd name="T9" fmla="*/ 41 h 164"/>
                <a:gd name="T10" fmla="*/ 111 w 172"/>
                <a:gd name="T11" fmla="*/ 60 h 164"/>
                <a:gd name="T12" fmla="*/ 52 w 172"/>
                <a:gd name="T13" fmla="*/ 94 h 164"/>
                <a:gd name="T14" fmla="*/ 40 w 172"/>
                <a:gd name="T15" fmla="*/ 105 h 164"/>
                <a:gd name="T16" fmla="*/ 39 w 172"/>
                <a:gd name="T17" fmla="*/ 107 h 164"/>
                <a:gd name="T18" fmla="*/ 1 w 172"/>
                <a:gd name="T19" fmla="*/ 148 h 164"/>
                <a:gd name="T20" fmla="*/ 2 w 172"/>
                <a:gd name="T21" fmla="*/ 149 h 164"/>
                <a:gd name="T22" fmla="*/ 22 w 172"/>
                <a:gd name="T23" fmla="*/ 131 h 164"/>
                <a:gd name="T24" fmla="*/ 39 w 172"/>
                <a:gd name="T25" fmla="*/ 111 h 164"/>
                <a:gd name="T26" fmla="*/ 75 w 172"/>
                <a:gd name="T27" fmla="*/ 149 h 164"/>
                <a:gd name="T28" fmla="*/ 129 w 172"/>
                <a:gd name="T29" fmla="*/ 159 h 164"/>
                <a:gd name="T30" fmla="*/ 129 w 172"/>
                <a:gd name="T31" fmla="*/ 156 h 164"/>
                <a:gd name="T32" fmla="*/ 94 w 172"/>
                <a:gd name="T33" fmla="*/ 115 h 164"/>
                <a:gd name="T34" fmla="*/ 45 w 172"/>
                <a:gd name="T35" fmla="*/ 105 h 164"/>
                <a:gd name="T36" fmla="*/ 48 w 172"/>
                <a:gd name="T37" fmla="*/ 102 h 164"/>
                <a:gd name="T38" fmla="*/ 79 w 172"/>
                <a:gd name="T39" fmla="*/ 78 h 164"/>
                <a:gd name="T40" fmla="*/ 112 w 172"/>
                <a:gd name="T41" fmla="*/ 63 h 164"/>
                <a:gd name="T42" fmla="*/ 112 w 172"/>
                <a:gd name="T43" fmla="*/ 63 h 164"/>
                <a:gd name="T44" fmla="*/ 114 w 172"/>
                <a:gd name="T45" fmla="*/ 63 h 164"/>
                <a:gd name="T46" fmla="*/ 158 w 172"/>
                <a:gd name="T47" fmla="*/ 81 h 164"/>
                <a:gd name="T48" fmla="*/ 153 w 172"/>
                <a:gd name="T49" fmla="*/ 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2" h="164">
                  <a:moveTo>
                    <a:pt x="153" y="56"/>
                  </a:moveTo>
                  <a:cubicBezTo>
                    <a:pt x="155" y="48"/>
                    <a:pt x="153" y="41"/>
                    <a:pt x="149" y="35"/>
                  </a:cubicBezTo>
                  <a:cubicBezTo>
                    <a:pt x="144" y="29"/>
                    <a:pt x="135" y="24"/>
                    <a:pt x="128" y="28"/>
                  </a:cubicBezTo>
                  <a:cubicBezTo>
                    <a:pt x="124" y="17"/>
                    <a:pt x="107" y="0"/>
                    <a:pt x="100" y="18"/>
                  </a:cubicBezTo>
                  <a:cubicBezTo>
                    <a:pt x="97" y="25"/>
                    <a:pt x="100" y="34"/>
                    <a:pt x="102" y="41"/>
                  </a:cubicBezTo>
                  <a:cubicBezTo>
                    <a:pt x="104" y="47"/>
                    <a:pt x="107" y="54"/>
                    <a:pt x="111" y="60"/>
                  </a:cubicBezTo>
                  <a:cubicBezTo>
                    <a:pt x="89" y="66"/>
                    <a:pt x="69" y="80"/>
                    <a:pt x="52" y="94"/>
                  </a:cubicBezTo>
                  <a:cubicBezTo>
                    <a:pt x="48" y="97"/>
                    <a:pt x="44" y="101"/>
                    <a:pt x="40" y="105"/>
                  </a:cubicBezTo>
                  <a:cubicBezTo>
                    <a:pt x="39" y="106"/>
                    <a:pt x="39" y="106"/>
                    <a:pt x="39" y="107"/>
                  </a:cubicBezTo>
                  <a:cubicBezTo>
                    <a:pt x="26" y="120"/>
                    <a:pt x="15" y="135"/>
                    <a:pt x="1" y="148"/>
                  </a:cubicBezTo>
                  <a:cubicBezTo>
                    <a:pt x="0" y="148"/>
                    <a:pt x="1" y="149"/>
                    <a:pt x="2" y="149"/>
                  </a:cubicBezTo>
                  <a:cubicBezTo>
                    <a:pt x="10" y="144"/>
                    <a:pt x="16" y="137"/>
                    <a:pt x="22" y="131"/>
                  </a:cubicBezTo>
                  <a:cubicBezTo>
                    <a:pt x="28" y="124"/>
                    <a:pt x="33" y="117"/>
                    <a:pt x="39" y="111"/>
                  </a:cubicBezTo>
                  <a:cubicBezTo>
                    <a:pt x="44" y="128"/>
                    <a:pt x="60" y="141"/>
                    <a:pt x="75" y="149"/>
                  </a:cubicBezTo>
                  <a:cubicBezTo>
                    <a:pt x="90" y="157"/>
                    <a:pt x="111" y="164"/>
                    <a:pt x="129" y="159"/>
                  </a:cubicBezTo>
                  <a:cubicBezTo>
                    <a:pt x="130" y="159"/>
                    <a:pt x="130" y="157"/>
                    <a:pt x="129" y="156"/>
                  </a:cubicBezTo>
                  <a:cubicBezTo>
                    <a:pt x="124" y="139"/>
                    <a:pt x="109" y="124"/>
                    <a:pt x="94" y="115"/>
                  </a:cubicBezTo>
                  <a:cubicBezTo>
                    <a:pt x="81" y="108"/>
                    <a:pt x="61" y="101"/>
                    <a:pt x="45" y="105"/>
                  </a:cubicBezTo>
                  <a:cubicBezTo>
                    <a:pt x="46" y="104"/>
                    <a:pt x="47" y="103"/>
                    <a:pt x="48" y="102"/>
                  </a:cubicBezTo>
                  <a:cubicBezTo>
                    <a:pt x="57" y="93"/>
                    <a:pt x="68" y="85"/>
                    <a:pt x="79" y="78"/>
                  </a:cubicBezTo>
                  <a:cubicBezTo>
                    <a:pt x="90" y="72"/>
                    <a:pt x="101" y="68"/>
                    <a:pt x="112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3" y="63"/>
                    <a:pt x="113" y="63"/>
                    <a:pt x="114" y="63"/>
                  </a:cubicBezTo>
                  <a:cubicBezTo>
                    <a:pt x="125" y="75"/>
                    <a:pt x="141" y="89"/>
                    <a:pt x="158" y="81"/>
                  </a:cubicBezTo>
                  <a:cubicBezTo>
                    <a:pt x="172" y="75"/>
                    <a:pt x="163" y="59"/>
                    <a:pt x="153" y="56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-202286" y="5264600"/>
            <a:ext cx="12394286" cy="2649700"/>
            <a:chOff x="111125" y="2139950"/>
            <a:chExt cx="11977688" cy="2560638"/>
          </a:xfrm>
        </p:grpSpPr>
        <p:sp>
          <p:nvSpPr>
            <p:cNvPr id="74" name="Freeform 5"/>
            <p:cNvSpPr/>
            <p:nvPr/>
          </p:nvSpPr>
          <p:spPr bwMode="auto">
            <a:xfrm>
              <a:off x="9853613" y="3335338"/>
              <a:ext cx="457200" cy="442913"/>
            </a:xfrm>
            <a:custGeom>
              <a:avLst/>
              <a:gdLst>
                <a:gd name="T0" fmla="*/ 92 w 108"/>
                <a:gd name="T1" fmla="*/ 20 h 104"/>
                <a:gd name="T2" fmla="*/ 49 w 108"/>
                <a:gd name="T3" fmla="*/ 1 h 104"/>
                <a:gd name="T4" fmla="*/ 16 w 108"/>
                <a:gd name="T5" fmla="*/ 14 h 104"/>
                <a:gd name="T6" fmla="*/ 2 w 108"/>
                <a:gd name="T7" fmla="*/ 45 h 104"/>
                <a:gd name="T8" fmla="*/ 10 w 108"/>
                <a:gd name="T9" fmla="*/ 82 h 104"/>
                <a:gd name="T10" fmla="*/ 37 w 108"/>
                <a:gd name="T11" fmla="*/ 102 h 104"/>
                <a:gd name="T12" fmla="*/ 54 w 108"/>
                <a:gd name="T13" fmla="*/ 85 h 104"/>
                <a:gd name="T14" fmla="*/ 80 w 108"/>
                <a:gd name="T15" fmla="*/ 63 h 104"/>
                <a:gd name="T16" fmla="*/ 105 w 108"/>
                <a:gd name="T17" fmla="*/ 58 h 104"/>
                <a:gd name="T18" fmla="*/ 92 w 108"/>
                <a:gd name="T1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04">
                  <a:moveTo>
                    <a:pt x="92" y="20"/>
                  </a:moveTo>
                  <a:cubicBezTo>
                    <a:pt x="82" y="8"/>
                    <a:pt x="63" y="3"/>
                    <a:pt x="49" y="1"/>
                  </a:cubicBezTo>
                  <a:cubicBezTo>
                    <a:pt x="37" y="0"/>
                    <a:pt x="19" y="1"/>
                    <a:pt x="16" y="14"/>
                  </a:cubicBezTo>
                  <a:cubicBezTo>
                    <a:pt x="8" y="21"/>
                    <a:pt x="4" y="38"/>
                    <a:pt x="2" y="45"/>
                  </a:cubicBezTo>
                  <a:cubicBezTo>
                    <a:pt x="0" y="58"/>
                    <a:pt x="1" y="70"/>
                    <a:pt x="10" y="82"/>
                  </a:cubicBezTo>
                  <a:cubicBezTo>
                    <a:pt x="16" y="91"/>
                    <a:pt x="25" y="100"/>
                    <a:pt x="37" y="102"/>
                  </a:cubicBezTo>
                  <a:cubicBezTo>
                    <a:pt x="47" y="104"/>
                    <a:pt x="52" y="94"/>
                    <a:pt x="54" y="85"/>
                  </a:cubicBezTo>
                  <a:cubicBezTo>
                    <a:pt x="69" y="93"/>
                    <a:pt x="82" y="79"/>
                    <a:pt x="80" y="63"/>
                  </a:cubicBezTo>
                  <a:cubicBezTo>
                    <a:pt x="89" y="70"/>
                    <a:pt x="103" y="71"/>
                    <a:pt x="105" y="58"/>
                  </a:cubicBezTo>
                  <a:cubicBezTo>
                    <a:pt x="108" y="45"/>
                    <a:pt x="101" y="29"/>
                    <a:pt x="92" y="20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5" name="Freeform 6"/>
            <p:cNvSpPr/>
            <p:nvPr/>
          </p:nvSpPr>
          <p:spPr bwMode="auto">
            <a:xfrm>
              <a:off x="4567238" y="2514600"/>
              <a:ext cx="457200" cy="441325"/>
            </a:xfrm>
            <a:custGeom>
              <a:avLst/>
              <a:gdLst>
                <a:gd name="T0" fmla="*/ 105 w 108"/>
                <a:gd name="T1" fmla="*/ 46 h 104"/>
                <a:gd name="T2" fmla="*/ 80 w 108"/>
                <a:gd name="T3" fmla="*/ 41 h 104"/>
                <a:gd name="T4" fmla="*/ 54 w 108"/>
                <a:gd name="T5" fmla="*/ 19 h 104"/>
                <a:gd name="T6" fmla="*/ 36 w 108"/>
                <a:gd name="T7" fmla="*/ 2 h 104"/>
                <a:gd name="T8" fmla="*/ 9 w 108"/>
                <a:gd name="T9" fmla="*/ 22 h 104"/>
                <a:gd name="T10" fmla="*/ 2 w 108"/>
                <a:gd name="T11" fmla="*/ 59 h 104"/>
                <a:gd name="T12" fmla="*/ 16 w 108"/>
                <a:gd name="T13" fmla="*/ 90 h 104"/>
                <a:gd name="T14" fmla="*/ 48 w 108"/>
                <a:gd name="T15" fmla="*/ 103 h 104"/>
                <a:gd name="T16" fmla="*/ 92 w 108"/>
                <a:gd name="T17" fmla="*/ 84 h 104"/>
                <a:gd name="T18" fmla="*/ 105 w 108"/>
                <a:gd name="T19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04">
                  <a:moveTo>
                    <a:pt x="105" y="46"/>
                  </a:moveTo>
                  <a:cubicBezTo>
                    <a:pt x="103" y="33"/>
                    <a:pt x="89" y="34"/>
                    <a:pt x="80" y="41"/>
                  </a:cubicBezTo>
                  <a:cubicBezTo>
                    <a:pt x="82" y="25"/>
                    <a:pt x="69" y="11"/>
                    <a:pt x="54" y="19"/>
                  </a:cubicBezTo>
                  <a:cubicBezTo>
                    <a:pt x="52" y="10"/>
                    <a:pt x="47" y="0"/>
                    <a:pt x="36" y="2"/>
                  </a:cubicBezTo>
                  <a:cubicBezTo>
                    <a:pt x="25" y="4"/>
                    <a:pt x="16" y="13"/>
                    <a:pt x="9" y="22"/>
                  </a:cubicBezTo>
                  <a:cubicBezTo>
                    <a:pt x="1" y="34"/>
                    <a:pt x="0" y="46"/>
                    <a:pt x="2" y="59"/>
                  </a:cubicBezTo>
                  <a:cubicBezTo>
                    <a:pt x="3" y="66"/>
                    <a:pt x="8" y="83"/>
                    <a:pt x="16" y="90"/>
                  </a:cubicBezTo>
                  <a:cubicBezTo>
                    <a:pt x="19" y="103"/>
                    <a:pt x="37" y="104"/>
                    <a:pt x="48" y="103"/>
                  </a:cubicBezTo>
                  <a:cubicBezTo>
                    <a:pt x="63" y="101"/>
                    <a:pt x="81" y="96"/>
                    <a:pt x="92" y="84"/>
                  </a:cubicBezTo>
                  <a:cubicBezTo>
                    <a:pt x="101" y="75"/>
                    <a:pt x="108" y="59"/>
                    <a:pt x="105" y="46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6" name="Freeform 7"/>
            <p:cNvSpPr/>
            <p:nvPr/>
          </p:nvSpPr>
          <p:spPr bwMode="auto">
            <a:xfrm>
              <a:off x="517525" y="3629025"/>
              <a:ext cx="339725" cy="387350"/>
            </a:xfrm>
            <a:custGeom>
              <a:avLst/>
              <a:gdLst>
                <a:gd name="T0" fmla="*/ 33 w 80"/>
                <a:gd name="T1" fmla="*/ 1 h 91"/>
                <a:gd name="T2" fmla="*/ 33 w 80"/>
                <a:gd name="T3" fmla="*/ 2 h 91"/>
                <a:gd name="T4" fmla="*/ 33 w 80"/>
                <a:gd name="T5" fmla="*/ 2 h 91"/>
                <a:gd name="T6" fmla="*/ 32 w 80"/>
                <a:gd name="T7" fmla="*/ 3 h 91"/>
                <a:gd name="T8" fmla="*/ 31 w 80"/>
                <a:gd name="T9" fmla="*/ 2 h 91"/>
                <a:gd name="T10" fmla="*/ 2 w 80"/>
                <a:gd name="T11" fmla="*/ 64 h 91"/>
                <a:gd name="T12" fmla="*/ 9 w 80"/>
                <a:gd name="T13" fmla="*/ 87 h 91"/>
                <a:gd name="T14" fmla="*/ 22 w 80"/>
                <a:gd name="T15" fmla="*/ 81 h 91"/>
                <a:gd name="T16" fmla="*/ 30 w 80"/>
                <a:gd name="T17" fmla="*/ 87 h 91"/>
                <a:gd name="T18" fmla="*/ 43 w 80"/>
                <a:gd name="T19" fmla="*/ 82 h 91"/>
                <a:gd name="T20" fmla="*/ 56 w 80"/>
                <a:gd name="T21" fmla="*/ 89 h 91"/>
                <a:gd name="T22" fmla="*/ 66 w 80"/>
                <a:gd name="T23" fmla="*/ 81 h 91"/>
                <a:gd name="T24" fmla="*/ 66 w 80"/>
                <a:gd name="T25" fmla="*/ 79 h 91"/>
                <a:gd name="T26" fmla="*/ 33 w 80"/>
                <a:gd name="T27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91">
                  <a:moveTo>
                    <a:pt x="33" y="1"/>
                  </a:moveTo>
                  <a:cubicBezTo>
                    <a:pt x="33" y="0"/>
                    <a:pt x="32" y="1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3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7" y="13"/>
                    <a:pt x="0" y="41"/>
                    <a:pt x="2" y="64"/>
                  </a:cubicBezTo>
                  <a:cubicBezTo>
                    <a:pt x="3" y="71"/>
                    <a:pt x="4" y="81"/>
                    <a:pt x="9" y="87"/>
                  </a:cubicBezTo>
                  <a:cubicBezTo>
                    <a:pt x="14" y="91"/>
                    <a:pt x="19" y="85"/>
                    <a:pt x="22" y="81"/>
                  </a:cubicBezTo>
                  <a:cubicBezTo>
                    <a:pt x="24" y="84"/>
                    <a:pt x="27" y="87"/>
                    <a:pt x="30" y="87"/>
                  </a:cubicBezTo>
                  <a:cubicBezTo>
                    <a:pt x="36" y="87"/>
                    <a:pt x="37" y="81"/>
                    <a:pt x="43" y="82"/>
                  </a:cubicBezTo>
                  <a:cubicBezTo>
                    <a:pt x="48" y="83"/>
                    <a:pt x="51" y="89"/>
                    <a:pt x="56" y="89"/>
                  </a:cubicBezTo>
                  <a:cubicBezTo>
                    <a:pt x="61" y="89"/>
                    <a:pt x="64" y="85"/>
                    <a:pt x="66" y="81"/>
                  </a:cubicBezTo>
                  <a:cubicBezTo>
                    <a:pt x="66" y="80"/>
                    <a:pt x="66" y="79"/>
                    <a:pt x="66" y="79"/>
                  </a:cubicBezTo>
                  <a:cubicBezTo>
                    <a:pt x="80" y="51"/>
                    <a:pt x="60" y="13"/>
                    <a:pt x="33" y="1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7" name="Freeform 8"/>
            <p:cNvSpPr/>
            <p:nvPr/>
          </p:nvSpPr>
          <p:spPr bwMode="auto">
            <a:xfrm>
              <a:off x="1042988" y="3543300"/>
              <a:ext cx="241300" cy="255588"/>
            </a:xfrm>
            <a:custGeom>
              <a:avLst/>
              <a:gdLst>
                <a:gd name="T0" fmla="*/ 11 w 57"/>
                <a:gd name="T1" fmla="*/ 1 h 60"/>
                <a:gd name="T2" fmla="*/ 9 w 57"/>
                <a:gd name="T3" fmla="*/ 1 h 60"/>
                <a:gd name="T4" fmla="*/ 9 w 57"/>
                <a:gd name="T5" fmla="*/ 1 h 60"/>
                <a:gd name="T6" fmla="*/ 9 w 57"/>
                <a:gd name="T7" fmla="*/ 1 h 60"/>
                <a:gd name="T8" fmla="*/ 9 w 57"/>
                <a:gd name="T9" fmla="*/ 0 h 60"/>
                <a:gd name="T10" fmla="*/ 9 w 57"/>
                <a:gd name="T11" fmla="*/ 0 h 60"/>
                <a:gd name="T12" fmla="*/ 8 w 57"/>
                <a:gd name="T13" fmla="*/ 2 h 60"/>
                <a:gd name="T14" fmla="*/ 8 w 57"/>
                <a:gd name="T15" fmla="*/ 3 h 60"/>
                <a:gd name="T16" fmla="*/ 4 w 57"/>
                <a:gd name="T17" fmla="*/ 44 h 60"/>
                <a:gd name="T18" fmla="*/ 32 w 57"/>
                <a:gd name="T19" fmla="*/ 55 h 60"/>
                <a:gd name="T20" fmla="*/ 11 w 57"/>
                <a:gd name="T2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0">
                  <a:moveTo>
                    <a:pt x="11" y="1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8" y="1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4" y="16"/>
                    <a:pt x="0" y="31"/>
                    <a:pt x="4" y="44"/>
                  </a:cubicBezTo>
                  <a:cubicBezTo>
                    <a:pt x="7" y="56"/>
                    <a:pt x="22" y="60"/>
                    <a:pt x="32" y="55"/>
                  </a:cubicBezTo>
                  <a:cubicBezTo>
                    <a:pt x="57" y="43"/>
                    <a:pt x="27" y="6"/>
                    <a:pt x="11" y="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8" name="Freeform 9"/>
            <p:cNvSpPr/>
            <p:nvPr/>
          </p:nvSpPr>
          <p:spPr bwMode="auto">
            <a:xfrm>
              <a:off x="11593513" y="2833688"/>
              <a:ext cx="495300" cy="646113"/>
            </a:xfrm>
            <a:custGeom>
              <a:avLst/>
              <a:gdLst>
                <a:gd name="T0" fmla="*/ 36 w 117"/>
                <a:gd name="T1" fmla="*/ 18 h 152"/>
                <a:gd name="T2" fmla="*/ 16 w 117"/>
                <a:gd name="T3" fmla="*/ 0 h 152"/>
                <a:gd name="T4" fmla="*/ 3 w 117"/>
                <a:gd name="T5" fmla="*/ 17 h 152"/>
                <a:gd name="T6" fmla="*/ 6 w 117"/>
                <a:gd name="T7" fmla="*/ 55 h 152"/>
                <a:gd name="T8" fmla="*/ 24 w 117"/>
                <a:gd name="T9" fmla="*/ 102 h 152"/>
                <a:gd name="T10" fmla="*/ 25 w 117"/>
                <a:gd name="T11" fmla="*/ 101 h 152"/>
                <a:gd name="T12" fmla="*/ 25 w 117"/>
                <a:gd name="T13" fmla="*/ 100 h 152"/>
                <a:gd name="T14" fmla="*/ 109 w 117"/>
                <a:gd name="T15" fmla="*/ 127 h 152"/>
                <a:gd name="T16" fmla="*/ 106 w 117"/>
                <a:gd name="T17" fmla="*/ 99 h 152"/>
                <a:gd name="T18" fmla="*/ 106 w 117"/>
                <a:gd name="T19" fmla="*/ 91 h 152"/>
                <a:gd name="T20" fmla="*/ 106 w 117"/>
                <a:gd name="T21" fmla="*/ 81 h 152"/>
                <a:gd name="T22" fmla="*/ 93 w 117"/>
                <a:gd name="T23" fmla="*/ 65 h 152"/>
                <a:gd name="T24" fmla="*/ 93 w 117"/>
                <a:gd name="T25" fmla="*/ 65 h 152"/>
                <a:gd name="T26" fmla="*/ 72 w 117"/>
                <a:gd name="T27" fmla="*/ 39 h 152"/>
                <a:gd name="T28" fmla="*/ 65 w 117"/>
                <a:gd name="T29" fmla="*/ 14 h 152"/>
                <a:gd name="T30" fmla="*/ 36 w 117"/>
                <a:gd name="T31" fmla="*/ 1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52">
                  <a:moveTo>
                    <a:pt x="36" y="18"/>
                  </a:moveTo>
                  <a:cubicBezTo>
                    <a:pt x="32" y="10"/>
                    <a:pt x="26" y="0"/>
                    <a:pt x="16" y="0"/>
                  </a:cubicBezTo>
                  <a:cubicBezTo>
                    <a:pt x="8" y="0"/>
                    <a:pt x="4" y="11"/>
                    <a:pt x="3" y="17"/>
                  </a:cubicBezTo>
                  <a:cubicBezTo>
                    <a:pt x="0" y="29"/>
                    <a:pt x="2" y="43"/>
                    <a:pt x="6" y="55"/>
                  </a:cubicBezTo>
                  <a:cubicBezTo>
                    <a:pt x="11" y="71"/>
                    <a:pt x="22" y="85"/>
                    <a:pt x="24" y="102"/>
                  </a:cubicBezTo>
                  <a:cubicBezTo>
                    <a:pt x="24" y="102"/>
                    <a:pt x="25" y="102"/>
                    <a:pt x="25" y="101"/>
                  </a:cubicBezTo>
                  <a:cubicBezTo>
                    <a:pt x="25" y="101"/>
                    <a:pt x="25" y="101"/>
                    <a:pt x="25" y="100"/>
                  </a:cubicBezTo>
                  <a:cubicBezTo>
                    <a:pt x="40" y="123"/>
                    <a:pt x="84" y="152"/>
                    <a:pt x="109" y="127"/>
                  </a:cubicBezTo>
                  <a:cubicBezTo>
                    <a:pt x="117" y="118"/>
                    <a:pt x="113" y="107"/>
                    <a:pt x="106" y="99"/>
                  </a:cubicBezTo>
                  <a:cubicBezTo>
                    <a:pt x="102" y="96"/>
                    <a:pt x="104" y="95"/>
                    <a:pt x="106" y="91"/>
                  </a:cubicBezTo>
                  <a:cubicBezTo>
                    <a:pt x="107" y="88"/>
                    <a:pt x="107" y="84"/>
                    <a:pt x="106" y="81"/>
                  </a:cubicBezTo>
                  <a:cubicBezTo>
                    <a:pt x="105" y="74"/>
                    <a:pt x="100" y="68"/>
                    <a:pt x="93" y="65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6" y="55"/>
                    <a:pt x="84" y="38"/>
                    <a:pt x="72" y="39"/>
                  </a:cubicBezTo>
                  <a:cubicBezTo>
                    <a:pt x="76" y="30"/>
                    <a:pt x="73" y="20"/>
                    <a:pt x="65" y="14"/>
                  </a:cubicBezTo>
                  <a:cubicBezTo>
                    <a:pt x="55" y="8"/>
                    <a:pt x="44" y="10"/>
                    <a:pt x="36" y="18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9" name="Freeform 10"/>
            <p:cNvSpPr/>
            <p:nvPr/>
          </p:nvSpPr>
          <p:spPr bwMode="auto">
            <a:xfrm>
              <a:off x="8612188" y="3697288"/>
              <a:ext cx="512763" cy="633413"/>
            </a:xfrm>
            <a:custGeom>
              <a:avLst/>
              <a:gdLst>
                <a:gd name="T0" fmla="*/ 64 w 121"/>
                <a:gd name="T1" fmla="*/ 136 h 149"/>
                <a:gd name="T2" fmla="*/ 73 w 121"/>
                <a:gd name="T3" fmla="*/ 112 h 149"/>
                <a:gd name="T4" fmla="*/ 95 w 121"/>
                <a:gd name="T5" fmla="*/ 87 h 149"/>
                <a:gd name="T6" fmla="*/ 95 w 121"/>
                <a:gd name="T7" fmla="*/ 87 h 149"/>
                <a:gd name="T8" fmla="*/ 108 w 121"/>
                <a:gd name="T9" fmla="*/ 72 h 149"/>
                <a:gd name="T10" fmla="*/ 109 w 121"/>
                <a:gd name="T11" fmla="*/ 61 h 149"/>
                <a:gd name="T12" fmla="*/ 109 w 121"/>
                <a:gd name="T13" fmla="*/ 53 h 149"/>
                <a:gd name="T14" fmla="*/ 113 w 121"/>
                <a:gd name="T15" fmla="*/ 26 h 149"/>
                <a:gd name="T16" fmla="*/ 28 w 121"/>
                <a:gd name="T17" fmla="*/ 49 h 149"/>
                <a:gd name="T18" fmla="*/ 28 w 121"/>
                <a:gd name="T19" fmla="*/ 48 h 149"/>
                <a:gd name="T20" fmla="*/ 27 w 121"/>
                <a:gd name="T21" fmla="*/ 47 h 149"/>
                <a:gd name="T22" fmla="*/ 7 w 121"/>
                <a:gd name="T23" fmla="*/ 93 h 149"/>
                <a:gd name="T24" fmla="*/ 2 w 121"/>
                <a:gd name="T25" fmla="*/ 131 h 149"/>
                <a:gd name="T26" fmla="*/ 15 w 121"/>
                <a:gd name="T27" fmla="*/ 148 h 149"/>
                <a:gd name="T28" fmla="*/ 36 w 121"/>
                <a:gd name="T29" fmla="*/ 131 h 149"/>
                <a:gd name="T30" fmla="*/ 64 w 121"/>
                <a:gd name="T31" fmla="*/ 13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49">
                  <a:moveTo>
                    <a:pt x="64" y="136"/>
                  </a:moveTo>
                  <a:cubicBezTo>
                    <a:pt x="72" y="131"/>
                    <a:pt x="76" y="121"/>
                    <a:pt x="73" y="112"/>
                  </a:cubicBezTo>
                  <a:cubicBezTo>
                    <a:pt x="85" y="114"/>
                    <a:pt x="97" y="98"/>
                    <a:pt x="95" y="87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101" y="85"/>
                    <a:pt x="107" y="78"/>
                    <a:pt x="108" y="72"/>
                  </a:cubicBezTo>
                  <a:cubicBezTo>
                    <a:pt x="109" y="69"/>
                    <a:pt x="110" y="65"/>
                    <a:pt x="109" y="61"/>
                  </a:cubicBezTo>
                  <a:cubicBezTo>
                    <a:pt x="107" y="57"/>
                    <a:pt x="106" y="56"/>
                    <a:pt x="109" y="53"/>
                  </a:cubicBezTo>
                  <a:cubicBezTo>
                    <a:pt x="117" y="46"/>
                    <a:pt x="121" y="35"/>
                    <a:pt x="113" y="26"/>
                  </a:cubicBezTo>
                  <a:cubicBezTo>
                    <a:pt x="90" y="0"/>
                    <a:pt x="44" y="27"/>
                    <a:pt x="28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7"/>
                    <a:pt x="27" y="47"/>
                  </a:cubicBezTo>
                  <a:cubicBezTo>
                    <a:pt x="24" y="64"/>
                    <a:pt x="13" y="78"/>
                    <a:pt x="7" y="93"/>
                  </a:cubicBezTo>
                  <a:cubicBezTo>
                    <a:pt x="2" y="105"/>
                    <a:pt x="0" y="119"/>
                    <a:pt x="2" y="131"/>
                  </a:cubicBezTo>
                  <a:cubicBezTo>
                    <a:pt x="4" y="138"/>
                    <a:pt x="7" y="148"/>
                    <a:pt x="15" y="148"/>
                  </a:cubicBezTo>
                  <a:cubicBezTo>
                    <a:pt x="25" y="149"/>
                    <a:pt x="31" y="139"/>
                    <a:pt x="36" y="131"/>
                  </a:cubicBezTo>
                  <a:cubicBezTo>
                    <a:pt x="43" y="139"/>
                    <a:pt x="54" y="143"/>
                    <a:pt x="64" y="136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0" name="Freeform 11"/>
            <p:cNvSpPr/>
            <p:nvPr/>
          </p:nvSpPr>
          <p:spPr bwMode="auto">
            <a:xfrm>
              <a:off x="6743700" y="3998913"/>
              <a:ext cx="1042988" cy="701675"/>
            </a:xfrm>
            <a:custGeom>
              <a:avLst/>
              <a:gdLst>
                <a:gd name="T0" fmla="*/ 244 w 246"/>
                <a:gd name="T1" fmla="*/ 45 h 165"/>
                <a:gd name="T2" fmla="*/ 210 w 246"/>
                <a:gd name="T3" fmla="*/ 10 h 165"/>
                <a:gd name="T4" fmla="*/ 144 w 246"/>
                <a:gd name="T5" fmla="*/ 0 h 165"/>
                <a:gd name="T6" fmla="*/ 88 w 246"/>
                <a:gd name="T7" fmla="*/ 7 h 165"/>
                <a:gd name="T8" fmla="*/ 88 w 246"/>
                <a:gd name="T9" fmla="*/ 7 h 165"/>
                <a:gd name="T10" fmla="*/ 35 w 246"/>
                <a:gd name="T11" fmla="*/ 34 h 165"/>
                <a:gd name="T12" fmla="*/ 4 w 246"/>
                <a:gd name="T13" fmla="*/ 83 h 165"/>
                <a:gd name="T14" fmla="*/ 16 w 246"/>
                <a:gd name="T15" fmla="*/ 133 h 165"/>
                <a:gd name="T16" fmla="*/ 42 w 246"/>
                <a:gd name="T17" fmla="*/ 133 h 165"/>
                <a:gd name="T18" fmla="*/ 90 w 246"/>
                <a:gd name="T19" fmla="*/ 133 h 165"/>
                <a:gd name="T20" fmla="*/ 129 w 246"/>
                <a:gd name="T21" fmla="*/ 157 h 165"/>
                <a:gd name="T22" fmla="*/ 138 w 246"/>
                <a:gd name="T23" fmla="*/ 130 h 165"/>
                <a:gd name="T24" fmla="*/ 166 w 246"/>
                <a:gd name="T25" fmla="*/ 135 h 165"/>
                <a:gd name="T26" fmla="*/ 181 w 246"/>
                <a:gd name="T27" fmla="*/ 105 h 165"/>
                <a:gd name="T28" fmla="*/ 201 w 246"/>
                <a:gd name="T29" fmla="*/ 102 h 165"/>
                <a:gd name="T30" fmla="*/ 209 w 246"/>
                <a:gd name="T31" fmla="*/ 77 h 165"/>
                <a:gd name="T32" fmla="*/ 237 w 246"/>
                <a:gd name="T33" fmla="*/ 73 h 165"/>
                <a:gd name="T34" fmla="*/ 244 w 246"/>
                <a:gd name="T35" fmla="*/ 4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165">
                  <a:moveTo>
                    <a:pt x="244" y="45"/>
                  </a:moveTo>
                  <a:cubicBezTo>
                    <a:pt x="241" y="27"/>
                    <a:pt x="227" y="16"/>
                    <a:pt x="210" y="10"/>
                  </a:cubicBezTo>
                  <a:cubicBezTo>
                    <a:pt x="189" y="2"/>
                    <a:pt x="167" y="0"/>
                    <a:pt x="144" y="0"/>
                  </a:cubicBezTo>
                  <a:cubicBezTo>
                    <a:pt x="126" y="0"/>
                    <a:pt x="105" y="0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69" y="12"/>
                    <a:pt x="50" y="20"/>
                    <a:pt x="35" y="34"/>
                  </a:cubicBezTo>
                  <a:cubicBezTo>
                    <a:pt x="21" y="46"/>
                    <a:pt x="8" y="64"/>
                    <a:pt x="4" y="83"/>
                  </a:cubicBezTo>
                  <a:cubicBezTo>
                    <a:pt x="0" y="99"/>
                    <a:pt x="2" y="122"/>
                    <a:pt x="16" y="133"/>
                  </a:cubicBezTo>
                  <a:cubicBezTo>
                    <a:pt x="25" y="141"/>
                    <a:pt x="36" y="142"/>
                    <a:pt x="42" y="133"/>
                  </a:cubicBezTo>
                  <a:cubicBezTo>
                    <a:pt x="48" y="156"/>
                    <a:pt x="77" y="152"/>
                    <a:pt x="90" y="133"/>
                  </a:cubicBezTo>
                  <a:cubicBezTo>
                    <a:pt x="97" y="146"/>
                    <a:pt x="112" y="165"/>
                    <a:pt x="129" y="157"/>
                  </a:cubicBezTo>
                  <a:cubicBezTo>
                    <a:pt x="139" y="152"/>
                    <a:pt x="140" y="140"/>
                    <a:pt x="138" y="130"/>
                  </a:cubicBezTo>
                  <a:cubicBezTo>
                    <a:pt x="145" y="138"/>
                    <a:pt x="156" y="142"/>
                    <a:pt x="166" y="135"/>
                  </a:cubicBezTo>
                  <a:cubicBezTo>
                    <a:pt x="176" y="128"/>
                    <a:pt x="181" y="117"/>
                    <a:pt x="181" y="105"/>
                  </a:cubicBezTo>
                  <a:cubicBezTo>
                    <a:pt x="187" y="109"/>
                    <a:pt x="195" y="109"/>
                    <a:pt x="201" y="102"/>
                  </a:cubicBezTo>
                  <a:cubicBezTo>
                    <a:pt x="206" y="96"/>
                    <a:pt x="212" y="85"/>
                    <a:pt x="209" y="77"/>
                  </a:cubicBezTo>
                  <a:cubicBezTo>
                    <a:pt x="218" y="80"/>
                    <a:pt x="229" y="80"/>
                    <a:pt x="237" y="73"/>
                  </a:cubicBezTo>
                  <a:cubicBezTo>
                    <a:pt x="244" y="66"/>
                    <a:pt x="246" y="54"/>
                    <a:pt x="244" y="45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1" name="Freeform 12"/>
            <p:cNvSpPr/>
            <p:nvPr/>
          </p:nvSpPr>
          <p:spPr bwMode="auto">
            <a:xfrm>
              <a:off x="2508250" y="4348163"/>
              <a:ext cx="309563" cy="309563"/>
            </a:xfrm>
            <a:custGeom>
              <a:avLst/>
              <a:gdLst>
                <a:gd name="T0" fmla="*/ 67 w 73"/>
                <a:gd name="T1" fmla="*/ 29 h 73"/>
                <a:gd name="T2" fmla="*/ 33 w 73"/>
                <a:gd name="T3" fmla="*/ 0 h 73"/>
                <a:gd name="T4" fmla="*/ 32 w 73"/>
                <a:gd name="T5" fmla="*/ 1 h 73"/>
                <a:gd name="T6" fmla="*/ 31 w 73"/>
                <a:gd name="T7" fmla="*/ 2 h 73"/>
                <a:gd name="T8" fmla="*/ 31 w 73"/>
                <a:gd name="T9" fmla="*/ 3 h 73"/>
                <a:gd name="T10" fmla="*/ 30 w 73"/>
                <a:gd name="T11" fmla="*/ 3 h 73"/>
                <a:gd name="T12" fmla="*/ 2 w 73"/>
                <a:gd name="T13" fmla="*/ 48 h 73"/>
                <a:gd name="T14" fmla="*/ 10 w 73"/>
                <a:gd name="T15" fmla="*/ 59 h 73"/>
                <a:gd name="T16" fmla="*/ 25 w 73"/>
                <a:gd name="T17" fmla="*/ 54 h 73"/>
                <a:gd name="T18" fmla="*/ 57 w 73"/>
                <a:gd name="T19" fmla="*/ 47 h 73"/>
                <a:gd name="T20" fmla="*/ 71 w 73"/>
                <a:gd name="T21" fmla="*/ 42 h 73"/>
                <a:gd name="T22" fmla="*/ 67 w 73"/>
                <a:gd name="T23" fmla="*/ 2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3">
                  <a:moveTo>
                    <a:pt x="67" y="29"/>
                  </a:moveTo>
                  <a:cubicBezTo>
                    <a:pt x="57" y="17"/>
                    <a:pt x="45" y="9"/>
                    <a:pt x="33" y="0"/>
                  </a:cubicBezTo>
                  <a:cubicBezTo>
                    <a:pt x="33" y="0"/>
                    <a:pt x="32" y="1"/>
                    <a:pt x="32" y="1"/>
                  </a:cubicBezTo>
                  <a:cubicBezTo>
                    <a:pt x="31" y="1"/>
                    <a:pt x="31" y="2"/>
                    <a:pt x="31" y="2"/>
                  </a:cubicBezTo>
                  <a:cubicBezTo>
                    <a:pt x="31" y="2"/>
                    <a:pt x="31" y="2"/>
                    <a:pt x="31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18" y="15"/>
                    <a:pt x="0" y="28"/>
                    <a:pt x="2" y="48"/>
                  </a:cubicBezTo>
                  <a:cubicBezTo>
                    <a:pt x="3" y="52"/>
                    <a:pt x="6" y="58"/>
                    <a:pt x="10" y="59"/>
                  </a:cubicBezTo>
                  <a:cubicBezTo>
                    <a:pt x="16" y="61"/>
                    <a:pt x="21" y="58"/>
                    <a:pt x="25" y="54"/>
                  </a:cubicBezTo>
                  <a:cubicBezTo>
                    <a:pt x="31" y="73"/>
                    <a:pt x="59" y="64"/>
                    <a:pt x="57" y="47"/>
                  </a:cubicBezTo>
                  <a:cubicBezTo>
                    <a:pt x="62" y="47"/>
                    <a:pt x="69" y="46"/>
                    <a:pt x="71" y="42"/>
                  </a:cubicBezTo>
                  <a:cubicBezTo>
                    <a:pt x="73" y="37"/>
                    <a:pt x="69" y="32"/>
                    <a:pt x="67" y="29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2" name="Freeform 13"/>
            <p:cNvSpPr/>
            <p:nvPr/>
          </p:nvSpPr>
          <p:spPr bwMode="auto">
            <a:xfrm>
              <a:off x="3206750" y="2978150"/>
              <a:ext cx="474663" cy="488950"/>
            </a:xfrm>
            <a:custGeom>
              <a:avLst/>
              <a:gdLst>
                <a:gd name="T0" fmla="*/ 57 w 112"/>
                <a:gd name="T1" fmla="*/ 106 h 115"/>
                <a:gd name="T2" fmla="*/ 13 w 112"/>
                <a:gd name="T3" fmla="*/ 106 h 115"/>
                <a:gd name="T4" fmla="*/ 0 w 112"/>
                <a:gd name="T5" fmla="*/ 72 h 115"/>
                <a:gd name="T6" fmla="*/ 13 w 112"/>
                <a:gd name="T7" fmla="*/ 31 h 115"/>
                <a:gd name="T8" fmla="*/ 14 w 112"/>
                <a:gd name="T9" fmla="*/ 31 h 115"/>
                <a:gd name="T10" fmla="*/ 33 w 112"/>
                <a:gd name="T11" fmla="*/ 11 h 115"/>
                <a:gd name="T12" fmla="*/ 52 w 112"/>
                <a:gd name="T13" fmla="*/ 1 h 115"/>
                <a:gd name="T14" fmla="*/ 60 w 112"/>
                <a:gd name="T15" fmla="*/ 21 h 115"/>
                <a:gd name="T16" fmla="*/ 64 w 112"/>
                <a:gd name="T17" fmla="*/ 22 h 115"/>
                <a:gd name="T18" fmla="*/ 64 w 112"/>
                <a:gd name="T19" fmla="*/ 20 h 115"/>
                <a:gd name="T20" fmla="*/ 64 w 112"/>
                <a:gd name="T21" fmla="*/ 20 h 115"/>
                <a:gd name="T22" fmla="*/ 69 w 112"/>
                <a:gd name="T23" fmla="*/ 14 h 115"/>
                <a:gd name="T24" fmla="*/ 78 w 112"/>
                <a:gd name="T25" fmla="*/ 10 h 115"/>
                <a:gd name="T26" fmla="*/ 88 w 112"/>
                <a:gd name="T27" fmla="*/ 27 h 115"/>
                <a:gd name="T28" fmla="*/ 90 w 112"/>
                <a:gd name="T29" fmla="*/ 29 h 115"/>
                <a:gd name="T30" fmla="*/ 91 w 112"/>
                <a:gd name="T31" fmla="*/ 29 h 115"/>
                <a:gd name="T32" fmla="*/ 92 w 112"/>
                <a:gd name="T33" fmla="*/ 28 h 115"/>
                <a:gd name="T34" fmla="*/ 104 w 112"/>
                <a:gd name="T35" fmla="*/ 25 h 115"/>
                <a:gd name="T36" fmla="*/ 110 w 112"/>
                <a:gd name="T37" fmla="*/ 35 h 115"/>
                <a:gd name="T38" fmla="*/ 107 w 112"/>
                <a:gd name="T39" fmla="*/ 56 h 115"/>
                <a:gd name="T40" fmla="*/ 97 w 112"/>
                <a:gd name="T41" fmla="*/ 73 h 115"/>
                <a:gd name="T42" fmla="*/ 97 w 112"/>
                <a:gd name="T43" fmla="*/ 73 h 115"/>
                <a:gd name="T44" fmla="*/ 57 w 112"/>
                <a:gd name="T45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15">
                  <a:moveTo>
                    <a:pt x="57" y="106"/>
                  </a:moveTo>
                  <a:cubicBezTo>
                    <a:pt x="43" y="111"/>
                    <a:pt x="26" y="115"/>
                    <a:pt x="13" y="106"/>
                  </a:cubicBezTo>
                  <a:cubicBezTo>
                    <a:pt x="2" y="98"/>
                    <a:pt x="0" y="84"/>
                    <a:pt x="0" y="72"/>
                  </a:cubicBezTo>
                  <a:cubicBezTo>
                    <a:pt x="0" y="56"/>
                    <a:pt x="7" y="44"/>
                    <a:pt x="13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20" y="24"/>
                    <a:pt x="26" y="17"/>
                    <a:pt x="33" y="11"/>
                  </a:cubicBezTo>
                  <a:cubicBezTo>
                    <a:pt x="38" y="7"/>
                    <a:pt x="45" y="2"/>
                    <a:pt x="52" y="1"/>
                  </a:cubicBezTo>
                  <a:cubicBezTo>
                    <a:pt x="62" y="0"/>
                    <a:pt x="61" y="15"/>
                    <a:pt x="60" y="21"/>
                  </a:cubicBezTo>
                  <a:cubicBezTo>
                    <a:pt x="60" y="23"/>
                    <a:pt x="64" y="24"/>
                    <a:pt x="64" y="22"/>
                  </a:cubicBezTo>
                  <a:cubicBezTo>
                    <a:pt x="64" y="21"/>
                    <a:pt x="64" y="21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6" y="19"/>
                    <a:pt x="67" y="16"/>
                    <a:pt x="69" y="14"/>
                  </a:cubicBezTo>
                  <a:cubicBezTo>
                    <a:pt x="72" y="12"/>
                    <a:pt x="75" y="11"/>
                    <a:pt x="78" y="10"/>
                  </a:cubicBezTo>
                  <a:cubicBezTo>
                    <a:pt x="88" y="9"/>
                    <a:pt x="88" y="20"/>
                    <a:pt x="88" y="27"/>
                  </a:cubicBezTo>
                  <a:cubicBezTo>
                    <a:pt x="88" y="28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5" y="25"/>
                    <a:pt x="99" y="21"/>
                    <a:pt x="104" y="25"/>
                  </a:cubicBezTo>
                  <a:cubicBezTo>
                    <a:pt x="107" y="27"/>
                    <a:pt x="108" y="31"/>
                    <a:pt x="110" y="35"/>
                  </a:cubicBezTo>
                  <a:cubicBezTo>
                    <a:pt x="112" y="41"/>
                    <a:pt x="110" y="49"/>
                    <a:pt x="107" y="56"/>
                  </a:cubicBezTo>
                  <a:cubicBezTo>
                    <a:pt x="105" y="62"/>
                    <a:pt x="101" y="68"/>
                    <a:pt x="97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7" y="90"/>
                    <a:pt x="75" y="99"/>
                    <a:pt x="57" y="106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3" name="Freeform 14"/>
            <p:cNvSpPr/>
            <p:nvPr/>
          </p:nvSpPr>
          <p:spPr bwMode="auto">
            <a:xfrm>
              <a:off x="746125" y="2139950"/>
              <a:ext cx="982663" cy="765175"/>
            </a:xfrm>
            <a:custGeom>
              <a:avLst/>
              <a:gdLst>
                <a:gd name="T0" fmla="*/ 226 w 232"/>
                <a:gd name="T1" fmla="*/ 120 h 180"/>
                <a:gd name="T2" fmla="*/ 199 w 232"/>
                <a:gd name="T3" fmla="*/ 111 h 180"/>
                <a:gd name="T4" fmla="*/ 197 w 232"/>
                <a:gd name="T5" fmla="*/ 84 h 180"/>
                <a:gd name="T6" fmla="*/ 178 w 232"/>
                <a:gd name="T7" fmla="*/ 78 h 180"/>
                <a:gd name="T8" fmla="*/ 169 w 232"/>
                <a:gd name="T9" fmla="*/ 44 h 180"/>
                <a:gd name="T10" fmla="*/ 140 w 232"/>
                <a:gd name="T11" fmla="*/ 44 h 180"/>
                <a:gd name="T12" fmla="*/ 137 w 232"/>
                <a:gd name="T13" fmla="*/ 16 h 180"/>
                <a:gd name="T14" fmla="*/ 94 w 232"/>
                <a:gd name="T15" fmla="*/ 31 h 180"/>
                <a:gd name="T16" fmla="*/ 47 w 232"/>
                <a:gd name="T17" fmla="*/ 22 h 180"/>
                <a:gd name="T18" fmla="*/ 22 w 232"/>
                <a:gd name="T19" fmla="*/ 16 h 180"/>
                <a:gd name="T20" fmla="*/ 0 w 232"/>
                <a:gd name="T21" fmla="*/ 63 h 180"/>
                <a:gd name="T22" fmla="*/ 21 w 232"/>
                <a:gd name="T23" fmla="*/ 118 h 180"/>
                <a:gd name="T24" fmla="*/ 67 w 232"/>
                <a:gd name="T25" fmla="*/ 154 h 180"/>
                <a:gd name="T26" fmla="*/ 67 w 232"/>
                <a:gd name="T27" fmla="*/ 155 h 180"/>
                <a:gd name="T28" fmla="*/ 121 w 232"/>
                <a:gd name="T29" fmla="*/ 173 h 180"/>
                <a:gd name="T30" fmla="*/ 187 w 232"/>
                <a:gd name="T31" fmla="*/ 176 h 180"/>
                <a:gd name="T32" fmla="*/ 228 w 232"/>
                <a:gd name="T33" fmla="*/ 149 h 180"/>
                <a:gd name="T34" fmla="*/ 226 w 232"/>
                <a:gd name="T35" fmla="*/ 1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180">
                  <a:moveTo>
                    <a:pt x="226" y="120"/>
                  </a:moveTo>
                  <a:cubicBezTo>
                    <a:pt x="220" y="112"/>
                    <a:pt x="209" y="110"/>
                    <a:pt x="199" y="111"/>
                  </a:cubicBezTo>
                  <a:cubicBezTo>
                    <a:pt x="204" y="103"/>
                    <a:pt x="201" y="91"/>
                    <a:pt x="197" y="84"/>
                  </a:cubicBezTo>
                  <a:cubicBezTo>
                    <a:pt x="192" y="76"/>
                    <a:pt x="185" y="74"/>
                    <a:pt x="178" y="78"/>
                  </a:cubicBezTo>
                  <a:cubicBezTo>
                    <a:pt x="180" y="66"/>
                    <a:pt x="178" y="53"/>
                    <a:pt x="169" y="44"/>
                  </a:cubicBezTo>
                  <a:cubicBezTo>
                    <a:pt x="161" y="36"/>
                    <a:pt x="149" y="38"/>
                    <a:pt x="140" y="44"/>
                  </a:cubicBezTo>
                  <a:cubicBezTo>
                    <a:pt x="145" y="35"/>
                    <a:pt x="146" y="23"/>
                    <a:pt x="137" y="16"/>
                  </a:cubicBezTo>
                  <a:cubicBezTo>
                    <a:pt x="122" y="5"/>
                    <a:pt x="104" y="20"/>
                    <a:pt x="94" y="31"/>
                  </a:cubicBezTo>
                  <a:cubicBezTo>
                    <a:pt x="86" y="10"/>
                    <a:pt x="58" y="0"/>
                    <a:pt x="47" y="22"/>
                  </a:cubicBezTo>
                  <a:cubicBezTo>
                    <a:pt x="43" y="12"/>
                    <a:pt x="33" y="10"/>
                    <a:pt x="22" y="16"/>
                  </a:cubicBezTo>
                  <a:cubicBezTo>
                    <a:pt x="6" y="25"/>
                    <a:pt x="0" y="46"/>
                    <a:pt x="0" y="63"/>
                  </a:cubicBezTo>
                  <a:cubicBezTo>
                    <a:pt x="0" y="82"/>
                    <a:pt x="10" y="102"/>
                    <a:pt x="21" y="118"/>
                  </a:cubicBezTo>
                  <a:cubicBezTo>
                    <a:pt x="32" y="133"/>
                    <a:pt x="49" y="146"/>
                    <a:pt x="67" y="154"/>
                  </a:cubicBezTo>
                  <a:cubicBezTo>
                    <a:pt x="67" y="154"/>
                    <a:pt x="67" y="154"/>
                    <a:pt x="67" y="155"/>
                  </a:cubicBezTo>
                  <a:cubicBezTo>
                    <a:pt x="82" y="165"/>
                    <a:pt x="103" y="169"/>
                    <a:pt x="121" y="173"/>
                  </a:cubicBezTo>
                  <a:cubicBezTo>
                    <a:pt x="142" y="177"/>
                    <a:pt x="165" y="180"/>
                    <a:pt x="187" y="176"/>
                  </a:cubicBezTo>
                  <a:cubicBezTo>
                    <a:pt x="204" y="174"/>
                    <a:pt x="221" y="166"/>
                    <a:pt x="228" y="149"/>
                  </a:cubicBezTo>
                  <a:cubicBezTo>
                    <a:pt x="231" y="140"/>
                    <a:pt x="232" y="128"/>
                    <a:pt x="226" y="120"/>
                  </a:cubicBezTo>
                  <a:close/>
                </a:path>
              </a:pathLst>
            </a:custGeom>
            <a:solidFill>
              <a:srgbClr val="DC4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4" name="Freeform 15"/>
            <p:cNvSpPr/>
            <p:nvPr/>
          </p:nvSpPr>
          <p:spPr bwMode="auto">
            <a:xfrm>
              <a:off x="763588" y="2317750"/>
              <a:ext cx="860425" cy="587375"/>
            </a:xfrm>
            <a:custGeom>
              <a:avLst/>
              <a:gdLst>
                <a:gd name="T0" fmla="*/ 181 w 203"/>
                <a:gd name="T1" fmla="*/ 99 h 138"/>
                <a:gd name="T2" fmla="*/ 181 w 203"/>
                <a:gd name="T3" fmla="*/ 79 h 138"/>
                <a:gd name="T4" fmla="*/ 158 w 203"/>
                <a:gd name="T5" fmla="*/ 77 h 138"/>
                <a:gd name="T6" fmla="*/ 139 w 203"/>
                <a:gd name="T7" fmla="*/ 44 h 138"/>
                <a:gd name="T8" fmla="*/ 132 w 203"/>
                <a:gd name="T9" fmla="*/ 23 h 138"/>
                <a:gd name="T10" fmla="*/ 108 w 203"/>
                <a:gd name="T11" fmla="*/ 28 h 138"/>
                <a:gd name="T12" fmla="*/ 73 w 203"/>
                <a:gd name="T13" fmla="*/ 16 h 138"/>
                <a:gd name="T14" fmla="*/ 55 w 203"/>
                <a:gd name="T15" fmla="*/ 2 h 138"/>
                <a:gd name="T16" fmla="*/ 39 w 203"/>
                <a:gd name="T17" fmla="*/ 13 h 138"/>
                <a:gd name="T18" fmla="*/ 39 w 203"/>
                <a:gd name="T19" fmla="*/ 13 h 138"/>
                <a:gd name="T20" fmla="*/ 9 w 203"/>
                <a:gd name="T21" fmla="*/ 8 h 138"/>
                <a:gd name="T22" fmla="*/ 2 w 203"/>
                <a:gd name="T23" fmla="*/ 40 h 138"/>
                <a:gd name="T24" fmla="*/ 20 w 203"/>
                <a:gd name="T25" fmla="*/ 81 h 138"/>
                <a:gd name="T26" fmla="*/ 58 w 203"/>
                <a:gd name="T27" fmla="*/ 113 h 138"/>
                <a:gd name="T28" fmla="*/ 59 w 203"/>
                <a:gd name="T29" fmla="*/ 113 h 138"/>
                <a:gd name="T30" fmla="*/ 78 w 203"/>
                <a:gd name="T31" fmla="*/ 121 h 138"/>
                <a:gd name="T32" fmla="*/ 112 w 203"/>
                <a:gd name="T33" fmla="*/ 131 h 138"/>
                <a:gd name="T34" fmla="*/ 167 w 203"/>
                <a:gd name="T35" fmla="*/ 136 h 138"/>
                <a:gd name="T36" fmla="*/ 201 w 203"/>
                <a:gd name="T37" fmla="*/ 113 h 138"/>
                <a:gd name="T38" fmla="*/ 181 w 203"/>
                <a:gd name="T39" fmla="*/ 9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3" h="138">
                  <a:moveTo>
                    <a:pt x="181" y="99"/>
                  </a:moveTo>
                  <a:cubicBezTo>
                    <a:pt x="185" y="93"/>
                    <a:pt x="188" y="85"/>
                    <a:pt x="181" y="79"/>
                  </a:cubicBezTo>
                  <a:cubicBezTo>
                    <a:pt x="176" y="74"/>
                    <a:pt x="166" y="75"/>
                    <a:pt x="158" y="77"/>
                  </a:cubicBezTo>
                  <a:cubicBezTo>
                    <a:pt x="165" y="61"/>
                    <a:pt x="157" y="33"/>
                    <a:pt x="139" y="44"/>
                  </a:cubicBezTo>
                  <a:cubicBezTo>
                    <a:pt x="141" y="36"/>
                    <a:pt x="141" y="27"/>
                    <a:pt x="132" y="23"/>
                  </a:cubicBezTo>
                  <a:cubicBezTo>
                    <a:pt x="124" y="19"/>
                    <a:pt x="114" y="23"/>
                    <a:pt x="108" y="28"/>
                  </a:cubicBezTo>
                  <a:cubicBezTo>
                    <a:pt x="108" y="8"/>
                    <a:pt x="86" y="5"/>
                    <a:pt x="73" y="16"/>
                  </a:cubicBezTo>
                  <a:cubicBezTo>
                    <a:pt x="70" y="9"/>
                    <a:pt x="63" y="3"/>
                    <a:pt x="55" y="2"/>
                  </a:cubicBezTo>
                  <a:cubicBezTo>
                    <a:pt x="47" y="1"/>
                    <a:pt x="40" y="5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1" y="6"/>
                    <a:pt x="19" y="0"/>
                    <a:pt x="9" y="8"/>
                  </a:cubicBezTo>
                  <a:cubicBezTo>
                    <a:pt x="0" y="15"/>
                    <a:pt x="0" y="30"/>
                    <a:pt x="2" y="40"/>
                  </a:cubicBezTo>
                  <a:cubicBezTo>
                    <a:pt x="3" y="55"/>
                    <a:pt x="11" y="69"/>
                    <a:pt x="20" y="81"/>
                  </a:cubicBezTo>
                  <a:cubicBezTo>
                    <a:pt x="30" y="94"/>
                    <a:pt x="42" y="109"/>
                    <a:pt x="58" y="113"/>
                  </a:cubicBezTo>
                  <a:cubicBezTo>
                    <a:pt x="58" y="114"/>
                    <a:pt x="59" y="113"/>
                    <a:pt x="59" y="113"/>
                  </a:cubicBezTo>
                  <a:cubicBezTo>
                    <a:pt x="64" y="117"/>
                    <a:pt x="73" y="119"/>
                    <a:pt x="78" y="121"/>
                  </a:cubicBezTo>
                  <a:cubicBezTo>
                    <a:pt x="89" y="126"/>
                    <a:pt x="100" y="129"/>
                    <a:pt x="112" y="131"/>
                  </a:cubicBezTo>
                  <a:cubicBezTo>
                    <a:pt x="130" y="135"/>
                    <a:pt x="148" y="138"/>
                    <a:pt x="167" y="136"/>
                  </a:cubicBezTo>
                  <a:cubicBezTo>
                    <a:pt x="180" y="134"/>
                    <a:pt x="199" y="129"/>
                    <a:pt x="201" y="113"/>
                  </a:cubicBezTo>
                  <a:cubicBezTo>
                    <a:pt x="203" y="102"/>
                    <a:pt x="190" y="98"/>
                    <a:pt x="181" y="9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5" name="Freeform 16"/>
            <p:cNvSpPr/>
            <p:nvPr/>
          </p:nvSpPr>
          <p:spPr bwMode="auto">
            <a:xfrm>
              <a:off x="847725" y="2454275"/>
              <a:ext cx="588963" cy="425450"/>
            </a:xfrm>
            <a:custGeom>
              <a:avLst/>
              <a:gdLst>
                <a:gd name="T0" fmla="*/ 135 w 139"/>
                <a:gd name="T1" fmla="*/ 77 h 100"/>
                <a:gd name="T2" fmla="*/ 118 w 139"/>
                <a:gd name="T3" fmla="*/ 72 h 100"/>
                <a:gd name="T4" fmla="*/ 104 w 139"/>
                <a:gd name="T5" fmla="*/ 55 h 100"/>
                <a:gd name="T6" fmla="*/ 86 w 139"/>
                <a:gd name="T7" fmla="*/ 37 h 100"/>
                <a:gd name="T8" fmla="*/ 56 w 139"/>
                <a:gd name="T9" fmla="*/ 24 h 100"/>
                <a:gd name="T10" fmla="*/ 31 w 139"/>
                <a:gd name="T11" fmla="*/ 13 h 100"/>
                <a:gd name="T12" fmla="*/ 11 w 139"/>
                <a:gd name="T13" fmla="*/ 1 h 100"/>
                <a:gd name="T14" fmla="*/ 0 w 139"/>
                <a:gd name="T15" fmla="*/ 19 h 100"/>
                <a:gd name="T16" fmla="*/ 39 w 139"/>
                <a:gd name="T17" fmla="*/ 81 h 100"/>
                <a:gd name="T18" fmla="*/ 40 w 139"/>
                <a:gd name="T19" fmla="*/ 83 h 100"/>
                <a:gd name="T20" fmla="*/ 124 w 139"/>
                <a:gd name="T21" fmla="*/ 92 h 100"/>
                <a:gd name="T22" fmla="*/ 135 w 139"/>
                <a:gd name="T23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00">
                  <a:moveTo>
                    <a:pt x="135" y="77"/>
                  </a:moveTo>
                  <a:cubicBezTo>
                    <a:pt x="131" y="72"/>
                    <a:pt x="124" y="71"/>
                    <a:pt x="118" y="72"/>
                  </a:cubicBezTo>
                  <a:cubicBezTo>
                    <a:pt x="124" y="63"/>
                    <a:pt x="115" y="53"/>
                    <a:pt x="104" y="55"/>
                  </a:cubicBezTo>
                  <a:cubicBezTo>
                    <a:pt x="111" y="46"/>
                    <a:pt x="98" y="31"/>
                    <a:pt x="86" y="37"/>
                  </a:cubicBezTo>
                  <a:cubicBezTo>
                    <a:pt x="90" y="19"/>
                    <a:pt x="69" y="13"/>
                    <a:pt x="56" y="24"/>
                  </a:cubicBezTo>
                  <a:cubicBezTo>
                    <a:pt x="51" y="13"/>
                    <a:pt x="39" y="1"/>
                    <a:pt x="31" y="13"/>
                  </a:cubicBezTo>
                  <a:cubicBezTo>
                    <a:pt x="27" y="7"/>
                    <a:pt x="19" y="0"/>
                    <a:pt x="11" y="1"/>
                  </a:cubicBezTo>
                  <a:cubicBezTo>
                    <a:pt x="2" y="3"/>
                    <a:pt x="0" y="11"/>
                    <a:pt x="0" y="19"/>
                  </a:cubicBezTo>
                  <a:cubicBezTo>
                    <a:pt x="1" y="45"/>
                    <a:pt x="21" y="65"/>
                    <a:pt x="39" y="81"/>
                  </a:cubicBezTo>
                  <a:cubicBezTo>
                    <a:pt x="39" y="81"/>
                    <a:pt x="39" y="82"/>
                    <a:pt x="40" y="83"/>
                  </a:cubicBezTo>
                  <a:cubicBezTo>
                    <a:pt x="67" y="90"/>
                    <a:pt x="96" y="100"/>
                    <a:pt x="124" y="92"/>
                  </a:cubicBezTo>
                  <a:cubicBezTo>
                    <a:pt x="129" y="91"/>
                    <a:pt x="139" y="83"/>
                    <a:pt x="135" y="77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6" name="Freeform 17"/>
            <p:cNvSpPr/>
            <p:nvPr/>
          </p:nvSpPr>
          <p:spPr bwMode="auto">
            <a:xfrm>
              <a:off x="674688" y="2573338"/>
              <a:ext cx="571500" cy="506413"/>
            </a:xfrm>
            <a:custGeom>
              <a:avLst/>
              <a:gdLst>
                <a:gd name="T0" fmla="*/ 132 w 135"/>
                <a:gd name="T1" fmla="*/ 42 h 119"/>
                <a:gd name="T2" fmla="*/ 119 w 135"/>
                <a:gd name="T3" fmla="*/ 39 h 119"/>
                <a:gd name="T4" fmla="*/ 114 w 135"/>
                <a:gd name="T5" fmla="*/ 26 h 119"/>
                <a:gd name="T6" fmla="*/ 100 w 135"/>
                <a:gd name="T7" fmla="*/ 26 h 119"/>
                <a:gd name="T8" fmla="*/ 93 w 135"/>
                <a:gd name="T9" fmla="*/ 13 h 119"/>
                <a:gd name="T10" fmla="*/ 79 w 135"/>
                <a:gd name="T11" fmla="*/ 14 h 119"/>
                <a:gd name="T12" fmla="*/ 79 w 135"/>
                <a:gd name="T13" fmla="*/ 14 h 119"/>
                <a:gd name="T14" fmla="*/ 53 w 135"/>
                <a:gd name="T15" fmla="*/ 6 h 119"/>
                <a:gd name="T16" fmla="*/ 52 w 135"/>
                <a:gd name="T17" fmla="*/ 7 h 119"/>
                <a:gd name="T18" fmla="*/ 78 w 135"/>
                <a:gd name="T19" fmla="*/ 53 h 119"/>
                <a:gd name="T20" fmla="*/ 10 w 135"/>
                <a:gd name="T21" fmla="*/ 109 h 119"/>
                <a:gd name="T22" fmla="*/ 0 w 135"/>
                <a:gd name="T23" fmla="*/ 117 h 119"/>
                <a:gd name="T24" fmla="*/ 2 w 135"/>
                <a:gd name="T25" fmla="*/ 119 h 119"/>
                <a:gd name="T26" fmla="*/ 21 w 135"/>
                <a:gd name="T27" fmla="*/ 105 h 119"/>
                <a:gd name="T28" fmla="*/ 80 w 135"/>
                <a:gd name="T29" fmla="*/ 54 h 119"/>
                <a:gd name="T30" fmla="*/ 132 w 135"/>
                <a:gd name="T31" fmla="*/ 54 h 119"/>
                <a:gd name="T32" fmla="*/ 132 w 135"/>
                <a:gd name="T33" fmla="*/ 4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119">
                  <a:moveTo>
                    <a:pt x="132" y="42"/>
                  </a:moveTo>
                  <a:cubicBezTo>
                    <a:pt x="129" y="38"/>
                    <a:pt x="123" y="37"/>
                    <a:pt x="119" y="39"/>
                  </a:cubicBezTo>
                  <a:cubicBezTo>
                    <a:pt x="120" y="34"/>
                    <a:pt x="118" y="29"/>
                    <a:pt x="114" y="26"/>
                  </a:cubicBezTo>
                  <a:cubicBezTo>
                    <a:pt x="110" y="23"/>
                    <a:pt x="104" y="24"/>
                    <a:pt x="100" y="26"/>
                  </a:cubicBezTo>
                  <a:cubicBezTo>
                    <a:pt x="100" y="21"/>
                    <a:pt x="96" y="16"/>
                    <a:pt x="93" y="13"/>
                  </a:cubicBezTo>
                  <a:cubicBezTo>
                    <a:pt x="88" y="9"/>
                    <a:pt x="83" y="11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5" y="6"/>
                    <a:pt x="61" y="0"/>
                    <a:pt x="53" y="6"/>
                  </a:cubicBezTo>
                  <a:cubicBezTo>
                    <a:pt x="53" y="6"/>
                    <a:pt x="52" y="6"/>
                    <a:pt x="52" y="7"/>
                  </a:cubicBezTo>
                  <a:cubicBezTo>
                    <a:pt x="49" y="25"/>
                    <a:pt x="65" y="43"/>
                    <a:pt x="78" y="53"/>
                  </a:cubicBezTo>
                  <a:cubicBezTo>
                    <a:pt x="60" y="77"/>
                    <a:pt x="35" y="92"/>
                    <a:pt x="10" y="109"/>
                  </a:cubicBezTo>
                  <a:cubicBezTo>
                    <a:pt x="7" y="111"/>
                    <a:pt x="3" y="114"/>
                    <a:pt x="0" y="117"/>
                  </a:cubicBezTo>
                  <a:cubicBezTo>
                    <a:pt x="0" y="117"/>
                    <a:pt x="1" y="118"/>
                    <a:pt x="2" y="119"/>
                  </a:cubicBezTo>
                  <a:cubicBezTo>
                    <a:pt x="8" y="114"/>
                    <a:pt x="14" y="110"/>
                    <a:pt x="21" y="105"/>
                  </a:cubicBezTo>
                  <a:cubicBezTo>
                    <a:pt x="42" y="91"/>
                    <a:pt x="67" y="77"/>
                    <a:pt x="80" y="54"/>
                  </a:cubicBezTo>
                  <a:cubicBezTo>
                    <a:pt x="94" y="61"/>
                    <a:pt x="122" y="71"/>
                    <a:pt x="132" y="54"/>
                  </a:cubicBezTo>
                  <a:cubicBezTo>
                    <a:pt x="135" y="51"/>
                    <a:pt x="135" y="45"/>
                    <a:pt x="132" y="42"/>
                  </a:cubicBezTo>
                  <a:close/>
                </a:path>
              </a:pathLst>
            </a:custGeom>
            <a:solidFill>
              <a:srgbClr val="F2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7" name="Freeform 18"/>
            <p:cNvSpPr/>
            <p:nvPr/>
          </p:nvSpPr>
          <p:spPr bwMode="auto">
            <a:xfrm>
              <a:off x="492125" y="3079750"/>
              <a:ext cx="296863" cy="693738"/>
            </a:xfrm>
            <a:custGeom>
              <a:avLst/>
              <a:gdLst>
                <a:gd name="T0" fmla="*/ 41 w 70"/>
                <a:gd name="T1" fmla="*/ 129 h 163"/>
                <a:gd name="T2" fmla="*/ 43 w 70"/>
                <a:gd name="T3" fmla="*/ 96 h 163"/>
                <a:gd name="T4" fmla="*/ 38 w 70"/>
                <a:gd name="T5" fmla="*/ 56 h 163"/>
                <a:gd name="T6" fmla="*/ 1 w 70"/>
                <a:gd name="T7" fmla="*/ 0 h 163"/>
                <a:gd name="T8" fmla="*/ 0 w 70"/>
                <a:gd name="T9" fmla="*/ 2 h 163"/>
                <a:gd name="T10" fmla="*/ 36 w 70"/>
                <a:gd name="T11" fmla="*/ 61 h 163"/>
                <a:gd name="T12" fmla="*/ 39 w 70"/>
                <a:gd name="T13" fmla="*/ 99 h 163"/>
                <a:gd name="T14" fmla="*/ 38 w 70"/>
                <a:gd name="T15" fmla="*/ 130 h 163"/>
                <a:gd name="T16" fmla="*/ 15 w 70"/>
                <a:gd name="T17" fmla="*/ 154 h 163"/>
                <a:gd name="T18" fmla="*/ 18 w 70"/>
                <a:gd name="T19" fmla="*/ 156 h 163"/>
                <a:gd name="T20" fmla="*/ 29 w 70"/>
                <a:gd name="T21" fmla="*/ 151 h 163"/>
                <a:gd name="T22" fmla="*/ 35 w 70"/>
                <a:gd name="T23" fmla="*/ 159 h 163"/>
                <a:gd name="T24" fmla="*/ 38 w 70"/>
                <a:gd name="T25" fmla="*/ 159 h 163"/>
                <a:gd name="T26" fmla="*/ 41 w 70"/>
                <a:gd name="T27" fmla="*/ 154 h 163"/>
                <a:gd name="T28" fmla="*/ 46 w 70"/>
                <a:gd name="T29" fmla="*/ 159 h 163"/>
                <a:gd name="T30" fmla="*/ 49 w 70"/>
                <a:gd name="T31" fmla="*/ 158 h 163"/>
                <a:gd name="T32" fmla="*/ 51 w 70"/>
                <a:gd name="T33" fmla="*/ 153 h 163"/>
                <a:gd name="T34" fmla="*/ 66 w 70"/>
                <a:gd name="T35" fmla="*/ 154 h 163"/>
                <a:gd name="T36" fmla="*/ 41 w 70"/>
                <a:gd name="T37" fmla="*/ 12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163">
                  <a:moveTo>
                    <a:pt x="41" y="129"/>
                  </a:moveTo>
                  <a:cubicBezTo>
                    <a:pt x="44" y="119"/>
                    <a:pt x="43" y="107"/>
                    <a:pt x="43" y="96"/>
                  </a:cubicBezTo>
                  <a:cubicBezTo>
                    <a:pt x="42" y="83"/>
                    <a:pt x="41" y="69"/>
                    <a:pt x="38" y="56"/>
                  </a:cubicBezTo>
                  <a:cubicBezTo>
                    <a:pt x="34" y="35"/>
                    <a:pt x="24" y="7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3" y="14"/>
                    <a:pt x="31" y="37"/>
                    <a:pt x="36" y="61"/>
                  </a:cubicBezTo>
                  <a:cubicBezTo>
                    <a:pt x="38" y="73"/>
                    <a:pt x="39" y="86"/>
                    <a:pt x="39" y="99"/>
                  </a:cubicBezTo>
                  <a:cubicBezTo>
                    <a:pt x="39" y="109"/>
                    <a:pt x="37" y="120"/>
                    <a:pt x="38" y="130"/>
                  </a:cubicBezTo>
                  <a:cubicBezTo>
                    <a:pt x="26" y="133"/>
                    <a:pt x="18" y="143"/>
                    <a:pt x="15" y="154"/>
                  </a:cubicBezTo>
                  <a:cubicBezTo>
                    <a:pt x="15" y="155"/>
                    <a:pt x="16" y="157"/>
                    <a:pt x="18" y="156"/>
                  </a:cubicBezTo>
                  <a:cubicBezTo>
                    <a:pt x="21" y="154"/>
                    <a:pt x="25" y="153"/>
                    <a:pt x="29" y="151"/>
                  </a:cubicBezTo>
                  <a:cubicBezTo>
                    <a:pt x="31" y="153"/>
                    <a:pt x="34" y="156"/>
                    <a:pt x="35" y="159"/>
                  </a:cubicBezTo>
                  <a:cubicBezTo>
                    <a:pt x="35" y="160"/>
                    <a:pt x="37" y="160"/>
                    <a:pt x="38" y="159"/>
                  </a:cubicBezTo>
                  <a:cubicBezTo>
                    <a:pt x="39" y="157"/>
                    <a:pt x="40" y="156"/>
                    <a:pt x="41" y="154"/>
                  </a:cubicBezTo>
                  <a:cubicBezTo>
                    <a:pt x="43" y="155"/>
                    <a:pt x="44" y="157"/>
                    <a:pt x="46" y="159"/>
                  </a:cubicBezTo>
                  <a:cubicBezTo>
                    <a:pt x="47" y="160"/>
                    <a:pt x="48" y="160"/>
                    <a:pt x="49" y="158"/>
                  </a:cubicBezTo>
                  <a:cubicBezTo>
                    <a:pt x="50" y="157"/>
                    <a:pt x="50" y="155"/>
                    <a:pt x="51" y="153"/>
                  </a:cubicBezTo>
                  <a:cubicBezTo>
                    <a:pt x="55" y="158"/>
                    <a:pt x="63" y="163"/>
                    <a:pt x="66" y="154"/>
                  </a:cubicBezTo>
                  <a:cubicBezTo>
                    <a:pt x="70" y="141"/>
                    <a:pt x="51" y="131"/>
                    <a:pt x="41" y="12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8" name="Freeform 19"/>
            <p:cNvSpPr/>
            <p:nvPr/>
          </p:nvSpPr>
          <p:spPr bwMode="auto">
            <a:xfrm>
              <a:off x="877888" y="3046413"/>
              <a:ext cx="317500" cy="633413"/>
            </a:xfrm>
            <a:custGeom>
              <a:avLst/>
              <a:gdLst>
                <a:gd name="T0" fmla="*/ 51 w 75"/>
                <a:gd name="T1" fmla="*/ 115 h 149"/>
                <a:gd name="T2" fmla="*/ 50 w 75"/>
                <a:gd name="T3" fmla="*/ 115 h 149"/>
                <a:gd name="T4" fmla="*/ 48 w 75"/>
                <a:gd name="T5" fmla="*/ 86 h 149"/>
                <a:gd name="T6" fmla="*/ 41 w 75"/>
                <a:gd name="T7" fmla="*/ 48 h 149"/>
                <a:gd name="T8" fmla="*/ 1 w 75"/>
                <a:gd name="T9" fmla="*/ 0 h 149"/>
                <a:gd name="T10" fmla="*/ 1 w 75"/>
                <a:gd name="T11" fmla="*/ 2 h 149"/>
                <a:gd name="T12" fmla="*/ 40 w 75"/>
                <a:gd name="T13" fmla="*/ 55 h 149"/>
                <a:gd name="T14" fmla="*/ 45 w 75"/>
                <a:gd name="T15" fmla="*/ 90 h 149"/>
                <a:gd name="T16" fmla="*/ 46 w 75"/>
                <a:gd name="T17" fmla="*/ 115 h 149"/>
                <a:gd name="T18" fmla="*/ 45 w 75"/>
                <a:gd name="T19" fmla="*/ 142 h 149"/>
                <a:gd name="T20" fmla="*/ 50 w 75"/>
                <a:gd name="T21" fmla="*/ 149 h 149"/>
                <a:gd name="T22" fmla="*/ 61 w 75"/>
                <a:gd name="T23" fmla="*/ 148 h 149"/>
                <a:gd name="T24" fmla="*/ 51 w 75"/>
                <a:gd name="T25" fmla="*/ 11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49">
                  <a:moveTo>
                    <a:pt x="51" y="115"/>
                  </a:moveTo>
                  <a:cubicBezTo>
                    <a:pt x="50" y="115"/>
                    <a:pt x="50" y="115"/>
                    <a:pt x="50" y="115"/>
                  </a:cubicBezTo>
                  <a:cubicBezTo>
                    <a:pt x="50" y="106"/>
                    <a:pt x="49" y="95"/>
                    <a:pt x="48" y="86"/>
                  </a:cubicBezTo>
                  <a:cubicBezTo>
                    <a:pt x="46" y="73"/>
                    <a:pt x="45" y="61"/>
                    <a:pt x="41" y="48"/>
                  </a:cubicBezTo>
                  <a:cubicBezTo>
                    <a:pt x="36" y="28"/>
                    <a:pt x="24" y="6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24" y="11"/>
                    <a:pt x="34" y="32"/>
                    <a:pt x="40" y="55"/>
                  </a:cubicBezTo>
                  <a:cubicBezTo>
                    <a:pt x="43" y="67"/>
                    <a:pt x="44" y="78"/>
                    <a:pt x="45" y="90"/>
                  </a:cubicBezTo>
                  <a:cubicBezTo>
                    <a:pt x="46" y="98"/>
                    <a:pt x="45" y="107"/>
                    <a:pt x="46" y="115"/>
                  </a:cubicBezTo>
                  <a:cubicBezTo>
                    <a:pt x="44" y="124"/>
                    <a:pt x="42" y="133"/>
                    <a:pt x="45" y="142"/>
                  </a:cubicBezTo>
                  <a:cubicBezTo>
                    <a:pt x="46" y="144"/>
                    <a:pt x="48" y="149"/>
                    <a:pt x="50" y="149"/>
                  </a:cubicBezTo>
                  <a:cubicBezTo>
                    <a:pt x="54" y="149"/>
                    <a:pt x="58" y="149"/>
                    <a:pt x="61" y="148"/>
                  </a:cubicBezTo>
                  <a:cubicBezTo>
                    <a:pt x="75" y="141"/>
                    <a:pt x="56" y="120"/>
                    <a:pt x="51" y="115"/>
                  </a:cubicBezTo>
                  <a:close/>
                </a:path>
              </a:pathLst>
            </a:custGeom>
            <a:solidFill>
              <a:srgbClr val="1D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9" name="Freeform 20"/>
            <p:cNvSpPr/>
            <p:nvPr/>
          </p:nvSpPr>
          <p:spPr bwMode="auto">
            <a:xfrm>
              <a:off x="831850" y="3148013"/>
              <a:ext cx="215900" cy="501650"/>
            </a:xfrm>
            <a:custGeom>
              <a:avLst/>
              <a:gdLst>
                <a:gd name="T0" fmla="*/ 40 w 51"/>
                <a:gd name="T1" fmla="*/ 2 h 118"/>
                <a:gd name="T2" fmla="*/ 41 w 51"/>
                <a:gd name="T3" fmla="*/ 1 h 118"/>
                <a:gd name="T4" fmla="*/ 40 w 51"/>
                <a:gd name="T5" fmla="*/ 0 h 118"/>
                <a:gd name="T6" fmla="*/ 39 w 51"/>
                <a:gd name="T7" fmla="*/ 2 h 118"/>
                <a:gd name="T8" fmla="*/ 39 w 51"/>
                <a:gd name="T9" fmla="*/ 2 h 118"/>
                <a:gd name="T10" fmla="*/ 3 w 51"/>
                <a:gd name="T11" fmla="*/ 116 h 118"/>
                <a:gd name="T12" fmla="*/ 4 w 51"/>
                <a:gd name="T13" fmla="*/ 117 h 118"/>
                <a:gd name="T14" fmla="*/ 6 w 51"/>
                <a:gd name="T15" fmla="*/ 117 h 118"/>
                <a:gd name="T16" fmla="*/ 41 w 51"/>
                <a:gd name="T17" fmla="*/ 67 h 118"/>
                <a:gd name="T18" fmla="*/ 40 w 51"/>
                <a:gd name="T19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8">
                  <a:moveTo>
                    <a:pt x="40" y="2"/>
                  </a:moveTo>
                  <a:cubicBezTo>
                    <a:pt x="40" y="2"/>
                    <a:pt x="41" y="1"/>
                    <a:pt x="41" y="1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1"/>
                    <a:pt x="40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18" y="36"/>
                    <a:pt x="0" y="75"/>
                    <a:pt x="3" y="116"/>
                  </a:cubicBezTo>
                  <a:cubicBezTo>
                    <a:pt x="3" y="117"/>
                    <a:pt x="4" y="117"/>
                    <a:pt x="4" y="117"/>
                  </a:cubicBezTo>
                  <a:cubicBezTo>
                    <a:pt x="4" y="117"/>
                    <a:pt x="5" y="118"/>
                    <a:pt x="6" y="117"/>
                  </a:cubicBezTo>
                  <a:cubicBezTo>
                    <a:pt x="24" y="106"/>
                    <a:pt x="35" y="86"/>
                    <a:pt x="41" y="67"/>
                  </a:cubicBezTo>
                  <a:cubicBezTo>
                    <a:pt x="48" y="47"/>
                    <a:pt x="51" y="21"/>
                    <a:pt x="40" y="2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0" name="Freeform 21"/>
            <p:cNvSpPr/>
            <p:nvPr/>
          </p:nvSpPr>
          <p:spPr bwMode="auto">
            <a:xfrm>
              <a:off x="1304925" y="3087688"/>
              <a:ext cx="149225" cy="523875"/>
            </a:xfrm>
            <a:custGeom>
              <a:avLst/>
              <a:gdLst>
                <a:gd name="T0" fmla="*/ 31 w 35"/>
                <a:gd name="T1" fmla="*/ 52 h 123"/>
                <a:gd name="T2" fmla="*/ 0 w 35"/>
                <a:gd name="T3" fmla="*/ 0 h 123"/>
                <a:gd name="T4" fmla="*/ 0 w 35"/>
                <a:gd name="T5" fmla="*/ 0 h 123"/>
                <a:gd name="T6" fmla="*/ 29 w 35"/>
                <a:gd name="T7" fmla="*/ 57 h 123"/>
                <a:gd name="T8" fmla="*/ 31 w 35"/>
                <a:gd name="T9" fmla="*/ 121 h 123"/>
                <a:gd name="T10" fmla="*/ 34 w 35"/>
                <a:gd name="T11" fmla="*/ 121 h 123"/>
                <a:gd name="T12" fmla="*/ 31 w 35"/>
                <a:gd name="T13" fmla="*/ 5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3">
                  <a:moveTo>
                    <a:pt x="31" y="52"/>
                  </a:moveTo>
                  <a:cubicBezTo>
                    <a:pt x="27" y="33"/>
                    <a:pt x="20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13"/>
                    <a:pt x="25" y="36"/>
                    <a:pt x="29" y="57"/>
                  </a:cubicBezTo>
                  <a:cubicBezTo>
                    <a:pt x="32" y="78"/>
                    <a:pt x="32" y="100"/>
                    <a:pt x="31" y="121"/>
                  </a:cubicBezTo>
                  <a:cubicBezTo>
                    <a:pt x="31" y="123"/>
                    <a:pt x="34" y="123"/>
                    <a:pt x="34" y="121"/>
                  </a:cubicBezTo>
                  <a:cubicBezTo>
                    <a:pt x="35" y="98"/>
                    <a:pt x="35" y="75"/>
                    <a:pt x="31" y="5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1" name="Freeform 22"/>
            <p:cNvSpPr/>
            <p:nvPr/>
          </p:nvSpPr>
          <p:spPr bwMode="auto">
            <a:xfrm>
              <a:off x="1292225" y="3581400"/>
              <a:ext cx="296863" cy="290513"/>
            </a:xfrm>
            <a:custGeom>
              <a:avLst/>
              <a:gdLst>
                <a:gd name="T0" fmla="*/ 37 w 70"/>
                <a:gd name="T1" fmla="*/ 1 h 68"/>
                <a:gd name="T2" fmla="*/ 36 w 70"/>
                <a:gd name="T3" fmla="*/ 1 h 68"/>
                <a:gd name="T4" fmla="*/ 34 w 70"/>
                <a:gd name="T5" fmla="*/ 2 h 68"/>
                <a:gd name="T6" fmla="*/ 1 w 70"/>
                <a:gd name="T7" fmla="*/ 47 h 68"/>
                <a:gd name="T8" fmla="*/ 7 w 70"/>
                <a:gd name="T9" fmla="*/ 58 h 68"/>
                <a:gd name="T10" fmla="*/ 19 w 70"/>
                <a:gd name="T11" fmla="*/ 50 h 68"/>
                <a:gd name="T12" fmla="*/ 25 w 70"/>
                <a:gd name="T13" fmla="*/ 67 h 68"/>
                <a:gd name="T14" fmla="*/ 27 w 70"/>
                <a:gd name="T15" fmla="*/ 67 h 68"/>
                <a:gd name="T16" fmla="*/ 38 w 70"/>
                <a:gd name="T17" fmla="*/ 53 h 68"/>
                <a:gd name="T18" fmla="*/ 48 w 70"/>
                <a:gd name="T19" fmla="*/ 64 h 68"/>
                <a:gd name="T20" fmla="*/ 60 w 70"/>
                <a:gd name="T21" fmla="*/ 56 h 68"/>
                <a:gd name="T22" fmla="*/ 37 w 70"/>
                <a:gd name="T2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68">
                  <a:moveTo>
                    <a:pt x="37" y="1"/>
                  </a:moveTo>
                  <a:cubicBezTo>
                    <a:pt x="37" y="1"/>
                    <a:pt x="37" y="0"/>
                    <a:pt x="36" y="1"/>
                  </a:cubicBezTo>
                  <a:cubicBezTo>
                    <a:pt x="35" y="0"/>
                    <a:pt x="34" y="1"/>
                    <a:pt x="34" y="2"/>
                  </a:cubicBezTo>
                  <a:cubicBezTo>
                    <a:pt x="19" y="13"/>
                    <a:pt x="2" y="27"/>
                    <a:pt x="1" y="47"/>
                  </a:cubicBezTo>
                  <a:cubicBezTo>
                    <a:pt x="0" y="51"/>
                    <a:pt x="2" y="56"/>
                    <a:pt x="7" y="58"/>
                  </a:cubicBezTo>
                  <a:cubicBezTo>
                    <a:pt x="11" y="59"/>
                    <a:pt x="16" y="55"/>
                    <a:pt x="19" y="50"/>
                  </a:cubicBezTo>
                  <a:cubicBezTo>
                    <a:pt x="19" y="56"/>
                    <a:pt x="20" y="62"/>
                    <a:pt x="25" y="67"/>
                  </a:cubicBezTo>
                  <a:cubicBezTo>
                    <a:pt x="25" y="68"/>
                    <a:pt x="26" y="68"/>
                    <a:pt x="27" y="67"/>
                  </a:cubicBezTo>
                  <a:cubicBezTo>
                    <a:pt x="32" y="63"/>
                    <a:pt x="36" y="59"/>
                    <a:pt x="38" y="53"/>
                  </a:cubicBezTo>
                  <a:cubicBezTo>
                    <a:pt x="40" y="58"/>
                    <a:pt x="42" y="63"/>
                    <a:pt x="48" y="64"/>
                  </a:cubicBezTo>
                  <a:cubicBezTo>
                    <a:pt x="53" y="65"/>
                    <a:pt x="58" y="60"/>
                    <a:pt x="60" y="56"/>
                  </a:cubicBezTo>
                  <a:cubicBezTo>
                    <a:pt x="70" y="36"/>
                    <a:pt x="51" y="14"/>
                    <a:pt x="37" y="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2" name="Freeform 23"/>
            <p:cNvSpPr/>
            <p:nvPr/>
          </p:nvSpPr>
          <p:spPr bwMode="auto">
            <a:xfrm>
              <a:off x="1652588" y="3292475"/>
              <a:ext cx="555625" cy="1352550"/>
            </a:xfrm>
            <a:custGeom>
              <a:avLst/>
              <a:gdLst>
                <a:gd name="T0" fmla="*/ 131 w 131"/>
                <a:gd name="T1" fmla="*/ 207 h 318"/>
                <a:gd name="T2" fmla="*/ 130 w 131"/>
                <a:gd name="T3" fmla="*/ 207 h 318"/>
                <a:gd name="T4" fmla="*/ 121 w 131"/>
                <a:gd name="T5" fmla="*/ 183 h 318"/>
                <a:gd name="T6" fmla="*/ 100 w 131"/>
                <a:gd name="T7" fmla="*/ 170 h 318"/>
                <a:gd name="T8" fmla="*/ 116 w 131"/>
                <a:gd name="T9" fmla="*/ 168 h 318"/>
                <a:gd name="T10" fmla="*/ 117 w 131"/>
                <a:gd name="T11" fmla="*/ 168 h 318"/>
                <a:gd name="T12" fmla="*/ 118 w 131"/>
                <a:gd name="T13" fmla="*/ 167 h 318"/>
                <a:gd name="T14" fmla="*/ 100 w 131"/>
                <a:gd name="T15" fmla="*/ 137 h 318"/>
                <a:gd name="T16" fmla="*/ 101 w 131"/>
                <a:gd name="T17" fmla="*/ 136 h 318"/>
                <a:gd name="T18" fmla="*/ 68 w 131"/>
                <a:gd name="T19" fmla="*/ 129 h 318"/>
                <a:gd name="T20" fmla="*/ 90 w 131"/>
                <a:gd name="T21" fmla="*/ 125 h 318"/>
                <a:gd name="T22" fmla="*/ 91 w 131"/>
                <a:gd name="T23" fmla="*/ 125 h 318"/>
                <a:gd name="T24" fmla="*/ 92 w 131"/>
                <a:gd name="T25" fmla="*/ 124 h 318"/>
                <a:gd name="T26" fmla="*/ 68 w 131"/>
                <a:gd name="T27" fmla="*/ 95 h 318"/>
                <a:gd name="T28" fmla="*/ 40 w 131"/>
                <a:gd name="T29" fmla="*/ 65 h 318"/>
                <a:gd name="T30" fmla="*/ 17 w 131"/>
                <a:gd name="T31" fmla="*/ 0 h 318"/>
                <a:gd name="T32" fmla="*/ 17 w 131"/>
                <a:gd name="T33" fmla="*/ 1 h 318"/>
                <a:gd name="T34" fmla="*/ 37 w 131"/>
                <a:gd name="T35" fmla="*/ 66 h 318"/>
                <a:gd name="T36" fmla="*/ 15 w 131"/>
                <a:gd name="T37" fmla="*/ 131 h 318"/>
                <a:gd name="T38" fmla="*/ 16 w 131"/>
                <a:gd name="T39" fmla="*/ 134 h 318"/>
                <a:gd name="T40" fmla="*/ 24 w 131"/>
                <a:gd name="T41" fmla="*/ 137 h 318"/>
                <a:gd name="T42" fmla="*/ 6 w 131"/>
                <a:gd name="T43" fmla="*/ 189 h 318"/>
                <a:gd name="T44" fmla="*/ 8 w 131"/>
                <a:gd name="T45" fmla="*/ 191 h 318"/>
                <a:gd name="T46" fmla="*/ 15 w 131"/>
                <a:gd name="T47" fmla="*/ 191 h 318"/>
                <a:gd name="T48" fmla="*/ 8 w 131"/>
                <a:gd name="T49" fmla="*/ 239 h 318"/>
                <a:gd name="T50" fmla="*/ 10 w 131"/>
                <a:gd name="T51" fmla="*/ 240 h 318"/>
                <a:gd name="T52" fmla="*/ 21 w 131"/>
                <a:gd name="T53" fmla="*/ 231 h 318"/>
                <a:gd name="T54" fmla="*/ 38 w 131"/>
                <a:gd name="T55" fmla="*/ 293 h 318"/>
                <a:gd name="T56" fmla="*/ 40 w 131"/>
                <a:gd name="T57" fmla="*/ 292 h 318"/>
                <a:gd name="T58" fmla="*/ 41 w 131"/>
                <a:gd name="T59" fmla="*/ 292 h 318"/>
                <a:gd name="T60" fmla="*/ 50 w 131"/>
                <a:gd name="T61" fmla="*/ 286 h 318"/>
                <a:gd name="T62" fmla="*/ 88 w 131"/>
                <a:gd name="T63" fmla="*/ 318 h 318"/>
                <a:gd name="T64" fmla="*/ 89 w 131"/>
                <a:gd name="T65" fmla="*/ 316 h 318"/>
                <a:gd name="T66" fmla="*/ 114 w 131"/>
                <a:gd name="T67" fmla="*/ 286 h 318"/>
                <a:gd name="T68" fmla="*/ 114 w 131"/>
                <a:gd name="T69" fmla="*/ 286 h 318"/>
                <a:gd name="T70" fmla="*/ 114 w 131"/>
                <a:gd name="T71" fmla="*/ 285 h 318"/>
                <a:gd name="T72" fmla="*/ 114 w 131"/>
                <a:gd name="T73" fmla="*/ 285 h 318"/>
                <a:gd name="T74" fmla="*/ 114 w 131"/>
                <a:gd name="T75" fmla="*/ 284 h 318"/>
                <a:gd name="T76" fmla="*/ 93 w 131"/>
                <a:gd name="T77" fmla="*/ 266 h 318"/>
                <a:gd name="T78" fmla="*/ 116 w 131"/>
                <a:gd name="T79" fmla="*/ 275 h 318"/>
                <a:gd name="T80" fmla="*/ 118 w 131"/>
                <a:gd name="T81" fmla="*/ 274 h 318"/>
                <a:gd name="T82" fmla="*/ 127 w 131"/>
                <a:gd name="T83" fmla="*/ 223 h 318"/>
                <a:gd name="T84" fmla="*/ 127 w 131"/>
                <a:gd name="T85" fmla="*/ 223 h 318"/>
                <a:gd name="T86" fmla="*/ 114 w 131"/>
                <a:gd name="T87" fmla="*/ 204 h 318"/>
                <a:gd name="T88" fmla="*/ 129 w 131"/>
                <a:gd name="T89" fmla="*/ 210 h 318"/>
                <a:gd name="T90" fmla="*/ 131 w 131"/>
                <a:gd name="T91" fmla="*/ 209 h 318"/>
                <a:gd name="T92" fmla="*/ 131 w 131"/>
                <a:gd name="T93" fmla="*/ 209 h 318"/>
                <a:gd name="T94" fmla="*/ 131 w 131"/>
                <a:gd name="T95" fmla="*/ 20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318">
                  <a:moveTo>
                    <a:pt x="131" y="207"/>
                  </a:moveTo>
                  <a:cubicBezTo>
                    <a:pt x="131" y="207"/>
                    <a:pt x="130" y="207"/>
                    <a:pt x="130" y="207"/>
                  </a:cubicBezTo>
                  <a:cubicBezTo>
                    <a:pt x="128" y="199"/>
                    <a:pt x="126" y="190"/>
                    <a:pt x="121" y="183"/>
                  </a:cubicBezTo>
                  <a:cubicBezTo>
                    <a:pt x="116" y="176"/>
                    <a:pt x="108" y="173"/>
                    <a:pt x="100" y="170"/>
                  </a:cubicBezTo>
                  <a:cubicBezTo>
                    <a:pt x="105" y="169"/>
                    <a:pt x="111" y="169"/>
                    <a:pt x="116" y="168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7" y="168"/>
                    <a:pt x="118" y="168"/>
                    <a:pt x="118" y="167"/>
                  </a:cubicBezTo>
                  <a:cubicBezTo>
                    <a:pt x="114" y="156"/>
                    <a:pt x="109" y="145"/>
                    <a:pt x="100" y="137"/>
                  </a:cubicBezTo>
                  <a:cubicBezTo>
                    <a:pt x="101" y="137"/>
                    <a:pt x="102" y="136"/>
                    <a:pt x="101" y="136"/>
                  </a:cubicBezTo>
                  <a:cubicBezTo>
                    <a:pt x="91" y="131"/>
                    <a:pt x="79" y="130"/>
                    <a:pt x="68" y="129"/>
                  </a:cubicBezTo>
                  <a:cubicBezTo>
                    <a:pt x="75" y="126"/>
                    <a:pt x="83" y="126"/>
                    <a:pt x="90" y="125"/>
                  </a:cubicBezTo>
                  <a:cubicBezTo>
                    <a:pt x="90" y="125"/>
                    <a:pt x="91" y="125"/>
                    <a:pt x="91" y="125"/>
                  </a:cubicBezTo>
                  <a:cubicBezTo>
                    <a:pt x="91" y="126"/>
                    <a:pt x="93" y="125"/>
                    <a:pt x="92" y="124"/>
                  </a:cubicBezTo>
                  <a:cubicBezTo>
                    <a:pt x="85" y="114"/>
                    <a:pt x="76" y="105"/>
                    <a:pt x="68" y="95"/>
                  </a:cubicBezTo>
                  <a:cubicBezTo>
                    <a:pt x="59" y="84"/>
                    <a:pt x="51" y="73"/>
                    <a:pt x="40" y="65"/>
                  </a:cubicBezTo>
                  <a:cubicBezTo>
                    <a:pt x="39" y="44"/>
                    <a:pt x="37" y="11"/>
                    <a:pt x="17" y="0"/>
                  </a:cubicBezTo>
                  <a:cubicBezTo>
                    <a:pt x="17" y="0"/>
                    <a:pt x="16" y="0"/>
                    <a:pt x="17" y="1"/>
                  </a:cubicBezTo>
                  <a:cubicBezTo>
                    <a:pt x="35" y="17"/>
                    <a:pt x="34" y="43"/>
                    <a:pt x="37" y="66"/>
                  </a:cubicBezTo>
                  <a:cubicBezTo>
                    <a:pt x="39" y="89"/>
                    <a:pt x="26" y="111"/>
                    <a:pt x="15" y="131"/>
                  </a:cubicBezTo>
                  <a:cubicBezTo>
                    <a:pt x="14" y="132"/>
                    <a:pt x="15" y="133"/>
                    <a:pt x="16" y="134"/>
                  </a:cubicBezTo>
                  <a:cubicBezTo>
                    <a:pt x="19" y="135"/>
                    <a:pt x="21" y="136"/>
                    <a:pt x="24" y="137"/>
                  </a:cubicBezTo>
                  <a:cubicBezTo>
                    <a:pt x="9" y="151"/>
                    <a:pt x="6" y="170"/>
                    <a:pt x="6" y="189"/>
                  </a:cubicBezTo>
                  <a:cubicBezTo>
                    <a:pt x="6" y="190"/>
                    <a:pt x="7" y="191"/>
                    <a:pt x="8" y="191"/>
                  </a:cubicBezTo>
                  <a:cubicBezTo>
                    <a:pt x="10" y="191"/>
                    <a:pt x="12" y="191"/>
                    <a:pt x="15" y="191"/>
                  </a:cubicBezTo>
                  <a:cubicBezTo>
                    <a:pt x="0" y="201"/>
                    <a:pt x="1" y="225"/>
                    <a:pt x="8" y="239"/>
                  </a:cubicBezTo>
                  <a:cubicBezTo>
                    <a:pt x="8" y="240"/>
                    <a:pt x="9" y="240"/>
                    <a:pt x="10" y="240"/>
                  </a:cubicBezTo>
                  <a:cubicBezTo>
                    <a:pt x="13" y="236"/>
                    <a:pt x="17" y="234"/>
                    <a:pt x="21" y="231"/>
                  </a:cubicBezTo>
                  <a:cubicBezTo>
                    <a:pt x="13" y="255"/>
                    <a:pt x="21" y="275"/>
                    <a:pt x="38" y="293"/>
                  </a:cubicBezTo>
                  <a:cubicBezTo>
                    <a:pt x="39" y="293"/>
                    <a:pt x="40" y="293"/>
                    <a:pt x="40" y="292"/>
                  </a:cubicBezTo>
                  <a:cubicBezTo>
                    <a:pt x="41" y="292"/>
                    <a:pt x="41" y="293"/>
                    <a:pt x="41" y="292"/>
                  </a:cubicBezTo>
                  <a:cubicBezTo>
                    <a:pt x="44" y="291"/>
                    <a:pt x="47" y="289"/>
                    <a:pt x="50" y="286"/>
                  </a:cubicBezTo>
                  <a:cubicBezTo>
                    <a:pt x="49" y="307"/>
                    <a:pt x="70" y="317"/>
                    <a:pt x="88" y="318"/>
                  </a:cubicBezTo>
                  <a:cubicBezTo>
                    <a:pt x="89" y="318"/>
                    <a:pt x="89" y="317"/>
                    <a:pt x="89" y="316"/>
                  </a:cubicBezTo>
                  <a:cubicBezTo>
                    <a:pt x="100" y="310"/>
                    <a:pt x="110" y="298"/>
                    <a:pt x="114" y="286"/>
                  </a:cubicBezTo>
                  <a:cubicBezTo>
                    <a:pt x="114" y="286"/>
                    <a:pt x="114" y="286"/>
                    <a:pt x="114" y="286"/>
                  </a:cubicBezTo>
                  <a:cubicBezTo>
                    <a:pt x="114" y="285"/>
                    <a:pt x="114" y="285"/>
                    <a:pt x="114" y="285"/>
                  </a:cubicBezTo>
                  <a:cubicBezTo>
                    <a:pt x="114" y="285"/>
                    <a:pt x="114" y="285"/>
                    <a:pt x="114" y="285"/>
                  </a:cubicBezTo>
                  <a:cubicBezTo>
                    <a:pt x="114" y="285"/>
                    <a:pt x="114" y="285"/>
                    <a:pt x="114" y="284"/>
                  </a:cubicBezTo>
                  <a:cubicBezTo>
                    <a:pt x="109" y="277"/>
                    <a:pt x="101" y="271"/>
                    <a:pt x="93" y="266"/>
                  </a:cubicBezTo>
                  <a:cubicBezTo>
                    <a:pt x="101" y="268"/>
                    <a:pt x="109" y="270"/>
                    <a:pt x="116" y="275"/>
                  </a:cubicBezTo>
                  <a:cubicBezTo>
                    <a:pt x="116" y="275"/>
                    <a:pt x="117" y="275"/>
                    <a:pt x="118" y="274"/>
                  </a:cubicBezTo>
                  <a:cubicBezTo>
                    <a:pt x="125" y="259"/>
                    <a:pt x="130" y="240"/>
                    <a:pt x="127" y="223"/>
                  </a:cubicBezTo>
                  <a:cubicBezTo>
                    <a:pt x="127" y="223"/>
                    <a:pt x="127" y="223"/>
                    <a:pt x="127" y="223"/>
                  </a:cubicBezTo>
                  <a:cubicBezTo>
                    <a:pt x="126" y="215"/>
                    <a:pt x="120" y="209"/>
                    <a:pt x="114" y="204"/>
                  </a:cubicBezTo>
                  <a:cubicBezTo>
                    <a:pt x="119" y="205"/>
                    <a:pt x="124" y="206"/>
                    <a:pt x="129" y="210"/>
                  </a:cubicBezTo>
                  <a:cubicBezTo>
                    <a:pt x="130" y="210"/>
                    <a:pt x="130" y="210"/>
                    <a:pt x="131" y="209"/>
                  </a:cubicBezTo>
                  <a:cubicBezTo>
                    <a:pt x="131" y="209"/>
                    <a:pt x="131" y="209"/>
                    <a:pt x="131" y="209"/>
                  </a:cubicBezTo>
                  <a:cubicBezTo>
                    <a:pt x="131" y="208"/>
                    <a:pt x="131" y="208"/>
                    <a:pt x="131" y="207"/>
                  </a:cubicBezTo>
                  <a:close/>
                </a:path>
              </a:pathLst>
            </a:custGeom>
            <a:solidFill>
              <a:srgbClr val="156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3" name="Freeform 24"/>
            <p:cNvSpPr/>
            <p:nvPr/>
          </p:nvSpPr>
          <p:spPr bwMode="auto">
            <a:xfrm>
              <a:off x="250825" y="3079750"/>
              <a:ext cx="223838" cy="501650"/>
            </a:xfrm>
            <a:custGeom>
              <a:avLst/>
              <a:gdLst>
                <a:gd name="T0" fmla="*/ 52 w 53"/>
                <a:gd name="T1" fmla="*/ 115 h 118"/>
                <a:gd name="T2" fmla="*/ 3 w 53"/>
                <a:gd name="T3" fmla="*/ 6 h 118"/>
                <a:gd name="T4" fmla="*/ 3 w 53"/>
                <a:gd name="T5" fmla="*/ 6 h 118"/>
                <a:gd name="T6" fmla="*/ 2 w 53"/>
                <a:gd name="T7" fmla="*/ 7 h 118"/>
                <a:gd name="T8" fmla="*/ 49 w 53"/>
                <a:gd name="T9" fmla="*/ 116 h 118"/>
                <a:gd name="T10" fmla="*/ 49 w 53"/>
                <a:gd name="T11" fmla="*/ 116 h 118"/>
                <a:gd name="T12" fmla="*/ 52 w 53"/>
                <a:gd name="T13" fmla="*/ 116 h 118"/>
                <a:gd name="T14" fmla="*/ 52 w 53"/>
                <a:gd name="T15" fmla="*/ 116 h 118"/>
                <a:gd name="T16" fmla="*/ 52 w 53"/>
                <a:gd name="T17" fmla="*/ 1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18">
                  <a:moveTo>
                    <a:pt x="52" y="115"/>
                  </a:moveTo>
                  <a:cubicBezTo>
                    <a:pt x="53" y="82"/>
                    <a:pt x="53" y="0"/>
                    <a:pt x="3" y="6"/>
                  </a:cubicBezTo>
                  <a:cubicBezTo>
                    <a:pt x="3" y="6"/>
                    <a:pt x="2" y="6"/>
                    <a:pt x="3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0" y="48"/>
                    <a:pt x="19" y="88"/>
                    <a:pt x="49" y="116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9" y="118"/>
                    <a:pt x="52" y="118"/>
                    <a:pt x="52" y="116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2" y="115"/>
                    <a:pt x="52" y="115"/>
                    <a:pt x="52" y="115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4" name="Freeform 25"/>
            <p:cNvSpPr/>
            <p:nvPr/>
          </p:nvSpPr>
          <p:spPr bwMode="auto">
            <a:xfrm>
              <a:off x="1500188" y="2522538"/>
              <a:ext cx="1246188" cy="706438"/>
            </a:xfrm>
            <a:custGeom>
              <a:avLst/>
              <a:gdLst>
                <a:gd name="T0" fmla="*/ 273 w 294"/>
                <a:gd name="T1" fmla="*/ 43 h 166"/>
                <a:gd name="T2" fmla="*/ 273 w 294"/>
                <a:gd name="T3" fmla="*/ 44 h 166"/>
                <a:gd name="T4" fmla="*/ 244 w 294"/>
                <a:gd name="T5" fmla="*/ 46 h 166"/>
                <a:gd name="T6" fmla="*/ 276 w 294"/>
                <a:gd name="T7" fmla="*/ 23 h 166"/>
                <a:gd name="T8" fmla="*/ 268 w 294"/>
                <a:gd name="T9" fmla="*/ 4 h 166"/>
                <a:gd name="T10" fmla="*/ 265 w 294"/>
                <a:gd name="T11" fmla="*/ 12 h 166"/>
                <a:gd name="T12" fmla="*/ 217 w 294"/>
                <a:gd name="T13" fmla="*/ 60 h 166"/>
                <a:gd name="T14" fmla="*/ 233 w 294"/>
                <a:gd name="T15" fmla="*/ 21 h 166"/>
                <a:gd name="T16" fmla="*/ 210 w 294"/>
                <a:gd name="T17" fmla="*/ 21 h 166"/>
                <a:gd name="T18" fmla="*/ 220 w 294"/>
                <a:gd name="T19" fmla="*/ 30 h 166"/>
                <a:gd name="T20" fmla="*/ 216 w 294"/>
                <a:gd name="T21" fmla="*/ 61 h 166"/>
                <a:gd name="T22" fmla="*/ 150 w 294"/>
                <a:gd name="T23" fmla="*/ 99 h 166"/>
                <a:gd name="T24" fmla="*/ 184 w 294"/>
                <a:gd name="T25" fmla="*/ 54 h 166"/>
                <a:gd name="T26" fmla="*/ 169 w 294"/>
                <a:gd name="T27" fmla="*/ 37 h 166"/>
                <a:gd name="T28" fmla="*/ 169 w 294"/>
                <a:gd name="T29" fmla="*/ 51 h 166"/>
                <a:gd name="T30" fmla="*/ 148 w 294"/>
                <a:gd name="T31" fmla="*/ 100 h 166"/>
                <a:gd name="T32" fmla="*/ 80 w 294"/>
                <a:gd name="T33" fmla="*/ 128 h 166"/>
                <a:gd name="T34" fmla="*/ 131 w 294"/>
                <a:gd name="T35" fmla="*/ 87 h 166"/>
                <a:gd name="T36" fmla="*/ 115 w 294"/>
                <a:gd name="T37" fmla="*/ 73 h 166"/>
                <a:gd name="T38" fmla="*/ 113 w 294"/>
                <a:gd name="T39" fmla="*/ 85 h 166"/>
                <a:gd name="T40" fmla="*/ 42 w 294"/>
                <a:gd name="T41" fmla="*/ 142 h 166"/>
                <a:gd name="T42" fmla="*/ 32 w 294"/>
                <a:gd name="T43" fmla="*/ 130 h 166"/>
                <a:gd name="T44" fmla="*/ 51 w 294"/>
                <a:gd name="T45" fmla="*/ 113 h 166"/>
                <a:gd name="T46" fmla="*/ 36 w 294"/>
                <a:gd name="T47" fmla="*/ 97 h 166"/>
                <a:gd name="T48" fmla="*/ 39 w 294"/>
                <a:gd name="T49" fmla="*/ 113 h 166"/>
                <a:gd name="T50" fmla="*/ 0 w 294"/>
                <a:gd name="T51" fmla="*/ 152 h 166"/>
                <a:gd name="T52" fmla="*/ 36 w 294"/>
                <a:gd name="T53" fmla="*/ 147 h 166"/>
                <a:gd name="T54" fmla="*/ 88 w 294"/>
                <a:gd name="T55" fmla="*/ 153 h 166"/>
                <a:gd name="T56" fmla="*/ 102 w 294"/>
                <a:gd name="T57" fmla="*/ 165 h 166"/>
                <a:gd name="T58" fmla="*/ 95 w 294"/>
                <a:gd name="T59" fmla="*/ 142 h 166"/>
                <a:gd name="T60" fmla="*/ 89 w 294"/>
                <a:gd name="T61" fmla="*/ 149 h 166"/>
                <a:gd name="T62" fmla="*/ 48 w 294"/>
                <a:gd name="T63" fmla="*/ 144 h 166"/>
                <a:gd name="T64" fmla="*/ 121 w 294"/>
                <a:gd name="T65" fmla="*/ 116 h 166"/>
                <a:gd name="T66" fmla="*/ 159 w 294"/>
                <a:gd name="T67" fmla="*/ 143 h 166"/>
                <a:gd name="T68" fmla="*/ 172 w 294"/>
                <a:gd name="T69" fmla="*/ 151 h 166"/>
                <a:gd name="T70" fmla="*/ 167 w 294"/>
                <a:gd name="T71" fmla="*/ 130 h 166"/>
                <a:gd name="T72" fmla="*/ 123 w 294"/>
                <a:gd name="T73" fmla="*/ 115 h 166"/>
                <a:gd name="T74" fmla="*/ 187 w 294"/>
                <a:gd name="T75" fmla="*/ 85 h 166"/>
                <a:gd name="T76" fmla="*/ 216 w 294"/>
                <a:gd name="T77" fmla="*/ 104 h 166"/>
                <a:gd name="T78" fmla="*/ 234 w 294"/>
                <a:gd name="T79" fmla="*/ 95 h 166"/>
                <a:gd name="T80" fmla="*/ 225 w 294"/>
                <a:gd name="T81" fmla="*/ 90 h 166"/>
                <a:gd name="T82" fmla="*/ 221 w 294"/>
                <a:gd name="T83" fmla="*/ 91 h 166"/>
                <a:gd name="T84" fmla="*/ 218 w 294"/>
                <a:gd name="T85" fmla="*/ 93 h 166"/>
                <a:gd name="T86" fmla="*/ 243 w 294"/>
                <a:gd name="T87" fmla="*/ 48 h 166"/>
                <a:gd name="T88" fmla="*/ 273 w 294"/>
                <a:gd name="T89" fmla="*/ 48 h 166"/>
                <a:gd name="T90" fmla="*/ 293 w 294"/>
                <a:gd name="T91" fmla="*/ 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4" h="166">
                  <a:moveTo>
                    <a:pt x="284" y="34"/>
                  </a:moveTo>
                  <a:cubicBezTo>
                    <a:pt x="279" y="34"/>
                    <a:pt x="275" y="38"/>
                    <a:pt x="273" y="43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3" y="43"/>
                    <a:pt x="273" y="44"/>
                    <a:pt x="273" y="44"/>
                  </a:cubicBezTo>
                  <a:cubicBezTo>
                    <a:pt x="272" y="44"/>
                    <a:pt x="272" y="45"/>
                    <a:pt x="272" y="46"/>
                  </a:cubicBezTo>
                  <a:cubicBezTo>
                    <a:pt x="263" y="45"/>
                    <a:pt x="254" y="46"/>
                    <a:pt x="244" y="46"/>
                  </a:cubicBezTo>
                  <a:cubicBezTo>
                    <a:pt x="253" y="39"/>
                    <a:pt x="262" y="30"/>
                    <a:pt x="269" y="22"/>
                  </a:cubicBezTo>
                  <a:cubicBezTo>
                    <a:pt x="271" y="23"/>
                    <a:pt x="273" y="24"/>
                    <a:pt x="276" y="23"/>
                  </a:cubicBezTo>
                  <a:cubicBezTo>
                    <a:pt x="281" y="21"/>
                    <a:pt x="285" y="15"/>
                    <a:pt x="284" y="10"/>
                  </a:cubicBezTo>
                  <a:cubicBezTo>
                    <a:pt x="283" y="4"/>
                    <a:pt x="273" y="0"/>
                    <a:pt x="268" y="4"/>
                  </a:cubicBezTo>
                  <a:cubicBezTo>
                    <a:pt x="266" y="5"/>
                    <a:pt x="266" y="8"/>
                    <a:pt x="266" y="11"/>
                  </a:cubicBezTo>
                  <a:cubicBezTo>
                    <a:pt x="265" y="12"/>
                    <a:pt x="265" y="12"/>
                    <a:pt x="265" y="12"/>
                  </a:cubicBezTo>
                  <a:cubicBezTo>
                    <a:pt x="265" y="15"/>
                    <a:pt x="266" y="18"/>
                    <a:pt x="267" y="20"/>
                  </a:cubicBezTo>
                  <a:cubicBezTo>
                    <a:pt x="252" y="35"/>
                    <a:pt x="235" y="48"/>
                    <a:pt x="217" y="60"/>
                  </a:cubicBezTo>
                  <a:cubicBezTo>
                    <a:pt x="220" y="50"/>
                    <a:pt x="222" y="40"/>
                    <a:pt x="223" y="30"/>
                  </a:cubicBezTo>
                  <a:cubicBezTo>
                    <a:pt x="228" y="30"/>
                    <a:pt x="233" y="26"/>
                    <a:pt x="233" y="21"/>
                  </a:cubicBezTo>
                  <a:cubicBezTo>
                    <a:pt x="234" y="15"/>
                    <a:pt x="230" y="10"/>
                    <a:pt x="224" y="10"/>
                  </a:cubicBezTo>
                  <a:cubicBezTo>
                    <a:pt x="219" y="9"/>
                    <a:pt x="208" y="13"/>
                    <a:pt x="210" y="21"/>
                  </a:cubicBezTo>
                  <a:cubicBezTo>
                    <a:pt x="211" y="25"/>
                    <a:pt x="215" y="29"/>
                    <a:pt x="219" y="29"/>
                  </a:cubicBezTo>
                  <a:cubicBezTo>
                    <a:pt x="219" y="30"/>
                    <a:pt x="220" y="30"/>
                    <a:pt x="220" y="30"/>
                  </a:cubicBezTo>
                  <a:cubicBezTo>
                    <a:pt x="220" y="30"/>
                    <a:pt x="220" y="30"/>
                    <a:pt x="221" y="30"/>
                  </a:cubicBezTo>
                  <a:cubicBezTo>
                    <a:pt x="219" y="41"/>
                    <a:pt x="217" y="51"/>
                    <a:pt x="216" y="61"/>
                  </a:cubicBezTo>
                  <a:cubicBezTo>
                    <a:pt x="195" y="75"/>
                    <a:pt x="173" y="87"/>
                    <a:pt x="151" y="98"/>
                  </a:cubicBezTo>
                  <a:cubicBezTo>
                    <a:pt x="150" y="98"/>
                    <a:pt x="150" y="98"/>
                    <a:pt x="150" y="99"/>
                  </a:cubicBezTo>
                  <a:cubicBezTo>
                    <a:pt x="156" y="83"/>
                    <a:pt x="165" y="70"/>
                    <a:pt x="173" y="56"/>
                  </a:cubicBezTo>
                  <a:cubicBezTo>
                    <a:pt x="177" y="58"/>
                    <a:pt x="181" y="58"/>
                    <a:pt x="184" y="54"/>
                  </a:cubicBezTo>
                  <a:cubicBezTo>
                    <a:pt x="188" y="49"/>
                    <a:pt x="190" y="41"/>
                    <a:pt x="186" y="36"/>
                  </a:cubicBezTo>
                  <a:cubicBezTo>
                    <a:pt x="182" y="30"/>
                    <a:pt x="173" y="31"/>
                    <a:pt x="169" y="37"/>
                  </a:cubicBezTo>
                  <a:cubicBezTo>
                    <a:pt x="166" y="41"/>
                    <a:pt x="166" y="46"/>
                    <a:pt x="169" y="50"/>
                  </a:cubicBezTo>
                  <a:cubicBezTo>
                    <a:pt x="168" y="51"/>
                    <a:pt x="168" y="51"/>
                    <a:pt x="169" y="51"/>
                  </a:cubicBezTo>
                  <a:cubicBezTo>
                    <a:pt x="169" y="53"/>
                    <a:pt x="170" y="54"/>
                    <a:pt x="171" y="55"/>
                  </a:cubicBezTo>
                  <a:cubicBezTo>
                    <a:pt x="162" y="69"/>
                    <a:pt x="153" y="83"/>
                    <a:pt x="148" y="100"/>
                  </a:cubicBezTo>
                  <a:cubicBezTo>
                    <a:pt x="127" y="110"/>
                    <a:pt x="105" y="119"/>
                    <a:pt x="83" y="127"/>
                  </a:cubicBezTo>
                  <a:cubicBezTo>
                    <a:pt x="82" y="128"/>
                    <a:pt x="81" y="128"/>
                    <a:pt x="80" y="128"/>
                  </a:cubicBezTo>
                  <a:cubicBezTo>
                    <a:pt x="90" y="113"/>
                    <a:pt x="102" y="100"/>
                    <a:pt x="114" y="88"/>
                  </a:cubicBezTo>
                  <a:cubicBezTo>
                    <a:pt x="119" y="92"/>
                    <a:pt x="127" y="92"/>
                    <a:pt x="131" y="87"/>
                  </a:cubicBezTo>
                  <a:cubicBezTo>
                    <a:pt x="135" y="83"/>
                    <a:pt x="135" y="75"/>
                    <a:pt x="132" y="71"/>
                  </a:cubicBezTo>
                  <a:cubicBezTo>
                    <a:pt x="127" y="64"/>
                    <a:pt x="119" y="68"/>
                    <a:pt x="115" y="73"/>
                  </a:cubicBezTo>
                  <a:cubicBezTo>
                    <a:pt x="114" y="73"/>
                    <a:pt x="114" y="73"/>
                    <a:pt x="114" y="74"/>
                  </a:cubicBezTo>
                  <a:cubicBezTo>
                    <a:pt x="112" y="77"/>
                    <a:pt x="110" y="82"/>
                    <a:pt x="113" y="85"/>
                  </a:cubicBezTo>
                  <a:cubicBezTo>
                    <a:pt x="99" y="98"/>
                    <a:pt x="86" y="112"/>
                    <a:pt x="78" y="129"/>
                  </a:cubicBezTo>
                  <a:cubicBezTo>
                    <a:pt x="66" y="133"/>
                    <a:pt x="54" y="138"/>
                    <a:pt x="42" y="142"/>
                  </a:cubicBezTo>
                  <a:cubicBezTo>
                    <a:pt x="36" y="143"/>
                    <a:pt x="30" y="145"/>
                    <a:pt x="24" y="146"/>
                  </a:cubicBezTo>
                  <a:cubicBezTo>
                    <a:pt x="27" y="141"/>
                    <a:pt x="29" y="135"/>
                    <a:pt x="32" y="130"/>
                  </a:cubicBezTo>
                  <a:cubicBezTo>
                    <a:pt x="35" y="125"/>
                    <a:pt x="38" y="120"/>
                    <a:pt x="41" y="114"/>
                  </a:cubicBezTo>
                  <a:cubicBezTo>
                    <a:pt x="44" y="116"/>
                    <a:pt x="48" y="116"/>
                    <a:pt x="51" y="113"/>
                  </a:cubicBezTo>
                  <a:cubicBezTo>
                    <a:pt x="57" y="109"/>
                    <a:pt x="58" y="101"/>
                    <a:pt x="54" y="96"/>
                  </a:cubicBezTo>
                  <a:cubicBezTo>
                    <a:pt x="49" y="90"/>
                    <a:pt x="40" y="90"/>
                    <a:pt x="36" y="97"/>
                  </a:cubicBezTo>
                  <a:cubicBezTo>
                    <a:pt x="34" y="100"/>
                    <a:pt x="33" y="107"/>
                    <a:pt x="36" y="110"/>
                  </a:cubicBezTo>
                  <a:cubicBezTo>
                    <a:pt x="37" y="111"/>
                    <a:pt x="38" y="112"/>
                    <a:pt x="39" y="113"/>
                  </a:cubicBezTo>
                  <a:cubicBezTo>
                    <a:pt x="31" y="122"/>
                    <a:pt x="26" y="135"/>
                    <a:pt x="21" y="146"/>
                  </a:cubicBezTo>
                  <a:cubicBezTo>
                    <a:pt x="14" y="148"/>
                    <a:pt x="7" y="150"/>
                    <a:pt x="0" y="152"/>
                  </a:cubicBezTo>
                  <a:cubicBezTo>
                    <a:pt x="0" y="152"/>
                    <a:pt x="0" y="153"/>
                    <a:pt x="0" y="153"/>
                  </a:cubicBezTo>
                  <a:cubicBezTo>
                    <a:pt x="12" y="155"/>
                    <a:pt x="25" y="150"/>
                    <a:pt x="36" y="147"/>
                  </a:cubicBezTo>
                  <a:cubicBezTo>
                    <a:pt x="40" y="146"/>
                    <a:pt x="43" y="145"/>
                    <a:pt x="46" y="144"/>
                  </a:cubicBezTo>
                  <a:cubicBezTo>
                    <a:pt x="58" y="149"/>
                    <a:pt x="74" y="153"/>
                    <a:pt x="88" y="153"/>
                  </a:cubicBezTo>
                  <a:cubicBezTo>
                    <a:pt x="87" y="154"/>
                    <a:pt x="87" y="155"/>
                    <a:pt x="87" y="156"/>
                  </a:cubicBezTo>
                  <a:cubicBezTo>
                    <a:pt x="88" y="163"/>
                    <a:pt x="95" y="166"/>
                    <a:pt x="102" y="165"/>
                  </a:cubicBezTo>
                  <a:cubicBezTo>
                    <a:pt x="108" y="165"/>
                    <a:pt x="111" y="159"/>
                    <a:pt x="110" y="153"/>
                  </a:cubicBezTo>
                  <a:cubicBezTo>
                    <a:pt x="109" y="147"/>
                    <a:pt x="101" y="140"/>
                    <a:pt x="95" y="142"/>
                  </a:cubicBezTo>
                  <a:cubicBezTo>
                    <a:pt x="94" y="143"/>
                    <a:pt x="94" y="144"/>
                    <a:pt x="94" y="144"/>
                  </a:cubicBezTo>
                  <a:cubicBezTo>
                    <a:pt x="92" y="145"/>
                    <a:pt x="90" y="147"/>
                    <a:pt x="89" y="149"/>
                  </a:cubicBezTo>
                  <a:cubicBezTo>
                    <a:pt x="82" y="149"/>
                    <a:pt x="76" y="149"/>
                    <a:pt x="69" y="148"/>
                  </a:cubicBezTo>
                  <a:cubicBezTo>
                    <a:pt x="62" y="147"/>
                    <a:pt x="55" y="145"/>
                    <a:pt x="48" y="144"/>
                  </a:cubicBezTo>
                  <a:cubicBezTo>
                    <a:pt x="59" y="140"/>
                    <a:pt x="70" y="136"/>
                    <a:pt x="81" y="132"/>
                  </a:cubicBezTo>
                  <a:cubicBezTo>
                    <a:pt x="94" y="127"/>
                    <a:pt x="107" y="122"/>
                    <a:pt x="121" y="116"/>
                  </a:cubicBezTo>
                  <a:cubicBezTo>
                    <a:pt x="132" y="125"/>
                    <a:pt x="145" y="133"/>
                    <a:pt x="158" y="137"/>
                  </a:cubicBezTo>
                  <a:cubicBezTo>
                    <a:pt x="158" y="139"/>
                    <a:pt x="158" y="141"/>
                    <a:pt x="159" y="143"/>
                  </a:cubicBezTo>
                  <a:cubicBezTo>
                    <a:pt x="159" y="144"/>
                    <a:pt x="159" y="144"/>
                    <a:pt x="159" y="144"/>
                  </a:cubicBezTo>
                  <a:cubicBezTo>
                    <a:pt x="161" y="149"/>
                    <a:pt x="166" y="152"/>
                    <a:pt x="172" y="151"/>
                  </a:cubicBezTo>
                  <a:cubicBezTo>
                    <a:pt x="178" y="150"/>
                    <a:pt x="185" y="143"/>
                    <a:pt x="182" y="136"/>
                  </a:cubicBezTo>
                  <a:cubicBezTo>
                    <a:pt x="179" y="131"/>
                    <a:pt x="172" y="129"/>
                    <a:pt x="167" y="130"/>
                  </a:cubicBezTo>
                  <a:cubicBezTo>
                    <a:pt x="164" y="130"/>
                    <a:pt x="161" y="132"/>
                    <a:pt x="160" y="134"/>
                  </a:cubicBezTo>
                  <a:cubicBezTo>
                    <a:pt x="146" y="130"/>
                    <a:pt x="134" y="123"/>
                    <a:pt x="123" y="115"/>
                  </a:cubicBezTo>
                  <a:cubicBezTo>
                    <a:pt x="131" y="112"/>
                    <a:pt x="139" y="108"/>
                    <a:pt x="148" y="104"/>
                  </a:cubicBezTo>
                  <a:cubicBezTo>
                    <a:pt x="160" y="98"/>
                    <a:pt x="174" y="92"/>
                    <a:pt x="187" y="85"/>
                  </a:cubicBezTo>
                  <a:cubicBezTo>
                    <a:pt x="195" y="91"/>
                    <a:pt x="206" y="94"/>
                    <a:pt x="217" y="96"/>
                  </a:cubicBezTo>
                  <a:cubicBezTo>
                    <a:pt x="216" y="99"/>
                    <a:pt x="215" y="101"/>
                    <a:pt x="216" y="104"/>
                  </a:cubicBezTo>
                  <a:cubicBezTo>
                    <a:pt x="218" y="110"/>
                    <a:pt x="227" y="113"/>
                    <a:pt x="232" y="109"/>
                  </a:cubicBezTo>
                  <a:cubicBezTo>
                    <a:pt x="236" y="106"/>
                    <a:pt x="236" y="100"/>
                    <a:pt x="234" y="95"/>
                  </a:cubicBezTo>
                  <a:cubicBezTo>
                    <a:pt x="232" y="92"/>
                    <a:pt x="229" y="90"/>
                    <a:pt x="225" y="91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4" y="90"/>
                    <a:pt x="223" y="91"/>
                    <a:pt x="221" y="91"/>
                  </a:cubicBezTo>
                  <a:cubicBezTo>
                    <a:pt x="220" y="92"/>
                    <a:pt x="220" y="92"/>
                    <a:pt x="219" y="93"/>
                  </a:cubicBezTo>
                  <a:cubicBezTo>
                    <a:pt x="219" y="93"/>
                    <a:pt x="218" y="93"/>
                    <a:pt x="218" y="93"/>
                  </a:cubicBezTo>
                  <a:cubicBezTo>
                    <a:pt x="208" y="91"/>
                    <a:pt x="198" y="88"/>
                    <a:pt x="188" y="84"/>
                  </a:cubicBezTo>
                  <a:cubicBezTo>
                    <a:pt x="207" y="73"/>
                    <a:pt x="226" y="61"/>
                    <a:pt x="243" y="48"/>
                  </a:cubicBezTo>
                  <a:cubicBezTo>
                    <a:pt x="253" y="48"/>
                    <a:pt x="263" y="49"/>
                    <a:pt x="273" y="48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75" y="51"/>
                    <a:pt x="279" y="54"/>
                    <a:pt x="282" y="54"/>
                  </a:cubicBezTo>
                  <a:cubicBezTo>
                    <a:pt x="287" y="55"/>
                    <a:pt x="292" y="52"/>
                    <a:pt x="293" y="46"/>
                  </a:cubicBezTo>
                  <a:cubicBezTo>
                    <a:pt x="294" y="40"/>
                    <a:pt x="290" y="33"/>
                    <a:pt x="284" y="34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5" name="Freeform 26"/>
            <p:cNvSpPr/>
            <p:nvPr/>
          </p:nvSpPr>
          <p:spPr bwMode="auto">
            <a:xfrm>
              <a:off x="1852613" y="2841625"/>
              <a:ext cx="1346200" cy="858838"/>
            </a:xfrm>
            <a:custGeom>
              <a:avLst/>
              <a:gdLst>
                <a:gd name="T0" fmla="*/ 315 w 318"/>
                <a:gd name="T1" fmla="*/ 27 h 202"/>
                <a:gd name="T2" fmla="*/ 280 w 318"/>
                <a:gd name="T3" fmla="*/ 42 h 202"/>
                <a:gd name="T4" fmla="*/ 246 w 318"/>
                <a:gd name="T5" fmla="*/ 54 h 202"/>
                <a:gd name="T6" fmla="*/ 199 w 318"/>
                <a:gd name="T7" fmla="*/ 96 h 202"/>
                <a:gd name="T8" fmla="*/ 179 w 318"/>
                <a:gd name="T9" fmla="*/ 102 h 202"/>
                <a:gd name="T10" fmla="*/ 116 w 318"/>
                <a:gd name="T11" fmla="*/ 117 h 202"/>
                <a:gd name="T12" fmla="*/ 137 w 318"/>
                <a:gd name="T13" fmla="*/ 99 h 202"/>
                <a:gd name="T14" fmla="*/ 145 w 318"/>
                <a:gd name="T15" fmla="*/ 91 h 202"/>
                <a:gd name="T16" fmla="*/ 204 w 318"/>
                <a:gd name="T17" fmla="*/ 4 h 202"/>
                <a:gd name="T18" fmla="*/ 206 w 318"/>
                <a:gd name="T19" fmla="*/ 2 h 202"/>
                <a:gd name="T20" fmla="*/ 204 w 318"/>
                <a:gd name="T21" fmla="*/ 1 h 202"/>
                <a:gd name="T22" fmla="*/ 185 w 318"/>
                <a:gd name="T23" fmla="*/ 22 h 202"/>
                <a:gd name="T24" fmla="*/ 162 w 318"/>
                <a:gd name="T25" fmla="*/ 43 h 202"/>
                <a:gd name="T26" fmla="*/ 141 w 318"/>
                <a:gd name="T27" fmla="*/ 90 h 202"/>
                <a:gd name="T28" fmla="*/ 141 w 318"/>
                <a:gd name="T29" fmla="*/ 90 h 202"/>
                <a:gd name="T30" fmla="*/ 137 w 318"/>
                <a:gd name="T31" fmla="*/ 95 h 202"/>
                <a:gd name="T32" fmla="*/ 111 w 318"/>
                <a:gd name="T33" fmla="*/ 118 h 202"/>
                <a:gd name="T34" fmla="*/ 76 w 318"/>
                <a:gd name="T35" fmla="*/ 123 h 202"/>
                <a:gd name="T36" fmla="*/ 76 w 318"/>
                <a:gd name="T37" fmla="*/ 123 h 202"/>
                <a:gd name="T38" fmla="*/ 75 w 318"/>
                <a:gd name="T39" fmla="*/ 123 h 202"/>
                <a:gd name="T40" fmla="*/ 57 w 318"/>
                <a:gd name="T41" fmla="*/ 126 h 202"/>
                <a:gd name="T42" fmla="*/ 1 w 318"/>
                <a:gd name="T43" fmla="*/ 125 h 202"/>
                <a:gd name="T44" fmla="*/ 1 w 318"/>
                <a:gd name="T45" fmla="*/ 126 h 202"/>
                <a:gd name="T46" fmla="*/ 50 w 318"/>
                <a:gd name="T47" fmla="*/ 130 h 202"/>
                <a:gd name="T48" fmla="*/ 77 w 318"/>
                <a:gd name="T49" fmla="*/ 127 h 202"/>
                <a:gd name="T50" fmla="*/ 122 w 318"/>
                <a:gd name="T51" fmla="*/ 158 h 202"/>
                <a:gd name="T52" fmla="*/ 164 w 318"/>
                <a:gd name="T53" fmla="*/ 171 h 202"/>
                <a:gd name="T54" fmla="*/ 251 w 318"/>
                <a:gd name="T55" fmla="*/ 156 h 202"/>
                <a:gd name="T56" fmla="*/ 251 w 318"/>
                <a:gd name="T57" fmla="*/ 155 h 202"/>
                <a:gd name="T58" fmla="*/ 252 w 318"/>
                <a:gd name="T59" fmla="*/ 155 h 202"/>
                <a:gd name="T60" fmla="*/ 251 w 318"/>
                <a:gd name="T61" fmla="*/ 153 h 202"/>
                <a:gd name="T62" fmla="*/ 163 w 318"/>
                <a:gd name="T63" fmla="*/ 167 h 202"/>
                <a:gd name="T64" fmla="*/ 163 w 318"/>
                <a:gd name="T65" fmla="*/ 167 h 202"/>
                <a:gd name="T66" fmla="*/ 127 w 318"/>
                <a:gd name="T67" fmla="*/ 157 h 202"/>
                <a:gd name="T68" fmla="*/ 78 w 318"/>
                <a:gd name="T69" fmla="*/ 126 h 202"/>
                <a:gd name="T70" fmla="*/ 108 w 318"/>
                <a:gd name="T71" fmla="*/ 121 h 202"/>
                <a:gd name="T72" fmla="*/ 199 w 318"/>
                <a:gd name="T73" fmla="*/ 100 h 202"/>
                <a:gd name="T74" fmla="*/ 199 w 318"/>
                <a:gd name="T75" fmla="*/ 100 h 202"/>
                <a:gd name="T76" fmla="*/ 265 w 318"/>
                <a:gd name="T77" fmla="*/ 104 h 202"/>
                <a:gd name="T78" fmla="*/ 296 w 318"/>
                <a:gd name="T79" fmla="*/ 74 h 202"/>
                <a:gd name="T80" fmla="*/ 315 w 318"/>
                <a:gd name="T81" fmla="*/ 30 h 202"/>
                <a:gd name="T82" fmla="*/ 316 w 318"/>
                <a:gd name="T83" fmla="*/ 29 h 202"/>
                <a:gd name="T84" fmla="*/ 315 w 318"/>
                <a:gd name="T85" fmla="*/ 2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8" h="202">
                  <a:moveTo>
                    <a:pt x="315" y="27"/>
                  </a:moveTo>
                  <a:cubicBezTo>
                    <a:pt x="304" y="33"/>
                    <a:pt x="292" y="38"/>
                    <a:pt x="280" y="42"/>
                  </a:cubicBezTo>
                  <a:cubicBezTo>
                    <a:pt x="269" y="46"/>
                    <a:pt x="257" y="49"/>
                    <a:pt x="246" y="54"/>
                  </a:cubicBezTo>
                  <a:cubicBezTo>
                    <a:pt x="226" y="63"/>
                    <a:pt x="211" y="78"/>
                    <a:pt x="199" y="96"/>
                  </a:cubicBezTo>
                  <a:cubicBezTo>
                    <a:pt x="193" y="98"/>
                    <a:pt x="186" y="100"/>
                    <a:pt x="179" y="102"/>
                  </a:cubicBezTo>
                  <a:cubicBezTo>
                    <a:pt x="158" y="109"/>
                    <a:pt x="137" y="113"/>
                    <a:pt x="116" y="117"/>
                  </a:cubicBezTo>
                  <a:cubicBezTo>
                    <a:pt x="124" y="113"/>
                    <a:pt x="131" y="105"/>
                    <a:pt x="137" y="99"/>
                  </a:cubicBezTo>
                  <a:cubicBezTo>
                    <a:pt x="140" y="96"/>
                    <a:pt x="142" y="94"/>
                    <a:pt x="145" y="91"/>
                  </a:cubicBezTo>
                  <a:cubicBezTo>
                    <a:pt x="192" y="99"/>
                    <a:pt x="197" y="38"/>
                    <a:pt x="204" y="4"/>
                  </a:cubicBezTo>
                  <a:cubicBezTo>
                    <a:pt x="205" y="3"/>
                    <a:pt x="205" y="3"/>
                    <a:pt x="206" y="2"/>
                  </a:cubicBezTo>
                  <a:cubicBezTo>
                    <a:pt x="206" y="1"/>
                    <a:pt x="205" y="0"/>
                    <a:pt x="204" y="1"/>
                  </a:cubicBezTo>
                  <a:cubicBezTo>
                    <a:pt x="198" y="8"/>
                    <a:pt x="192" y="15"/>
                    <a:pt x="185" y="22"/>
                  </a:cubicBezTo>
                  <a:cubicBezTo>
                    <a:pt x="177" y="29"/>
                    <a:pt x="169" y="35"/>
                    <a:pt x="162" y="43"/>
                  </a:cubicBezTo>
                  <a:cubicBezTo>
                    <a:pt x="149" y="55"/>
                    <a:pt x="139" y="71"/>
                    <a:pt x="141" y="90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40" y="91"/>
                    <a:pt x="139" y="93"/>
                    <a:pt x="137" y="95"/>
                  </a:cubicBezTo>
                  <a:cubicBezTo>
                    <a:pt x="129" y="104"/>
                    <a:pt x="121" y="111"/>
                    <a:pt x="111" y="118"/>
                  </a:cubicBezTo>
                  <a:cubicBezTo>
                    <a:pt x="99" y="120"/>
                    <a:pt x="88" y="122"/>
                    <a:pt x="7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75" y="123"/>
                    <a:pt x="75" y="123"/>
                  </a:cubicBezTo>
                  <a:cubicBezTo>
                    <a:pt x="69" y="124"/>
                    <a:pt x="63" y="125"/>
                    <a:pt x="57" y="126"/>
                  </a:cubicBezTo>
                  <a:cubicBezTo>
                    <a:pt x="38" y="129"/>
                    <a:pt x="20" y="130"/>
                    <a:pt x="1" y="125"/>
                  </a:cubicBezTo>
                  <a:cubicBezTo>
                    <a:pt x="1" y="124"/>
                    <a:pt x="0" y="125"/>
                    <a:pt x="1" y="126"/>
                  </a:cubicBezTo>
                  <a:cubicBezTo>
                    <a:pt x="15" y="134"/>
                    <a:pt x="35" y="132"/>
                    <a:pt x="50" y="130"/>
                  </a:cubicBezTo>
                  <a:cubicBezTo>
                    <a:pt x="59" y="129"/>
                    <a:pt x="68" y="128"/>
                    <a:pt x="77" y="127"/>
                  </a:cubicBezTo>
                  <a:cubicBezTo>
                    <a:pt x="86" y="142"/>
                    <a:pt x="107" y="151"/>
                    <a:pt x="122" y="158"/>
                  </a:cubicBezTo>
                  <a:cubicBezTo>
                    <a:pt x="135" y="163"/>
                    <a:pt x="149" y="168"/>
                    <a:pt x="164" y="171"/>
                  </a:cubicBezTo>
                  <a:cubicBezTo>
                    <a:pt x="182" y="202"/>
                    <a:pt x="242" y="188"/>
                    <a:pt x="251" y="156"/>
                  </a:cubicBezTo>
                  <a:cubicBezTo>
                    <a:pt x="251" y="156"/>
                    <a:pt x="251" y="156"/>
                    <a:pt x="251" y="155"/>
                  </a:cubicBezTo>
                  <a:cubicBezTo>
                    <a:pt x="251" y="155"/>
                    <a:pt x="251" y="155"/>
                    <a:pt x="252" y="155"/>
                  </a:cubicBezTo>
                  <a:cubicBezTo>
                    <a:pt x="253" y="155"/>
                    <a:pt x="253" y="152"/>
                    <a:pt x="251" y="153"/>
                  </a:cubicBezTo>
                  <a:cubicBezTo>
                    <a:pt x="222" y="155"/>
                    <a:pt x="184" y="140"/>
                    <a:pt x="163" y="167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151" y="165"/>
                    <a:pt x="139" y="161"/>
                    <a:pt x="127" y="157"/>
                  </a:cubicBezTo>
                  <a:cubicBezTo>
                    <a:pt x="110" y="150"/>
                    <a:pt x="90" y="141"/>
                    <a:pt x="78" y="126"/>
                  </a:cubicBezTo>
                  <a:cubicBezTo>
                    <a:pt x="88" y="125"/>
                    <a:pt x="98" y="123"/>
                    <a:pt x="108" y="121"/>
                  </a:cubicBezTo>
                  <a:cubicBezTo>
                    <a:pt x="138" y="116"/>
                    <a:pt x="169" y="110"/>
                    <a:pt x="199" y="100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14" y="119"/>
                    <a:pt x="247" y="113"/>
                    <a:pt x="265" y="104"/>
                  </a:cubicBezTo>
                  <a:cubicBezTo>
                    <a:pt x="278" y="98"/>
                    <a:pt x="288" y="85"/>
                    <a:pt x="296" y="74"/>
                  </a:cubicBezTo>
                  <a:cubicBezTo>
                    <a:pt x="305" y="61"/>
                    <a:pt x="313" y="45"/>
                    <a:pt x="315" y="30"/>
                  </a:cubicBezTo>
                  <a:cubicBezTo>
                    <a:pt x="315" y="30"/>
                    <a:pt x="316" y="30"/>
                    <a:pt x="316" y="29"/>
                  </a:cubicBezTo>
                  <a:cubicBezTo>
                    <a:pt x="318" y="29"/>
                    <a:pt x="317" y="27"/>
                    <a:pt x="315" y="27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6" name="Freeform 27"/>
            <p:cNvSpPr/>
            <p:nvPr/>
          </p:nvSpPr>
          <p:spPr bwMode="auto">
            <a:xfrm>
              <a:off x="2401888" y="3727450"/>
              <a:ext cx="319088" cy="714375"/>
            </a:xfrm>
            <a:custGeom>
              <a:avLst/>
              <a:gdLst>
                <a:gd name="T0" fmla="*/ 74 w 75"/>
                <a:gd name="T1" fmla="*/ 155 h 168"/>
                <a:gd name="T2" fmla="*/ 67 w 75"/>
                <a:gd name="T3" fmla="*/ 150 h 168"/>
                <a:gd name="T4" fmla="*/ 58 w 75"/>
                <a:gd name="T5" fmla="*/ 144 h 168"/>
                <a:gd name="T6" fmla="*/ 58 w 75"/>
                <a:gd name="T7" fmla="*/ 144 h 168"/>
                <a:gd name="T8" fmla="*/ 46 w 75"/>
                <a:gd name="T9" fmla="*/ 67 h 168"/>
                <a:gd name="T10" fmla="*/ 28 w 75"/>
                <a:gd name="T11" fmla="*/ 24 h 168"/>
                <a:gd name="T12" fmla="*/ 1 w 75"/>
                <a:gd name="T13" fmla="*/ 0 h 168"/>
                <a:gd name="T14" fmla="*/ 1 w 75"/>
                <a:gd name="T15" fmla="*/ 1 h 168"/>
                <a:gd name="T16" fmla="*/ 27 w 75"/>
                <a:gd name="T17" fmla="*/ 30 h 168"/>
                <a:gd name="T18" fmla="*/ 44 w 75"/>
                <a:gd name="T19" fmla="*/ 73 h 168"/>
                <a:gd name="T20" fmla="*/ 54 w 75"/>
                <a:gd name="T21" fmla="*/ 144 h 168"/>
                <a:gd name="T22" fmla="*/ 42 w 75"/>
                <a:gd name="T23" fmla="*/ 158 h 168"/>
                <a:gd name="T24" fmla="*/ 42 w 75"/>
                <a:gd name="T25" fmla="*/ 160 h 168"/>
                <a:gd name="T26" fmla="*/ 60 w 75"/>
                <a:gd name="T27" fmla="*/ 167 h 168"/>
                <a:gd name="T28" fmla="*/ 73 w 75"/>
                <a:gd name="T29" fmla="*/ 157 h 168"/>
                <a:gd name="T30" fmla="*/ 74 w 75"/>
                <a:gd name="T31" fmla="*/ 15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168">
                  <a:moveTo>
                    <a:pt x="74" y="155"/>
                  </a:moveTo>
                  <a:cubicBezTo>
                    <a:pt x="72" y="153"/>
                    <a:pt x="70" y="151"/>
                    <a:pt x="67" y="150"/>
                  </a:cubicBezTo>
                  <a:cubicBezTo>
                    <a:pt x="64" y="148"/>
                    <a:pt x="61" y="146"/>
                    <a:pt x="58" y="144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58" y="118"/>
                    <a:pt x="53" y="91"/>
                    <a:pt x="46" y="67"/>
                  </a:cubicBezTo>
                  <a:cubicBezTo>
                    <a:pt x="42" y="52"/>
                    <a:pt x="37" y="38"/>
                    <a:pt x="28" y="24"/>
                  </a:cubicBezTo>
                  <a:cubicBezTo>
                    <a:pt x="22" y="15"/>
                    <a:pt x="13" y="3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2" y="10"/>
                    <a:pt x="20" y="17"/>
                    <a:pt x="27" y="30"/>
                  </a:cubicBezTo>
                  <a:cubicBezTo>
                    <a:pt x="35" y="43"/>
                    <a:pt x="40" y="58"/>
                    <a:pt x="44" y="73"/>
                  </a:cubicBezTo>
                  <a:cubicBezTo>
                    <a:pt x="50" y="96"/>
                    <a:pt x="51" y="120"/>
                    <a:pt x="54" y="144"/>
                  </a:cubicBezTo>
                  <a:cubicBezTo>
                    <a:pt x="49" y="148"/>
                    <a:pt x="46" y="153"/>
                    <a:pt x="42" y="158"/>
                  </a:cubicBezTo>
                  <a:cubicBezTo>
                    <a:pt x="42" y="159"/>
                    <a:pt x="42" y="160"/>
                    <a:pt x="42" y="160"/>
                  </a:cubicBezTo>
                  <a:cubicBezTo>
                    <a:pt x="47" y="165"/>
                    <a:pt x="53" y="168"/>
                    <a:pt x="60" y="167"/>
                  </a:cubicBezTo>
                  <a:cubicBezTo>
                    <a:pt x="65" y="166"/>
                    <a:pt x="71" y="162"/>
                    <a:pt x="73" y="157"/>
                  </a:cubicBezTo>
                  <a:cubicBezTo>
                    <a:pt x="74" y="157"/>
                    <a:pt x="75" y="156"/>
                    <a:pt x="74" y="155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7" name="Freeform 28"/>
            <p:cNvSpPr/>
            <p:nvPr/>
          </p:nvSpPr>
          <p:spPr bwMode="auto">
            <a:xfrm>
              <a:off x="2767013" y="3887788"/>
              <a:ext cx="541338" cy="584200"/>
            </a:xfrm>
            <a:custGeom>
              <a:avLst/>
              <a:gdLst>
                <a:gd name="T0" fmla="*/ 120 w 128"/>
                <a:gd name="T1" fmla="*/ 87 h 137"/>
                <a:gd name="T2" fmla="*/ 109 w 128"/>
                <a:gd name="T3" fmla="*/ 89 h 137"/>
                <a:gd name="T4" fmla="*/ 74 w 128"/>
                <a:gd name="T5" fmla="*/ 76 h 137"/>
                <a:gd name="T6" fmla="*/ 74 w 128"/>
                <a:gd name="T7" fmla="*/ 76 h 137"/>
                <a:gd name="T8" fmla="*/ 51 w 128"/>
                <a:gd name="T9" fmla="*/ 38 h 137"/>
                <a:gd name="T10" fmla="*/ 86 w 128"/>
                <a:gd name="T11" fmla="*/ 47 h 137"/>
                <a:gd name="T12" fmla="*/ 86 w 128"/>
                <a:gd name="T13" fmla="*/ 53 h 137"/>
                <a:gd name="T14" fmla="*/ 102 w 128"/>
                <a:gd name="T15" fmla="*/ 59 h 137"/>
                <a:gd name="T16" fmla="*/ 105 w 128"/>
                <a:gd name="T17" fmla="*/ 41 h 137"/>
                <a:gd name="T18" fmla="*/ 90 w 128"/>
                <a:gd name="T19" fmla="*/ 38 h 137"/>
                <a:gd name="T20" fmla="*/ 90 w 128"/>
                <a:gd name="T21" fmla="*/ 39 h 137"/>
                <a:gd name="T22" fmla="*/ 87 w 128"/>
                <a:gd name="T23" fmla="*/ 43 h 137"/>
                <a:gd name="T24" fmla="*/ 69 w 128"/>
                <a:gd name="T25" fmla="*/ 41 h 137"/>
                <a:gd name="T26" fmla="*/ 47 w 128"/>
                <a:gd name="T27" fmla="*/ 33 h 137"/>
                <a:gd name="T28" fmla="*/ 17 w 128"/>
                <a:gd name="T29" fmla="*/ 1 h 137"/>
                <a:gd name="T30" fmla="*/ 16 w 128"/>
                <a:gd name="T31" fmla="*/ 1 h 137"/>
                <a:gd name="T32" fmla="*/ 30 w 128"/>
                <a:gd name="T33" fmla="*/ 18 h 137"/>
                <a:gd name="T34" fmla="*/ 16 w 128"/>
                <a:gd name="T35" fmla="*/ 65 h 137"/>
                <a:gd name="T36" fmla="*/ 4 w 128"/>
                <a:gd name="T37" fmla="*/ 66 h 137"/>
                <a:gd name="T38" fmla="*/ 5 w 128"/>
                <a:gd name="T39" fmla="*/ 81 h 137"/>
                <a:gd name="T40" fmla="*/ 17 w 128"/>
                <a:gd name="T41" fmla="*/ 81 h 137"/>
                <a:gd name="T42" fmla="*/ 18 w 128"/>
                <a:gd name="T43" fmla="*/ 68 h 137"/>
                <a:gd name="T44" fmla="*/ 32 w 128"/>
                <a:gd name="T45" fmla="*/ 20 h 137"/>
                <a:gd name="T46" fmla="*/ 59 w 128"/>
                <a:gd name="T47" fmla="*/ 56 h 137"/>
                <a:gd name="T48" fmla="*/ 45 w 128"/>
                <a:gd name="T49" fmla="*/ 97 h 137"/>
                <a:gd name="T50" fmla="*/ 44 w 128"/>
                <a:gd name="T51" fmla="*/ 97 h 137"/>
                <a:gd name="T52" fmla="*/ 42 w 128"/>
                <a:gd name="T53" fmla="*/ 97 h 137"/>
                <a:gd name="T54" fmla="*/ 32 w 128"/>
                <a:gd name="T55" fmla="*/ 100 h 137"/>
                <a:gd name="T56" fmla="*/ 35 w 128"/>
                <a:gd name="T57" fmla="*/ 114 h 137"/>
                <a:gd name="T58" fmla="*/ 48 w 128"/>
                <a:gd name="T59" fmla="*/ 111 h 137"/>
                <a:gd name="T60" fmla="*/ 48 w 128"/>
                <a:gd name="T61" fmla="*/ 100 h 137"/>
                <a:gd name="T62" fmla="*/ 61 w 128"/>
                <a:gd name="T63" fmla="*/ 59 h 137"/>
                <a:gd name="T64" fmla="*/ 80 w 128"/>
                <a:gd name="T65" fmla="*/ 97 h 137"/>
                <a:gd name="T66" fmla="*/ 72 w 128"/>
                <a:gd name="T67" fmla="*/ 115 h 137"/>
                <a:gd name="T68" fmla="*/ 71 w 128"/>
                <a:gd name="T69" fmla="*/ 114 h 137"/>
                <a:gd name="T70" fmla="*/ 61 w 128"/>
                <a:gd name="T71" fmla="*/ 122 h 137"/>
                <a:gd name="T72" fmla="*/ 67 w 128"/>
                <a:gd name="T73" fmla="*/ 133 h 137"/>
                <a:gd name="T74" fmla="*/ 75 w 128"/>
                <a:gd name="T75" fmla="*/ 127 h 137"/>
                <a:gd name="T76" fmla="*/ 74 w 128"/>
                <a:gd name="T77" fmla="*/ 117 h 137"/>
                <a:gd name="T78" fmla="*/ 81 w 128"/>
                <a:gd name="T79" fmla="*/ 99 h 137"/>
                <a:gd name="T80" fmla="*/ 89 w 128"/>
                <a:gd name="T81" fmla="*/ 121 h 137"/>
                <a:gd name="T82" fmla="*/ 88 w 128"/>
                <a:gd name="T83" fmla="*/ 131 h 137"/>
                <a:gd name="T84" fmla="*/ 100 w 128"/>
                <a:gd name="T85" fmla="*/ 134 h 137"/>
                <a:gd name="T86" fmla="*/ 103 w 128"/>
                <a:gd name="T87" fmla="*/ 123 h 137"/>
                <a:gd name="T88" fmla="*/ 91 w 128"/>
                <a:gd name="T89" fmla="*/ 119 h 137"/>
                <a:gd name="T90" fmla="*/ 76 w 128"/>
                <a:gd name="T91" fmla="*/ 79 h 137"/>
                <a:gd name="T92" fmla="*/ 106 w 128"/>
                <a:gd name="T93" fmla="*/ 93 h 137"/>
                <a:gd name="T94" fmla="*/ 106 w 128"/>
                <a:gd name="T95" fmla="*/ 94 h 137"/>
                <a:gd name="T96" fmla="*/ 106 w 128"/>
                <a:gd name="T97" fmla="*/ 95 h 137"/>
                <a:gd name="T98" fmla="*/ 112 w 128"/>
                <a:gd name="T99" fmla="*/ 106 h 137"/>
                <a:gd name="T100" fmla="*/ 128 w 128"/>
                <a:gd name="T101" fmla="*/ 99 h 137"/>
                <a:gd name="T102" fmla="*/ 120 w 128"/>
                <a:gd name="T103" fmla="*/ 8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" h="137">
                  <a:moveTo>
                    <a:pt x="120" y="87"/>
                  </a:moveTo>
                  <a:cubicBezTo>
                    <a:pt x="116" y="85"/>
                    <a:pt x="112" y="86"/>
                    <a:pt x="109" y="89"/>
                  </a:cubicBezTo>
                  <a:cubicBezTo>
                    <a:pt x="96" y="86"/>
                    <a:pt x="85" y="83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62"/>
                    <a:pt x="60" y="50"/>
                    <a:pt x="51" y="38"/>
                  </a:cubicBezTo>
                  <a:cubicBezTo>
                    <a:pt x="61" y="44"/>
                    <a:pt x="74" y="47"/>
                    <a:pt x="86" y="47"/>
                  </a:cubicBezTo>
                  <a:cubicBezTo>
                    <a:pt x="85" y="49"/>
                    <a:pt x="85" y="51"/>
                    <a:pt x="86" y="53"/>
                  </a:cubicBezTo>
                  <a:cubicBezTo>
                    <a:pt x="87" y="61"/>
                    <a:pt x="96" y="63"/>
                    <a:pt x="102" y="59"/>
                  </a:cubicBezTo>
                  <a:cubicBezTo>
                    <a:pt x="106" y="55"/>
                    <a:pt x="107" y="47"/>
                    <a:pt x="105" y="41"/>
                  </a:cubicBezTo>
                  <a:cubicBezTo>
                    <a:pt x="103" y="34"/>
                    <a:pt x="95" y="33"/>
                    <a:pt x="90" y="38"/>
                  </a:cubicBezTo>
                  <a:cubicBezTo>
                    <a:pt x="90" y="38"/>
                    <a:pt x="90" y="39"/>
                    <a:pt x="90" y="39"/>
                  </a:cubicBezTo>
                  <a:cubicBezTo>
                    <a:pt x="89" y="40"/>
                    <a:pt x="88" y="42"/>
                    <a:pt x="87" y="43"/>
                  </a:cubicBezTo>
                  <a:cubicBezTo>
                    <a:pt x="81" y="42"/>
                    <a:pt x="75" y="42"/>
                    <a:pt x="69" y="41"/>
                  </a:cubicBezTo>
                  <a:cubicBezTo>
                    <a:pt x="61" y="40"/>
                    <a:pt x="54" y="37"/>
                    <a:pt x="47" y="33"/>
                  </a:cubicBezTo>
                  <a:cubicBezTo>
                    <a:pt x="38" y="21"/>
                    <a:pt x="28" y="10"/>
                    <a:pt x="17" y="1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21" y="7"/>
                    <a:pt x="26" y="13"/>
                    <a:pt x="30" y="18"/>
                  </a:cubicBezTo>
                  <a:cubicBezTo>
                    <a:pt x="30" y="36"/>
                    <a:pt x="22" y="50"/>
                    <a:pt x="16" y="65"/>
                  </a:cubicBezTo>
                  <a:cubicBezTo>
                    <a:pt x="12" y="63"/>
                    <a:pt x="7" y="63"/>
                    <a:pt x="4" y="66"/>
                  </a:cubicBezTo>
                  <a:cubicBezTo>
                    <a:pt x="1" y="70"/>
                    <a:pt x="0" y="77"/>
                    <a:pt x="5" y="81"/>
                  </a:cubicBezTo>
                  <a:cubicBezTo>
                    <a:pt x="8" y="83"/>
                    <a:pt x="13" y="83"/>
                    <a:pt x="17" y="81"/>
                  </a:cubicBezTo>
                  <a:cubicBezTo>
                    <a:pt x="21" y="78"/>
                    <a:pt x="21" y="71"/>
                    <a:pt x="18" y="68"/>
                  </a:cubicBezTo>
                  <a:cubicBezTo>
                    <a:pt x="26" y="54"/>
                    <a:pt x="33" y="36"/>
                    <a:pt x="32" y="20"/>
                  </a:cubicBezTo>
                  <a:cubicBezTo>
                    <a:pt x="42" y="32"/>
                    <a:pt x="51" y="43"/>
                    <a:pt x="59" y="56"/>
                  </a:cubicBezTo>
                  <a:cubicBezTo>
                    <a:pt x="60" y="72"/>
                    <a:pt x="53" y="84"/>
                    <a:pt x="45" y="97"/>
                  </a:cubicBezTo>
                  <a:cubicBezTo>
                    <a:pt x="45" y="97"/>
                    <a:pt x="45" y="97"/>
                    <a:pt x="44" y="97"/>
                  </a:cubicBezTo>
                  <a:cubicBezTo>
                    <a:pt x="43" y="96"/>
                    <a:pt x="43" y="96"/>
                    <a:pt x="42" y="97"/>
                  </a:cubicBezTo>
                  <a:cubicBezTo>
                    <a:pt x="38" y="96"/>
                    <a:pt x="34" y="97"/>
                    <a:pt x="32" y="100"/>
                  </a:cubicBezTo>
                  <a:cubicBezTo>
                    <a:pt x="27" y="104"/>
                    <a:pt x="31" y="111"/>
                    <a:pt x="35" y="114"/>
                  </a:cubicBezTo>
                  <a:cubicBezTo>
                    <a:pt x="39" y="117"/>
                    <a:pt x="45" y="115"/>
                    <a:pt x="48" y="111"/>
                  </a:cubicBezTo>
                  <a:cubicBezTo>
                    <a:pt x="51" y="108"/>
                    <a:pt x="50" y="103"/>
                    <a:pt x="48" y="100"/>
                  </a:cubicBezTo>
                  <a:cubicBezTo>
                    <a:pt x="56" y="88"/>
                    <a:pt x="62" y="73"/>
                    <a:pt x="61" y="59"/>
                  </a:cubicBezTo>
                  <a:cubicBezTo>
                    <a:pt x="69" y="71"/>
                    <a:pt x="75" y="84"/>
                    <a:pt x="80" y="97"/>
                  </a:cubicBezTo>
                  <a:cubicBezTo>
                    <a:pt x="77" y="103"/>
                    <a:pt x="75" y="109"/>
                    <a:pt x="72" y="115"/>
                  </a:cubicBezTo>
                  <a:cubicBezTo>
                    <a:pt x="72" y="115"/>
                    <a:pt x="71" y="114"/>
                    <a:pt x="71" y="114"/>
                  </a:cubicBezTo>
                  <a:cubicBezTo>
                    <a:pt x="67" y="114"/>
                    <a:pt x="62" y="117"/>
                    <a:pt x="61" y="122"/>
                  </a:cubicBezTo>
                  <a:cubicBezTo>
                    <a:pt x="61" y="126"/>
                    <a:pt x="62" y="132"/>
                    <a:pt x="67" y="133"/>
                  </a:cubicBezTo>
                  <a:cubicBezTo>
                    <a:pt x="71" y="133"/>
                    <a:pt x="74" y="130"/>
                    <a:pt x="75" y="127"/>
                  </a:cubicBezTo>
                  <a:cubicBezTo>
                    <a:pt x="77" y="124"/>
                    <a:pt x="76" y="120"/>
                    <a:pt x="74" y="117"/>
                  </a:cubicBezTo>
                  <a:cubicBezTo>
                    <a:pt x="77" y="111"/>
                    <a:pt x="79" y="105"/>
                    <a:pt x="81" y="99"/>
                  </a:cubicBezTo>
                  <a:cubicBezTo>
                    <a:pt x="83" y="107"/>
                    <a:pt x="86" y="114"/>
                    <a:pt x="89" y="121"/>
                  </a:cubicBezTo>
                  <a:cubicBezTo>
                    <a:pt x="86" y="124"/>
                    <a:pt x="86" y="128"/>
                    <a:pt x="88" y="131"/>
                  </a:cubicBezTo>
                  <a:cubicBezTo>
                    <a:pt x="91" y="135"/>
                    <a:pt x="96" y="137"/>
                    <a:pt x="100" y="134"/>
                  </a:cubicBezTo>
                  <a:cubicBezTo>
                    <a:pt x="103" y="131"/>
                    <a:pt x="104" y="127"/>
                    <a:pt x="103" y="123"/>
                  </a:cubicBezTo>
                  <a:cubicBezTo>
                    <a:pt x="101" y="119"/>
                    <a:pt x="95" y="118"/>
                    <a:pt x="91" y="119"/>
                  </a:cubicBezTo>
                  <a:cubicBezTo>
                    <a:pt x="87" y="105"/>
                    <a:pt x="82" y="92"/>
                    <a:pt x="76" y="79"/>
                  </a:cubicBezTo>
                  <a:cubicBezTo>
                    <a:pt x="84" y="86"/>
                    <a:pt x="96" y="91"/>
                    <a:pt x="106" y="93"/>
                  </a:cubicBezTo>
                  <a:cubicBezTo>
                    <a:pt x="106" y="93"/>
                    <a:pt x="106" y="93"/>
                    <a:pt x="106" y="94"/>
                  </a:cubicBezTo>
                  <a:cubicBezTo>
                    <a:pt x="106" y="94"/>
                    <a:pt x="106" y="94"/>
                    <a:pt x="106" y="95"/>
                  </a:cubicBezTo>
                  <a:cubicBezTo>
                    <a:pt x="105" y="99"/>
                    <a:pt x="107" y="104"/>
                    <a:pt x="112" y="106"/>
                  </a:cubicBezTo>
                  <a:cubicBezTo>
                    <a:pt x="117" y="108"/>
                    <a:pt x="127" y="106"/>
                    <a:pt x="128" y="99"/>
                  </a:cubicBezTo>
                  <a:cubicBezTo>
                    <a:pt x="128" y="94"/>
                    <a:pt x="124" y="89"/>
                    <a:pt x="120" y="87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8" name="Freeform 29"/>
            <p:cNvSpPr/>
            <p:nvPr/>
          </p:nvSpPr>
          <p:spPr bwMode="auto">
            <a:xfrm>
              <a:off x="2736850" y="3173413"/>
              <a:ext cx="855663" cy="693738"/>
            </a:xfrm>
            <a:custGeom>
              <a:avLst/>
              <a:gdLst>
                <a:gd name="T0" fmla="*/ 200 w 202"/>
                <a:gd name="T1" fmla="*/ 36 h 163"/>
                <a:gd name="T2" fmla="*/ 159 w 202"/>
                <a:gd name="T3" fmla="*/ 36 h 163"/>
                <a:gd name="T4" fmla="*/ 130 w 202"/>
                <a:gd name="T5" fmla="*/ 54 h 163"/>
                <a:gd name="T6" fmla="*/ 119 w 202"/>
                <a:gd name="T7" fmla="*/ 0 h 163"/>
                <a:gd name="T8" fmla="*/ 116 w 202"/>
                <a:gd name="T9" fmla="*/ 1 h 163"/>
                <a:gd name="T10" fmla="*/ 121 w 202"/>
                <a:gd name="T11" fmla="*/ 67 h 163"/>
                <a:gd name="T12" fmla="*/ 121 w 202"/>
                <a:gd name="T13" fmla="*/ 68 h 163"/>
                <a:gd name="T14" fmla="*/ 121 w 202"/>
                <a:gd name="T15" fmla="*/ 69 h 163"/>
                <a:gd name="T16" fmla="*/ 98 w 202"/>
                <a:gd name="T17" fmla="*/ 97 h 163"/>
                <a:gd name="T18" fmla="*/ 70 w 202"/>
                <a:gd name="T19" fmla="*/ 124 h 163"/>
                <a:gd name="T20" fmla="*/ 1 w 202"/>
                <a:gd name="T21" fmla="*/ 162 h 163"/>
                <a:gd name="T22" fmla="*/ 1 w 202"/>
                <a:gd name="T23" fmla="*/ 163 h 163"/>
                <a:gd name="T24" fmla="*/ 68 w 202"/>
                <a:gd name="T25" fmla="*/ 130 h 163"/>
                <a:gd name="T26" fmla="*/ 98 w 202"/>
                <a:gd name="T27" fmla="*/ 101 h 163"/>
                <a:gd name="T28" fmla="*/ 123 w 202"/>
                <a:gd name="T29" fmla="*/ 70 h 163"/>
                <a:gd name="T30" fmla="*/ 123 w 202"/>
                <a:gd name="T31" fmla="*/ 70 h 163"/>
                <a:gd name="T32" fmla="*/ 123 w 202"/>
                <a:gd name="T33" fmla="*/ 70 h 163"/>
                <a:gd name="T34" fmla="*/ 124 w 202"/>
                <a:gd name="T35" fmla="*/ 68 h 163"/>
                <a:gd name="T36" fmla="*/ 169 w 202"/>
                <a:gd name="T37" fmla="*/ 67 h 163"/>
                <a:gd name="T38" fmla="*/ 202 w 202"/>
                <a:gd name="T39" fmla="*/ 37 h 163"/>
                <a:gd name="T40" fmla="*/ 200 w 202"/>
                <a:gd name="T41" fmla="*/ 3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163">
                  <a:moveTo>
                    <a:pt x="200" y="36"/>
                  </a:moveTo>
                  <a:cubicBezTo>
                    <a:pt x="189" y="29"/>
                    <a:pt x="171" y="32"/>
                    <a:pt x="159" y="36"/>
                  </a:cubicBezTo>
                  <a:cubicBezTo>
                    <a:pt x="148" y="40"/>
                    <a:pt x="138" y="46"/>
                    <a:pt x="130" y="54"/>
                  </a:cubicBezTo>
                  <a:cubicBezTo>
                    <a:pt x="134" y="35"/>
                    <a:pt x="130" y="12"/>
                    <a:pt x="119" y="0"/>
                  </a:cubicBezTo>
                  <a:cubicBezTo>
                    <a:pt x="118" y="0"/>
                    <a:pt x="117" y="0"/>
                    <a:pt x="116" y="1"/>
                  </a:cubicBezTo>
                  <a:cubicBezTo>
                    <a:pt x="104" y="18"/>
                    <a:pt x="104" y="52"/>
                    <a:pt x="121" y="67"/>
                  </a:cubicBezTo>
                  <a:cubicBezTo>
                    <a:pt x="121" y="67"/>
                    <a:pt x="121" y="68"/>
                    <a:pt x="121" y="68"/>
                  </a:cubicBezTo>
                  <a:cubicBezTo>
                    <a:pt x="120" y="68"/>
                    <a:pt x="120" y="69"/>
                    <a:pt x="121" y="69"/>
                  </a:cubicBezTo>
                  <a:cubicBezTo>
                    <a:pt x="112" y="78"/>
                    <a:pt x="105" y="88"/>
                    <a:pt x="98" y="97"/>
                  </a:cubicBezTo>
                  <a:cubicBezTo>
                    <a:pt x="89" y="106"/>
                    <a:pt x="80" y="116"/>
                    <a:pt x="70" y="124"/>
                  </a:cubicBezTo>
                  <a:cubicBezTo>
                    <a:pt x="50" y="143"/>
                    <a:pt x="27" y="154"/>
                    <a:pt x="1" y="162"/>
                  </a:cubicBezTo>
                  <a:cubicBezTo>
                    <a:pt x="0" y="162"/>
                    <a:pt x="0" y="163"/>
                    <a:pt x="1" y="163"/>
                  </a:cubicBezTo>
                  <a:cubicBezTo>
                    <a:pt x="26" y="162"/>
                    <a:pt x="50" y="146"/>
                    <a:pt x="68" y="130"/>
                  </a:cubicBezTo>
                  <a:cubicBezTo>
                    <a:pt x="79" y="122"/>
                    <a:pt x="89" y="112"/>
                    <a:pt x="98" y="101"/>
                  </a:cubicBezTo>
                  <a:cubicBezTo>
                    <a:pt x="107" y="92"/>
                    <a:pt x="116" y="81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4" y="69"/>
                    <a:pt x="124" y="68"/>
                    <a:pt x="124" y="68"/>
                  </a:cubicBezTo>
                  <a:cubicBezTo>
                    <a:pt x="139" y="73"/>
                    <a:pt x="155" y="72"/>
                    <a:pt x="169" y="67"/>
                  </a:cubicBezTo>
                  <a:cubicBezTo>
                    <a:pt x="182" y="61"/>
                    <a:pt x="197" y="50"/>
                    <a:pt x="202" y="37"/>
                  </a:cubicBezTo>
                  <a:cubicBezTo>
                    <a:pt x="202" y="36"/>
                    <a:pt x="201" y="35"/>
                    <a:pt x="200" y="36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9" name="Freeform 30"/>
            <p:cNvSpPr/>
            <p:nvPr/>
          </p:nvSpPr>
          <p:spPr bwMode="auto">
            <a:xfrm>
              <a:off x="3495675" y="2578100"/>
              <a:ext cx="906463" cy="1258888"/>
            </a:xfrm>
            <a:custGeom>
              <a:avLst/>
              <a:gdLst>
                <a:gd name="T0" fmla="*/ 200 w 214"/>
                <a:gd name="T1" fmla="*/ 127 h 296"/>
                <a:gd name="T2" fmla="*/ 143 w 214"/>
                <a:gd name="T3" fmla="*/ 133 h 296"/>
                <a:gd name="T4" fmla="*/ 109 w 214"/>
                <a:gd name="T5" fmla="*/ 159 h 296"/>
                <a:gd name="T6" fmla="*/ 98 w 214"/>
                <a:gd name="T7" fmla="*/ 170 h 296"/>
                <a:gd name="T8" fmla="*/ 109 w 214"/>
                <a:gd name="T9" fmla="*/ 139 h 296"/>
                <a:gd name="T10" fmla="*/ 109 w 214"/>
                <a:gd name="T11" fmla="*/ 139 h 296"/>
                <a:gd name="T12" fmla="*/ 109 w 214"/>
                <a:gd name="T13" fmla="*/ 139 h 296"/>
                <a:gd name="T14" fmla="*/ 111 w 214"/>
                <a:gd name="T15" fmla="*/ 139 h 296"/>
                <a:gd name="T16" fmla="*/ 180 w 214"/>
                <a:gd name="T17" fmla="*/ 51 h 296"/>
                <a:gd name="T18" fmla="*/ 176 w 214"/>
                <a:gd name="T19" fmla="*/ 13 h 296"/>
                <a:gd name="T20" fmla="*/ 141 w 214"/>
                <a:gd name="T21" fmla="*/ 2 h 296"/>
                <a:gd name="T22" fmla="*/ 95 w 214"/>
                <a:gd name="T23" fmla="*/ 60 h 296"/>
                <a:gd name="T24" fmla="*/ 108 w 214"/>
                <a:gd name="T25" fmla="*/ 138 h 296"/>
                <a:gd name="T26" fmla="*/ 107 w 214"/>
                <a:gd name="T27" fmla="*/ 138 h 296"/>
                <a:gd name="T28" fmla="*/ 90 w 214"/>
                <a:gd name="T29" fmla="*/ 180 h 296"/>
                <a:gd name="T30" fmla="*/ 68 w 214"/>
                <a:gd name="T31" fmla="*/ 224 h 296"/>
                <a:gd name="T32" fmla="*/ 1 w 214"/>
                <a:gd name="T33" fmla="*/ 295 h 296"/>
                <a:gd name="T34" fmla="*/ 2 w 214"/>
                <a:gd name="T35" fmla="*/ 296 h 296"/>
                <a:gd name="T36" fmla="*/ 69 w 214"/>
                <a:gd name="T37" fmla="*/ 231 h 296"/>
                <a:gd name="T38" fmla="*/ 91 w 214"/>
                <a:gd name="T39" fmla="*/ 186 h 296"/>
                <a:gd name="T40" fmla="*/ 94 w 214"/>
                <a:gd name="T41" fmla="*/ 180 h 296"/>
                <a:gd name="T42" fmla="*/ 173 w 214"/>
                <a:gd name="T43" fmla="*/ 186 h 296"/>
                <a:gd name="T44" fmla="*/ 200 w 214"/>
                <a:gd name="T45" fmla="*/ 12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" h="296">
                  <a:moveTo>
                    <a:pt x="200" y="127"/>
                  </a:moveTo>
                  <a:cubicBezTo>
                    <a:pt x="189" y="108"/>
                    <a:pt x="156" y="126"/>
                    <a:pt x="143" y="133"/>
                  </a:cubicBezTo>
                  <a:cubicBezTo>
                    <a:pt x="131" y="141"/>
                    <a:pt x="119" y="149"/>
                    <a:pt x="109" y="159"/>
                  </a:cubicBezTo>
                  <a:cubicBezTo>
                    <a:pt x="105" y="162"/>
                    <a:pt x="101" y="166"/>
                    <a:pt x="98" y="170"/>
                  </a:cubicBezTo>
                  <a:cubicBezTo>
                    <a:pt x="102" y="160"/>
                    <a:pt x="106" y="150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10" y="139"/>
                    <a:pt x="110" y="139"/>
                    <a:pt x="111" y="139"/>
                  </a:cubicBezTo>
                  <a:cubicBezTo>
                    <a:pt x="143" y="117"/>
                    <a:pt x="172" y="91"/>
                    <a:pt x="180" y="51"/>
                  </a:cubicBezTo>
                  <a:cubicBezTo>
                    <a:pt x="183" y="39"/>
                    <a:pt x="183" y="24"/>
                    <a:pt x="176" y="13"/>
                  </a:cubicBezTo>
                  <a:cubicBezTo>
                    <a:pt x="169" y="1"/>
                    <a:pt x="154" y="0"/>
                    <a:pt x="141" y="2"/>
                  </a:cubicBezTo>
                  <a:cubicBezTo>
                    <a:pt x="113" y="6"/>
                    <a:pt x="99" y="35"/>
                    <a:pt x="95" y="60"/>
                  </a:cubicBezTo>
                  <a:cubicBezTo>
                    <a:pt x="91" y="85"/>
                    <a:pt x="92" y="117"/>
                    <a:pt x="108" y="1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100" y="152"/>
                    <a:pt x="95" y="166"/>
                    <a:pt x="90" y="180"/>
                  </a:cubicBezTo>
                  <a:cubicBezTo>
                    <a:pt x="83" y="195"/>
                    <a:pt x="76" y="210"/>
                    <a:pt x="68" y="224"/>
                  </a:cubicBezTo>
                  <a:cubicBezTo>
                    <a:pt x="52" y="254"/>
                    <a:pt x="29" y="276"/>
                    <a:pt x="1" y="295"/>
                  </a:cubicBezTo>
                  <a:cubicBezTo>
                    <a:pt x="0" y="296"/>
                    <a:pt x="1" y="296"/>
                    <a:pt x="2" y="296"/>
                  </a:cubicBezTo>
                  <a:cubicBezTo>
                    <a:pt x="31" y="283"/>
                    <a:pt x="53" y="257"/>
                    <a:pt x="69" y="231"/>
                  </a:cubicBezTo>
                  <a:cubicBezTo>
                    <a:pt x="78" y="216"/>
                    <a:pt x="85" y="201"/>
                    <a:pt x="91" y="186"/>
                  </a:cubicBezTo>
                  <a:cubicBezTo>
                    <a:pt x="92" y="184"/>
                    <a:pt x="93" y="182"/>
                    <a:pt x="94" y="180"/>
                  </a:cubicBezTo>
                  <a:cubicBezTo>
                    <a:pt x="116" y="196"/>
                    <a:pt x="149" y="196"/>
                    <a:pt x="173" y="186"/>
                  </a:cubicBezTo>
                  <a:cubicBezTo>
                    <a:pt x="194" y="177"/>
                    <a:pt x="214" y="150"/>
                    <a:pt x="200" y="127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0" name="Freeform 31"/>
            <p:cNvSpPr/>
            <p:nvPr/>
          </p:nvSpPr>
          <p:spPr bwMode="auto">
            <a:xfrm>
              <a:off x="3597275" y="3960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1" name="Freeform 32"/>
            <p:cNvSpPr/>
            <p:nvPr/>
          </p:nvSpPr>
          <p:spPr bwMode="auto">
            <a:xfrm>
              <a:off x="3792538" y="3990975"/>
              <a:ext cx="528638" cy="608013"/>
            </a:xfrm>
            <a:custGeom>
              <a:avLst/>
              <a:gdLst>
                <a:gd name="T0" fmla="*/ 109 w 125"/>
                <a:gd name="T1" fmla="*/ 33 h 143"/>
                <a:gd name="T2" fmla="*/ 118 w 125"/>
                <a:gd name="T3" fmla="*/ 8 h 143"/>
                <a:gd name="T4" fmla="*/ 98 w 125"/>
                <a:gd name="T5" fmla="*/ 1 h 143"/>
                <a:gd name="T6" fmla="*/ 63 w 125"/>
                <a:gd name="T7" fmla="*/ 17 h 143"/>
                <a:gd name="T8" fmla="*/ 26 w 125"/>
                <a:gd name="T9" fmla="*/ 50 h 143"/>
                <a:gd name="T10" fmla="*/ 26 w 125"/>
                <a:gd name="T11" fmla="*/ 51 h 143"/>
                <a:gd name="T12" fmla="*/ 27 w 125"/>
                <a:gd name="T13" fmla="*/ 50 h 143"/>
                <a:gd name="T14" fmla="*/ 32 w 125"/>
                <a:gd name="T15" fmla="*/ 138 h 143"/>
                <a:gd name="T16" fmla="*/ 56 w 125"/>
                <a:gd name="T17" fmla="*/ 126 h 143"/>
                <a:gd name="T18" fmla="*/ 64 w 125"/>
                <a:gd name="T19" fmla="*/ 123 h 143"/>
                <a:gd name="T20" fmla="*/ 74 w 125"/>
                <a:gd name="T21" fmla="*/ 120 h 143"/>
                <a:gd name="T22" fmla="*/ 84 w 125"/>
                <a:gd name="T23" fmla="*/ 102 h 143"/>
                <a:gd name="T24" fmla="*/ 84 w 125"/>
                <a:gd name="T25" fmla="*/ 102 h 143"/>
                <a:gd name="T26" fmla="*/ 101 w 125"/>
                <a:gd name="T27" fmla="*/ 74 h 143"/>
                <a:gd name="T28" fmla="*/ 122 w 125"/>
                <a:gd name="T29" fmla="*/ 58 h 143"/>
                <a:gd name="T30" fmla="*/ 109 w 125"/>
                <a:gd name="T31" fmla="*/ 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43">
                  <a:moveTo>
                    <a:pt x="109" y="33"/>
                  </a:moveTo>
                  <a:cubicBezTo>
                    <a:pt x="114" y="26"/>
                    <a:pt x="121" y="17"/>
                    <a:pt x="118" y="8"/>
                  </a:cubicBezTo>
                  <a:cubicBezTo>
                    <a:pt x="115" y="0"/>
                    <a:pt x="105" y="0"/>
                    <a:pt x="98" y="1"/>
                  </a:cubicBezTo>
                  <a:cubicBezTo>
                    <a:pt x="85" y="2"/>
                    <a:pt x="73" y="9"/>
                    <a:pt x="63" y="17"/>
                  </a:cubicBezTo>
                  <a:cubicBezTo>
                    <a:pt x="50" y="27"/>
                    <a:pt x="41" y="42"/>
                    <a:pt x="26" y="50"/>
                  </a:cubicBezTo>
                  <a:cubicBezTo>
                    <a:pt x="26" y="50"/>
                    <a:pt x="26" y="51"/>
                    <a:pt x="26" y="51"/>
                  </a:cubicBezTo>
                  <a:cubicBezTo>
                    <a:pt x="27" y="51"/>
                    <a:pt x="27" y="50"/>
                    <a:pt x="27" y="50"/>
                  </a:cubicBezTo>
                  <a:cubicBezTo>
                    <a:pt x="12" y="72"/>
                    <a:pt x="0" y="124"/>
                    <a:pt x="32" y="138"/>
                  </a:cubicBezTo>
                  <a:cubicBezTo>
                    <a:pt x="43" y="143"/>
                    <a:pt x="52" y="135"/>
                    <a:pt x="56" y="126"/>
                  </a:cubicBezTo>
                  <a:cubicBezTo>
                    <a:pt x="58" y="122"/>
                    <a:pt x="60" y="123"/>
                    <a:pt x="64" y="123"/>
                  </a:cubicBezTo>
                  <a:cubicBezTo>
                    <a:pt x="68" y="123"/>
                    <a:pt x="71" y="122"/>
                    <a:pt x="74" y="120"/>
                  </a:cubicBezTo>
                  <a:cubicBezTo>
                    <a:pt x="80" y="116"/>
                    <a:pt x="84" y="109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95" y="101"/>
                    <a:pt x="107" y="84"/>
                    <a:pt x="101" y="74"/>
                  </a:cubicBezTo>
                  <a:cubicBezTo>
                    <a:pt x="111" y="74"/>
                    <a:pt x="119" y="68"/>
                    <a:pt x="122" y="58"/>
                  </a:cubicBezTo>
                  <a:cubicBezTo>
                    <a:pt x="125" y="47"/>
                    <a:pt x="118" y="37"/>
                    <a:pt x="109" y="3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2" name="Freeform 33"/>
            <p:cNvSpPr/>
            <p:nvPr/>
          </p:nvSpPr>
          <p:spPr bwMode="auto">
            <a:xfrm>
              <a:off x="3384550" y="3871913"/>
              <a:ext cx="746125" cy="577850"/>
            </a:xfrm>
            <a:custGeom>
              <a:avLst/>
              <a:gdLst>
                <a:gd name="T0" fmla="*/ 157 w 176"/>
                <a:gd name="T1" fmla="*/ 48 h 136"/>
                <a:gd name="T2" fmla="*/ 136 w 176"/>
                <a:gd name="T3" fmla="*/ 58 h 136"/>
                <a:gd name="T4" fmla="*/ 121 w 176"/>
                <a:gd name="T5" fmla="*/ 72 h 136"/>
                <a:gd name="T6" fmla="*/ 69 w 176"/>
                <a:gd name="T7" fmla="*/ 29 h 136"/>
                <a:gd name="T8" fmla="*/ 1 w 176"/>
                <a:gd name="T9" fmla="*/ 0 h 136"/>
                <a:gd name="T10" fmla="*/ 0 w 176"/>
                <a:gd name="T11" fmla="*/ 1 h 136"/>
                <a:gd name="T12" fmla="*/ 24 w 176"/>
                <a:gd name="T13" fmla="*/ 14 h 136"/>
                <a:gd name="T14" fmla="*/ 60 w 176"/>
                <a:gd name="T15" fmla="*/ 28 h 136"/>
                <a:gd name="T16" fmla="*/ 93 w 176"/>
                <a:gd name="T17" fmla="*/ 50 h 136"/>
                <a:gd name="T18" fmla="*/ 119 w 176"/>
                <a:gd name="T19" fmla="*/ 75 h 136"/>
                <a:gd name="T20" fmla="*/ 119 w 176"/>
                <a:gd name="T21" fmla="*/ 75 h 136"/>
                <a:gd name="T22" fmla="*/ 119 w 176"/>
                <a:gd name="T23" fmla="*/ 77 h 136"/>
                <a:gd name="T24" fmla="*/ 118 w 176"/>
                <a:gd name="T25" fmla="*/ 125 h 136"/>
                <a:gd name="T26" fmla="*/ 140 w 176"/>
                <a:gd name="T27" fmla="*/ 111 h 136"/>
                <a:gd name="T28" fmla="*/ 158 w 176"/>
                <a:gd name="T29" fmla="*/ 99 h 136"/>
                <a:gd name="T30" fmla="*/ 157 w 176"/>
                <a:gd name="T31" fmla="*/ 78 h 136"/>
                <a:gd name="T32" fmla="*/ 157 w 176"/>
                <a:gd name="T33" fmla="*/ 4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136">
                  <a:moveTo>
                    <a:pt x="157" y="48"/>
                  </a:moveTo>
                  <a:cubicBezTo>
                    <a:pt x="149" y="48"/>
                    <a:pt x="142" y="54"/>
                    <a:pt x="136" y="58"/>
                  </a:cubicBezTo>
                  <a:cubicBezTo>
                    <a:pt x="131" y="62"/>
                    <a:pt x="126" y="67"/>
                    <a:pt x="121" y="72"/>
                  </a:cubicBezTo>
                  <a:cubicBezTo>
                    <a:pt x="108" y="55"/>
                    <a:pt x="88" y="40"/>
                    <a:pt x="69" y="29"/>
                  </a:cubicBezTo>
                  <a:cubicBezTo>
                    <a:pt x="47" y="17"/>
                    <a:pt x="23" y="12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7" y="7"/>
                    <a:pt x="16" y="11"/>
                    <a:pt x="24" y="14"/>
                  </a:cubicBezTo>
                  <a:cubicBezTo>
                    <a:pt x="36" y="18"/>
                    <a:pt x="48" y="23"/>
                    <a:pt x="60" y="28"/>
                  </a:cubicBezTo>
                  <a:cubicBezTo>
                    <a:pt x="72" y="34"/>
                    <a:pt x="83" y="41"/>
                    <a:pt x="93" y="50"/>
                  </a:cubicBezTo>
                  <a:cubicBezTo>
                    <a:pt x="102" y="57"/>
                    <a:pt x="110" y="67"/>
                    <a:pt x="119" y="75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9" y="76"/>
                    <a:pt x="119" y="76"/>
                    <a:pt x="119" y="77"/>
                  </a:cubicBezTo>
                  <a:cubicBezTo>
                    <a:pt x="112" y="92"/>
                    <a:pt x="105" y="111"/>
                    <a:pt x="118" y="125"/>
                  </a:cubicBezTo>
                  <a:cubicBezTo>
                    <a:pt x="128" y="136"/>
                    <a:pt x="140" y="122"/>
                    <a:pt x="140" y="111"/>
                  </a:cubicBezTo>
                  <a:cubicBezTo>
                    <a:pt x="147" y="110"/>
                    <a:pt x="154" y="106"/>
                    <a:pt x="158" y="99"/>
                  </a:cubicBezTo>
                  <a:cubicBezTo>
                    <a:pt x="162" y="93"/>
                    <a:pt x="163" y="83"/>
                    <a:pt x="157" y="78"/>
                  </a:cubicBezTo>
                  <a:cubicBezTo>
                    <a:pt x="166" y="70"/>
                    <a:pt x="176" y="48"/>
                    <a:pt x="157" y="48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3" name="Freeform 34"/>
            <p:cNvSpPr/>
            <p:nvPr/>
          </p:nvSpPr>
          <p:spPr bwMode="auto">
            <a:xfrm>
              <a:off x="3482975" y="3960813"/>
              <a:ext cx="182563" cy="442913"/>
            </a:xfrm>
            <a:custGeom>
              <a:avLst/>
              <a:gdLst>
                <a:gd name="T0" fmla="*/ 30 w 43"/>
                <a:gd name="T1" fmla="*/ 2 h 104"/>
                <a:gd name="T2" fmla="*/ 28 w 43"/>
                <a:gd name="T3" fmla="*/ 0 h 104"/>
                <a:gd name="T4" fmla="*/ 27 w 43"/>
                <a:gd name="T5" fmla="*/ 1 h 104"/>
                <a:gd name="T6" fmla="*/ 2 w 43"/>
                <a:gd name="T7" fmla="*/ 49 h 104"/>
                <a:gd name="T8" fmla="*/ 11 w 43"/>
                <a:gd name="T9" fmla="*/ 103 h 104"/>
                <a:gd name="T10" fmla="*/ 14 w 43"/>
                <a:gd name="T11" fmla="*/ 102 h 104"/>
                <a:gd name="T12" fmla="*/ 40 w 43"/>
                <a:gd name="T13" fmla="*/ 55 h 104"/>
                <a:gd name="T14" fmla="*/ 30 w 43"/>
                <a:gd name="T15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04">
                  <a:moveTo>
                    <a:pt x="30" y="2"/>
                  </a:moveTo>
                  <a:cubicBezTo>
                    <a:pt x="30" y="1"/>
                    <a:pt x="29" y="0"/>
                    <a:pt x="28" y="0"/>
                  </a:cubicBezTo>
                  <a:cubicBezTo>
                    <a:pt x="27" y="0"/>
                    <a:pt x="27" y="1"/>
                    <a:pt x="27" y="1"/>
                  </a:cubicBezTo>
                  <a:cubicBezTo>
                    <a:pt x="11" y="12"/>
                    <a:pt x="5" y="32"/>
                    <a:pt x="2" y="49"/>
                  </a:cubicBezTo>
                  <a:cubicBezTo>
                    <a:pt x="0" y="66"/>
                    <a:pt x="1" y="88"/>
                    <a:pt x="11" y="103"/>
                  </a:cubicBezTo>
                  <a:cubicBezTo>
                    <a:pt x="12" y="104"/>
                    <a:pt x="14" y="103"/>
                    <a:pt x="14" y="102"/>
                  </a:cubicBezTo>
                  <a:cubicBezTo>
                    <a:pt x="29" y="92"/>
                    <a:pt x="37" y="72"/>
                    <a:pt x="40" y="55"/>
                  </a:cubicBezTo>
                  <a:cubicBezTo>
                    <a:pt x="43" y="39"/>
                    <a:pt x="42" y="14"/>
                    <a:pt x="30" y="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4" name="Freeform 35"/>
            <p:cNvSpPr/>
            <p:nvPr/>
          </p:nvSpPr>
          <p:spPr bwMode="auto">
            <a:xfrm>
              <a:off x="3690938" y="3798888"/>
              <a:ext cx="406400" cy="255588"/>
            </a:xfrm>
            <a:custGeom>
              <a:avLst/>
              <a:gdLst>
                <a:gd name="T0" fmla="*/ 93 w 96"/>
                <a:gd name="T1" fmla="*/ 2 h 60"/>
                <a:gd name="T2" fmla="*/ 92 w 96"/>
                <a:gd name="T3" fmla="*/ 1 h 60"/>
                <a:gd name="T4" fmla="*/ 1 w 96"/>
                <a:gd name="T5" fmla="*/ 49 h 60"/>
                <a:gd name="T6" fmla="*/ 1 w 96"/>
                <a:gd name="T7" fmla="*/ 49 h 60"/>
                <a:gd name="T8" fmla="*/ 0 w 96"/>
                <a:gd name="T9" fmla="*/ 50 h 60"/>
                <a:gd name="T10" fmla="*/ 2 w 96"/>
                <a:gd name="T11" fmla="*/ 50 h 60"/>
                <a:gd name="T12" fmla="*/ 2 w 96"/>
                <a:gd name="T13" fmla="*/ 50 h 60"/>
                <a:gd name="T14" fmla="*/ 52 w 96"/>
                <a:gd name="T15" fmla="*/ 44 h 60"/>
                <a:gd name="T16" fmla="*/ 95 w 96"/>
                <a:gd name="T17" fmla="*/ 5 h 60"/>
                <a:gd name="T18" fmla="*/ 93 w 96"/>
                <a:gd name="T19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60">
                  <a:moveTo>
                    <a:pt x="93" y="2"/>
                  </a:moveTo>
                  <a:cubicBezTo>
                    <a:pt x="93" y="2"/>
                    <a:pt x="92" y="1"/>
                    <a:pt x="92" y="1"/>
                  </a:cubicBezTo>
                  <a:cubicBezTo>
                    <a:pt x="56" y="0"/>
                    <a:pt x="15" y="14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0" y="50"/>
                  </a:cubicBezTo>
                  <a:cubicBezTo>
                    <a:pt x="0" y="50"/>
                    <a:pt x="1" y="51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6" y="60"/>
                    <a:pt x="38" y="51"/>
                    <a:pt x="52" y="44"/>
                  </a:cubicBezTo>
                  <a:cubicBezTo>
                    <a:pt x="69" y="35"/>
                    <a:pt x="85" y="22"/>
                    <a:pt x="95" y="5"/>
                  </a:cubicBezTo>
                  <a:cubicBezTo>
                    <a:pt x="96" y="4"/>
                    <a:pt x="94" y="2"/>
                    <a:pt x="93" y="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5" name="Freeform 36"/>
            <p:cNvSpPr/>
            <p:nvPr/>
          </p:nvSpPr>
          <p:spPr bwMode="auto">
            <a:xfrm>
              <a:off x="4516438" y="2747963"/>
              <a:ext cx="317500" cy="476250"/>
            </a:xfrm>
            <a:custGeom>
              <a:avLst/>
              <a:gdLst>
                <a:gd name="T0" fmla="*/ 71 w 75"/>
                <a:gd name="T1" fmla="*/ 24 h 112"/>
                <a:gd name="T2" fmla="*/ 58 w 75"/>
                <a:gd name="T3" fmla="*/ 25 h 112"/>
                <a:gd name="T4" fmla="*/ 60 w 75"/>
                <a:gd name="T5" fmla="*/ 12 h 112"/>
                <a:gd name="T6" fmla="*/ 58 w 75"/>
                <a:gd name="T7" fmla="*/ 10 h 112"/>
                <a:gd name="T8" fmla="*/ 40 w 75"/>
                <a:gd name="T9" fmla="*/ 17 h 112"/>
                <a:gd name="T10" fmla="*/ 24 w 75"/>
                <a:gd name="T11" fmla="*/ 8 h 112"/>
                <a:gd name="T12" fmla="*/ 27 w 75"/>
                <a:gd name="T13" fmla="*/ 39 h 112"/>
                <a:gd name="T14" fmla="*/ 27 w 75"/>
                <a:gd name="T15" fmla="*/ 41 h 112"/>
                <a:gd name="T16" fmla="*/ 13 w 75"/>
                <a:gd name="T17" fmla="*/ 71 h 112"/>
                <a:gd name="T18" fmla="*/ 1 w 75"/>
                <a:gd name="T19" fmla="*/ 110 h 112"/>
                <a:gd name="T20" fmla="*/ 2 w 75"/>
                <a:gd name="T21" fmla="*/ 111 h 112"/>
                <a:gd name="T22" fmla="*/ 15 w 75"/>
                <a:gd name="T23" fmla="*/ 75 h 112"/>
                <a:gd name="T24" fmla="*/ 29 w 75"/>
                <a:gd name="T25" fmla="*/ 43 h 112"/>
                <a:gd name="T26" fmla="*/ 73 w 75"/>
                <a:gd name="T27" fmla="*/ 38 h 112"/>
                <a:gd name="T28" fmla="*/ 71 w 75"/>
                <a:gd name="T29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2">
                  <a:moveTo>
                    <a:pt x="71" y="24"/>
                  </a:moveTo>
                  <a:cubicBezTo>
                    <a:pt x="66" y="22"/>
                    <a:pt x="62" y="23"/>
                    <a:pt x="58" y="25"/>
                  </a:cubicBezTo>
                  <a:cubicBezTo>
                    <a:pt x="59" y="21"/>
                    <a:pt x="60" y="16"/>
                    <a:pt x="60" y="12"/>
                  </a:cubicBezTo>
                  <a:cubicBezTo>
                    <a:pt x="60" y="11"/>
                    <a:pt x="59" y="10"/>
                    <a:pt x="58" y="10"/>
                  </a:cubicBezTo>
                  <a:cubicBezTo>
                    <a:pt x="51" y="9"/>
                    <a:pt x="45" y="12"/>
                    <a:pt x="40" y="17"/>
                  </a:cubicBezTo>
                  <a:cubicBezTo>
                    <a:pt x="38" y="9"/>
                    <a:pt x="32" y="0"/>
                    <a:pt x="24" y="8"/>
                  </a:cubicBezTo>
                  <a:cubicBezTo>
                    <a:pt x="15" y="16"/>
                    <a:pt x="18" y="31"/>
                    <a:pt x="27" y="39"/>
                  </a:cubicBezTo>
                  <a:cubicBezTo>
                    <a:pt x="27" y="39"/>
                    <a:pt x="27" y="40"/>
                    <a:pt x="27" y="41"/>
                  </a:cubicBezTo>
                  <a:cubicBezTo>
                    <a:pt x="21" y="50"/>
                    <a:pt x="17" y="61"/>
                    <a:pt x="13" y="71"/>
                  </a:cubicBezTo>
                  <a:cubicBezTo>
                    <a:pt x="8" y="84"/>
                    <a:pt x="3" y="97"/>
                    <a:pt x="1" y="110"/>
                  </a:cubicBezTo>
                  <a:cubicBezTo>
                    <a:pt x="0" y="111"/>
                    <a:pt x="2" y="112"/>
                    <a:pt x="2" y="111"/>
                  </a:cubicBezTo>
                  <a:cubicBezTo>
                    <a:pt x="6" y="99"/>
                    <a:pt x="10" y="87"/>
                    <a:pt x="15" y="75"/>
                  </a:cubicBezTo>
                  <a:cubicBezTo>
                    <a:pt x="19" y="64"/>
                    <a:pt x="25" y="54"/>
                    <a:pt x="29" y="43"/>
                  </a:cubicBezTo>
                  <a:cubicBezTo>
                    <a:pt x="41" y="55"/>
                    <a:pt x="63" y="52"/>
                    <a:pt x="73" y="38"/>
                  </a:cubicBezTo>
                  <a:cubicBezTo>
                    <a:pt x="75" y="34"/>
                    <a:pt x="75" y="27"/>
                    <a:pt x="71" y="24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6" name="Freeform 37"/>
            <p:cNvSpPr/>
            <p:nvPr/>
          </p:nvSpPr>
          <p:spPr bwMode="auto">
            <a:xfrm>
              <a:off x="5392738" y="3097213"/>
              <a:ext cx="906463" cy="1263650"/>
            </a:xfrm>
            <a:custGeom>
              <a:avLst/>
              <a:gdLst>
                <a:gd name="T0" fmla="*/ 173 w 214"/>
                <a:gd name="T1" fmla="*/ 110 h 297"/>
                <a:gd name="T2" fmla="*/ 94 w 214"/>
                <a:gd name="T3" fmla="*/ 117 h 297"/>
                <a:gd name="T4" fmla="*/ 91 w 214"/>
                <a:gd name="T5" fmla="*/ 110 h 297"/>
                <a:gd name="T6" fmla="*/ 69 w 214"/>
                <a:gd name="T7" fmla="*/ 66 h 297"/>
                <a:gd name="T8" fmla="*/ 2 w 214"/>
                <a:gd name="T9" fmla="*/ 0 h 297"/>
                <a:gd name="T10" fmla="*/ 1 w 214"/>
                <a:gd name="T11" fmla="*/ 1 h 297"/>
                <a:gd name="T12" fmla="*/ 68 w 214"/>
                <a:gd name="T13" fmla="*/ 73 h 297"/>
                <a:gd name="T14" fmla="*/ 90 w 214"/>
                <a:gd name="T15" fmla="*/ 117 h 297"/>
                <a:gd name="T16" fmla="*/ 107 w 214"/>
                <a:gd name="T17" fmla="*/ 158 h 297"/>
                <a:gd name="T18" fmla="*/ 108 w 214"/>
                <a:gd name="T19" fmla="*/ 159 h 297"/>
                <a:gd name="T20" fmla="*/ 95 w 214"/>
                <a:gd name="T21" fmla="*/ 236 h 297"/>
                <a:gd name="T22" fmla="*/ 141 w 214"/>
                <a:gd name="T23" fmla="*/ 295 h 297"/>
                <a:gd name="T24" fmla="*/ 176 w 214"/>
                <a:gd name="T25" fmla="*/ 284 h 297"/>
                <a:gd name="T26" fmla="*/ 180 w 214"/>
                <a:gd name="T27" fmla="*/ 245 h 297"/>
                <a:gd name="T28" fmla="*/ 111 w 214"/>
                <a:gd name="T29" fmla="*/ 158 h 297"/>
                <a:gd name="T30" fmla="*/ 109 w 214"/>
                <a:gd name="T31" fmla="*/ 158 h 297"/>
                <a:gd name="T32" fmla="*/ 109 w 214"/>
                <a:gd name="T33" fmla="*/ 158 h 297"/>
                <a:gd name="T34" fmla="*/ 109 w 214"/>
                <a:gd name="T35" fmla="*/ 157 h 297"/>
                <a:gd name="T36" fmla="*/ 98 w 214"/>
                <a:gd name="T37" fmla="*/ 127 h 297"/>
                <a:gd name="T38" fmla="*/ 109 w 214"/>
                <a:gd name="T39" fmla="*/ 138 h 297"/>
                <a:gd name="T40" fmla="*/ 143 w 214"/>
                <a:gd name="T41" fmla="*/ 163 h 297"/>
                <a:gd name="T42" fmla="*/ 200 w 214"/>
                <a:gd name="T43" fmla="*/ 169 h 297"/>
                <a:gd name="T44" fmla="*/ 173 w 214"/>
                <a:gd name="T45" fmla="*/ 11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" h="297">
                  <a:moveTo>
                    <a:pt x="173" y="110"/>
                  </a:moveTo>
                  <a:cubicBezTo>
                    <a:pt x="149" y="100"/>
                    <a:pt x="116" y="100"/>
                    <a:pt x="94" y="117"/>
                  </a:cubicBezTo>
                  <a:cubicBezTo>
                    <a:pt x="93" y="114"/>
                    <a:pt x="92" y="112"/>
                    <a:pt x="91" y="110"/>
                  </a:cubicBezTo>
                  <a:cubicBezTo>
                    <a:pt x="85" y="95"/>
                    <a:pt x="78" y="80"/>
                    <a:pt x="69" y="66"/>
                  </a:cubicBezTo>
                  <a:cubicBezTo>
                    <a:pt x="53" y="39"/>
                    <a:pt x="31" y="14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9" y="20"/>
                    <a:pt x="52" y="43"/>
                    <a:pt x="68" y="73"/>
                  </a:cubicBezTo>
                  <a:cubicBezTo>
                    <a:pt x="77" y="87"/>
                    <a:pt x="83" y="102"/>
                    <a:pt x="90" y="117"/>
                  </a:cubicBezTo>
                  <a:cubicBezTo>
                    <a:pt x="95" y="131"/>
                    <a:pt x="100" y="145"/>
                    <a:pt x="107" y="158"/>
                  </a:cubicBezTo>
                  <a:cubicBezTo>
                    <a:pt x="107" y="159"/>
                    <a:pt x="107" y="159"/>
                    <a:pt x="108" y="159"/>
                  </a:cubicBezTo>
                  <a:cubicBezTo>
                    <a:pt x="92" y="179"/>
                    <a:pt x="91" y="212"/>
                    <a:pt x="95" y="236"/>
                  </a:cubicBezTo>
                  <a:cubicBezTo>
                    <a:pt x="100" y="262"/>
                    <a:pt x="113" y="290"/>
                    <a:pt x="141" y="295"/>
                  </a:cubicBezTo>
                  <a:cubicBezTo>
                    <a:pt x="154" y="297"/>
                    <a:pt x="169" y="296"/>
                    <a:pt x="176" y="284"/>
                  </a:cubicBezTo>
                  <a:cubicBezTo>
                    <a:pt x="183" y="272"/>
                    <a:pt x="183" y="258"/>
                    <a:pt x="180" y="245"/>
                  </a:cubicBezTo>
                  <a:cubicBezTo>
                    <a:pt x="172" y="206"/>
                    <a:pt x="143" y="179"/>
                    <a:pt x="111" y="158"/>
                  </a:cubicBezTo>
                  <a:cubicBezTo>
                    <a:pt x="110" y="158"/>
                    <a:pt x="110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7"/>
                  </a:cubicBezTo>
                  <a:cubicBezTo>
                    <a:pt x="106" y="147"/>
                    <a:pt x="102" y="137"/>
                    <a:pt x="98" y="127"/>
                  </a:cubicBezTo>
                  <a:cubicBezTo>
                    <a:pt x="101" y="131"/>
                    <a:pt x="105" y="134"/>
                    <a:pt x="109" y="138"/>
                  </a:cubicBezTo>
                  <a:cubicBezTo>
                    <a:pt x="119" y="147"/>
                    <a:pt x="131" y="156"/>
                    <a:pt x="143" y="163"/>
                  </a:cubicBezTo>
                  <a:cubicBezTo>
                    <a:pt x="156" y="171"/>
                    <a:pt x="189" y="188"/>
                    <a:pt x="200" y="169"/>
                  </a:cubicBezTo>
                  <a:cubicBezTo>
                    <a:pt x="214" y="146"/>
                    <a:pt x="194" y="119"/>
                    <a:pt x="173" y="110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7" name="Freeform 38"/>
            <p:cNvSpPr/>
            <p:nvPr/>
          </p:nvSpPr>
          <p:spPr bwMode="auto">
            <a:xfrm>
              <a:off x="6380163" y="3768725"/>
              <a:ext cx="457200" cy="442913"/>
            </a:xfrm>
            <a:custGeom>
              <a:avLst/>
              <a:gdLst>
                <a:gd name="T0" fmla="*/ 92 w 108"/>
                <a:gd name="T1" fmla="*/ 20 h 104"/>
                <a:gd name="T2" fmla="*/ 49 w 108"/>
                <a:gd name="T3" fmla="*/ 2 h 104"/>
                <a:gd name="T4" fmla="*/ 16 w 108"/>
                <a:gd name="T5" fmla="*/ 15 h 104"/>
                <a:gd name="T6" fmla="*/ 2 w 108"/>
                <a:gd name="T7" fmla="*/ 45 h 104"/>
                <a:gd name="T8" fmla="*/ 10 w 108"/>
                <a:gd name="T9" fmla="*/ 82 h 104"/>
                <a:gd name="T10" fmla="*/ 37 w 108"/>
                <a:gd name="T11" fmla="*/ 103 h 104"/>
                <a:gd name="T12" fmla="*/ 55 w 108"/>
                <a:gd name="T13" fmla="*/ 86 h 104"/>
                <a:gd name="T14" fmla="*/ 80 w 108"/>
                <a:gd name="T15" fmla="*/ 64 h 104"/>
                <a:gd name="T16" fmla="*/ 105 w 108"/>
                <a:gd name="T17" fmla="*/ 58 h 104"/>
                <a:gd name="T18" fmla="*/ 92 w 108"/>
                <a:gd name="T1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04">
                  <a:moveTo>
                    <a:pt x="92" y="20"/>
                  </a:moveTo>
                  <a:cubicBezTo>
                    <a:pt x="82" y="9"/>
                    <a:pt x="64" y="3"/>
                    <a:pt x="49" y="2"/>
                  </a:cubicBezTo>
                  <a:cubicBezTo>
                    <a:pt x="37" y="0"/>
                    <a:pt x="19" y="2"/>
                    <a:pt x="16" y="15"/>
                  </a:cubicBezTo>
                  <a:cubicBezTo>
                    <a:pt x="8" y="21"/>
                    <a:pt x="4" y="39"/>
                    <a:pt x="2" y="45"/>
                  </a:cubicBezTo>
                  <a:cubicBezTo>
                    <a:pt x="0" y="59"/>
                    <a:pt x="2" y="71"/>
                    <a:pt x="10" y="82"/>
                  </a:cubicBezTo>
                  <a:cubicBezTo>
                    <a:pt x="16" y="91"/>
                    <a:pt x="25" y="101"/>
                    <a:pt x="37" y="103"/>
                  </a:cubicBezTo>
                  <a:cubicBezTo>
                    <a:pt x="47" y="104"/>
                    <a:pt x="52" y="95"/>
                    <a:pt x="55" y="86"/>
                  </a:cubicBezTo>
                  <a:cubicBezTo>
                    <a:pt x="69" y="94"/>
                    <a:pt x="82" y="80"/>
                    <a:pt x="80" y="64"/>
                  </a:cubicBezTo>
                  <a:cubicBezTo>
                    <a:pt x="89" y="71"/>
                    <a:pt x="103" y="72"/>
                    <a:pt x="105" y="58"/>
                  </a:cubicBezTo>
                  <a:cubicBezTo>
                    <a:pt x="108" y="46"/>
                    <a:pt x="101" y="29"/>
                    <a:pt x="92" y="20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8" name="Freeform 39"/>
            <p:cNvSpPr/>
            <p:nvPr/>
          </p:nvSpPr>
          <p:spPr bwMode="auto">
            <a:xfrm>
              <a:off x="7065963" y="2952750"/>
              <a:ext cx="1122363" cy="881063"/>
            </a:xfrm>
            <a:custGeom>
              <a:avLst/>
              <a:gdLst>
                <a:gd name="T0" fmla="*/ 244 w 265"/>
                <a:gd name="T1" fmla="*/ 42 h 207"/>
                <a:gd name="T2" fmla="*/ 244 w 265"/>
                <a:gd name="T3" fmla="*/ 43 h 207"/>
                <a:gd name="T4" fmla="*/ 217 w 265"/>
                <a:gd name="T5" fmla="*/ 51 h 207"/>
                <a:gd name="T6" fmla="*/ 243 w 265"/>
                <a:gd name="T7" fmla="*/ 21 h 207"/>
                <a:gd name="T8" fmla="*/ 231 w 265"/>
                <a:gd name="T9" fmla="*/ 4 h 207"/>
                <a:gd name="T10" fmla="*/ 230 w 265"/>
                <a:gd name="T11" fmla="*/ 13 h 207"/>
                <a:gd name="T12" fmla="*/ 193 w 265"/>
                <a:gd name="T13" fmla="*/ 70 h 207"/>
                <a:gd name="T14" fmla="*/ 200 w 265"/>
                <a:gd name="T15" fmla="*/ 29 h 207"/>
                <a:gd name="T16" fmla="*/ 177 w 265"/>
                <a:gd name="T17" fmla="*/ 33 h 207"/>
                <a:gd name="T18" fmla="*/ 190 w 265"/>
                <a:gd name="T19" fmla="*/ 41 h 207"/>
                <a:gd name="T20" fmla="*/ 192 w 265"/>
                <a:gd name="T21" fmla="*/ 72 h 207"/>
                <a:gd name="T22" fmla="*/ 135 w 265"/>
                <a:gd name="T23" fmla="*/ 122 h 207"/>
                <a:gd name="T24" fmla="*/ 160 w 265"/>
                <a:gd name="T25" fmla="*/ 71 h 207"/>
                <a:gd name="T26" fmla="*/ 141 w 265"/>
                <a:gd name="T27" fmla="*/ 58 h 207"/>
                <a:gd name="T28" fmla="*/ 144 w 265"/>
                <a:gd name="T29" fmla="*/ 72 h 207"/>
                <a:gd name="T30" fmla="*/ 134 w 265"/>
                <a:gd name="T31" fmla="*/ 123 h 207"/>
                <a:gd name="T32" fmla="*/ 73 w 265"/>
                <a:gd name="T33" fmla="*/ 166 h 207"/>
                <a:gd name="T34" fmla="*/ 115 w 265"/>
                <a:gd name="T35" fmla="*/ 115 h 207"/>
                <a:gd name="T36" fmla="*/ 95 w 265"/>
                <a:gd name="T37" fmla="*/ 104 h 207"/>
                <a:gd name="T38" fmla="*/ 96 w 265"/>
                <a:gd name="T39" fmla="*/ 117 h 207"/>
                <a:gd name="T40" fmla="*/ 39 w 265"/>
                <a:gd name="T41" fmla="*/ 187 h 207"/>
                <a:gd name="T42" fmla="*/ 27 w 265"/>
                <a:gd name="T43" fmla="*/ 178 h 207"/>
                <a:gd name="T44" fmla="*/ 42 w 265"/>
                <a:gd name="T45" fmla="*/ 157 h 207"/>
                <a:gd name="T46" fmla="*/ 23 w 265"/>
                <a:gd name="T47" fmla="*/ 144 h 207"/>
                <a:gd name="T48" fmla="*/ 29 w 265"/>
                <a:gd name="T49" fmla="*/ 159 h 207"/>
                <a:gd name="T50" fmla="*/ 0 w 265"/>
                <a:gd name="T51" fmla="*/ 206 h 207"/>
                <a:gd name="T52" fmla="*/ 34 w 265"/>
                <a:gd name="T53" fmla="*/ 193 h 207"/>
                <a:gd name="T54" fmla="*/ 86 w 265"/>
                <a:gd name="T55" fmla="*/ 188 h 207"/>
                <a:gd name="T56" fmla="*/ 102 w 265"/>
                <a:gd name="T57" fmla="*/ 198 h 207"/>
                <a:gd name="T58" fmla="*/ 91 w 265"/>
                <a:gd name="T59" fmla="*/ 177 h 207"/>
                <a:gd name="T60" fmla="*/ 86 w 265"/>
                <a:gd name="T61" fmla="*/ 184 h 207"/>
                <a:gd name="T62" fmla="*/ 45 w 265"/>
                <a:gd name="T63" fmla="*/ 187 h 207"/>
                <a:gd name="T64" fmla="*/ 110 w 265"/>
                <a:gd name="T65" fmla="*/ 146 h 207"/>
                <a:gd name="T66" fmla="*/ 153 w 265"/>
                <a:gd name="T67" fmla="*/ 164 h 207"/>
                <a:gd name="T68" fmla="*/ 168 w 265"/>
                <a:gd name="T69" fmla="*/ 169 h 207"/>
                <a:gd name="T70" fmla="*/ 159 w 265"/>
                <a:gd name="T71" fmla="*/ 149 h 207"/>
                <a:gd name="T72" fmla="*/ 112 w 265"/>
                <a:gd name="T73" fmla="*/ 144 h 207"/>
                <a:gd name="T74" fmla="*/ 168 w 265"/>
                <a:gd name="T75" fmla="*/ 101 h 207"/>
                <a:gd name="T76" fmla="*/ 201 w 265"/>
                <a:gd name="T77" fmla="*/ 113 h 207"/>
                <a:gd name="T78" fmla="*/ 217 w 265"/>
                <a:gd name="T79" fmla="*/ 101 h 207"/>
                <a:gd name="T80" fmla="*/ 207 w 265"/>
                <a:gd name="T81" fmla="*/ 98 h 207"/>
                <a:gd name="T82" fmla="*/ 204 w 265"/>
                <a:gd name="T83" fmla="*/ 100 h 207"/>
                <a:gd name="T84" fmla="*/ 201 w 265"/>
                <a:gd name="T85" fmla="*/ 103 h 207"/>
                <a:gd name="T86" fmla="*/ 215 w 265"/>
                <a:gd name="T87" fmla="*/ 53 h 207"/>
                <a:gd name="T88" fmla="*/ 245 w 265"/>
                <a:gd name="T89" fmla="*/ 47 h 207"/>
                <a:gd name="T90" fmla="*/ 264 w 265"/>
                <a:gd name="T91" fmla="*/ 4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5" h="207">
                  <a:moveTo>
                    <a:pt x="252" y="31"/>
                  </a:moveTo>
                  <a:cubicBezTo>
                    <a:pt x="248" y="32"/>
                    <a:pt x="245" y="37"/>
                    <a:pt x="244" y="42"/>
                  </a:cubicBezTo>
                  <a:cubicBezTo>
                    <a:pt x="244" y="42"/>
                    <a:pt x="244" y="42"/>
                    <a:pt x="244" y="42"/>
                  </a:cubicBezTo>
                  <a:cubicBezTo>
                    <a:pt x="244" y="42"/>
                    <a:pt x="244" y="43"/>
                    <a:pt x="244" y="43"/>
                  </a:cubicBezTo>
                  <a:cubicBezTo>
                    <a:pt x="244" y="43"/>
                    <a:pt x="244" y="44"/>
                    <a:pt x="244" y="45"/>
                  </a:cubicBezTo>
                  <a:cubicBezTo>
                    <a:pt x="235" y="46"/>
                    <a:pt x="225" y="49"/>
                    <a:pt x="217" y="51"/>
                  </a:cubicBezTo>
                  <a:cubicBezTo>
                    <a:pt x="224" y="42"/>
                    <a:pt x="230" y="32"/>
                    <a:pt x="236" y="22"/>
                  </a:cubicBezTo>
                  <a:cubicBezTo>
                    <a:pt x="238" y="23"/>
                    <a:pt x="240" y="23"/>
                    <a:pt x="243" y="21"/>
                  </a:cubicBezTo>
                  <a:cubicBezTo>
                    <a:pt x="247" y="19"/>
                    <a:pt x="250" y="12"/>
                    <a:pt x="248" y="7"/>
                  </a:cubicBezTo>
                  <a:cubicBezTo>
                    <a:pt x="245" y="2"/>
                    <a:pt x="235" y="0"/>
                    <a:pt x="231" y="4"/>
                  </a:cubicBezTo>
                  <a:cubicBezTo>
                    <a:pt x="230" y="6"/>
                    <a:pt x="229" y="10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6"/>
                    <a:pt x="232" y="19"/>
                    <a:pt x="234" y="21"/>
                  </a:cubicBezTo>
                  <a:cubicBezTo>
                    <a:pt x="221" y="38"/>
                    <a:pt x="208" y="55"/>
                    <a:pt x="193" y="70"/>
                  </a:cubicBezTo>
                  <a:cubicBezTo>
                    <a:pt x="194" y="60"/>
                    <a:pt x="194" y="50"/>
                    <a:pt x="193" y="40"/>
                  </a:cubicBezTo>
                  <a:cubicBezTo>
                    <a:pt x="197" y="39"/>
                    <a:pt x="201" y="34"/>
                    <a:pt x="200" y="29"/>
                  </a:cubicBezTo>
                  <a:cubicBezTo>
                    <a:pt x="200" y="23"/>
                    <a:pt x="195" y="19"/>
                    <a:pt x="189" y="20"/>
                  </a:cubicBezTo>
                  <a:cubicBezTo>
                    <a:pt x="184" y="20"/>
                    <a:pt x="175" y="27"/>
                    <a:pt x="177" y="33"/>
                  </a:cubicBezTo>
                  <a:cubicBezTo>
                    <a:pt x="179" y="38"/>
                    <a:pt x="184" y="40"/>
                    <a:pt x="189" y="39"/>
                  </a:cubicBezTo>
                  <a:cubicBezTo>
                    <a:pt x="189" y="40"/>
                    <a:pt x="189" y="41"/>
                    <a:pt x="190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1" y="51"/>
                    <a:pt x="191" y="61"/>
                    <a:pt x="192" y="72"/>
                  </a:cubicBezTo>
                  <a:cubicBezTo>
                    <a:pt x="174" y="90"/>
                    <a:pt x="156" y="106"/>
                    <a:pt x="136" y="122"/>
                  </a:cubicBezTo>
                  <a:cubicBezTo>
                    <a:pt x="136" y="122"/>
                    <a:pt x="135" y="122"/>
                    <a:pt x="135" y="122"/>
                  </a:cubicBezTo>
                  <a:cubicBezTo>
                    <a:pt x="138" y="106"/>
                    <a:pt x="144" y="91"/>
                    <a:pt x="149" y="76"/>
                  </a:cubicBezTo>
                  <a:cubicBezTo>
                    <a:pt x="153" y="77"/>
                    <a:pt x="157" y="76"/>
                    <a:pt x="160" y="71"/>
                  </a:cubicBezTo>
                  <a:cubicBezTo>
                    <a:pt x="163" y="66"/>
                    <a:pt x="162" y="58"/>
                    <a:pt x="158" y="53"/>
                  </a:cubicBezTo>
                  <a:cubicBezTo>
                    <a:pt x="152" y="48"/>
                    <a:pt x="143" y="51"/>
                    <a:pt x="141" y="58"/>
                  </a:cubicBezTo>
                  <a:cubicBezTo>
                    <a:pt x="139" y="62"/>
                    <a:pt x="140" y="67"/>
                    <a:pt x="143" y="71"/>
                  </a:cubicBezTo>
                  <a:cubicBezTo>
                    <a:pt x="143" y="71"/>
                    <a:pt x="143" y="72"/>
                    <a:pt x="144" y="72"/>
                  </a:cubicBezTo>
                  <a:cubicBezTo>
                    <a:pt x="145" y="73"/>
                    <a:pt x="146" y="74"/>
                    <a:pt x="147" y="75"/>
                  </a:cubicBezTo>
                  <a:cubicBezTo>
                    <a:pt x="141" y="91"/>
                    <a:pt x="135" y="107"/>
                    <a:pt x="134" y="123"/>
                  </a:cubicBezTo>
                  <a:cubicBezTo>
                    <a:pt x="115" y="138"/>
                    <a:pt x="96" y="151"/>
                    <a:pt x="76" y="164"/>
                  </a:cubicBezTo>
                  <a:cubicBezTo>
                    <a:pt x="75" y="165"/>
                    <a:pt x="74" y="165"/>
                    <a:pt x="73" y="166"/>
                  </a:cubicBezTo>
                  <a:cubicBezTo>
                    <a:pt x="80" y="149"/>
                    <a:pt x="88" y="134"/>
                    <a:pt x="98" y="119"/>
                  </a:cubicBezTo>
                  <a:cubicBezTo>
                    <a:pt x="103" y="122"/>
                    <a:pt x="112" y="121"/>
                    <a:pt x="115" y="115"/>
                  </a:cubicBezTo>
                  <a:cubicBezTo>
                    <a:pt x="117" y="110"/>
                    <a:pt x="116" y="102"/>
                    <a:pt x="112" y="99"/>
                  </a:cubicBezTo>
                  <a:cubicBezTo>
                    <a:pt x="106" y="94"/>
                    <a:pt x="98" y="99"/>
                    <a:pt x="95" y="104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3" y="109"/>
                    <a:pt x="93" y="114"/>
                    <a:pt x="96" y="117"/>
                  </a:cubicBezTo>
                  <a:cubicBezTo>
                    <a:pt x="85" y="132"/>
                    <a:pt x="76" y="149"/>
                    <a:pt x="72" y="167"/>
                  </a:cubicBezTo>
                  <a:cubicBezTo>
                    <a:pt x="61" y="174"/>
                    <a:pt x="50" y="181"/>
                    <a:pt x="39" y="187"/>
                  </a:cubicBezTo>
                  <a:cubicBezTo>
                    <a:pt x="33" y="190"/>
                    <a:pt x="28" y="192"/>
                    <a:pt x="22" y="195"/>
                  </a:cubicBezTo>
                  <a:cubicBezTo>
                    <a:pt x="24" y="189"/>
                    <a:pt x="25" y="183"/>
                    <a:pt x="27" y="178"/>
                  </a:cubicBezTo>
                  <a:cubicBezTo>
                    <a:pt x="28" y="172"/>
                    <a:pt x="30" y="166"/>
                    <a:pt x="32" y="160"/>
                  </a:cubicBezTo>
                  <a:cubicBezTo>
                    <a:pt x="36" y="161"/>
                    <a:pt x="39" y="160"/>
                    <a:pt x="42" y="157"/>
                  </a:cubicBezTo>
                  <a:cubicBezTo>
                    <a:pt x="46" y="152"/>
                    <a:pt x="46" y="144"/>
                    <a:pt x="41" y="140"/>
                  </a:cubicBezTo>
                  <a:cubicBezTo>
                    <a:pt x="35" y="135"/>
                    <a:pt x="26" y="137"/>
                    <a:pt x="23" y="144"/>
                  </a:cubicBezTo>
                  <a:cubicBezTo>
                    <a:pt x="22" y="148"/>
                    <a:pt x="23" y="154"/>
                    <a:pt x="27" y="157"/>
                  </a:cubicBezTo>
                  <a:cubicBezTo>
                    <a:pt x="27" y="158"/>
                    <a:pt x="28" y="159"/>
                    <a:pt x="29" y="159"/>
                  </a:cubicBezTo>
                  <a:cubicBezTo>
                    <a:pt x="24" y="170"/>
                    <a:pt x="22" y="184"/>
                    <a:pt x="20" y="196"/>
                  </a:cubicBezTo>
                  <a:cubicBezTo>
                    <a:pt x="13" y="199"/>
                    <a:pt x="6" y="202"/>
                    <a:pt x="0" y="206"/>
                  </a:cubicBezTo>
                  <a:cubicBezTo>
                    <a:pt x="0" y="206"/>
                    <a:pt x="0" y="207"/>
                    <a:pt x="0" y="207"/>
                  </a:cubicBezTo>
                  <a:cubicBezTo>
                    <a:pt x="12" y="206"/>
                    <a:pt x="24" y="199"/>
                    <a:pt x="34" y="193"/>
                  </a:cubicBezTo>
                  <a:cubicBezTo>
                    <a:pt x="37" y="192"/>
                    <a:pt x="40" y="190"/>
                    <a:pt x="43" y="189"/>
                  </a:cubicBezTo>
                  <a:cubicBezTo>
                    <a:pt x="56" y="191"/>
                    <a:pt x="72" y="191"/>
                    <a:pt x="86" y="188"/>
                  </a:cubicBezTo>
                  <a:cubicBezTo>
                    <a:pt x="86" y="189"/>
                    <a:pt x="86" y="190"/>
                    <a:pt x="86" y="191"/>
                  </a:cubicBezTo>
                  <a:cubicBezTo>
                    <a:pt x="88" y="198"/>
                    <a:pt x="96" y="200"/>
                    <a:pt x="102" y="198"/>
                  </a:cubicBezTo>
                  <a:cubicBezTo>
                    <a:pt x="108" y="195"/>
                    <a:pt x="110" y="190"/>
                    <a:pt x="108" y="184"/>
                  </a:cubicBezTo>
                  <a:cubicBezTo>
                    <a:pt x="105" y="178"/>
                    <a:pt x="96" y="173"/>
                    <a:pt x="91" y="177"/>
                  </a:cubicBezTo>
                  <a:cubicBezTo>
                    <a:pt x="90" y="177"/>
                    <a:pt x="90" y="178"/>
                    <a:pt x="90" y="179"/>
                  </a:cubicBezTo>
                  <a:cubicBezTo>
                    <a:pt x="88" y="180"/>
                    <a:pt x="87" y="182"/>
                    <a:pt x="86" y="184"/>
                  </a:cubicBezTo>
                  <a:cubicBezTo>
                    <a:pt x="80" y="185"/>
                    <a:pt x="73" y="187"/>
                    <a:pt x="66" y="187"/>
                  </a:cubicBezTo>
                  <a:cubicBezTo>
                    <a:pt x="59" y="188"/>
                    <a:pt x="52" y="187"/>
                    <a:pt x="45" y="187"/>
                  </a:cubicBezTo>
                  <a:cubicBezTo>
                    <a:pt x="55" y="182"/>
                    <a:pt x="65" y="176"/>
                    <a:pt x="75" y="169"/>
                  </a:cubicBezTo>
                  <a:cubicBezTo>
                    <a:pt x="87" y="162"/>
                    <a:pt x="99" y="154"/>
                    <a:pt x="110" y="146"/>
                  </a:cubicBezTo>
                  <a:cubicBezTo>
                    <a:pt x="123" y="152"/>
                    <a:pt x="137" y="157"/>
                    <a:pt x="152" y="158"/>
                  </a:cubicBezTo>
                  <a:cubicBezTo>
                    <a:pt x="151" y="160"/>
                    <a:pt x="152" y="162"/>
                    <a:pt x="153" y="164"/>
                  </a:cubicBezTo>
                  <a:cubicBezTo>
                    <a:pt x="153" y="164"/>
                    <a:pt x="154" y="165"/>
                    <a:pt x="154" y="165"/>
                  </a:cubicBezTo>
                  <a:cubicBezTo>
                    <a:pt x="157" y="169"/>
                    <a:pt x="162" y="171"/>
                    <a:pt x="168" y="169"/>
                  </a:cubicBezTo>
                  <a:cubicBezTo>
                    <a:pt x="174" y="167"/>
                    <a:pt x="179" y="158"/>
                    <a:pt x="174" y="152"/>
                  </a:cubicBezTo>
                  <a:cubicBezTo>
                    <a:pt x="171" y="148"/>
                    <a:pt x="163" y="147"/>
                    <a:pt x="159" y="149"/>
                  </a:cubicBezTo>
                  <a:cubicBezTo>
                    <a:pt x="155" y="150"/>
                    <a:pt x="153" y="152"/>
                    <a:pt x="152" y="155"/>
                  </a:cubicBezTo>
                  <a:cubicBezTo>
                    <a:pt x="138" y="153"/>
                    <a:pt x="125" y="149"/>
                    <a:pt x="112" y="144"/>
                  </a:cubicBezTo>
                  <a:cubicBezTo>
                    <a:pt x="120" y="139"/>
                    <a:pt x="127" y="134"/>
                    <a:pt x="134" y="128"/>
                  </a:cubicBezTo>
                  <a:cubicBezTo>
                    <a:pt x="145" y="119"/>
                    <a:pt x="157" y="110"/>
                    <a:pt x="168" y="101"/>
                  </a:cubicBezTo>
                  <a:cubicBezTo>
                    <a:pt x="178" y="105"/>
                    <a:pt x="189" y="106"/>
                    <a:pt x="200" y="106"/>
                  </a:cubicBezTo>
                  <a:cubicBezTo>
                    <a:pt x="200" y="108"/>
                    <a:pt x="200" y="111"/>
                    <a:pt x="201" y="113"/>
                  </a:cubicBezTo>
                  <a:cubicBezTo>
                    <a:pt x="204" y="119"/>
                    <a:pt x="214" y="120"/>
                    <a:pt x="218" y="115"/>
                  </a:cubicBezTo>
                  <a:cubicBezTo>
                    <a:pt x="221" y="111"/>
                    <a:pt x="220" y="105"/>
                    <a:pt x="217" y="101"/>
                  </a:cubicBezTo>
                  <a:cubicBezTo>
                    <a:pt x="215" y="98"/>
                    <a:pt x="210" y="98"/>
                    <a:pt x="207" y="99"/>
                  </a:cubicBezTo>
                  <a:cubicBezTo>
                    <a:pt x="207" y="98"/>
                    <a:pt x="207" y="98"/>
                    <a:pt x="207" y="98"/>
                  </a:cubicBezTo>
                  <a:cubicBezTo>
                    <a:pt x="207" y="98"/>
                    <a:pt x="207" y="98"/>
                    <a:pt x="207" y="98"/>
                  </a:cubicBezTo>
                  <a:cubicBezTo>
                    <a:pt x="206" y="98"/>
                    <a:pt x="205" y="99"/>
                    <a:pt x="204" y="100"/>
                  </a:cubicBezTo>
                  <a:cubicBezTo>
                    <a:pt x="203" y="101"/>
                    <a:pt x="202" y="101"/>
                    <a:pt x="201" y="102"/>
                  </a:cubicBezTo>
                  <a:cubicBezTo>
                    <a:pt x="201" y="102"/>
                    <a:pt x="201" y="102"/>
                    <a:pt x="201" y="103"/>
                  </a:cubicBezTo>
                  <a:cubicBezTo>
                    <a:pt x="190" y="102"/>
                    <a:pt x="180" y="102"/>
                    <a:pt x="169" y="100"/>
                  </a:cubicBezTo>
                  <a:cubicBezTo>
                    <a:pt x="186" y="85"/>
                    <a:pt x="202" y="70"/>
                    <a:pt x="215" y="53"/>
                  </a:cubicBezTo>
                  <a:cubicBezTo>
                    <a:pt x="225" y="51"/>
                    <a:pt x="236" y="50"/>
                    <a:pt x="245" y="47"/>
                  </a:cubicBezTo>
                  <a:cubicBezTo>
                    <a:pt x="245" y="47"/>
                    <a:pt x="245" y="47"/>
                    <a:pt x="245" y="47"/>
                  </a:cubicBezTo>
                  <a:cubicBezTo>
                    <a:pt x="248" y="50"/>
                    <a:pt x="252" y="51"/>
                    <a:pt x="255" y="51"/>
                  </a:cubicBezTo>
                  <a:cubicBezTo>
                    <a:pt x="260" y="50"/>
                    <a:pt x="265" y="46"/>
                    <a:pt x="264" y="41"/>
                  </a:cubicBezTo>
                  <a:cubicBezTo>
                    <a:pt x="264" y="35"/>
                    <a:pt x="259" y="28"/>
                    <a:pt x="252" y="3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9" name="Freeform 40"/>
            <p:cNvSpPr/>
            <p:nvPr/>
          </p:nvSpPr>
          <p:spPr bwMode="auto">
            <a:xfrm>
              <a:off x="6049963" y="2808288"/>
              <a:ext cx="1341438" cy="858838"/>
            </a:xfrm>
            <a:custGeom>
              <a:avLst/>
              <a:gdLst>
                <a:gd name="T0" fmla="*/ 314 w 317"/>
                <a:gd name="T1" fmla="*/ 28 h 202"/>
                <a:gd name="T2" fmla="*/ 279 w 317"/>
                <a:gd name="T3" fmla="*/ 42 h 202"/>
                <a:gd name="T4" fmla="*/ 245 w 317"/>
                <a:gd name="T5" fmla="*/ 54 h 202"/>
                <a:gd name="T6" fmla="*/ 198 w 317"/>
                <a:gd name="T7" fmla="*/ 96 h 202"/>
                <a:gd name="T8" fmla="*/ 178 w 317"/>
                <a:gd name="T9" fmla="*/ 103 h 202"/>
                <a:gd name="T10" fmla="*/ 115 w 317"/>
                <a:gd name="T11" fmla="*/ 117 h 202"/>
                <a:gd name="T12" fmla="*/ 137 w 317"/>
                <a:gd name="T13" fmla="*/ 99 h 202"/>
                <a:gd name="T14" fmla="*/ 144 w 317"/>
                <a:gd name="T15" fmla="*/ 91 h 202"/>
                <a:gd name="T16" fmla="*/ 204 w 317"/>
                <a:gd name="T17" fmla="*/ 4 h 202"/>
                <a:gd name="T18" fmla="*/ 205 w 317"/>
                <a:gd name="T19" fmla="*/ 2 h 202"/>
                <a:gd name="T20" fmla="*/ 203 w 317"/>
                <a:gd name="T21" fmla="*/ 1 h 202"/>
                <a:gd name="T22" fmla="*/ 184 w 317"/>
                <a:gd name="T23" fmla="*/ 22 h 202"/>
                <a:gd name="T24" fmla="*/ 161 w 317"/>
                <a:gd name="T25" fmla="*/ 43 h 202"/>
                <a:gd name="T26" fmla="*/ 140 w 317"/>
                <a:gd name="T27" fmla="*/ 90 h 202"/>
                <a:gd name="T28" fmla="*/ 140 w 317"/>
                <a:gd name="T29" fmla="*/ 90 h 202"/>
                <a:gd name="T30" fmla="*/ 136 w 317"/>
                <a:gd name="T31" fmla="*/ 95 h 202"/>
                <a:gd name="T32" fmla="*/ 110 w 317"/>
                <a:gd name="T33" fmla="*/ 118 h 202"/>
                <a:gd name="T34" fmla="*/ 75 w 317"/>
                <a:gd name="T35" fmla="*/ 124 h 202"/>
                <a:gd name="T36" fmla="*/ 75 w 317"/>
                <a:gd name="T37" fmla="*/ 123 h 202"/>
                <a:gd name="T38" fmla="*/ 74 w 317"/>
                <a:gd name="T39" fmla="*/ 124 h 202"/>
                <a:gd name="T40" fmla="*/ 56 w 317"/>
                <a:gd name="T41" fmla="*/ 127 h 202"/>
                <a:gd name="T42" fmla="*/ 1 w 317"/>
                <a:gd name="T43" fmla="*/ 125 h 202"/>
                <a:gd name="T44" fmla="*/ 0 w 317"/>
                <a:gd name="T45" fmla="*/ 126 h 202"/>
                <a:gd name="T46" fmla="*/ 49 w 317"/>
                <a:gd name="T47" fmla="*/ 130 h 202"/>
                <a:gd name="T48" fmla="*/ 76 w 317"/>
                <a:gd name="T49" fmla="*/ 127 h 202"/>
                <a:gd name="T50" fmla="*/ 121 w 317"/>
                <a:gd name="T51" fmla="*/ 158 h 202"/>
                <a:gd name="T52" fmla="*/ 163 w 317"/>
                <a:gd name="T53" fmla="*/ 171 h 202"/>
                <a:gd name="T54" fmla="*/ 250 w 317"/>
                <a:gd name="T55" fmla="*/ 156 h 202"/>
                <a:gd name="T56" fmla="*/ 250 w 317"/>
                <a:gd name="T57" fmla="*/ 156 h 202"/>
                <a:gd name="T58" fmla="*/ 251 w 317"/>
                <a:gd name="T59" fmla="*/ 155 h 202"/>
                <a:gd name="T60" fmla="*/ 250 w 317"/>
                <a:gd name="T61" fmla="*/ 153 h 202"/>
                <a:gd name="T62" fmla="*/ 162 w 317"/>
                <a:gd name="T63" fmla="*/ 167 h 202"/>
                <a:gd name="T64" fmla="*/ 162 w 317"/>
                <a:gd name="T65" fmla="*/ 168 h 202"/>
                <a:gd name="T66" fmla="*/ 126 w 317"/>
                <a:gd name="T67" fmla="*/ 157 h 202"/>
                <a:gd name="T68" fmla="*/ 77 w 317"/>
                <a:gd name="T69" fmla="*/ 126 h 202"/>
                <a:gd name="T70" fmla="*/ 107 w 317"/>
                <a:gd name="T71" fmla="*/ 122 h 202"/>
                <a:gd name="T72" fmla="*/ 198 w 317"/>
                <a:gd name="T73" fmla="*/ 100 h 202"/>
                <a:gd name="T74" fmla="*/ 198 w 317"/>
                <a:gd name="T75" fmla="*/ 101 h 202"/>
                <a:gd name="T76" fmla="*/ 264 w 317"/>
                <a:gd name="T77" fmla="*/ 104 h 202"/>
                <a:gd name="T78" fmla="*/ 295 w 317"/>
                <a:gd name="T79" fmla="*/ 74 h 202"/>
                <a:gd name="T80" fmla="*/ 314 w 317"/>
                <a:gd name="T81" fmla="*/ 31 h 202"/>
                <a:gd name="T82" fmla="*/ 315 w 317"/>
                <a:gd name="T83" fmla="*/ 30 h 202"/>
                <a:gd name="T84" fmla="*/ 314 w 317"/>
                <a:gd name="T85" fmla="*/ 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7" h="202">
                  <a:moveTo>
                    <a:pt x="314" y="28"/>
                  </a:moveTo>
                  <a:cubicBezTo>
                    <a:pt x="303" y="33"/>
                    <a:pt x="292" y="39"/>
                    <a:pt x="279" y="42"/>
                  </a:cubicBezTo>
                  <a:cubicBezTo>
                    <a:pt x="268" y="46"/>
                    <a:pt x="256" y="49"/>
                    <a:pt x="245" y="54"/>
                  </a:cubicBezTo>
                  <a:cubicBezTo>
                    <a:pt x="225" y="63"/>
                    <a:pt x="210" y="78"/>
                    <a:pt x="198" y="96"/>
                  </a:cubicBezTo>
                  <a:cubicBezTo>
                    <a:pt x="192" y="98"/>
                    <a:pt x="185" y="101"/>
                    <a:pt x="178" y="103"/>
                  </a:cubicBezTo>
                  <a:cubicBezTo>
                    <a:pt x="157" y="109"/>
                    <a:pt x="136" y="113"/>
                    <a:pt x="115" y="117"/>
                  </a:cubicBezTo>
                  <a:cubicBezTo>
                    <a:pt x="123" y="113"/>
                    <a:pt x="130" y="105"/>
                    <a:pt x="137" y="99"/>
                  </a:cubicBezTo>
                  <a:cubicBezTo>
                    <a:pt x="139" y="96"/>
                    <a:pt x="141" y="94"/>
                    <a:pt x="144" y="91"/>
                  </a:cubicBezTo>
                  <a:cubicBezTo>
                    <a:pt x="191" y="99"/>
                    <a:pt x="196" y="38"/>
                    <a:pt x="204" y="4"/>
                  </a:cubicBezTo>
                  <a:cubicBezTo>
                    <a:pt x="204" y="4"/>
                    <a:pt x="204" y="3"/>
                    <a:pt x="205" y="2"/>
                  </a:cubicBezTo>
                  <a:cubicBezTo>
                    <a:pt x="205" y="1"/>
                    <a:pt x="204" y="0"/>
                    <a:pt x="203" y="1"/>
                  </a:cubicBezTo>
                  <a:cubicBezTo>
                    <a:pt x="197" y="8"/>
                    <a:pt x="191" y="16"/>
                    <a:pt x="184" y="22"/>
                  </a:cubicBezTo>
                  <a:cubicBezTo>
                    <a:pt x="176" y="29"/>
                    <a:pt x="168" y="36"/>
                    <a:pt x="161" y="43"/>
                  </a:cubicBezTo>
                  <a:cubicBezTo>
                    <a:pt x="148" y="55"/>
                    <a:pt x="138" y="72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9" y="92"/>
                    <a:pt x="138" y="93"/>
                    <a:pt x="136" y="95"/>
                  </a:cubicBezTo>
                  <a:cubicBezTo>
                    <a:pt x="128" y="104"/>
                    <a:pt x="120" y="111"/>
                    <a:pt x="110" y="118"/>
                  </a:cubicBezTo>
                  <a:cubicBezTo>
                    <a:pt x="99" y="120"/>
                    <a:pt x="87" y="122"/>
                    <a:pt x="75" y="124"/>
                  </a:cubicBezTo>
                  <a:cubicBezTo>
                    <a:pt x="75" y="124"/>
                    <a:pt x="75" y="123"/>
                    <a:pt x="75" y="123"/>
                  </a:cubicBezTo>
                  <a:cubicBezTo>
                    <a:pt x="75" y="123"/>
                    <a:pt x="74" y="123"/>
                    <a:pt x="74" y="124"/>
                  </a:cubicBezTo>
                  <a:cubicBezTo>
                    <a:pt x="68" y="125"/>
                    <a:pt x="62" y="126"/>
                    <a:pt x="56" y="127"/>
                  </a:cubicBezTo>
                  <a:cubicBezTo>
                    <a:pt x="37" y="129"/>
                    <a:pt x="19" y="131"/>
                    <a:pt x="1" y="125"/>
                  </a:cubicBezTo>
                  <a:cubicBezTo>
                    <a:pt x="0" y="125"/>
                    <a:pt x="0" y="126"/>
                    <a:pt x="0" y="126"/>
                  </a:cubicBezTo>
                  <a:cubicBezTo>
                    <a:pt x="14" y="135"/>
                    <a:pt x="34" y="132"/>
                    <a:pt x="49" y="130"/>
                  </a:cubicBezTo>
                  <a:cubicBezTo>
                    <a:pt x="58" y="129"/>
                    <a:pt x="67" y="128"/>
                    <a:pt x="76" y="127"/>
                  </a:cubicBezTo>
                  <a:cubicBezTo>
                    <a:pt x="85" y="142"/>
                    <a:pt x="106" y="151"/>
                    <a:pt x="121" y="158"/>
                  </a:cubicBezTo>
                  <a:cubicBezTo>
                    <a:pt x="134" y="163"/>
                    <a:pt x="148" y="168"/>
                    <a:pt x="163" y="171"/>
                  </a:cubicBezTo>
                  <a:cubicBezTo>
                    <a:pt x="181" y="202"/>
                    <a:pt x="241" y="188"/>
                    <a:pt x="250" y="156"/>
                  </a:cubicBezTo>
                  <a:cubicBezTo>
                    <a:pt x="250" y="156"/>
                    <a:pt x="250" y="156"/>
                    <a:pt x="250" y="156"/>
                  </a:cubicBezTo>
                  <a:cubicBezTo>
                    <a:pt x="250" y="155"/>
                    <a:pt x="250" y="155"/>
                    <a:pt x="251" y="155"/>
                  </a:cubicBezTo>
                  <a:cubicBezTo>
                    <a:pt x="252" y="155"/>
                    <a:pt x="252" y="153"/>
                    <a:pt x="250" y="153"/>
                  </a:cubicBezTo>
                  <a:cubicBezTo>
                    <a:pt x="221" y="155"/>
                    <a:pt x="183" y="141"/>
                    <a:pt x="162" y="167"/>
                  </a:cubicBezTo>
                  <a:cubicBezTo>
                    <a:pt x="162" y="167"/>
                    <a:pt x="162" y="168"/>
                    <a:pt x="162" y="168"/>
                  </a:cubicBezTo>
                  <a:cubicBezTo>
                    <a:pt x="150" y="165"/>
                    <a:pt x="138" y="161"/>
                    <a:pt x="126" y="157"/>
                  </a:cubicBezTo>
                  <a:cubicBezTo>
                    <a:pt x="109" y="150"/>
                    <a:pt x="89" y="141"/>
                    <a:pt x="77" y="126"/>
                  </a:cubicBezTo>
                  <a:cubicBezTo>
                    <a:pt x="87" y="125"/>
                    <a:pt x="97" y="123"/>
                    <a:pt x="107" y="122"/>
                  </a:cubicBezTo>
                  <a:cubicBezTo>
                    <a:pt x="137" y="117"/>
                    <a:pt x="168" y="111"/>
                    <a:pt x="198" y="100"/>
                  </a:cubicBezTo>
                  <a:cubicBezTo>
                    <a:pt x="198" y="100"/>
                    <a:pt x="198" y="100"/>
                    <a:pt x="198" y="101"/>
                  </a:cubicBezTo>
                  <a:cubicBezTo>
                    <a:pt x="213" y="119"/>
                    <a:pt x="246" y="113"/>
                    <a:pt x="264" y="104"/>
                  </a:cubicBezTo>
                  <a:cubicBezTo>
                    <a:pt x="277" y="98"/>
                    <a:pt x="287" y="86"/>
                    <a:pt x="295" y="74"/>
                  </a:cubicBezTo>
                  <a:cubicBezTo>
                    <a:pt x="304" y="62"/>
                    <a:pt x="312" y="46"/>
                    <a:pt x="314" y="31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7" y="29"/>
                    <a:pt x="316" y="27"/>
                    <a:pt x="314" y="28"/>
                  </a:cubicBezTo>
                  <a:close/>
                </a:path>
              </a:pathLst>
            </a:custGeom>
            <a:solidFill>
              <a:srgbClr val="528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0" name="Freeform 41"/>
            <p:cNvSpPr/>
            <p:nvPr/>
          </p:nvSpPr>
          <p:spPr bwMode="auto">
            <a:xfrm>
              <a:off x="8221663" y="2568575"/>
              <a:ext cx="911225" cy="519113"/>
            </a:xfrm>
            <a:custGeom>
              <a:avLst/>
              <a:gdLst>
                <a:gd name="T0" fmla="*/ 192 w 215"/>
                <a:gd name="T1" fmla="*/ 78 h 122"/>
                <a:gd name="T2" fmla="*/ 189 w 215"/>
                <a:gd name="T3" fmla="*/ 58 h 122"/>
                <a:gd name="T4" fmla="*/ 166 w 215"/>
                <a:gd name="T5" fmla="*/ 60 h 122"/>
                <a:gd name="T6" fmla="*/ 141 w 215"/>
                <a:gd name="T7" fmla="*/ 31 h 122"/>
                <a:gd name="T8" fmla="*/ 132 w 215"/>
                <a:gd name="T9" fmla="*/ 11 h 122"/>
                <a:gd name="T10" fmla="*/ 108 w 215"/>
                <a:gd name="T11" fmla="*/ 19 h 122"/>
                <a:gd name="T12" fmla="*/ 72 w 215"/>
                <a:gd name="T13" fmla="*/ 13 h 122"/>
                <a:gd name="T14" fmla="*/ 52 w 215"/>
                <a:gd name="T15" fmla="*/ 2 h 122"/>
                <a:gd name="T16" fmla="*/ 38 w 215"/>
                <a:gd name="T17" fmla="*/ 16 h 122"/>
                <a:gd name="T18" fmla="*/ 38 w 215"/>
                <a:gd name="T19" fmla="*/ 16 h 122"/>
                <a:gd name="T20" fmla="*/ 8 w 215"/>
                <a:gd name="T21" fmla="*/ 15 h 122"/>
                <a:gd name="T22" fmla="*/ 6 w 215"/>
                <a:gd name="T23" fmla="*/ 49 h 122"/>
                <a:gd name="T24" fmla="*/ 30 w 215"/>
                <a:gd name="T25" fmla="*/ 86 h 122"/>
                <a:gd name="T26" fmla="*/ 73 w 215"/>
                <a:gd name="T27" fmla="*/ 112 h 122"/>
                <a:gd name="T28" fmla="*/ 74 w 215"/>
                <a:gd name="T29" fmla="*/ 111 h 122"/>
                <a:gd name="T30" fmla="*/ 94 w 215"/>
                <a:gd name="T31" fmla="*/ 117 h 122"/>
                <a:gd name="T32" fmla="*/ 129 w 215"/>
                <a:gd name="T33" fmla="*/ 121 h 122"/>
                <a:gd name="T34" fmla="*/ 184 w 215"/>
                <a:gd name="T35" fmla="*/ 116 h 122"/>
                <a:gd name="T36" fmla="*/ 215 w 215"/>
                <a:gd name="T37" fmla="*/ 89 h 122"/>
                <a:gd name="T38" fmla="*/ 192 w 215"/>
                <a:gd name="T39" fmla="*/ 7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5" h="122">
                  <a:moveTo>
                    <a:pt x="192" y="78"/>
                  </a:moveTo>
                  <a:cubicBezTo>
                    <a:pt x="195" y="71"/>
                    <a:pt x="196" y="63"/>
                    <a:pt x="189" y="58"/>
                  </a:cubicBezTo>
                  <a:cubicBezTo>
                    <a:pt x="183" y="54"/>
                    <a:pt x="173" y="57"/>
                    <a:pt x="166" y="60"/>
                  </a:cubicBezTo>
                  <a:cubicBezTo>
                    <a:pt x="170" y="43"/>
                    <a:pt x="158" y="17"/>
                    <a:pt x="141" y="31"/>
                  </a:cubicBezTo>
                  <a:cubicBezTo>
                    <a:pt x="143" y="22"/>
                    <a:pt x="141" y="14"/>
                    <a:pt x="132" y="11"/>
                  </a:cubicBezTo>
                  <a:cubicBezTo>
                    <a:pt x="123" y="8"/>
                    <a:pt x="114" y="13"/>
                    <a:pt x="108" y="19"/>
                  </a:cubicBezTo>
                  <a:cubicBezTo>
                    <a:pt x="105" y="0"/>
                    <a:pt x="83" y="0"/>
                    <a:pt x="72" y="13"/>
                  </a:cubicBezTo>
                  <a:cubicBezTo>
                    <a:pt x="68" y="7"/>
                    <a:pt x="60" y="2"/>
                    <a:pt x="52" y="2"/>
                  </a:cubicBezTo>
                  <a:cubicBezTo>
                    <a:pt x="44" y="2"/>
                    <a:pt x="38" y="8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29" y="10"/>
                    <a:pt x="16" y="6"/>
                    <a:pt x="8" y="15"/>
                  </a:cubicBezTo>
                  <a:cubicBezTo>
                    <a:pt x="0" y="24"/>
                    <a:pt x="3" y="39"/>
                    <a:pt x="6" y="49"/>
                  </a:cubicBezTo>
                  <a:cubicBezTo>
                    <a:pt x="10" y="63"/>
                    <a:pt x="20" y="76"/>
                    <a:pt x="30" y="86"/>
                  </a:cubicBezTo>
                  <a:cubicBezTo>
                    <a:pt x="42" y="97"/>
                    <a:pt x="57" y="110"/>
                    <a:pt x="73" y="112"/>
                  </a:cubicBezTo>
                  <a:cubicBezTo>
                    <a:pt x="73" y="112"/>
                    <a:pt x="74" y="112"/>
                    <a:pt x="74" y="111"/>
                  </a:cubicBezTo>
                  <a:cubicBezTo>
                    <a:pt x="79" y="115"/>
                    <a:pt x="88" y="115"/>
                    <a:pt x="94" y="117"/>
                  </a:cubicBezTo>
                  <a:cubicBezTo>
                    <a:pt x="106" y="119"/>
                    <a:pt x="117" y="120"/>
                    <a:pt x="129" y="121"/>
                  </a:cubicBezTo>
                  <a:cubicBezTo>
                    <a:pt x="147" y="122"/>
                    <a:pt x="166" y="121"/>
                    <a:pt x="184" y="116"/>
                  </a:cubicBezTo>
                  <a:cubicBezTo>
                    <a:pt x="197" y="113"/>
                    <a:pt x="215" y="105"/>
                    <a:pt x="215" y="89"/>
                  </a:cubicBezTo>
                  <a:cubicBezTo>
                    <a:pt x="214" y="77"/>
                    <a:pt x="201" y="75"/>
                    <a:pt x="192" y="78"/>
                  </a:cubicBezTo>
                  <a:close/>
                </a:path>
              </a:pathLst>
            </a:custGeom>
            <a:solidFill>
              <a:srgbClr val="B2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1" name="Freeform 42"/>
            <p:cNvSpPr/>
            <p:nvPr/>
          </p:nvSpPr>
          <p:spPr bwMode="auto">
            <a:xfrm>
              <a:off x="8310563" y="2717800"/>
              <a:ext cx="631825" cy="379413"/>
            </a:xfrm>
            <a:custGeom>
              <a:avLst/>
              <a:gdLst>
                <a:gd name="T0" fmla="*/ 143 w 149"/>
                <a:gd name="T1" fmla="*/ 60 h 89"/>
                <a:gd name="T2" fmla="*/ 126 w 149"/>
                <a:gd name="T3" fmla="*/ 58 h 89"/>
                <a:gd name="T4" fmla="*/ 110 w 149"/>
                <a:gd name="T5" fmla="*/ 44 h 89"/>
                <a:gd name="T6" fmla="*/ 89 w 149"/>
                <a:gd name="T7" fmla="*/ 29 h 89"/>
                <a:gd name="T8" fmla="*/ 57 w 149"/>
                <a:gd name="T9" fmla="*/ 21 h 89"/>
                <a:gd name="T10" fmla="*/ 31 w 149"/>
                <a:gd name="T11" fmla="*/ 14 h 89"/>
                <a:gd name="T12" fmla="*/ 9 w 149"/>
                <a:gd name="T13" fmla="*/ 5 h 89"/>
                <a:gd name="T14" fmla="*/ 1 w 149"/>
                <a:gd name="T15" fmla="*/ 25 h 89"/>
                <a:gd name="T16" fmla="*/ 50 w 149"/>
                <a:gd name="T17" fmla="*/ 79 h 89"/>
                <a:gd name="T18" fmla="*/ 51 w 149"/>
                <a:gd name="T19" fmla="*/ 81 h 89"/>
                <a:gd name="T20" fmla="*/ 135 w 149"/>
                <a:gd name="T21" fmla="*/ 77 h 89"/>
                <a:gd name="T22" fmla="*/ 143 w 149"/>
                <a:gd name="T23" fmla="*/ 6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89">
                  <a:moveTo>
                    <a:pt x="143" y="60"/>
                  </a:moveTo>
                  <a:cubicBezTo>
                    <a:pt x="139" y="56"/>
                    <a:pt x="132" y="56"/>
                    <a:pt x="126" y="58"/>
                  </a:cubicBezTo>
                  <a:cubicBezTo>
                    <a:pt x="130" y="48"/>
                    <a:pt x="120" y="40"/>
                    <a:pt x="110" y="44"/>
                  </a:cubicBezTo>
                  <a:cubicBezTo>
                    <a:pt x="114" y="33"/>
                    <a:pt x="100" y="21"/>
                    <a:pt x="89" y="29"/>
                  </a:cubicBezTo>
                  <a:cubicBezTo>
                    <a:pt x="90" y="10"/>
                    <a:pt x="68" y="8"/>
                    <a:pt x="57" y="21"/>
                  </a:cubicBezTo>
                  <a:cubicBezTo>
                    <a:pt x="51" y="10"/>
                    <a:pt x="37" y="0"/>
                    <a:pt x="31" y="14"/>
                  </a:cubicBezTo>
                  <a:cubicBezTo>
                    <a:pt x="26" y="9"/>
                    <a:pt x="17" y="3"/>
                    <a:pt x="9" y="5"/>
                  </a:cubicBezTo>
                  <a:cubicBezTo>
                    <a:pt x="1" y="8"/>
                    <a:pt x="0" y="17"/>
                    <a:pt x="1" y="25"/>
                  </a:cubicBezTo>
                  <a:cubicBezTo>
                    <a:pt x="7" y="50"/>
                    <a:pt x="29" y="67"/>
                    <a:pt x="50" y="79"/>
                  </a:cubicBezTo>
                  <a:cubicBezTo>
                    <a:pt x="49" y="80"/>
                    <a:pt x="50" y="81"/>
                    <a:pt x="51" y="81"/>
                  </a:cubicBezTo>
                  <a:cubicBezTo>
                    <a:pt x="78" y="84"/>
                    <a:pt x="109" y="89"/>
                    <a:pt x="135" y="77"/>
                  </a:cubicBezTo>
                  <a:cubicBezTo>
                    <a:pt x="140" y="75"/>
                    <a:pt x="149" y="66"/>
                    <a:pt x="143" y="60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2" name="Freeform 43"/>
            <p:cNvSpPr/>
            <p:nvPr/>
          </p:nvSpPr>
          <p:spPr bwMode="auto">
            <a:xfrm>
              <a:off x="6146800" y="2386013"/>
              <a:ext cx="512763" cy="635000"/>
            </a:xfrm>
            <a:custGeom>
              <a:avLst/>
              <a:gdLst>
                <a:gd name="T0" fmla="*/ 36 w 121"/>
                <a:gd name="T1" fmla="*/ 18 h 149"/>
                <a:gd name="T2" fmla="*/ 15 w 121"/>
                <a:gd name="T3" fmla="*/ 1 h 149"/>
                <a:gd name="T4" fmla="*/ 3 w 121"/>
                <a:gd name="T5" fmla="*/ 18 h 149"/>
                <a:gd name="T6" fmla="*/ 7 w 121"/>
                <a:gd name="T7" fmla="*/ 56 h 149"/>
                <a:gd name="T8" fmla="*/ 28 w 121"/>
                <a:gd name="T9" fmla="*/ 102 h 149"/>
                <a:gd name="T10" fmla="*/ 28 w 121"/>
                <a:gd name="T11" fmla="*/ 101 h 149"/>
                <a:gd name="T12" fmla="*/ 28 w 121"/>
                <a:gd name="T13" fmla="*/ 100 h 149"/>
                <a:gd name="T14" fmla="*/ 113 w 121"/>
                <a:gd name="T15" fmla="*/ 123 h 149"/>
                <a:gd name="T16" fmla="*/ 109 w 121"/>
                <a:gd name="T17" fmla="*/ 96 h 149"/>
                <a:gd name="T18" fmla="*/ 109 w 121"/>
                <a:gd name="T19" fmla="*/ 88 h 149"/>
                <a:gd name="T20" fmla="*/ 109 w 121"/>
                <a:gd name="T21" fmla="*/ 77 h 149"/>
                <a:gd name="T22" fmla="*/ 95 w 121"/>
                <a:gd name="T23" fmla="*/ 62 h 149"/>
                <a:gd name="T24" fmla="*/ 95 w 121"/>
                <a:gd name="T25" fmla="*/ 62 h 149"/>
                <a:gd name="T26" fmla="*/ 73 w 121"/>
                <a:gd name="T27" fmla="*/ 37 h 149"/>
                <a:gd name="T28" fmla="*/ 64 w 121"/>
                <a:gd name="T29" fmla="*/ 13 h 149"/>
                <a:gd name="T30" fmla="*/ 36 w 121"/>
                <a:gd name="T31" fmla="*/ 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49">
                  <a:moveTo>
                    <a:pt x="36" y="18"/>
                  </a:moveTo>
                  <a:cubicBezTo>
                    <a:pt x="32" y="10"/>
                    <a:pt x="25" y="0"/>
                    <a:pt x="15" y="1"/>
                  </a:cubicBezTo>
                  <a:cubicBezTo>
                    <a:pt x="7" y="1"/>
                    <a:pt x="4" y="11"/>
                    <a:pt x="3" y="18"/>
                  </a:cubicBezTo>
                  <a:cubicBezTo>
                    <a:pt x="0" y="30"/>
                    <a:pt x="3" y="44"/>
                    <a:pt x="7" y="56"/>
                  </a:cubicBezTo>
                  <a:cubicBezTo>
                    <a:pt x="13" y="71"/>
                    <a:pt x="24" y="85"/>
                    <a:pt x="28" y="102"/>
                  </a:cubicBezTo>
                  <a:cubicBezTo>
                    <a:pt x="28" y="102"/>
                    <a:pt x="28" y="102"/>
                    <a:pt x="28" y="101"/>
                  </a:cubicBezTo>
                  <a:cubicBezTo>
                    <a:pt x="28" y="101"/>
                    <a:pt x="28" y="101"/>
                    <a:pt x="28" y="100"/>
                  </a:cubicBezTo>
                  <a:cubicBezTo>
                    <a:pt x="45" y="122"/>
                    <a:pt x="90" y="149"/>
                    <a:pt x="113" y="123"/>
                  </a:cubicBezTo>
                  <a:cubicBezTo>
                    <a:pt x="121" y="114"/>
                    <a:pt x="117" y="103"/>
                    <a:pt x="109" y="96"/>
                  </a:cubicBezTo>
                  <a:cubicBezTo>
                    <a:pt x="106" y="93"/>
                    <a:pt x="108" y="92"/>
                    <a:pt x="109" y="88"/>
                  </a:cubicBezTo>
                  <a:cubicBezTo>
                    <a:pt x="110" y="84"/>
                    <a:pt x="109" y="80"/>
                    <a:pt x="109" y="77"/>
                  </a:cubicBezTo>
                  <a:cubicBezTo>
                    <a:pt x="107" y="71"/>
                    <a:pt x="102" y="64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7" y="51"/>
                    <a:pt x="85" y="35"/>
                    <a:pt x="73" y="37"/>
                  </a:cubicBezTo>
                  <a:cubicBezTo>
                    <a:pt x="76" y="28"/>
                    <a:pt x="73" y="18"/>
                    <a:pt x="64" y="13"/>
                  </a:cubicBezTo>
                  <a:cubicBezTo>
                    <a:pt x="55" y="6"/>
                    <a:pt x="43" y="10"/>
                    <a:pt x="36" y="18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3" name="Freeform 44"/>
            <p:cNvSpPr/>
            <p:nvPr/>
          </p:nvSpPr>
          <p:spPr bwMode="auto">
            <a:xfrm>
              <a:off x="5795963" y="2565400"/>
              <a:ext cx="711200" cy="655638"/>
            </a:xfrm>
            <a:custGeom>
              <a:avLst/>
              <a:gdLst>
                <a:gd name="T0" fmla="*/ 94 w 168"/>
                <a:gd name="T1" fmla="*/ 19 h 154"/>
                <a:gd name="T2" fmla="*/ 97 w 168"/>
                <a:gd name="T3" fmla="*/ 41 h 154"/>
                <a:gd name="T4" fmla="*/ 106 w 168"/>
                <a:gd name="T5" fmla="*/ 60 h 154"/>
                <a:gd name="T6" fmla="*/ 49 w 168"/>
                <a:gd name="T7" fmla="*/ 96 h 154"/>
                <a:gd name="T8" fmla="*/ 0 w 168"/>
                <a:gd name="T9" fmla="*/ 152 h 154"/>
                <a:gd name="T10" fmla="*/ 1 w 168"/>
                <a:gd name="T11" fmla="*/ 153 h 154"/>
                <a:gd name="T12" fmla="*/ 20 w 168"/>
                <a:gd name="T13" fmla="*/ 134 h 154"/>
                <a:gd name="T14" fmla="*/ 45 w 168"/>
                <a:gd name="T15" fmla="*/ 105 h 154"/>
                <a:gd name="T16" fmla="*/ 76 w 168"/>
                <a:gd name="T17" fmla="*/ 80 h 154"/>
                <a:gd name="T18" fmla="*/ 108 w 168"/>
                <a:gd name="T19" fmla="*/ 62 h 154"/>
                <a:gd name="T20" fmla="*/ 108 w 168"/>
                <a:gd name="T21" fmla="*/ 63 h 154"/>
                <a:gd name="T22" fmla="*/ 109 w 168"/>
                <a:gd name="T23" fmla="*/ 63 h 154"/>
                <a:gd name="T24" fmla="*/ 155 w 168"/>
                <a:gd name="T25" fmla="*/ 79 h 154"/>
                <a:gd name="T26" fmla="*/ 148 w 168"/>
                <a:gd name="T27" fmla="*/ 54 h 154"/>
                <a:gd name="T28" fmla="*/ 143 w 168"/>
                <a:gd name="T29" fmla="*/ 33 h 154"/>
                <a:gd name="T30" fmla="*/ 122 w 168"/>
                <a:gd name="T31" fmla="*/ 27 h 154"/>
                <a:gd name="T32" fmla="*/ 94 w 168"/>
                <a:gd name="T33" fmla="*/ 1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54">
                  <a:moveTo>
                    <a:pt x="94" y="19"/>
                  </a:moveTo>
                  <a:cubicBezTo>
                    <a:pt x="91" y="26"/>
                    <a:pt x="94" y="35"/>
                    <a:pt x="97" y="41"/>
                  </a:cubicBezTo>
                  <a:cubicBezTo>
                    <a:pt x="99" y="47"/>
                    <a:pt x="102" y="54"/>
                    <a:pt x="106" y="60"/>
                  </a:cubicBezTo>
                  <a:cubicBezTo>
                    <a:pt x="85" y="67"/>
                    <a:pt x="65" y="81"/>
                    <a:pt x="49" y="96"/>
                  </a:cubicBezTo>
                  <a:cubicBezTo>
                    <a:pt x="31" y="113"/>
                    <a:pt x="18" y="135"/>
                    <a:pt x="0" y="152"/>
                  </a:cubicBezTo>
                  <a:cubicBezTo>
                    <a:pt x="0" y="153"/>
                    <a:pt x="0" y="154"/>
                    <a:pt x="1" y="153"/>
                  </a:cubicBezTo>
                  <a:cubicBezTo>
                    <a:pt x="9" y="149"/>
                    <a:pt x="15" y="141"/>
                    <a:pt x="20" y="134"/>
                  </a:cubicBezTo>
                  <a:cubicBezTo>
                    <a:pt x="29" y="124"/>
                    <a:pt x="36" y="114"/>
                    <a:pt x="45" y="105"/>
                  </a:cubicBezTo>
                  <a:cubicBezTo>
                    <a:pt x="54" y="95"/>
                    <a:pt x="65" y="87"/>
                    <a:pt x="76" y="80"/>
                  </a:cubicBezTo>
                  <a:cubicBezTo>
                    <a:pt x="86" y="73"/>
                    <a:pt x="97" y="68"/>
                    <a:pt x="108" y="62"/>
                  </a:cubicBezTo>
                  <a:cubicBezTo>
                    <a:pt x="108" y="62"/>
                    <a:pt x="108" y="63"/>
                    <a:pt x="108" y="63"/>
                  </a:cubicBezTo>
                  <a:cubicBezTo>
                    <a:pt x="108" y="63"/>
                    <a:pt x="109" y="63"/>
                    <a:pt x="109" y="63"/>
                  </a:cubicBezTo>
                  <a:cubicBezTo>
                    <a:pt x="121" y="74"/>
                    <a:pt x="138" y="87"/>
                    <a:pt x="155" y="79"/>
                  </a:cubicBezTo>
                  <a:cubicBezTo>
                    <a:pt x="168" y="72"/>
                    <a:pt x="159" y="57"/>
                    <a:pt x="148" y="54"/>
                  </a:cubicBezTo>
                  <a:cubicBezTo>
                    <a:pt x="150" y="46"/>
                    <a:pt x="147" y="39"/>
                    <a:pt x="143" y="33"/>
                  </a:cubicBezTo>
                  <a:cubicBezTo>
                    <a:pt x="138" y="27"/>
                    <a:pt x="129" y="23"/>
                    <a:pt x="122" y="27"/>
                  </a:cubicBezTo>
                  <a:cubicBezTo>
                    <a:pt x="118" y="16"/>
                    <a:pt x="100" y="0"/>
                    <a:pt x="94" y="19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4" name="Freeform 45"/>
            <p:cNvSpPr/>
            <p:nvPr/>
          </p:nvSpPr>
          <p:spPr bwMode="auto">
            <a:xfrm>
              <a:off x="5892800" y="2517775"/>
              <a:ext cx="185738" cy="447675"/>
            </a:xfrm>
            <a:custGeom>
              <a:avLst/>
              <a:gdLst>
                <a:gd name="T0" fmla="*/ 13 w 44"/>
                <a:gd name="T1" fmla="*/ 3 h 105"/>
                <a:gd name="T2" fmla="*/ 12 w 44"/>
                <a:gd name="T3" fmla="*/ 3 h 105"/>
                <a:gd name="T4" fmla="*/ 29 w 44"/>
                <a:gd name="T5" fmla="*/ 104 h 105"/>
                <a:gd name="T6" fmla="*/ 30 w 44"/>
                <a:gd name="T7" fmla="*/ 105 h 105"/>
                <a:gd name="T8" fmla="*/ 30 w 44"/>
                <a:gd name="T9" fmla="*/ 105 h 105"/>
                <a:gd name="T10" fmla="*/ 31 w 44"/>
                <a:gd name="T11" fmla="*/ 104 h 105"/>
                <a:gd name="T12" fmla="*/ 31 w 44"/>
                <a:gd name="T13" fmla="*/ 104 h 105"/>
                <a:gd name="T14" fmla="*/ 40 w 44"/>
                <a:gd name="T15" fmla="*/ 54 h 105"/>
                <a:gd name="T16" fmla="*/ 17 w 44"/>
                <a:gd name="T17" fmla="*/ 2 h 105"/>
                <a:gd name="T18" fmla="*/ 13 w 44"/>
                <a:gd name="T19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05">
                  <a:moveTo>
                    <a:pt x="13" y="3"/>
                  </a:moveTo>
                  <a:cubicBezTo>
                    <a:pt x="13" y="2"/>
                    <a:pt x="12" y="3"/>
                    <a:pt x="12" y="3"/>
                  </a:cubicBezTo>
                  <a:cubicBezTo>
                    <a:pt x="0" y="37"/>
                    <a:pt x="0" y="80"/>
                    <a:pt x="29" y="104"/>
                  </a:cubicBezTo>
                  <a:cubicBezTo>
                    <a:pt x="30" y="104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1" y="105"/>
                    <a:pt x="31" y="105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44" y="93"/>
                    <a:pt x="43" y="69"/>
                    <a:pt x="40" y="54"/>
                  </a:cubicBezTo>
                  <a:cubicBezTo>
                    <a:pt x="37" y="36"/>
                    <a:pt x="29" y="16"/>
                    <a:pt x="17" y="2"/>
                  </a:cubicBezTo>
                  <a:cubicBezTo>
                    <a:pt x="15" y="0"/>
                    <a:pt x="14" y="1"/>
                    <a:pt x="13" y="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5" name="Freeform 46"/>
            <p:cNvSpPr/>
            <p:nvPr/>
          </p:nvSpPr>
          <p:spPr bwMode="auto">
            <a:xfrm>
              <a:off x="5913438" y="2995613"/>
              <a:ext cx="449263" cy="195263"/>
            </a:xfrm>
            <a:custGeom>
              <a:avLst/>
              <a:gdLst>
                <a:gd name="T0" fmla="*/ 104 w 106"/>
                <a:gd name="T1" fmla="*/ 31 h 46"/>
                <a:gd name="T2" fmla="*/ 104 w 106"/>
                <a:gd name="T3" fmla="*/ 29 h 46"/>
                <a:gd name="T4" fmla="*/ 1 w 106"/>
                <a:gd name="T5" fmla="*/ 22 h 46"/>
                <a:gd name="T6" fmla="*/ 1 w 106"/>
                <a:gd name="T7" fmla="*/ 22 h 46"/>
                <a:gd name="T8" fmla="*/ 1 w 106"/>
                <a:gd name="T9" fmla="*/ 22 h 46"/>
                <a:gd name="T10" fmla="*/ 1 w 106"/>
                <a:gd name="T11" fmla="*/ 23 h 46"/>
                <a:gd name="T12" fmla="*/ 2 w 106"/>
                <a:gd name="T13" fmla="*/ 23 h 46"/>
                <a:gd name="T14" fmla="*/ 47 w 106"/>
                <a:gd name="T15" fmla="*/ 45 h 46"/>
                <a:gd name="T16" fmla="*/ 104 w 106"/>
                <a:gd name="T17" fmla="*/ 35 h 46"/>
                <a:gd name="T18" fmla="*/ 104 w 106"/>
                <a:gd name="T19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46">
                  <a:moveTo>
                    <a:pt x="104" y="31"/>
                  </a:moveTo>
                  <a:cubicBezTo>
                    <a:pt x="104" y="31"/>
                    <a:pt x="104" y="30"/>
                    <a:pt x="104" y="29"/>
                  </a:cubicBezTo>
                  <a:cubicBezTo>
                    <a:pt x="74" y="10"/>
                    <a:pt x="32" y="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1" y="24"/>
                    <a:pt x="1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8" y="39"/>
                    <a:pt x="32" y="43"/>
                    <a:pt x="47" y="45"/>
                  </a:cubicBezTo>
                  <a:cubicBezTo>
                    <a:pt x="66" y="46"/>
                    <a:pt x="87" y="44"/>
                    <a:pt x="104" y="35"/>
                  </a:cubicBezTo>
                  <a:cubicBezTo>
                    <a:pt x="106" y="34"/>
                    <a:pt x="105" y="32"/>
                    <a:pt x="104" y="3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6" name="Freeform 47"/>
            <p:cNvSpPr/>
            <p:nvPr/>
          </p:nvSpPr>
          <p:spPr bwMode="auto">
            <a:xfrm>
              <a:off x="5133975" y="2411413"/>
              <a:ext cx="547688" cy="673100"/>
            </a:xfrm>
            <a:custGeom>
              <a:avLst/>
              <a:gdLst>
                <a:gd name="T0" fmla="*/ 59 w 129"/>
                <a:gd name="T1" fmla="*/ 14 h 158"/>
                <a:gd name="T2" fmla="*/ 65 w 129"/>
                <a:gd name="T3" fmla="*/ 25 h 158"/>
                <a:gd name="T4" fmla="*/ 62 w 129"/>
                <a:gd name="T5" fmla="*/ 68 h 158"/>
                <a:gd name="T6" fmla="*/ 62 w 129"/>
                <a:gd name="T7" fmla="*/ 68 h 158"/>
                <a:gd name="T8" fmla="*/ 29 w 129"/>
                <a:gd name="T9" fmla="*/ 107 h 158"/>
                <a:gd name="T10" fmla="*/ 26 w 129"/>
                <a:gd name="T11" fmla="*/ 65 h 158"/>
                <a:gd name="T12" fmla="*/ 34 w 129"/>
                <a:gd name="T13" fmla="*/ 63 h 158"/>
                <a:gd name="T14" fmla="*/ 34 w 129"/>
                <a:gd name="T15" fmla="*/ 44 h 158"/>
                <a:gd name="T16" fmla="*/ 14 w 129"/>
                <a:gd name="T17" fmla="*/ 46 h 158"/>
                <a:gd name="T18" fmla="*/ 15 w 129"/>
                <a:gd name="T19" fmla="*/ 64 h 158"/>
                <a:gd name="T20" fmla="*/ 17 w 129"/>
                <a:gd name="T21" fmla="*/ 64 h 158"/>
                <a:gd name="T22" fmla="*/ 22 w 129"/>
                <a:gd name="T23" fmla="*/ 65 h 158"/>
                <a:gd name="T24" fmla="*/ 26 w 129"/>
                <a:gd name="T25" fmla="*/ 86 h 158"/>
                <a:gd name="T26" fmla="*/ 25 w 129"/>
                <a:gd name="T27" fmla="*/ 112 h 158"/>
                <a:gd name="T28" fmla="*/ 0 w 129"/>
                <a:gd name="T29" fmla="*/ 157 h 158"/>
                <a:gd name="T30" fmla="*/ 1 w 129"/>
                <a:gd name="T31" fmla="*/ 158 h 158"/>
                <a:gd name="T32" fmla="*/ 15 w 129"/>
                <a:gd name="T33" fmla="*/ 136 h 158"/>
                <a:gd name="T34" fmla="*/ 71 w 129"/>
                <a:gd name="T35" fmla="*/ 136 h 158"/>
                <a:gd name="T36" fmla="*/ 76 w 129"/>
                <a:gd name="T37" fmla="*/ 148 h 158"/>
                <a:gd name="T38" fmla="*/ 92 w 129"/>
                <a:gd name="T39" fmla="*/ 142 h 158"/>
                <a:gd name="T40" fmla="*/ 88 w 129"/>
                <a:gd name="T41" fmla="*/ 129 h 158"/>
                <a:gd name="T42" fmla="*/ 73 w 129"/>
                <a:gd name="T43" fmla="*/ 132 h 158"/>
                <a:gd name="T44" fmla="*/ 16 w 129"/>
                <a:gd name="T45" fmla="*/ 134 h 158"/>
                <a:gd name="T46" fmla="*/ 46 w 129"/>
                <a:gd name="T47" fmla="*/ 91 h 158"/>
                <a:gd name="T48" fmla="*/ 96 w 129"/>
                <a:gd name="T49" fmla="*/ 92 h 158"/>
                <a:gd name="T50" fmla="*/ 96 w 129"/>
                <a:gd name="T51" fmla="*/ 94 h 158"/>
                <a:gd name="T52" fmla="*/ 97 w 129"/>
                <a:gd name="T53" fmla="*/ 95 h 158"/>
                <a:gd name="T54" fmla="*/ 104 w 129"/>
                <a:gd name="T55" fmla="*/ 106 h 158"/>
                <a:gd name="T56" fmla="*/ 118 w 129"/>
                <a:gd name="T57" fmla="*/ 98 h 158"/>
                <a:gd name="T58" fmla="*/ 111 w 129"/>
                <a:gd name="T59" fmla="*/ 84 h 158"/>
                <a:gd name="T60" fmla="*/ 98 w 129"/>
                <a:gd name="T61" fmla="*/ 88 h 158"/>
                <a:gd name="T62" fmla="*/ 48 w 129"/>
                <a:gd name="T63" fmla="*/ 88 h 158"/>
                <a:gd name="T64" fmla="*/ 84 w 129"/>
                <a:gd name="T65" fmla="*/ 54 h 158"/>
                <a:gd name="T66" fmla="*/ 106 w 129"/>
                <a:gd name="T67" fmla="*/ 57 h 158"/>
                <a:gd name="T68" fmla="*/ 106 w 129"/>
                <a:gd name="T69" fmla="*/ 58 h 158"/>
                <a:gd name="T70" fmla="*/ 118 w 129"/>
                <a:gd name="T71" fmla="*/ 66 h 158"/>
                <a:gd name="T72" fmla="*/ 127 w 129"/>
                <a:gd name="T73" fmla="*/ 56 h 158"/>
                <a:gd name="T74" fmla="*/ 118 w 129"/>
                <a:gd name="T75" fmla="*/ 49 h 158"/>
                <a:gd name="T76" fmla="*/ 108 w 129"/>
                <a:gd name="T77" fmla="*/ 54 h 158"/>
                <a:gd name="T78" fmla="*/ 86 w 129"/>
                <a:gd name="T79" fmla="*/ 52 h 158"/>
                <a:gd name="T80" fmla="*/ 108 w 129"/>
                <a:gd name="T81" fmla="*/ 36 h 158"/>
                <a:gd name="T82" fmla="*/ 118 w 129"/>
                <a:gd name="T83" fmla="*/ 33 h 158"/>
                <a:gd name="T84" fmla="*/ 117 w 129"/>
                <a:gd name="T85" fmla="*/ 19 h 158"/>
                <a:gd name="T86" fmla="*/ 105 w 129"/>
                <a:gd name="T87" fmla="*/ 20 h 158"/>
                <a:gd name="T88" fmla="*/ 104 w 129"/>
                <a:gd name="T89" fmla="*/ 34 h 158"/>
                <a:gd name="T90" fmla="*/ 66 w 129"/>
                <a:gd name="T91" fmla="*/ 65 h 158"/>
                <a:gd name="T92" fmla="*/ 70 w 129"/>
                <a:gd name="T93" fmla="*/ 27 h 158"/>
                <a:gd name="T94" fmla="*/ 71 w 129"/>
                <a:gd name="T95" fmla="*/ 27 h 158"/>
                <a:gd name="T96" fmla="*/ 72 w 129"/>
                <a:gd name="T97" fmla="*/ 26 h 158"/>
                <a:gd name="T98" fmla="*/ 83 w 129"/>
                <a:gd name="T99" fmla="*/ 16 h 158"/>
                <a:gd name="T100" fmla="*/ 70 w 129"/>
                <a:gd name="T101" fmla="*/ 1 h 158"/>
                <a:gd name="T102" fmla="*/ 59 w 129"/>
                <a:gd name="T103" fmla="*/ 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58">
                  <a:moveTo>
                    <a:pt x="59" y="14"/>
                  </a:moveTo>
                  <a:cubicBezTo>
                    <a:pt x="58" y="19"/>
                    <a:pt x="61" y="23"/>
                    <a:pt x="65" y="25"/>
                  </a:cubicBezTo>
                  <a:cubicBezTo>
                    <a:pt x="66" y="40"/>
                    <a:pt x="67" y="53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0" y="80"/>
                    <a:pt x="39" y="93"/>
                    <a:pt x="29" y="107"/>
                  </a:cubicBezTo>
                  <a:cubicBezTo>
                    <a:pt x="32" y="94"/>
                    <a:pt x="31" y="78"/>
                    <a:pt x="26" y="65"/>
                  </a:cubicBezTo>
                  <a:cubicBezTo>
                    <a:pt x="29" y="65"/>
                    <a:pt x="32" y="64"/>
                    <a:pt x="34" y="63"/>
                  </a:cubicBezTo>
                  <a:cubicBezTo>
                    <a:pt x="41" y="59"/>
                    <a:pt x="40" y="48"/>
                    <a:pt x="34" y="44"/>
                  </a:cubicBezTo>
                  <a:cubicBezTo>
                    <a:pt x="28" y="40"/>
                    <a:pt x="19" y="42"/>
                    <a:pt x="14" y="46"/>
                  </a:cubicBezTo>
                  <a:cubicBezTo>
                    <a:pt x="7" y="51"/>
                    <a:pt x="9" y="60"/>
                    <a:pt x="15" y="64"/>
                  </a:cubicBezTo>
                  <a:cubicBezTo>
                    <a:pt x="16" y="64"/>
                    <a:pt x="16" y="64"/>
                    <a:pt x="17" y="64"/>
                  </a:cubicBezTo>
                  <a:cubicBezTo>
                    <a:pt x="18" y="65"/>
                    <a:pt x="20" y="65"/>
                    <a:pt x="22" y="65"/>
                  </a:cubicBezTo>
                  <a:cubicBezTo>
                    <a:pt x="23" y="72"/>
                    <a:pt x="25" y="79"/>
                    <a:pt x="26" y="86"/>
                  </a:cubicBezTo>
                  <a:cubicBezTo>
                    <a:pt x="28" y="95"/>
                    <a:pt x="27" y="103"/>
                    <a:pt x="25" y="112"/>
                  </a:cubicBezTo>
                  <a:cubicBezTo>
                    <a:pt x="15" y="127"/>
                    <a:pt x="7" y="142"/>
                    <a:pt x="0" y="157"/>
                  </a:cubicBezTo>
                  <a:cubicBezTo>
                    <a:pt x="0" y="158"/>
                    <a:pt x="1" y="158"/>
                    <a:pt x="1" y="158"/>
                  </a:cubicBezTo>
                  <a:cubicBezTo>
                    <a:pt x="6" y="150"/>
                    <a:pt x="10" y="143"/>
                    <a:pt x="15" y="136"/>
                  </a:cubicBezTo>
                  <a:cubicBezTo>
                    <a:pt x="34" y="130"/>
                    <a:pt x="52" y="134"/>
                    <a:pt x="71" y="136"/>
                  </a:cubicBezTo>
                  <a:cubicBezTo>
                    <a:pt x="70" y="140"/>
                    <a:pt x="72" y="146"/>
                    <a:pt x="76" y="148"/>
                  </a:cubicBezTo>
                  <a:cubicBezTo>
                    <a:pt x="82" y="151"/>
                    <a:pt x="90" y="149"/>
                    <a:pt x="92" y="142"/>
                  </a:cubicBezTo>
                  <a:cubicBezTo>
                    <a:pt x="94" y="138"/>
                    <a:pt x="92" y="132"/>
                    <a:pt x="88" y="129"/>
                  </a:cubicBezTo>
                  <a:cubicBezTo>
                    <a:pt x="84" y="126"/>
                    <a:pt x="76" y="128"/>
                    <a:pt x="73" y="132"/>
                  </a:cubicBezTo>
                  <a:cubicBezTo>
                    <a:pt x="55" y="128"/>
                    <a:pt x="33" y="127"/>
                    <a:pt x="16" y="134"/>
                  </a:cubicBezTo>
                  <a:cubicBezTo>
                    <a:pt x="25" y="119"/>
                    <a:pt x="35" y="105"/>
                    <a:pt x="46" y="91"/>
                  </a:cubicBezTo>
                  <a:cubicBezTo>
                    <a:pt x="63" y="85"/>
                    <a:pt x="79" y="88"/>
                    <a:pt x="96" y="92"/>
                  </a:cubicBezTo>
                  <a:cubicBezTo>
                    <a:pt x="96" y="93"/>
                    <a:pt x="96" y="93"/>
                    <a:pt x="96" y="94"/>
                  </a:cubicBezTo>
                  <a:cubicBezTo>
                    <a:pt x="96" y="94"/>
                    <a:pt x="96" y="95"/>
                    <a:pt x="97" y="95"/>
                  </a:cubicBezTo>
                  <a:cubicBezTo>
                    <a:pt x="97" y="100"/>
                    <a:pt x="100" y="104"/>
                    <a:pt x="104" y="106"/>
                  </a:cubicBezTo>
                  <a:cubicBezTo>
                    <a:pt x="110" y="110"/>
                    <a:pt x="116" y="103"/>
                    <a:pt x="118" y="98"/>
                  </a:cubicBezTo>
                  <a:cubicBezTo>
                    <a:pt x="120" y="92"/>
                    <a:pt x="116" y="86"/>
                    <a:pt x="111" y="84"/>
                  </a:cubicBezTo>
                  <a:cubicBezTo>
                    <a:pt x="106" y="82"/>
                    <a:pt x="101" y="85"/>
                    <a:pt x="98" y="88"/>
                  </a:cubicBezTo>
                  <a:cubicBezTo>
                    <a:pt x="82" y="84"/>
                    <a:pt x="64" y="82"/>
                    <a:pt x="48" y="88"/>
                  </a:cubicBezTo>
                  <a:cubicBezTo>
                    <a:pt x="59" y="76"/>
                    <a:pt x="71" y="65"/>
                    <a:pt x="84" y="54"/>
                  </a:cubicBezTo>
                  <a:cubicBezTo>
                    <a:pt x="92" y="55"/>
                    <a:pt x="99" y="56"/>
                    <a:pt x="106" y="57"/>
                  </a:cubicBezTo>
                  <a:cubicBezTo>
                    <a:pt x="106" y="57"/>
                    <a:pt x="106" y="57"/>
                    <a:pt x="106" y="58"/>
                  </a:cubicBezTo>
                  <a:cubicBezTo>
                    <a:pt x="107" y="63"/>
                    <a:pt x="112" y="67"/>
                    <a:pt x="118" y="66"/>
                  </a:cubicBezTo>
                  <a:cubicBezTo>
                    <a:pt x="122" y="65"/>
                    <a:pt x="129" y="61"/>
                    <a:pt x="127" y="56"/>
                  </a:cubicBezTo>
                  <a:cubicBezTo>
                    <a:pt x="127" y="52"/>
                    <a:pt x="122" y="49"/>
                    <a:pt x="118" y="49"/>
                  </a:cubicBezTo>
                  <a:cubicBezTo>
                    <a:pt x="114" y="48"/>
                    <a:pt x="110" y="50"/>
                    <a:pt x="108" y="54"/>
                  </a:cubicBezTo>
                  <a:cubicBezTo>
                    <a:pt x="101" y="52"/>
                    <a:pt x="93" y="52"/>
                    <a:pt x="86" y="52"/>
                  </a:cubicBezTo>
                  <a:cubicBezTo>
                    <a:pt x="93" y="47"/>
                    <a:pt x="100" y="41"/>
                    <a:pt x="108" y="36"/>
                  </a:cubicBezTo>
                  <a:cubicBezTo>
                    <a:pt x="111" y="38"/>
                    <a:pt x="115" y="37"/>
                    <a:pt x="118" y="33"/>
                  </a:cubicBezTo>
                  <a:cubicBezTo>
                    <a:pt x="121" y="28"/>
                    <a:pt x="122" y="23"/>
                    <a:pt x="117" y="19"/>
                  </a:cubicBezTo>
                  <a:cubicBezTo>
                    <a:pt x="113" y="17"/>
                    <a:pt x="108" y="17"/>
                    <a:pt x="105" y="20"/>
                  </a:cubicBezTo>
                  <a:cubicBezTo>
                    <a:pt x="100" y="23"/>
                    <a:pt x="101" y="30"/>
                    <a:pt x="104" y="34"/>
                  </a:cubicBezTo>
                  <a:cubicBezTo>
                    <a:pt x="90" y="43"/>
                    <a:pt x="78" y="53"/>
                    <a:pt x="66" y="65"/>
                  </a:cubicBezTo>
                  <a:cubicBezTo>
                    <a:pt x="71" y="53"/>
                    <a:pt x="72" y="39"/>
                    <a:pt x="70" y="27"/>
                  </a:cubicBezTo>
                  <a:cubicBezTo>
                    <a:pt x="70" y="27"/>
                    <a:pt x="71" y="27"/>
                    <a:pt x="71" y="27"/>
                  </a:cubicBezTo>
                  <a:cubicBezTo>
                    <a:pt x="72" y="27"/>
                    <a:pt x="72" y="27"/>
                    <a:pt x="72" y="26"/>
                  </a:cubicBezTo>
                  <a:cubicBezTo>
                    <a:pt x="78" y="26"/>
                    <a:pt x="83" y="22"/>
                    <a:pt x="83" y="16"/>
                  </a:cubicBezTo>
                  <a:cubicBezTo>
                    <a:pt x="83" y="9"/>
                    <a:pt x="77" y="0"/>
                    <a:pt x="70" y="1"/>
                  </a:cubicBezTo>
                  <a:cubicBezTo>
                    <a:pt x="64" y="2"/>
                    <a:pt x="59" y="8"/>
                    <a:pt x="59" y="14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7" name="Freeform 48"/>
            <p:cNvSpPr/>
            <p:nvPr/>
          </p:nvSpPr>
          <p:spPr bwMode="auto">
            <a:xfrm>
              <a:off x="3944938" y="3292475"/>
              <a:ext cx="1341438" cy="860425"/>
            </a:xfrm>
            <a:custGeom>
              <a:avLst/>
              <a:gdLst>
                <a:gd name="T0" fmla="*/ 316 w 317"/>
                <a:gd name="T1" fmla="*/ 172 h 202"/>
                <a:gd name="T2" fmla="*/ 314 w 317"/>
                <a:gd name="T3" fmla="*/ 171 h 202"/>
                <a:gd name="T4" fmla="*/ 296 w 317"/>
                <a:gd name="T5" fmla="*/ 128 h 202"/>
                <a:gd name="T6" fmla="*/ 264 w 317"/>
                <a:gd name="T7" fmla="*/ 98 h 202"/>
                <a:gd name="T8" fmla="*/ 199 w 317"/>
                <a:gd name="T9" fmla="*/ 101 h 202"/>
                <a:gd name="T10" fmla="*/ 198 w 317"/>
                <a:gd name="T11" fmla="*/ 102 h 202"/>
                <a:gd name="T12" fmla="*/ 107 w 317"/>
                <a:gd name="T13" fmla="*/ 80 h 202"/>
                <a:gd name="T14" fmla="*/ 78 w 317"/>
                <a:gd name="T15" fmla="*/ 76 h 202"/>
                <a:gd name="T16" fmla="*/ 127 w 317"/>
                <a:gd name="T17" fmla="*/ 45 h 202"/>
                <a:gd name="T18" fmla="*/ 162 w 317"/>
                <a:gd name="T19" fmla="*/ 34 h 202"/>
                <a:gd name="T20" fmla="*/ 162 w 317"/>
                <a:gd name="T21" fmla="*/ 35 h 202"/>
                <a:gd name="T22" fmla="*/ 251 w 317"/>
                <a:gd name="T23" fmla="*/ 49 h 202"/>
                <a:gd name="T24" fmla="*/ 251 w 317"/>
                <a:gd name="T25" fmla="*/ 47 h 202"/>
                <a:gd name="T26" fmla="*/ 250 w 317"/>
                <a:gd name="T27" fmla="*/ 46 h 202"/>
                <a:gd name="T28" fmla="*/ 250 w 317"/>
                <a:gd name="T29" fmla="*/ 46 h 202"/>
                <a:gd name="T30" fmla="*/ 163 w 317"/>
                <a:gd name="T31" fmla="*/ 31 h 202"/>
                <a:gd name="T32" fmla="*/ 122 w 317"/>
                <a:gd name="T33" fmla="*/ 44 h 202"/>
                <a:gd name="T34" fmla="*/ 76 w 317"/>
                <a:gd name="T35" fmla="*/ 75 h 202"/>
                <a:gd name="T36" fmla="*/ 49 w 317"/>
                <a:gd name="T37" fmla="*/ 72 h 202"/>
                <a:gd name="T38" fmla="*/ 0 w 317"/>
                <a:gd name="T39" fmla="*/ 76 h 202"/>
                <a:gd name="T40" fmla="*/ 1 w 317"/>
                <a:gd name="T41" fmla="*/ 77 h 202"/>
                <a:gd name="T42" fmla="*/ 57 w 317"/>
                <a:gd name="T43" fmla="*/ 75 h 202"/>
                <a:gd name="T44" fmla="*/ 75 w 317"/>
                <a:gd name="T45" fmla="*/ 78 h 202"/>
                <a:gd name="T46" fmla="*/ 75 w 317"/>
                <a:gd name="T47" fmla="*/ 79 h 202"/>
                <a:gd name="T48" fmla="*/ 76 w 317"/>
                <a:gd name="T49" fmla="*/ 78 h 202"/>
                <a:gd name="T50" fmla="*/ 111 w 317"/>
                <a:gd name="T51" fmla="*/ 84 h 202"/>
                <a:gd name="T52" fmla="*/ 137 w 317"/>
                <a:gd name="T53" fmla="*/ 107 h 202"/>
                <a:gd name="T54" fmla="*/ 141 w 317"/>
                <a:gd name="T55" fmla="*/ 112 h 202"/>
                <a:gd name="T56" fmla="*/ 141 w 317"/>
                <a:gd name="T57" fmla="*/ 112 h 202"/>
                <a:gd name="T58" fmla="*/ 161 w 317"/>
                <a:gd name="T59" fmla="*/ 159 h 202"/>
                <a:gd name="T60" fmla="*/ 184 w 317"/>
                <a:gd name="T61" fmla="*/ 180 h 202"/>
                <a:gd name="T62" fmla="*/ 203 w 317"/>
                <a:gd name="T63" fmla="*/ 201 h 202"/>
                <a:gd name="T64" fmla="*/ 205 w 317"/>
                <a:gd name="T65" fmla="*/ 200 h 202"/>
                <a:gd name="T66" fmla="*/ 204 w 317"/>
                <a:gd name="T67" fmla="*/ 198 h 202"/>
                <a:gd name="T68" fmla="*/ 144 w 317"/>
                <a:gd name="T69" fmla="*/ 111 h 202"/>
                <a:gd name="T70" fmla="*/ 137 w 317"/>
                <a:gd name="T71" fmla="*/ 103 h 202"/>
                <a:gd name="T72" fmla="*/ 115 w 317"/>
                <a:gd name="T73" fmla="*/ 85 h 202"/>
                <a:gd name="T74" fmla="*/ 178 w 317"/>
                <a:gd name="T75" fmla="*/ 99 h 202"/>
                <a:gd name="T76" fmla="*/ 199 w 317"/>
                <a:gd name="T77" fmla="*/ 106 h 202"/>
                <a:gd name="T78" fmla="*/ 246 w 317"/>
                <a:gd name="T79" fmla="*/ 148 h 202"/>
                <a:gd name="T80" fmla="*/ 280 w 317"/>
                <a:gd name="T81" fmla="*/ 160 h 202"/>
                <a:gd name="T82" fmla="*/ 315 w 317"/>
                <a:gd name="T83" fmla="*/ 174 h 202"/>
                <a:gd name="T84" fmla="*/ 316 w 317"/>
                <a:gd name="T85" fmla="*/ 17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7" h="202">
                  <a:moveTo>
                    <a:pt x="316" y="172"/>
                  </a:moveTo>
                  <a:cubicBezTo>
                    <a:pt x="315" y="172"/>
                    <a:pt x="315" y="172"/>
                    <a:pt x="314" y="171"/>
                  </a:cubicBezTo>
                  <a:cubicBezTo>
                    <a:pt x="312" y="156"/>
                    <a:pt x="304" y="140"/>
                    <a:pt x="296" y="128"/>
                  </a:cubicBezTo>
                  <a:cubicBezTo>
                    <a:pt x="288" y="116"/>
                    <a:pt x="278" y="104"/>
                    <a:pt x="264" y="98"/>
                  </a:cubicBezTo>
                  <a:cubicBezTo>
                    <a:pt x="246" y="89"/>
                    <a:pt x="213" y="83"/>
                    <a:pt x="199" y="101"/>
                  </a:cubicBezTo>
                  <a:cubicBezTo>
                    <a:pt x="199" y="102"/>
                    <a:pt x="199" y="102"/>
                    <a:pt x="198" y="102"/>
                  </a:cubicBezTo>
                  <a:cubicBezTo>
                    <a:pt x="169" y="91"/>
                    <a:pt x="137" y="85"/>
                    <a:pt x="107" y="80"/>
                  </a:cubicBezTo>
                  <a:cubicBezTo>
                    <a:pt x="97" y="79"/>
                    <a:pt x="87" y="77"/>
                    <a:pt x="78" y="76"/>
                  </a:cubicBezTo>
                  <a:cubicBezTo>
                    <a:pt x="90" y="61"/>
                    <a:pt x="110" y="52"/>
                    <a:pt x="127" y="45"/>
                  </a:cubicBezTo>
                  <a:cubicBezTo>
                    <a:pt x="138" y="41"/>
                    <a:pt x="150" y="37"/>
                    <a:pt x="162" y="34"/>
                  </a:cubicBezTo>
                  <a:cubicBezTo>
                    <a:pt x="162" y="34"/>
                    <a:pt x="162" y="35"/>
                    <a:pt x="162" y="35"/>
                  </a:cubicBezTo>
                  <a:cubicBezTo>
                    <a:pt x="184" y="61"/>
                    <a:pt x="222" y="47"/>
                    <a:pt x="251" y="49"/>
                  </a:cubicBezTo>
                  <a:cubicBezTo>
                    <a:pt x="252" y="49"/>
                    <a:pt x="253" y="47"/>
                    <a:pt x="251" y="47"/>
                  </a:cubicBezTo>
                  <a:cubicBezTo>
                    <a:pt x="251" y="47"/>
                    <a:pt x="250" y="46"/>
                    <a:pt x="250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41" y="14"/>
                    <a:pt x="181" y="0"/>
                    <a:pt x="163" y="31"/>
                  </a:cubicBezTo>
                  <a:cubicBezTo>
                    <a:pt x="149" y="34"/>
                    <a:pt x="135" y="39"/>
                    <a:pt x="122" y="44"/>
                  </a:cubicBezTo>
                  <a:cubicBezTo>
                    <a:pt x="106" y="51"/>
                    <a:pt x="85" y="60"/>
                    <a:pt x="76" y="75"/>
                  </a:cubicBezTo>
                  <a:cubicBezTo>
                    <a:pt x="67" y="74"/>
                    <a:pt x="58" y="73"/>
                    <a:pt x="49" y="72"/>
                  </a:cubicBezTo>
                  <a:cubicBezTo>
                    <a:pt x="34" y="70"/>
                    <a:pt x="14" y="67"/>
                    <a:pt x="0" y="76"/>
                  </a:cubicBezTo>
                  <a:cubicBezTo>
                    <a:pt x="0" y="76"/>
                    <a:pt x="0" y="77"/>
                    <a:pt x="1" y="77"/>
                  </a:cubicBezTo>
                  <a:cubicBezTo>
                    <a:pt x="19" y="71"/>
                    <a:pt x="38" y="73"/>
                    <a:pt x="57" y="75"/>
                  </a:cubicBezTo>
                  <a:cubicBezTo>
                    <a:pt x="63" y="76"/>
                    <a:pt x="69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79"/>
                    <a:pt x="76" y="78"/>
                    <a:pt x="76" y="78"/>
                  </a:cubicBezTo>
                  <a:cubicBezTo>
                    <a:pt x="87" y="80"/>
                    <a:pt x="99" y="82"/>
                    <a:pt x="111" y="84"/>
                  </a:cubicBezTo>
                  <a:cubicBezTo>
                    <a:pt x="120" y="91"/>
                    <a:pt x="129" y="98"/>
                    <a:pt x="137" y="107"/>
                  </a:cubicBezTo>
                  <a:cubicBezTo>
                    <a:pt x="138" y="109"/>
                    <a:pt x="139" y="110"/>
                    <a:pt x="141" y="112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38" y="130"/>
                    <a:pt x="149" y="147"/>
                    <a:pt x="161" y="159"/>
                  </a:cubicBezTo>
                  <a:cubicBezTo>
                    <a:pt x="168" y="166"/>
                    <a:pt x="176" y="173"/>
                    <a:pt x="184" y="180"/>
                  </a:cubicBezTo>
                  <a:cubicBezTo>
                    <a:pt x="191" y="186"/>
                    <a:pt x="197" y="194"/>
                    <a:pt x="203" y="201"/>
                  </a:cubicBezTo>
                  <a:cubicBezTo>
                    <a:pt x="204" y="202"/>
                    <a:pt x="206" y="201"/>
                    <a:pt x="205" y="200"/>
                  </a:cubicBezTo>
                  <a:cubicBezTo>
                    <a:pt x="205" y="199"/>
                    <a:pt x="204" y="198"/>
                    <a:pt x="204" y="198"/>
                  </a:cubicBezTo>
                  <a:cubicBezTo>
                    <a:pt x="197" y="164"/>
                    <a:pt x="191" y="103"/>
                    <a:pt x="144" y="111"/>
                  </a:cubicBezTo>
                  <a:cubicBezTo>
                    <a:pt x="142" y="108"/>
                    <a:pt x="139" y="106"/>
                    <a:pt x="137" y="103"/>
                  </a:cubicBezTo>
                  <a:cubicBezTo>
                    <a:pt x="131" y="97"/>
                    <a:pt x="124" y="89"/>
                    <a:pt x="115" y="85"/>
                  </a:cubicBezTo>
                  <a:cubicBezTo>
                    <a:pt x="136" y="89"/>
                    <a:pt x="158" y="93"/>
                    <a:pt x="178" y="99"/>
                  </a:cubicBezTo>
                  <a:cubicBezTo>
                    <a:pt x="185" y="101"/>
                    <a:pt x="192" y="104"/>
                    <a:pt x="199" y="106"/>
                  </a:cubicBezTo>
                  <a:cubicBezTo>
                    <a:pt x="211" y="124"/>
                    <a:pt x="226" y="139"/>
                    <a:pt x="246" y="148"/>
                  </a:cubicBezTo>
                  <a:cubicBezTo>
                    <a:pt x="257" y="153"/>
                    <a:pt x="268" y="156"/>
                    <a:pt x="280" y="160"/>
                  </a:cubicBezTo>
                  <a:cubicBezTo>
                    <a:pt x="292" y="163"/>
                    <a:pt x="303" y="169"/>
                    <a:pt x="315" y="174"/>
                  </a:cubicBezTo>
                  <a:cubicBezTo>
                    <a:pt x="316" y="175"/>
                    <a:pt x="317" y="173"/>
                    <a:pt x="316" y="172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8" name="Freeform 49"/>
            <p:cNvSpPr/>
            <p:nvPr/>
          </p:nvSpPr>
          <p:spPr bwMode="auto">
            <a:xfrm>
              <a:off x="4940300" y="3084513"/>
              <a:ext cx="393700" cy="390525"/>
            </a:xfrm>
            <a:custGeom>
              <a:avLst/>
              <a:gdLst>
                <a:gd name="T0" fmla="*/ 53 w 93"/>
                <a:gd name="T1" fmla="*/ 32 h 92"/>
                <a:gd name="T2" fmla="*/ 0 w 93"/>
                <a:gd name="T3" fmla="*/ 3 h 92"/>
                <a:gd name="T4" fmla="*/ 0 w 93"/>
                <a:gd name="T5" fmla="*/ 4 h 92"/>
                <a:gd name="T6" fmla="*/ 54 w 93"/>
                <a:gd name="T7" fmla="*/ 37 h 92"/>
                <a:gd name="T8" fmla="*/ 90 w 93"/>
                <a:gd name="T9" fmla="*/ 90 h 92"/>
                <a:gd name="T10" fmla="*/ 93 w 93"/>
                <a:gd name="T11" fmla="*/ 88 h 92"/>
                <a:gd name="T12" fmla="*/ 53 w 93"/>
                <a:gd name="T13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2">
                  <a:moveTo>
                    <a:pt x="53" y="32"/>
                  </a:moveTo>
                  <a:cubicBezTo>
                    <a:pt x="40" y="17"/>
                    <a:pt x="21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3" y="5"/>
                    <a:pt x="40" y="21"/>
                    <a:pt x="54" y="37"/>
                  </a:cubicBezTo>
                  <a:cubicBezTo>
                    <a:pt x="68" y="53"/>
                    <a:pt x="79" y="72"/>
                    <a:pt x="90" y="90"/>
                  </a:cubicBezTo>
                  <a:cubicBezTo>
                    <a:pt x="91" y="92"/>
                    <a:pt x="93" y="90"/>
                    <a:pt x="93" y="88"/>
                  </a:cubicBezTo>
                  <a:cubicBezTo>
                    <a:pt x="81" y="69"/>
                    <a:pt x="69" y="49"/>
                    <a:pt x="53" y="32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9" name="Freeform 50"/>
            <p:cNvSpPr/>
            <p:nvPr/>
          </p:nvSpPr>
          <p:spPr bwMode="auto">
            <a:xfrm>
              <a:off x="5257800" y="3449638"/>
              <a:ext cx="271463" cy="280988"/>
            </a:xfrm>
            <a:custGeom>
              <a:avLst/>
              <a:gdLst>
                <a:gd name="T0" fmla="*/ 16 w 64"/>
                <a:gd name="T1" fmla="*/ 1 h 66"/>
                <a:gd name="T2" fmla="*/ 15 w 64"/>
                <a:gd name="T3" fmla="*/ 1 h 66"/>
                <a:gd name="T4" fmla="*/ 14 w 64"/>
                <a:gd name="T5" fmla="*/ 4 h 66"/>
                <a:gd name="T6" fmla="*/ 9 w 64"/>
                <a:gd name="T7" fmla="*/ 59 h 66"/>
                <a:gd name="T8" fmla="*/ 20 w 64"/>
                <a:gd name="T9" fmla="*/ 65 h 66"/>
                <a:gd name="T10" fmla="*/ 26 w 64"/>
                <a:gd name="T11" fmla="*/ 52 h 66"/>
                <a:gd name="T12" fmla="*/ 40 w 64"/>
                <a:gd name="T13" fmla="*/ 63 h 66"/>
                <a:gd name="T14" fmla="*/ 42 w 64"/>
                <a:gd name="T15" fmla="*/ 62 h 66"/>
                <a:gd name="T16" fmla="*/ 44 w 64"/>
                <a:gd name="T17" fmla="*/ 45 h 66"/>
                <a:gd name="T18" fmla="*/ 58 w 64"/>
                <a:gd name="T19" fmla="*/ 49 h 66"/>
                <a:gd name="T20" fmla="*/ 64 w 64"/>
                <a:gd name="T21" fmla="*/ 35 h 66"/>
                <a:gd name="T22" fmla="*/ 16 w 64"/>
                <a:gd name="T23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66">
                  <a:moveTo>
                    <a:pt x="16" y="1"/>
                  </a:moveTo>
                  <a:cubicBezTo>
                    <a:pt x="16" y="1"/>
                    <a:pt x="15" y="0"/>
                    <a:pt x="15" y="1"/>
                  </a:cubicBezTo>
                  <a:cubicBezTo>
                    <a:pt x="14" y="1"/>
                    <a:pt x="13" y="3"/>
                    <a:pt x="14" y="4"/>
                  </a:cubicBezTo>
                  <a:cubicBezTo>
                    <a:pt x="7" y="20"/>
                    <a:pt x="0" y="42"/>
                    <a:pt x="9" y="59"/>
                  </a:cubicBezTo>
                  <a:cubicBezTo>
                    <a:pt x="11" y="63"/>
                    <a:pt x="15" y="66"/>
                    <a:pt x="20" y="65"/>
                  </a:cubicBezTo>
                  <a:cubicBezTo>
                    <a:pt x="25" y="64"/>
                    <a:pt x="26" y="58"/>
                    <a:pt x="26" y="52"/>
                  </a:cubicBezTo>
                  <a:cubicBezTo>
                    <a:pt x="30" y="57"/>
                    <a:pt x="34" y="61"/>
                    <a:pt x="40" y="63"/>
                  </a:cubicBezTo>
                  <a:cubicBezTo>
                    <a:pt x="41" y="64"/>
                    <a:pt x="42" y="63"/>
                    <a:pt x="42" y="62"/>
                  </a:cubicBezTo>
                  <a:cubicBezTo>
                    <a:pt x="44" y="56"/>
                    <a:pt x="45" y="51"/>
                    <a:pt x="44" y="45"/>
                  </a:cubicBezTo>
                  <a:cubicBezTo>
                    <a:pt x="48" y="48"/>
                    <a:pt x="53" y="50"/>
                    <a:pt x="58" y="49"/>
                  </a:cubicBezTo>
                  <a:cubicBezTo>
                    <a:pt x="64" y="47"/>
                    <a:pt x="64" y="40"/>
                    <a:pt x="64" y="35"/>
                  </a:cubicBezTo>
                  <a:cubicBezTo>
                    <a:pt x="62" y="13"/>
                    <a:pt x="35" y="4"/>
                    <a:pt x="16" y="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0" name="Freeform 51"/>
            <p:cNvSpPr/>
            <p:nvPr/>
          </p:nvSpPr>
          <p:spPr bwMode="auto">
            <a:xfrm>
              <a:off x="10013950" y="3092450"/>
              <a:ext cx="906463" cy="1263650"/>
            </a:xfrm>
            <a:custGeom>
              <a:avLst/>
              <a:gdLst>
                <a:gd name="T0" fmla="*/ 173 w 214"/>
                <a:gd name="T1" fmla="*/ 111 h 297"/>
                <a:gd name="T2" fmla="*/ 94 w 214"/>
                <a:gd name="T3" fmla="*/ 117 h 297"/>
                <a:gd name="T4" fmla="*/ 91 w 214"/>
                <a:gd name="T5" fmla="*/ 111 h 297"/>
                <a:gd name="T6" fmla="*/ 69 w 214"/>
                <a:gd name="T7" fmla="*/ 66 h 297"/>
                <a:gd name="T8" fmla="*/ 2 w 214"/>
                <a:gd name="T9" fmla="*/ 1 h 297"/>
                <a:gd name="T10" fmla="*/ 1 w 214"/>
                <a:gd name="T11" fmla="*/ 2 h 297"/>
                <a:gd name="T12" fmla="*/ 68 w 214"/>
                <a:gd name="T13" fmla="*/ 73 h 297"/>
                <a:gd name="T14" fmla="*/ 90 w 214"/>
                <a:gd name="T15" fmla="*/ 117 h 297"/>
                <a:gd name="T16" fmla="*/ 107 w 214"/>
                <a:gd name="T17" fmla="*/ 158 h 297"/>
                <a:gd name="T18" fmla="*/ 108 w 214"/>
                <a:gd name="T19" fmla="*/ 159 h 297"/>
                <a:gd name="T20" fmla="*/ 95 w 214"/>
                <a:gd name="T21" fmla="*/ 236 h 297"/>
                <a:gd name="T22" fmla="*/ 141 w 214"/>
                <a:gd name="T23" fmla="*/ 295 h 297"/>
                <a:gd name="T24" fmla="*/ 176 w 214"/>
                <a:gd name="T25" fmla="*/ 284 h 297"/>
                <a:gd name="T26" fmla="*/ 180 w 214"/>
                <a:gd name="T27" fmla="*/ 245 h 297"/>
                <a:gd name="T28" fmla="*/ 111 w 214"/>
                <a:gd name="T29" fmla="*/ 158 h 297"/>
                <a:gd name="T30" fmla="*/ 109 w 214"/>
                <a:gd name="T31" fmla="*/ 158 h 297"/>
                <a:gd name="T32" fmla="*/ 109 w 214"/>
                <a:gd name="T33" fmla="*/ 158 h 297"/>
                <a:gd name="T34" fmla="*/ 109 w 214"/>
                <a:gd name="T35" fmla="*/ 158 h 297"/>
                <a:gd name="T36" fmla="*/ 98 w 214"/>
                <a:gd name="T37" fmla="*/ 127 h 297"/>
                <a:gd name="T38" fmla="*/ 109 w 214"/>
                <a:gd name="T39" fmla="*/ 138 h 297"/>
                <a:gd name="T40" fmla="*/ 143 w 214"/>
                <a:gd name="T41" fmla="*/ 163 h 297"/>
                <a:gd name="T42" fmla="*/ 200 w 214"/>
                <a:gd name="T43" fmla="*/ 169 h 297"/>
                <a:gd name="T44" fmla="*/ 173 w 214"/>
                <a:gd name="T45" fmla="*/ 11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" h="297">
                  <a:moveTo>
                    <a:pt x="173" y="111"/>
                  </a:moveTo>
                  <a:cubicBezTo>
                    <a:pt x="149" y="100"/>
                    <a:pt x="116" y="101"/>
                    <a:pt x="94" y="117"/>
                  </a:cubicBezTo>
                  <a:cubicBezTo>
                    <a:pt x="93" y="115"/>
                    <a:pt x="92" y="113"/>
                    <a:pt x="91" y="111"/>
                  </a:cubicBezTo>
                  <a:cubicBezTo>
                    <a:pt x="85" y="95"/>
                    <a:pt x="78" y="80"/>
                    <a:pt x="69" y="66"/>
                  </a:cubicBezTo>
                  <a:cubicBezTo>
                    <a:pt x="53" y="39"/>
                    <a:pt x="31" y="14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9" y="20"/>
                    <a:pt x="52" y="43"/>
                    <a:pt x="68" y="73"/>
                  </a:cubicBezTo>
                  <a:cubicBezTo>
                    <a:pt x="76" y="87"/>
                    <a:pt x="83" y="102"/>
                    <a:pt x="90" y="117"/>
                  </a:cubicBezTo>
                  <a:cubicBezTo>
                    <a:pt x="95" y="131"/>
                    <a:pt x="100" y="145"/>
                    <a:pt x="107" y="158"/>
                  </a:cubicBezTo>
                  <a:cubicBezTo>
                    <a:pt x="107" y="159"/>
                    <a:pt x="107" y="159"/>
                    <a:pt x="108" y="159"/>
                  </a:cubicBezTo>
                  <a:cubicBezTo>
                    <a:pt x="92" y="180"/>
                    <a:pt x="91" y="212"/>
                    <a:pt x="95" y="236"/>
                  </a:cubicBezTo>
                  <a:cubicBezTo>
                    <a:pt x="99" y="262"/>
                    <a:pt x="113" y="290"/>
                    <a:pt x="141" y="295"/>
                  </a:cubicBezTo>
                  <a:cubicBezTo>
                    <a:pt x="154" y="297"/>
                    <a:pt x="169" y="296"/>
                    <a:pt x="176" y="284"/>
                  </a:cubicBezTo>
                  <a:cubicBezTo>
                    <a:pt x="183" y="272"/>
                    <a:pt x="183" y="258"/>
                    <a:pt x="180" y="245"/>
                  </a:cubicBezTo>
                  <a:cubicBezTo>
                    <a:pt x="172" y="206"/>
                    <a:pt x="143" y="180"/>
                    <a:pt x="111" y="158"/>
                  </a:cubicBezTo>
                  <a:cubicBezTo>
                    <a:pt x="110" y="158"/>
                    <a:pt x="110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6" y="147"/>
                    <a:pt x="102" y="137"/>
                    <a:pt x="98" y="127"/>
                  </a:cubicBezTo>
                  <a:cubicBezTo>
                    <a:pt x="101" y="131"/>
                    <a:pt x="105" y="135"/>
                    <a:pt x="109" y="138"/>
                  </a:cubicBezTo>
                  <a:cubicBezTo>
                    <a:pt x="119" y="148"/>
                    <a:pt x="131" y="156"/>
                    <a:pt x="143" y="163"/>
                  </a:cubicBezTo>
                  <a:cubicBezTo>
                    <a:pt x="156" y="171"/>
                    <a:pt x="189" y="188"/>
                    <a:pt x="200" y="169"/>
                  </a:cubicBezTo>
                  <a:cubicBezTo>
                    <a:pt x="214" y="147"/>
                    <a:pt x="194" y="119"/>
                    <a:pt x="173" y="111"/>
                  </a:cubicBezTo>
                  <a:close/>
                </a:path>
              </a:pathLst>
            </a:custGeom>
            <a:solidFill>
              <a:srgbClr val="528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1" name="Freeform 52"/>
            <p:cNvSpPr/>
            <p:nvPr/>
          </p:nvSpPr>
          <p:spPr bwMode="auto">
            <a:xfrm>
              <a:off x="9802813" y="3067050"/>
              <a:ext cx="317500" cy="476250"/>
            </a:xfrm>
            <a:custGeom>
              <a:avLst/>
              <a:gdLst>
                <a:gd name="T0" fmla="*/ 73 w 75"/>
                <a:gd name="T1" fmla="*/ 74 h 112"/>
                <a:gd name="T2" fmla="*/ 29 w 75"/>
                <a:gd name="T3" fmla="*/ 69 h 112"/>
                <a:gd name="T4" fmla="*/ 15 w 75"/>
                <a:gd name="T5" fmla="*/ 37 h 112"/>
                <a:gd name="T6" fmla="*/ 2 w 75"/>
                <a:gd name="T7" fmla="*/ 1 h 112"/>
                <a:gd name="T8" fmla="*/ 1 w 75"/>
                <a:gd name="T9" fmla="*/ 2 h 112"/>
                <a:gd name="T10" fmla="*/ 13 w 75"/>
                <a:gd name="T11" fmla="*/ 41 h 112"/>
                <a:gd name="T12" fmla="*/ 27 w 75"/>
                <a:gd name="T13" fmla="*/ 71 h 112"/>
                <a:gd name="T14" fmla="*/ 27 w 75"/>
                <a:gd name="T15" fmla="*/ 73 h 112"/>
                <a:gd name="T16" fmla="*/ 24 w 75"/>
                <a:gd name="T17" fmla="*/ 104 h 112"/>
                <a:gd name="T18" fmla="*/ 40 w 75"/>
                <a:gd name="T19" fmla="*/ 95 h 112"/>
                <a:gd name="T20" fmla="*/ 58 w 75"/>
                <a:gd name="T21" fmla="*/ 102 h 112"/>
                <a:gd name="T22" fmla="*/ 60 w 75"/>
                <a:gd name="T23" fmla="*/ 100 h 112"/>
                <a:gd name="T24" fmla="*/ 58 w 75"/>
                <a:gd name="T25" fmla="*/ 87 h 112"/>
                <a:gd name="T26" fmla="*/ 71 w 75"/>
                <a:gd name="T27" fmla="*/ 87 h 112"/>
                <a:gd name="T28" fmla="*/ 73 w 75"/>
                <a:gd name="T2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2">
                  <a:moveTo>
                    <a:pt x="73" y="74"/>
                  </a:moveTo>
                  <a:cubicBezTo>
                    <a:pt x="64" y="60"/>
                    <a:pt x="42" y="57"/>
                    <a:pt x="29" y="69"/>
                  </a:cubicBezTo>
                  <a:cubicBezTo>
                    <a:pt x="25" y="58"/>
                    <a:pt x="19" y="48"/>
                    <a:pt x="15" y="37"/>
                  </a:cubicBezTo>
                  <a:cubicBezTo>
                    <a:pt x="10" y="25"/>
                    <a:pt x="7" y="13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5"/>
                    <a:pt x="8" y="28"/>
                    <a:pt x="13" y="41"/>
                  </a:cubicBezTo>
                  <a:cubicBezTo>
                    <a:pt x="17" y="51"/>
                    <a:pt x="22" y="62"/>
                    <a:pt x="27" y="71"/>
                  </a:cubicBezTo>
                  <a:cubicBezTo>
                    <a:pt x="27" y="72"/>
                    <a:pt x="27" y="73"/>
                    <a:pt x="27" y="73"/>
                  </a:cubicBezTo>
                  <a:cubicBezTo>
                    <a:pt x="18" y="80"/>
                    <a:pt x="15" y="96"/>
                    <a:pt x="24" y="104"/>
                  </a:cubicBezTo>
                  <a:cubicBezTo>
                    <a:pt x="33" y="112"/>
                    <a:pt x="38" y="103"/>
                    <a:pt x="40" y="95"/>
                  </a:cubicBezTo>
                  <a:cubicBezTo>
                    <a:pt x="45" y="100"/>
                    <a:pt x="51" y="102"/>
                    <a:pt x="58" y="102"/>
                  </a:cubicBezTo>
                  <a:cubicBezTo>
                    <a:pt x="59" y="102"/>
                    <a:pt x="60" y="101"/>
                    <a:pt x="60" y="100"/>
                  </a:cubicBezTo>
                  <a:cubicBezTo>
                    <a:pt x="60" y="95"/>
                    <a:pt x="60" y="91"/>
                    <a:pt x="58" y="87"/>
                  </a:cubicBezTo>
                  <a:cubicBezTo>
                    <a:pt x="62" y="89"/>
                    <a:pt x="67" y="90"/>
                    <a:pt x="71" y="87"/>
                  </a:cubicBezTo>
                  <a:cubicBezTo>
                    <a:pt x="75" y="85"/>
                    <a:pt x="75" y="78"/>
                    <a:pt x="73" y="74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2" name="Freeform 53"/>
            <p:cNvSpPr/>
            <p:nvPr/>
          </p:nvSpPr>
          <p:spPr bwMode="auto">
            <a:xfrm>
              <a:off x="8909050" y="3228975"/>
              <a:ext cx="952500" cy="1190625"/>
            </a:xfrm>
            <a:custGeom>
              <a:avLst/>
              <a:gdLst>
                <a:gd name="T0" fmla="*/ 180 w 225"/>
                <a:gd name="T1" fmla="*/ 278 h 280"/>
                <a:gd name="T2" fmla="*/ 180 w 225"/>
                <a:gd name="T3" fmla="*/ 276 h 280"/>
                <a:gd name="T4" fmla="*/ 193 w 225"/>
                <a:gd name="T5" fmla="*/ 231 h 280"/>
                <a:gd name="T6" fmla="*/ 189 w 225"/>
                <a:gd name="T7" fmla="*/ 188 h 280"/>
                <a:gd name="T8" fmla="*/ 136 w 225"/>
                <a:gd name="T9" fmla="*/ 148 h 280"/>
                <a:gd name="T10" fmla="*/ 136 w 225"/>
                <a:gd name="T11" fmla="*/ 148 h 280"/>
                <a:gd name="T12" fmla="*/ 80 w 225"/>
                <a:gd name="T13" fmla="*/ 73 h 280"/>
                <a:gd name="T14" fmla="*/ 61 w 225"/>
                <a:gd name="T15" fmla="*/ 50 h 280"/>
                <a:gd name="T16" fmla="*/ 118 w 225"/>
                <a:gd name="T17" fmla="*/ 58 h 280"/>
                <a:gd name="T18" fmla="*/ 152 w 225"/>
                <a:gd name="T19" fmla="*/ 73 h 280"/>
                <a:gd name="T20" fmla="*/ 152 w 225"/>
                <a:gd name="T21" fmla="*/ 74 h 280"/>
                <a:gd name="T22" fmla="*/ 210 w 225"/>
                <a:gd name="T23" fmla="*/ 141 h 280"/>
                <a:gd name="T24" fmla="*/ 212 w 225"/>
                <a:gd name="T25" fmla="*/ 140 h 280"/>
                <a:gd name="T26" fmla="*/ 211 w 225"/>
                <a:gd name="T27" fmla="*/ 139 h 280"/>
                <a:gd name="T28" fmla="*/ 212 w 225"/>
                <a:gd name="T29" fmla="*/ 139 h 280"/>
                <a:gd name="T30" fmla="*/ 155 w 225"/>
                <a:gd name="T31" fmla="*/ 71 h 280"/>
                <a:gd name="T32" fmla="*/ 114 w 225"/>
                <a:gd name="T33" fmla="*/ 54 h 280"/>
                <a:gd name="T34" fmla="*/ 60 w 225"/>
                <a:gd name="T35" fmla="*/ 49 h 280"/>
                <a:gd name="T36" fmla="*/ 41 w 225"/>
                <a:gd name="T37" fmla="*/ 29 h 280"/>
                <a:gd name="T38" fmla="*/ 1 w 225"/>
                <a:gd name="T39" fmla="*/ 1 h 280"/>
                <a:gd name="T40" fmla="*/ 1 w 225"/>
                <a:gd name="T41" fmla="*/ 2 h 280"/>
                <a:gd name="T42" fmla="*/ 44 w 225"/>
                <a:gd name="T43" fmla="*/ 36 h 280"/>
                <a:gd name="T44" fmla="*/ 57 w 225"/>
                <a:gd name="T45" fmla="*/ 50 h 280"/>
                <a:gd name="T46" fmla="*/ 57 w 225"/>
                <a:gd name="T47" fmla="*/ 51 h 280"/>
                <a:gd name="T48" fmla="*/ 57 w 225"/>
                <a:gd name="T49" fmla="*/ 51 h 280"/>
                <a:gd name="T50" fmla="*/ 80 w 225"/>
                <a:gd name="T51" fmla="*/ 78 h 280"/>
                <a:gd name="T52" fmla="*/ 85 w 225"/>
                <a:gd name="T53" fmla="*/ 112 h 280"/>
                <a:gd name="T54" fmla="*/ 85 w 225"/>
                <a:gd name="T55" fmla="*/ 119 h 280"/>
                <a:gd name="T56" fmla="*/ 85 w 225"/>
                <a:gd name="T57" fmla="*/ 119 h 280"/>
                <a:gd name="T58" fmla="*/ 70 w 225"/>
                <a:gd name="T59" fmla="*/ 168 h 280"/>
                <a:gd name="T60" fmla="*/ 75 w 225"/>
                <a:gd name="T61" fmla="*/ 198 h 280"/>
                <a:gd name="T62" fmla="*/ 76 w 225"/>
                <a:gd name="T63" fmla="*/ 227 h 280"/>
                <a:gd name="T64" fmla="*/ 78 w 225"/>
                <a:gd name="T65" fmla="*/ 227 h 280"/>
                <a:gd name="T66" fmla="*/ 78 w 225"/>
                <a:gd name="T67" fmla="*/ 225 h 280"/>
                <a:gd name="T68" fmla="*/ 89 w 225"/>
                <a:gd name="T69" fmla="*/ 120 h 280"/>
                <a:gd name="T70" fmla="*/ 88 w 225"/>
                <a:gd name="T71" fmla="*/ 109 h 280"/>
                <a:gd name="T72" fmla="*/ 83 w 225"/>
                <a:gd name="T73" fmla="*/ 81 h 280"/>
                <a:gd name="T74" fmla="*/ 122 w 225"/>
                <a:gd name="T75" fmla="*/ 133 h 280"/>
                <a:gd name="T76" fmla="*/ 133 w 225"/>
                <a:gd name="T77" fmla="*/ 151 h 280"/>
                <a:gd name="T78" fmla="*/ 142 w 225"/>
                <a:gd name="T79" fmla="*/ 214 h 280"/>
                <a:gd name="T80" fmla="*/ 161 w 225"/>
                <a:gd name="T81" fmla="*/ 244 h 280"/>
                <a:gd name="T82" fmla="*/ 178 w 225"/>
                <a:gd name="T83" fmla="*/ 278 h 280"/>
                <a:gd name="T84" fmla="*/ 180 w 225"/>
                <a:gd name="T85" fmla="*/ 27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5" h="280">
                  <a:moveTo>
                    <a:pt x="180" y="278"/>
                  </a:moveTo>
                  <a:cubicBezTo>
                    <a:pt x="180" y="277"/>
                    <a:pt x="180" y="276"/>
                    <a:pt x="180" y="276"/>
                  </a:cubicBezTo>
                  <a:cubicBezTo>
                    <a:pt x="188" y="263"/>
                    <a:pt x="192" y="245"/>
                    <a:pt x="193" y="231"/>
                  </a:cubicBezTo>
                  <a:cubicBezTo>
                    <a:pt x="195" y="217"/>
                    <a:pt x="195" y="201"/>
                    <a:pt x="189" y="188"/>
                  </a:cubicBezTo>
                  <a:cubicBezTo>
                    <a:pt x="181" y="169"/>
                    <a:pt x="160" y="143"/>
                    <a:pt x="136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20" y="121"/>
                    <a:pt x="100" y="96"/>
                    <a:pt x="80" y="73"/>
                  </a:cubicBezTo>
                  <a:cubicBezTo>
                    <a:pt x="74" y="65"/>
                    <a:pt x="67" y="57"/>
                    <a:pt x="61" y="50"/>
                  </a:cubicBezTo>
                  <a:cubicBezTo>
                    <a:pt x="79" y="46"/>
                    <a:pt x="100" y="52"/>
                    <a:pt x="118" y="58"/>
                  </a:cubicBezTo>
                  <a:cubicBezTo>
                    <a:pt x="129" y="63"/>
                    <a:pt x="141" y="67"/>
                    <a:pt x="152" y="73"/>
                  </a:cubicBezTo>
                  <a:cubicBezTo>
                    <a:pt x="152" y="73"/>
                    <a:pt x="152" y="73"/>
                    <a:pt x="152" y="74"/>
                  </a:cubicBezTo>
                  <a:cubicBezTo>
                    <a:pt x="151" y="108"/>
                    <a:pt x="189" y="121"/>
                    <a:pt x="210" y="141"/>
                  </a:cubicBezTo>
                  <a:cubicBezTo>
                    <a:pt x="211" y="143"/>
                    <a:pt x="213" y="141"/>
                    <a:pt x="212" y="140"/>
                  </a:cubicBezTo>
                  <a:cubicBezTo>
                    <a:pt x="212" y="140"/>
                    <a:pt x="211" y="139"/>
                    <a:pt x="211" y="139"/>
                  </a:cubicBezTo>
                  <a:cubicBezTo>
                    <a:pt x="211" y="139"/>
                    <a:pt x="212" y="139"/>
                    <a:pt x="212" y="139"/>
                  </a:cubicBezTo>
                  <a:cubicBezTo>
                    <a:pt x="225" y="108"/>
                    <a:pt x="188" y="59"/>
                    <a:pt x="155" y="71"/>
                  </a:cubicBezTo>
                  <a:cubicBezTo>
                    <a:pt x="142" y="64"/>
                    <a:pt x="128" y="59"/>
                    <a:pt x="114" y="54"/>
                  </a:cubicBezTo>
                  <a:cubicBezTo>
                    <a:pt x="98" y="49"/>
                    <a:pt x="77" y="42"/>
                    <a:pt x="60" y="49"/>
                  </a:cubicBezTo>
                  <a:cubicBezTo>
                    <a:pt x="54" y="42"/>
                    <a:pt x="48" y="35"/>
                    <a:pt x="41" y="29"/>
                  </a:cubicBezTo>
                  <a:cubicBezTo>
                    <a:pt x="31" y="17"/>
                    <a:pt x="17" y="3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9" y="9"/>
                    <a:pt x="32" y="22"/>
                    <a:pt x="44" y="36"/>
                  </a:cubicBezTo>
                  <a:cubicBezTo>
                    <a:pt x="49" y="41"/>
                    <a:pt x="53" y="46"/>
                    <a:pt x="57" y="50"/>
                  </a:cubicBezTo>
                  <a:cubicBezTo>
                    <a:pt x="56" y="51"/>
                    <a:pt x="57" y="51"/>
                    <a:pt x="57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5" y="60"/>
                    <a:pt x="73" y="69"/>
                    <a:pt x="80" y="78"/>
                  </a:cubicBezTo>
                  <a:cubicBezTo>
                    <a:pt x="83" y="89"/>
                    <a:pt x="85" y="100"/>
                    <a:pt x="85" y="112"/>
                  </a:cubicBezTo>
                  <a:cubicBezTo>
                    <a:pt x="85" y="114"/>
                    <a:pt x="85" y="116"/>
                    <a:pt x="85" y="11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71" y="131"/>
                    <a:pt x="69" y="150"/>
                    <a:pt x="70" y="168"/>
                  </a:cubicBezTo>
                  <a:cubicBezTo>
                    <a:pt x="71" y="178"/>
                    <a:pt x="73" y="188"/>
                    <a:pt x="75" y="198"/>
                  </a:cubicBezTo>
                  <a:cubicBezTo>
                    <a:pt x="76" y="208"/>
                    <a:pt x="76" y="217"/>
                    <a:pt x="76" y="227"/>
                  </a:cubicBezTo>
                  <a:cubicBezTo>
                    <a:pt x="76" y="228"/>
                    <a:pt x="78" y="228"/>
                    <a:pt x="78" y="227"/>
                  </a:cubicBezTo>
                  <a:cubicBezTo>
                    <a:pt x="78" y="226"/>
                    <a:pt x="78" y="225"/>
                    <a:pt x="78" y="225"/>
                  </a:cubicBezTo>
                  <a:cubicBezTo>
                    <a:pt x="94" y="195"/>
                    <a:pt x="130" y="144"/>
                    <a:pt x="89" y="120"/>
                  </a:cubicBezTo>
                  <a:cubicBezTo>
                    <a:pt x="89" y="116"/>
                    <a:pt x="88" y="113"/>
                    <a:pt x="88" y="109"/>
                  </a:cubicBezTo>
                  <a:cubicBezTo>
                    <a:pt x="88" y="100"/>
                    <a:pt x="87" y="90"/>
                    <a:pt x="83" y="81"/>
                  </a:cubicBezTo>
                  <a:cubicBezTo>
                    <a:pt x="97" y="98"/>
                    <a:pt x="110" y="115"/>
                    <a:pt x="122" y="133"/>
                  </a:cubicBezTo>
                  <a:cubicBezTo>
                    <a:pt x="126" y="139"/>
                    <a:pt x="130" y="145"/>
                    <a:pt x="133" y="151"/>
                  </a:cubicBezTo>
                  <a:cubicBezTo>
                    <a:pt x="131" y="172"/>
                    <a:pt x="133" y="194"/>
                    <a:pt x="142" y="214"/>
                  </a:cubicBezTo>
                  <a:cubicBezTo>
                    <a:pt x="148" y="224"/>
                    <a:pt x="154" y="234"/>
                    <a:pt x="161" y="244"/>
                  </a:cubicBezTo>
                  <a:cubicBezTo>
                    <a:pt x="168" y="255"/>
                    <a:pt x="173" y="267"/>
                    <a:pt x="178" y="278"/>
                  </a:cubicBezTo>
                  <a:cubicBezTo>
                    <a:pt x="179" y="280"/>
                    <a:pt x="180" y="279"/>
                    <a:pt x="180" y="278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3" name="Freeform 54"/>
            <p:cNvSpPr/>
            <p:nvPr/>
          </p:nvSpPr>
          <p:spPr bwMode="auto">
            <a:xfrm>
              <a:off x="8272463" y="3514725"/>
              <a:ext cx="712788" cy="650875"/>
            </a:xfrm>
            <a:custGeom>
              <a:avLst/>
              <a:gdLst>
                <a:gd name="T0" fmla="*/ 122 w 168"/>
                <a:gd name="T1" fmla="*/ 127 h 153"/>
                <a:gd name="T2" fmla="*/ 143 w 168"/>
                <a:gd name="T3" fmla="*/ 120 h 153"/>
                <a:gd name="T4" fmla="*/ 148 w 168"/>
                <a:gd name="T5" fmla="*/ 99 h 153"/>
                <a:gd name="T6" fmla="*/ 155 w 168"/>
                <a:gd name="T7" fmla="*/ 74 h 153"/>
                <a:gd name="T8" fmla="*/ 109 w 168"/>
                <a:gd name="T9" fmla="*/ 90 h 153"/>
                <a:gd name="T10" fmla="*/ 108 w 168"/>
                <a:gd name="T11" fmla="*/ 91 h 153"/>
                <a:gd name="T12" fmla="*/ 108 w 168"/>
                <a:gd name="T13" fmla="*/ 91 h 153"/>
                <a:gd name="T14" fmla="*/ 76 w 168"/>
                <a:gd name="T15" fmla="*/ 74 h 153"/>
                <a:gd name="T16" fmla="*/ 45 w 168"/>
                <a:gd name="T17" fmla="*/ 48 h 153"/>
                <a:gd name="T18" fmla="*/ 21 w 168"/>
                <a:gd name="T19" fmla="*/ 19 h 153"/>
                <a:gd name="T20" fmla="*/ 1 w 168"/>
                <a:gd name="T21" fmla="*/ 0 h 153"/>
                <a:gd name="T22" fmla="*/ 1 w 168"/>
                <a:gd name="T23" fmla="*/ 1 h 153"/>
                <a:gd name="T24" fmla="*/ 49 w 168"/>
                <a:gd name="T25" fmla="*/ 57 h 153"/>
                <a:gd name="T26" fmla="*/ 106 w 168"/>
                <a:gd name="T27" fmla="*/ 94 h 153"/>
                <a:gd name="T28" fmla="*/ 97 w 168"/>
                <a:gd name="T29" fmla="*/ 112 h 153"/>
                <a:gd name="T30" fmla="*/ 94 w 168"/>
                <a:gd name="T31" fmla="*/ 135 h 153"/>
                <a:gd name="T32" fmla="*/ 122 w 168"/>
                <a:gd name="T33" fmla="*/ 1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53">
                  <a:moveTo>
                    <a:pt x="122" y="127"/>
                  </a:moveTo>
                  <a:cubicBezTo>
                    <a:pt x="129" y="131"/>
                    <a:pt x="138" y="126"/>
                    <a:pt x="143" y="120"/>
                  </a:cubicBezTo>
                  <a:cubicBezTo>
                    <a:pt x="148" y="114"/>
                    <a:pt x="150" y="107"/>
                    <a:pt x="148" y="99"/>
                  </a:cubicBezTo>
                  <a:cubicBezTo>
                    <a:pt x="159" y="96"/>
                    <a:pt x="168" y="81"/>
                    <a:pt x="155" y="74"/>
                  </a:cubicBezTo>
                  <a:cubicBezTo>
                    <a:pt x="138" y="66"/>
                    <a:pt x="122" y="79"/>
                    <a:pt x="109" y="90"/>
                  </a:cubicBezTo>
                  <a:cubicBezTo>
                    <a:pt x="109" y="90"/>
                    <a:pt x="108" y="90"/>
                    <a:pt x="108" y="91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97" y="85"/>
                    <a:pt x="86" y="80"/>
                    <a:pt x="76" y="74"/>
                  </a:cubicBezTo>
                  <a:cubicBezTo>
                    <a:pt x="65" y="66"/>
                    <a:pt x="54" y="58"/>
                    <a:pt x="45" y="48"/>
                  </a:cubicBezTo>
                  <a:cubicBezTo>
                    <a:pt x="37" y="39"/>
                    <a:pt x="29" y="29"/>
                    <a:pt x="21" y="19"/>
                  </a:cubicBezTo>
                  <a:cubicBezTo>
                    <a:pt x="15" y="12"/>
                    <a:pt x="9" y="5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8" y="19"/>
                    <a:pt x="31" y="40"/>
                    <a:pt x="49" y="57"/>
                  </a:cubicBezTo>
                  <a:cubicBezTo>
                    <a:pt x="65" y="72"/>
                    <a:pt x="85" y="87"/>
                    <a:pt x="106" y="94"/>
                  </a:cubicBezTo>
                  <a:cubicBezTo>
                    <a:pt x="102" y="100"/>
                    <a:pt x="99" y="106"/>
                    <a:pt x="97" y="112"/>
                  </a:cubicBezTo>
                  <a:cubicBezTo>
                    <a:pt x="95" y="119"/>
                    <a:pt x="91" y="128"/>
                    <a:pt x="94" y="135"/>
                  </a:cubicBezTo>
                  <a:cubicBezTo>
                    <a:pt x="100" y="153"/>
                    <a:pt x="118" y="137"/>
                    <a:pt x="122" y="127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4" name="Freeform 55"/>
            <p:cNvSpPr/>
            <p:nvPr/>
          </p:nvSpPr>
          <p:spPr bwMode="auto">
            <a:xfrm>
              <a:off x="8424863" y="3471863"/>
              <a:ext cx="398463" cy="263525"/>
            </a:xfrm>
            <a:custGeom>
              <a:avLst/>
              <a:gdLst>
                <a:gd name="T0" fmla="*/ 93 w 94"/>
                <a:gd name="T1" fmla="*/ 5 h 62"/>
                <a:gd name="T2" fmla="*/ 39 w 94"/>
                <a:gd name="T3" fmla="*/ 13 h 62"/>
                <a:gd name="T4" fmla="*/ 1 w 94"/>
                <a:gd name="T5" fmla="*/ 51 h 62"/>
                <a:gd name="T6" fmla="*/ 1 w 94"/>
                <a:gd name="T7" fmla="*/ 51 h 62"/>
                <a:gd name="T8" fmla="*/ 1 w 94"/>
                <a:gd name="T9" fmla="*/ 54 h 62"/>
                <a:gd name="T10" fmla="*/ 1 w 94"/>
                <a:gd name="T11" fmla="*/ 54 h 62"/>
                <a:gd name="T12" fmla="*/ 1 w 94"/>
                <a:gd name="T13" fmla="*/ 54 h 62"/>
                <a:gd name="T14" fmla="*/ 2 w 94"/>
                <a:gd name="T15" fmla="*/ 54 h 62"/>
                <a:gd name="T16" fmla="*/ 56 w 94"/>
                <a:gd name="T17" fmla="*/ 47 h 62"/>
                <a:gd name="T18" fmla="*/ 93 w 94"/>
                <a:gd name="T19" fmla="*/ 8 h 62"/>
                <a:gd name="T20" fmla="*/ 93 w 94"/>
                <a:gd name="T21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62">
                  <a:moveTo>
                    <a:pt x="93" y="5"/>
                  </a:moveTo>
                  <a:cubicBezTo>
                    <a:pt x="76" y="0"/>
                    <a:pt x="54" y="5"/>
                    <a:pt x="39" y="13"/>
                  </a:cubicBezTo>
                  <a:cubicBezTo>
                    <a:pt x="23" y="21"/>
                    <a:pt x="6" y="33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2"/>
                    <a:pt x="1" y="53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2" y="54"/>
                    <a:pt x="2" y="54"/>
                  </a:cubicBezTo>
                  <a:cubicBezTo>
                    <a:pt x="17" y="62"/>
                    <a:pt x="41" y="55"/>
                    <a:pt x="56" y="47"/>
                  </a:cubicBezTo>
                  <a:cubicBezTo>
                    <a:pt x="71" y="39"/>
                    <a:pt x="88" y="25"/>
                    <a:pt x="93" y="8"/>
                  </a:cubicBezTo>
                  <a:cubicBezTo>
                    <a:pt x="94" y="8"/>
                    <a:pt x="94" y="6"/>
                    <a:pt x="93" y="5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5" name="Freeform 56"/>
            <p:cNvSpPr/>
            <p:nvPr/>
          </p:nvSpPr>
          <p:spPr bwMode="auto">
            <a:xfrm>
              <a:off x="8370888" y="3765550"/>
              <a:ext cx="190500" cy="446088"/>
            </a:xfrm>
            <a:custGeom>
              <a:avLst/>
              <a:gdLst>
                <a:gd name="T0" fmla="*/ 17 w 45"/>
                <a:gd name="T1" fmla="*/ 104 h 105"/>
                <a:gd name="T2" fmla="*/ 40 w 45"/>
                <a:gd name="T3" fmla="*/ 51 h 105"/>
                <a:gd name="T4" fmla="*/ 31 w 45"/>
                <a:gd name="T5" fmla="*/ 2 h 105"/>
                <a:gd name="T6" fmla="*/ 31 w 45"/>
                <a:gd name="T7" fmla="*/ 1 h 105"/>
                <a:gd name="T8" fmla="*/ 30 w 45"/>
                <a:gd name="T9" fmla="*/ 0 h 105"/>
                <a:gd name="T10" fmla="*/ 30 w 45"/>
                <a:gd name="T11" fmla="*/ 1 h 105"/>
                <a:gd name="T12" fmla="*/ 30 w 45"/>
                <a:gd name="T13" fmla="*/ 1 h 105"/>
                <a:gd name="T14" fmla="*/ 12 w 45"/>
                <a:gd name="T15" fmla="*/ 102 h 105"/>
                <a:gd name="T16" fmla="*/ 14 w 45"/>
                <a:gd name="T17" fmla="*/ 103 h 105"/>
                <a:gd name="T18" fmla="*/ 17 w 45"/>
                <a:gd name="T19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5">
                  <a:moveTo>
                    <a:pt x="17" y="104"/>
                  </a:moveTo>
                  <a:cubicBezTo>
                    <a:pt x="30" y="90"/>
                    <a:pt x="37" y="70"/>
                    <a:pt x="40" y="51"/>
                  </a:cubicBezTo>
                  <a:cubicBezTo>
                    <a:pt x="43" y="36"/>
                    <a:pt x="45" y="1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1" y="26"/>
                    <a:pt x="0" y="69"/>
                    <a:pt x="12" y="102"/>
                  </a:cubicBezTo>
                  <a:cubicBezTo>
                    <a:pt x="12" y="103"/>
                    <a:pt x="13" y="103"/>
                    <a:pt x="14" y="103"/>
                  </a:cubicBezTo>
                  <a:cubicBezTo>
                    <a:pt x="14" y="104"/>
                    <a:pt x="16" y="105"/>
                    <a:pt x="17" y="104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6" name="Freeform 57"/>
            <p:cNvSpPr/>
            <p:nvPr/>
          </p:nvSpPr>
          <p:spPr bwMode="auto">
            <a:xfrm>
              <a:off x="10928350" y="3581400"/>
              <a:ext cx="512763" cy="744538"/>
            </a:xfrm>
            <a:custGeom>
              <a:avLst/>
              <a:gdLst>
                <a:gd name="T0" fmla="*/ 40 w 121"/>
                <a:gd name="T1" fmla="*/ 171 h 175"/>
                <a:gd name="T2" fmla="*/ 57 w 121"/>
                <a:gd name="T3" fmla="*/ 163 h 175"/>
                <a:gd name="T4" fmla="*/ 52 w 121"/>
                <a:gd name="T5" fmla="*/ 149 h 175"/>
                <a:gd name="T6" fmla="*/ 51 w 121"/>
                <a:gd name="T7" fmla="*/ 148 h 175"/>
                <a:gd name="T8" fmla="*/ 49 w 121"/>
                <a:gd name="T9" fmla="*/ 147 h 175"/>
                <a:gd name="T10" fmla="*/ 60 w 121"/>
                <a:gd name="T11" fmla="*/ 111 h 175"/>
                <a:gd name="T12" fmla="*/ 84 w 121"/>
                <a:gd name="T13" fmla="*/ 153 h 175"/>
                <a:gd name="T14" fmla="*/ 79 w 121"/>
                <a:gd name="T15" fmla="*/ 167 h 175"/>
                <a:gd name="T16" fmla="*/ 91 w 121"/>
                <a:gd name="T17" fmla="*/ 172 h 175"/>
                <a:gd name="T18" fmla="*/ 97 w 121"/>
                <a:gd name="T19" fmla="*/ 160 h 175"/>
                <a:gd name="T20" fmla="*/ 88 w 121"/>
                <a:gd name="T21" fmla="*/ 153 h 175"/>
                <a:gd name="T22" fmla="*/ 74 w 121"/>
                <a:gd name="T23" fmla="*/ 130 h 175"/>
                <a:gd name="T24" fmla="*/ 95 w 121"/>
                <a:gd name="T25" fmla="*/ 137 h 175"/>
                <a:gd name="T26" fmla="*/ 103 w 121"/>
                <a:gd name="T27" fmla="*/ 145 h 175"/>
                <a:gd name="T28" fmla="*/ 114 w 121"/>
                <a:gd name="T29" fmla="*/ 142 h 175"/>
                <a:gd name="T30" fmla="*/ 109 w 121"/>
                <a:gd name="T31" fmla="*/ 129 h 175"/>
                <a:gd name="T32" fmla="*/ 95 w 121"/>
                <a:gd name="T33" fmla="*/ 132 h 175"/>
                <a:gd name="T34" fmla="*/ 95 w 121"/>
                <a:gd name="T35" fmla="*/ 133 h 175"/>
                <a:gd name="T36" fmla="*/ 73 w 121"/>
                <a:gd name="T37" fmla="*/ 127 h 175"/>
                <a:gd name="T38" fmla="*/ 53 w 121"/>
                <a:gd name="T39" fmla="*/ 83 h 175"/>
                <a:gd name="T40" fmla="*/ 99 w 121"/>
                <a:gd name="T41" fmla="*/ 101 h 175"/>
                <a:gd name="T42" fmla="*/ 109 w 121"/>
                <a:gd name="T43" fmla="*/ 110 h 175"/>
                <a:gd name="T44" fmla="*/ 121 w 121"/>
                <a:gd name="T45" fmla="*/ 100 h 175"/>
                <a:gd name="T46" fmla="*/ 111 w 121"/>
                <a:gd name="T47" fmla="*/ 87 h 175"/>
                <a:gd name="T48" fmla="*/ 101 w 121"/>
                <a:gd name="T49" fmla="*/ 94 h 175"/>
                <a:gd name="T50" fmla="*/ 99 w 121"/>
                <a:gd name="T51" fmla="*/ 95 h 175"/>
                <a:gd name="T52" fmla="*/ 99 w 121"/>
                <a:gd name="T53" fmla="*/ 97 h 175"/>
                <a:gd name="T54" fmla="*/ 52 w 121"/>
                <a:gd name="T55" fmla="*/ 79 h 175"/>
                <a:gd name="T56" fmla="*/ 40 w 121"/>
                <a:gd name="T57" fmla="*/ 28 h 175"/>
                <a:gd name="T58" fmla="*/ 92 w 121"/>
                <a:gd name="T59" fmla="*/ 51 h 175"/>
                <a:gd name="T60" fmla="*/ 105 w 121"/>
                <a:gd name="T61" fmla="*/ 60 h 175"/>
                <a:gd name="T62" fmla="*/ 114 w 121"/>
                <a:gd name="T63" fmla="*/ 49 h 175"/>
                <a:gd name="T64" fmla="*/ 101 w 121"/>
                <a:gd name="T65" fmla="*/ 38 h 175"/>
                <a:gd name="T66" fmla="*/ 92 w 121"/>
                <a:gd name="T67" fmla="*/ 47 h 175"/>
                <a:gd name="T68" fmla="*/ 40 w 121"/>
                <a:gd name="T69" fmla="*/ 26 h 175"/>
                <a:gd name="T70" fmla="*/ 35 w 121"/>
                <a:gd name="T71" fmla="*/ 1 h 175"/>
                <a:gd name="T72" fmla="*/ 34 w 121"/>
                <a:gd name="T73" fmla="*/ 1 h 175"/>
                <a:gd name="T74" fmla="*/ 40 w 121"/>
                <a:gd name="T75" fmla="*/ 51 h 175"/>
                <a:gd name="T76" fmla="*/ 31 w 121"/>
                <a:gd name="T77" fmla="*/ 77 h 175"/>
                <a:gd name="T78" fmla="*/ 20 w 121"/>
                <a:gd name="T79" fmla="*/ 94 h 175"/>
                <a:gd name="T80" fmla="*/ 14 w 121"/>
                <a:gd name="T81" fmla="*/ 93 h 175"/>
                <a:gd name="T82" fmla="*/ 13 w 121"/>
                <a:gd name="T83" fmla="*/ 93 h 175"/>
                <a:gd name="T84" fmla="*/ 5 w 121"/>
                <a:gd name="T85" fmla="*/ 109 h 175"/>
                <a:gd name="T86" fmla="*/ 23 w 121"/>
                <a:gd name="T87" fmla="*/ 118 h 175"/>
                <a:gd name="T88" fmla="*/ 30 w 121"/>
                <a:gd name="T89" fmla="*/ 100 h 175"/>
                <a:gd name="T90" fmla="*/ 24 w 121"/>
                <a:gd name="T91" fmla="*/ 95 h 175"/>
                <a:gd name="T92" fmla="*/ 42 w 121"/>
                <a:gd name="T93" fmla="*/ 58 h 175"/>
                <a:gd name="T94" fmla="*/ 58 w 121"/>
                <a:gd name="T95" fmla="*/ 106 h 175"/>
                <a:gd name="T96" fmla="*/ 58 w 121"/>
                <a:gd name="T97" fmla="*/ 107 h 175"/>
                <a:gd name="T98" fmla="*/ 45 w 121"/>
                <a:gd name="T99" fmla="*/ 147 h 175"/>
                <a:gd name="T100" fmla="*/ 35 w 121"/>
                <a:gd name="T101" fmla="*/ 155 h 175"/>
                <a:gd name="T102" fmla="*/ 40 w 121"/>
                <a:gd name="T103" fmla="*/ 17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1" h="175">
                  <a:moveTo>
                    <a:pt x="40" y="171"/>
                  </a:moveTo>
                  <a:cubicBezTo>
                    <a:pt x="46" y="175"/>
                    <a:pt x="55" y="169"/>
                    <a:pt x="57" y="163"/>
                  </a:cubicBezTo>
                  <a:cubicBezTo>
                    <a:pt x="60" y="157"/>
                    <a:pt x="57" y="151"/>
                    <a:pt x="52" y="149"/>
                  </a:cubicBezTo>
                  <a:cubicBezTo>
                    <a:pt x="51" y="148"/>
                    <a:pt x="51" y="148"/>
                    <a:pt x="51" y="148"/>
                  </a:cubicBezTo>
                  <a:cubicBezTo>
                    <a:pt x="50" y="148"/>
                    <a:pt x="50" y="148"/>
                    <a:pt x="49" y="147"/>
                  </a:cubicBezTo>
                  <a:cubicBezTo>
                    <a:pt x="56" y="137"/>
                    <a:pt x="60" y="123"/>
                    <a:pt x="60" y="111"/>
                  </a:cubicBezTo>
                  <a:cubicBezTo>
                    <a:pt x="67" y="126"/>
                    <a:pt x="75" y="140"/>
                    <a:pt x="84" y="153"/>
                  </a:cubicBezTo>
                  <a:cubicBezTo>
                    <a:pt x="80" y="156"/>
                    <a:pt x="76" y="162"/>
                    <a:pt x="79" y="167"/>
                  </a:cubicBezTo>
                  <a:cubicBezTo>
                    <a:pt x="82" y="171"/>
                    <a:pt x="86" y="173"/>
                    <a:pt x="91" y="172"/>
                  </a:cubicBezTo>
                  <a:cubicBezTo>
                    <a:pt x="97" y="171"/>
                    <a:pt x="98" y="165"/>
                    <a:pt x="97" y="160"/>
                  </a:cubicBezTo>
                  <a:cubicBezTo>
                    <a:pt x="96" y="155"/>
                    <a:pt x="92" y="153"/>
                    <a:pt x="88" y="153"/>
                  </a:cubicBezTo>
                  <a:cubicBezTo>
                    <a:pt x="83" y="145"/>
                    <a:pt x="79" y="138"/>
                    <a:pt x="74" y="130"/>
                  </a:cubicBezTo>
                  <a:cubicBezTo>
                    <a:pt x="81" y="133"/>
                    <a:pt x="88" y="135"/>
                    <a:pt x="95" y="137"/>
                  </a:cubicBezTo>
                  <a:cubicBezTo>
                    <a:pt x="96" y="141"/>
                    <a:pt x="99" y="144"/>
                    <a:pt x="103" y="145"/>
                  </a:cubicBezTo>
                  <a:cubicBezTo>
                    <a:pt x="106" y="146"/>
                    <a:pt x="112" y="146"/>
                    <a:pt x="114" y="142"/>
                  </a:cubicBezTo>
                  <a:cubicBezTo>
                    <a:pt x="117" y="138"/>
                    <a:pt x="112" y="131"/>
                    <a:pt x="109" y="129"/>
                  </a:cubicBezTo>
                  <a:cubicBezTo>
                    <a:pt x="104" y="126"/>
                    <a:pt x="98" y="128"/>
                    <a:pt x="95" y="132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87" y="132"/>
                    <a:pt x="80" y="130"/>
                    <a:pt x="73" y="127"/>
                  </a:cubicBezTo>
                  <a:cubicBezTo>
                    <a:pt x="65" y="113"/>
                    <a:pt x="58" y="98"/>
                    <a:pt x="53" y="83"/>
                  </a:cubicBezTo>
                  <a:cubicBezTo>
                    <a:pt x="65" y="94"/>
                    <a:pt x="83" y="99"/>
                    <a:pt x="99" y="101"/>
                  </a:cubicBezTo>
                  <a:cubicBezTo>
                    <a:pt x="100" y="106"/>
                    <a:pt x="104" y="109"/>
                    <a:pt x="109" y="110"/>
                  </a:cubicBezTo>
                  <a:cubicBezTo>
                    <a:pt x="115" y="110"/>
                    <a:pt x="120" y="106"/>
                    <a:pt x="121" y="100"/>
                  </a:cubicBezTo>
                  <a:cubicBezTo>
                    <a:pt x="121" y="94"/>
                    <a:pt x="118" y="86"/>
                    <a:pt x="111" y="87"/>
                  </a:cubicBezTo>
                  <a:cubicBezTo>
                    <a:pt x="107" y="87"/>
                    <a:pt x="103" y="90"/>
                    <a:pt x="101" y="94"/>
                  </a:cubicBezTo>
                  <a:cubicBezTo>
                    <a:pt x="100" y="94"/>
                    <a:pt x="99" y="94"/>
                    <a:pt x="99" y="95"/>
                  </a:cubicBezTo>
                  <a:cubicBezTo>
                    <a:pt x="99" y="96"/>
                    <a:pt x="99" y="96"/>
                    <a:pt x="99" y="97"/>
                  </a:cubicBezTo>
                  <a:cubicBezTo>
                    <a:pt x="82" y="94"/>
                    <a:pt x="65" y="91"/>
                    <a:pt x="52" y="79"/>
                  </a:cubicBezTo>
                  <a:cubicBezTo>
                    <a:pt x="46" y="62"/>
                    <a:pt x="43" y="45"/>
                    <a:pt x="40" y="28"/>
                  </a:cubicBezTo>
                  <a:cubicBezTo>
                    <a:pt x="53" y="41"/>
                    <a:pt x="74" y="48"/>
                    <a:pt x="92" y="51"/>
                  </a:cubicBezTo>
                  <a:cubicBezTo>
                    <a:pt x="93" y="56"/>
                    <a:pt x="100" y="61"/>
                    <a:pt x="105" y="60"/>
                  </a:cubicBezTo>
                  <a:cubicBezTo>
                    <a:pt x="110" y="59"/>
                    <a:pt x="114" y="54"/>
                    <a:pt x="114" y="49"/>
                  </a:cubicBezTo>
                  <a:cubicBezTo>
                    <a:pt x="114" y="42"/>
                    <a:pt x="108" y="37"/>
                    <a:pt x="101" y="38"/>
                  </a:cubicBezTo>
                  <a:cubicBezTo>
                    <a:pt x="96" y="38"/>
                    <a:pt x="92" y="42"/>
                    <a:pt x="92" y="47"/>
                  </a:cubicBezTo>
                  <a:cubicBezTo>
                    <a:pt x="74" y="41"/>
                    <a:pt x="55" y="38"/>
                    <a:pt x="40" y="26"/>
                  </a:cubicBezTo>
                  <a:cubicBezTo>
                    <a:pt x="38" y="17"/>
                    <a:pt x="37" y="9"/>
                    <a:pt x="35" y="1"/>
                  </a:cubicBezTo>
                  <a:cubicBezTo>
                    <a:pt x="35" y="0"/>
                    <a:pt x="34" y="0"/>
                    <a:pt x="34" y="1"/>
                  </a:cubicBezTo>
                  <a:cubicBezTo>
                    <a:pt x="34" y="17"/>
                    <a:pt x="37" y="34"/>
                    <a:pt x="40" y="51"/>
                  </a:cubicBezTo>
                  <a:cubicBezTo>
                    <a:pt x="39" y="60"/>
                    <a:pt x="36" y="69"/>
                    <a:pt x="31" y="77"/>
                  </a:cubicBezTo>
                  <a:cubicBezTo>
                    <a:pt x="28" y="83"/>
                    <a:pt x="23" y="88"/>
                    <a:pt x="20" y="94"/>
                  </a:cubicBezTo>
                  <a:cubicBezTo>
                    <a:pt x="18" y="93"/>
                    <a:pt x="16" y="93"/>
                    <a:pt x="14" y="93"/>
                  </a:cubicBezTo>
                  <a:cubicBezTo>
                    <a:pt x="14" y="93"/>
                    <a:pt x="14" y="93"/>
                    <a:pt x="13" y="93"/>
                  </a:cubicBezTo>
                  <a:cubicBezTo>
                    <a:pt x="5" y="94"/>
                    <a:pt x="0" y="102"/>
                    <a:pt x="5" y="109"/>
                  </a:cubicBezTo>
                  <a:cubicBezTo>
                    <a:pt x="8" y="114"/>
                    <a:pt x="16" y="120"/>
                    <a:pt x="23" y="118"/>
                  </a:cubicBezTo>
                  <a:cubicBezTo>
                    <a:pt x="30" y="117"/>
                    <a:pt x="35" y="107"/>
                    <a:pt x="30" y="100"/>
                  </a:cubicBezTo>
                  <a:cubicBezTo>
                    <a:pt x="29" y="98"/>
                    <a:pt x="26" y="97"/>
                    <a:pt x="24" y="95"/>
                  </a:cubicBezTo>
                  <a:cubicBezTo>
                    <a:pt x="32" y="85"/>
                    <a:pt x="40" y="71"/>
                    <a:pt x="42" y="58"/>
                  </a:cubicBezTo>
                  <a:cubicBezTo>
                    <a:pt x="46" y="74"/>
                    <a:pt x="51" y="91"/>
                    <a:pt x="58" y="106"/>
                  </a:cubicBezTo>
                  <a:cubicBezTo>
                    <a:pt x="58" y="106"/>
                    <a:pt x="58" y="107"/>
                    <a:pt x="58" y="107"/>
                  </a:cubicBezTo>
                  <a:cubicBezTo>
                    <a:pt x="57" y="122"/>
                    <a:pt x="51" y="134"/>
                    <a:pt x="45" y="147"/>
                  </a:cubicBezTo>
                  <a:cubicBezTo>
                    <a:pt x="40" y="148"/>
                    <a:pt x="36" y="151"/>
                    <a:pt x="35" y="155"/>
                  </a:cubicBezTo>
                  <a:cubicBezTo>
                    <a:pt x="33" y="161"/>
                    <a:pt x="35" y="168"/>
                    <a:pt x="40" y="171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7" name="Freeform 58"/>
            <p:cNvSpPr/>
            <p:nvPr/>
          </p:nvSpPr>
          <p:spPr bwMode="auto">
            <a:xfrm>
              <a:off x="10475913" y="2611438"/>
              <a:ext cx="304800" cy="315913"/>
            </a:xfrm>
            <a:custGeom>
              <a:avLst/>
              <a:gdLst>
                <a:gd name="T0" fmla="*/ 62 w 72"/>
                <a:gd name="T1" fmla="*/ 59 h 74"/>
                <a:gd name="T2" fmla="*/ 54 w 72"/>
                <a:gd name="T3" fmla="*/ 45 h 74"/>
                <a:gd name="T4" fmla="*/ 43 w 72"/>
                <a:gd name="T5" fmla="*/ 14 h 74"/>
                <a:gd name="T6" fmla="*/ 35 w 72"/>
                <a:gd name="T7" fmla="*/ 2 h 74"/>
                <a:gd name="T8" fmla="*/ 23 w 72"/>
                <a:gd name="T9" fmla="*/ 8 h 74"/>
                <a:gd name="T10" fmla="*/ 1 w 72"/>
                <a:gd name="T11" fmla="*/ 45 h 74"/>
                <a:gd name="T12" fmla="*/ 1 w 72"/>
                <a:gd name="T13" fmla="*/ 45 h 74"/>
                <a:gd name="T14" fmla="*/ 0 w 72"/>
                <a:gd name="T15" fmla="*/ 46 h 74"/>
                <a:gd name="T16" fmla="*/ 1 w 72"/>
                <a:gd name="T17" fmla="*/ 47 h 74"/>
                <a:gd name="T18" fmla="*/ 2 w 72"/>
                <a:gd name="T19" fmla="*/ 47 h 74"/>
                <a:gd name="T20" fmla="*/ 3 w 72"/>
                <a:gd name="T21" fmla="*/ 47 h 74"/>
                <a:gd name="T22" fmla="*/ 3 w 72"/>
                <a:gd name="T23" fmla="*/ 48 h 74"/>
                <a:gd name="T24" fmla="*/ 3 w 72"/>
                <a:gd name="T25" fmla="*/ 48 h 74"/>
                <a:gd name="T26" fmla="*/ 52 w 72"/>
                <a:gd name="T27" fmla="*/ 68 h 74"/>
                <a:gd name="T28" fmla="*/ 62 w 72"/>
                <a:gd name="T29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4">
                  <a:moveTo>
                    <a:pt x="62" y="59"/>
                  </a:moveTo>
                  <a:cubicBezTo>
                    <a:pt x="63" y="53"/>
                    <a:pt x="59" y="48"/>
                    <a:pt x="54" y="45"/>
                  </a:cubicBezTo>
                  <a:cubicBezTo>
                    <a:pt x="72" y="36"/>
                    <a:pt x="59" y="10"/>
                    <a:pt x="43" y="14"/>
                  </a:cubicBezTo>
                  <a:cubicBezTo>
                    <a:pt x="42" y="9"/>
                    <a:pt x="40" y="3"/>
                    <a:pt x="35" y="2"/>
                  </a:cubicBezTo>
                  <a:cubicBezTo>
                    <a:pt x="30" y="0"/>
                    <a:pt x="26" y="5"/>
                    <a:pt x="23" y="8"/>
                  </a:cubicBezTo>
                  <a:cubicBezTo>
                    <a:pt x="13" y="19"/>
                    <a:pt x="7" y="32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0" y="46"/>
                  </a:cubicBezTo>
                  <a:cubicBezTo>
                    <a:pt x="0" y="46"/>
                    <a:pt x="0" y="47"/>
                    <a:pt x="1" y="47"/>
                  </a:cubicBezTo>
                  <a:cubicBezTo>
                    <a:pt x="1" y="47"/>
                    <a:pt x="1" y="47"/>
                    <a:pt x="2" y="47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7" y="58"/>
                    <a:pt x="33" y="74"/>
                    <a:pt x="52" y="68"/>
                  </a:cubicBezTo>
                  <a:cubicBezTo>
                    <a:pt x="56" y="67"/>
                    <a:pt x="62" y="64"/>
                    <a:pt x="62" y="59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8" name="Freeform 59"/>
            <p:cNvSpPr/>
            <p:nvPr/>
          </p:nvSpPr>
          <p:spPr bwMode="auto">
            <a:xfrm>
              <a:off x="9891713" y="2722563"/>
              <a:ext cx="690563" cy="365125"/>
            </a:xfrm>
            <a:custGeom>
              <a:avLst/>
              <a:gdLst>
                <a:gd name="T0" fmla="*/ 149 w 163"/>
                <a:gd name="T1" fmla="*/ 1 h 86"/>
                <a:gd name="T2" fmla="*/ 144 w 163"/>
                <a:gd name="T3" fmla="*/ 8 h 86"/>
                <a:gd name="T4" fmla="*/ 139 w 163"/>
                <a:gd name="T5" fmla="*/ 17 h 86"/>
                <a:gd name="T6" fmla="*/ 139 w 163"/>
                <a:gd name="T7" fmla="*/ 18 h 86"/>
                <a:gd name="T8" fmla="*/ 64 w 163"/>
                <a:gd name="T9" fmla="*/ 35 h 86"/>
                <a:gd name="T10" fmla="*/ 23 w 163"/>
                <a:gd name="T11" fmla="*/ 57 h 86"/>
                <a:gd name="T12" fmla="*/ 0 w 163"/>
                <a:gd name="T13" fmla="*/ 85 h 86"/>
                <a:gd name="T14" fmla="*/ 1 w 163"/>
                <a:gd name="T15" fmla="*/ 86 h 86"/>
                <a:gd name="T16" fmla="*/ 28 w 163"/>
                <a:gd name="T17" fmla="*/ 57 h 86"/>
                <a:gd name="T18" fmla="*/ 70 w 163"/>
                <a:gd name="T19" fmla="*/ 37 h 86"/>
                <a:gd name="T20" fmla="*/ 140 w 163"/>
                <a:gd name="T21" fmla="*/ 22 h 86"/>
                <a:gd name="T22" fmla="*/ 155 w 163"/>
                <a:gd name="T23" fmla="*/ 32 h 86"/>
                <a:gd name="T24" fmla="*/ 157 w 163"/>
                <a:gd name="T25" fmla="*/ 32 h 86"/>
                <a:gd name="T26" fmla="*/ 162 w 163"/>
                <a:gd name="T27" fmla="*/ 14 h 86"/>
                <a:gd name="T28" fmla="*/ 151 w 163"/>
                <a:gd name="T29" fmla="*/ 2 h 86"/>
                <a:gd name="T30" fmla="*/ 149 w 163"/>
                <a:gd name="T31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86">
                  <a:moveTo>
                    <a:pt x="149" y="1"/>
                  </a:moveTo>
                  <a:cubicBezTo>
                    <a:pt x="147" y="3"/>
                    <a:pt x="146" y="6"/>
                    <a:pt x="144" y="8"/>
                  </a:cubicBezTo>
                  <a:cubicBezTo>
                    <a:pt x="143" y="11"/>
                    <a:pt x="141" y="14"/>
                    <a:pt x="139" y="17"/>
                  </a:cubicBezTo>
                  <a:cubicBezTo>
                    <a:pt x="139" y="18"/>
                    <a:pt x="139" y="18"/>
                    <a:pt x="139" y="18"/>
                  </a:cubicBezTo>
                  <a:cubicBezTo>
                    <a:pt x="114" y="20"/>
                    <a:pt x="88" y="27"/>
                    <a:pt x="64" y="35"/>
                  </a:cubicBezTo>
                  <a:cubicBezTo>
                    <a:pt x="49" y="40"/>
                    <a:pt x="35" y="47"/>
                    <a:pt x="23" y="57"/>
                  </a:cubicBezTo>
                  <a:cubicBezTo>
                    <a:pt x="14" y="63"/>
                    <a:pt x="2" y="74"/>
                    <a:pt x="0" y="85"/>
                  </a:cubicBezTo>
                  <a:cubicBezTo>
                    <a:pt x="0" y="86"/>
                    <a:pt x="1" y="86"/>
                    <a:pt x="1" y="86"/>
                  </a:cubicBezTo>
                  <a:cubicBezTo>
                    <a:pt x="9" y="75"/>
                    <a:pt x="16" y="65"/>
                    <a:pt x="28" y="57"/>
                  </a:cubicBezTo>
                  <a:cubicBezTo>
                    <a:pt x="41" y="48"/>
                    <a:pt x="55" y="42"/>
                    <a:pt x="70" y="37"/>
                  </a:cubicBezTo>
                  <a:cubicBezTo>
                    <a:pt x="93" y="30"/>
                    <a:pt x="116" y="26"/>
                    <a:pt x="140" y="22"/>
                  </a:cubicBezTo>
                  <a:cubicBezTo>
                    <a:pt x="145" y="26"/>
                    <a:pt x="150" y="29"/>
                    <a:pt x="155" y="32"/>
                  </a:cubicBezTo>
                  <a:cubicBezTo>
                    <a:pt x="155" y="33"/>
                    <a:pt x="156" y="33"/>
                    <a:pt x="157" y="32"/>
                  </a:cubicBezTo>
                  <a:cubicBezTo>
                    <a:pt x="162" y="27"/>
                    <a:pt x="163" y="20"/>
                    <a:pt x="162" y="14"/>
                  </a:cubicBezTo>
                  <a:cubicBezTo>
                    <a:pt x="161" y="9"/>
                    <a:pt x="156" y="3"/>
                    <a:pt x="151" y="2"/>
                  </a:cubicBezTo>
                  <a:cubicBezTo>
                    <a:pt x="151" y="1"/>
                    <a:pt x="150" y="0"/>
                    <a:pt x="149" y="1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9" name="Freeform 60"/>
            <p:cNvSpPr/>
            <p:nvPr/>
          </p:nvSpPr>
          <p:spPr bwMode="auto">
            <a:xfrm>
              <a:off x="9290050" y="2535238"/>
              <a:ext cx="546100" cy="582613"/>
            </a:xfrm>
            <a:custGeom>
              <a:avLst/>
              <a:gdLst>
                <a:gd name="T0" fmla="*/ 128 w 129"/>
                <a:gd name="T1" fmla="*/ 38 h 137"/>
                <a:gd name="T2" fmla="*/ 112 w 129"/>
                <a:gd name="T3" fmla="*/ 31 h 137"/>
                <a:gd name="T4" fmla="*/ 106 w 129"/>
                <a:gd name="T5" fmla="*/ 43 h 137"/>
                <a:gd name="T6" fmla="*/ 106 w 129"/>
                <a:gd name="T7" fmla="*/ 44 h 137"/>
                <a:gd name="T8" fmla="*/ 107 w 129"/>
                <a:gd name="T9" fmla="*/ 45 h 137"/>
                <a:gd name="T10" fmla="*/ 76 w 129"/>
                <a:gd name="T11" fmla="*/ 58 h 137"/>
                <a:gd name="T12" fmla="*/ 91 w 129"/>
                <a:gd name="T13" fmla="*/ 19 h 137"/>
                <a:gd name="T14" fmla="*/ 103 w 129"/>
                <a:gd name="T15" fmla="*/ 14 h 137"/>
                <a:gd name="T16" fmla="*/ 100 w 129"/>
                <a:gd name="T17" fmla="*/ 4 h 137"/>
                <a:gd name="T18" fmla="*/ 88 w 129"/>
                <a:gd name="T19" fmla="*/ 7 h 137"/>
                <a:gd name="T20" fmla="*/ 89 w 129"/>
                <a:gd name="T21" fmla="*/ 16 h 137"/>
                <a:gd name="T22" fmla="*/ 81 w 129"/>
                <a:gd name="T23" fmla="*/ 38 h 137"/>
                <a:gd name="T24" fmla="*/ 74 w 129"/>
                <a:gd name="T25" fmla="*/ 21 h 137"/>
                <a:gd name="T26" fmla="*/ 76 w 129"/>
                <a:gd name="T27" fmla="*/ 11 h 137"/>
                <a:gd name="T28" fmla="*/ 67 w 129"/>
                <a:gd name="T29" fmla="*/ 5 h 137"/>
                <a:gd name="T30" fmla="*/ 61 w 129"/>
                <a:gd name="T31" fmla="*/ 16 h 137"/>
                <a:gd name="T32" fmla="*/ 71 w 129"/>
                <a:gd name="T33" fmla="*/ 23 h 137"/>
                <a:gd name="T34" fmla="*/ 72 w 129"/>
                <a:gd name="T35" fmla="*/ 23 h 137"/>
                <a:gd name="T36" fmla="*/ 80 w 129"/>
                <a:gd name="T37" fmla="*/ 41 h 137"/>
                <a:gd name="T38" fmla="*/ 61 w 129"/>
                <a:gd name="T39" fmla="*/ 79 h 137"/>
                <a:gd name="T40" fmla="*/ 48 w 129"/>
                <a:gd name="T41" fmla="*/ 37 h 137"/>
                <a:gd name="T42" fmla="*/ 48 w 129"/>
                <a:gd name="T43" fmla="*/ 26 h 137"/>
                <a:gd name="T44" fmla="*/ 35 w 129"/>
                <a:gd name="T45" fmla="*/ 24 h 137"/>
                <a:gd name="T46" fmla="*/ 32 w 129"/>
                <a:gd name="T47" fmla="*/ 38 h 137"/>
                <a:gd name="T48" fmla="*/ 42 w 129"/>
                <a:gd name="T49" fmla="*/ 40 h 137"/>
                <a:gd name="T50" fmla="*/ 44 w 129"/>
                <a:gd name="T51" fmla="*/ 41 h 137"/>
                <a:gd name="T52" fmla="*/ 45 w 129"/>
                <a:gd name="T53" fmla="*/ 40 h 137"/>
                <a:gd name="T54" fmla="*/ 59 w 129"/>
                <a:gd name="T55" fmla="*/ 82 h 137"/>
                <a:gd name="T56" fmla="*/ 32 w 129"/>
                <a:gd name="T57" fmla="*/ 117 h 137"/>
                <a:gd name="T58" fmla="*/ 19 w 129"/>
                <a:gd name="T59" fmla="*/ 70 h 137"/>
                <a:gd name="T60" fmla="*/ 17 w 129"/>
                <a:gd name="T61" fmla="*/ 57 h 137"/>
                <a:gd name="T62" fmla="*/ 5 w 129"/>
                <a:gd name="T63" fmla="*/ 57 h 137"/>
                <a:gd name="T64" fmla="*/ 5 w 129"/>
                <a:gd name="T65" fmla="*/ 71 h 137"/>
                <a:gd name="T66" fmla="*/ 16 w 129"/>
                <a:gd name="T67" fmla="*/ 72 h 137"/>
                <a:gd name="T68" fmla="*/ 31 w 129"/>
                <a:gd name="T69" fmla="*/ 119 h 137"/>
                <a:gd name="T70" fmla="*/ 16 w 129"/>
                <a:gd name="T71" fmla="*/ 136 h 137"/>
                <a:gd name="T72" fmla="*/ 17 w 129"/>
                <a:gd name="T73" fmla="*/ 137 h 137"/>
                <a:gd name="T74" fmla="*/ 47 w 129"/>
                <a:gd name="T75" fmla="*/ 105 h 137"/>
                <a:gd name="T76" fmla="*/ 69 w 129"/>
                <a:gd name="T77" fmla="*/ 96 h 137"/>
                <a:gd name="T78" fmla="*/ 87 w 129"/>
                <a:gd name="T79" fmla="*/ 95 h 137"/>
                <a:gd name="T80" fmla="*/ 90 w 129"/>
                <a:gd name="T81" fmla="*/ 98 h 137"/>
                <a:gd name="T82" fmla="*/ 90 w 129"/>
                <a:gd name="T83" fmla="*/ 100 h 137"/>
                <a:gd name="T84" fmla="*/ 106 w 129"/>
                <a:gd name="T85" fmla="*/ 96 h 137"/>
                <a:gd name="T86" fmla="*/ 102 w 129"/>
                <a:gd name="T87" fmla="*/ 79 h 137"/>
                <a:gd name="T88" fmla="*/ 86 w 129"/>
                <a:gd name="T89" fmla="*/ 84 h 137"/>
                <a:gd name="T90" fmla="*/ 86 w 129"/>
                <a:gd name="T91" fmla="*/ 91 h 137"/>
                <a:gd name="T92" fmla="*/ 51 w 129"/>
                <a:gd name="T93" fmla="*/ 100 h 137"/>
                <a:gd name="T94" fmla="*/ 74 w 129"/>
                <a:gd name="T95" fmla="*/ 62 h 137"/>
                <a:gd name="T96" fmla="*/ 75 w 129"/>
                <a:gd name="T97" fmla="*/ 62 h 137"/>
                <a:gd name="T98" fmla="*/ 109 w 129"/>
                <a:gd name="T99" fmla="*/ 48 h 137"/>
                <a:gd name="T100" fmla="*/ 120 w 129"/>
                <a:gd name="T101" fmla="*/ 50 h 137"/>
                <a:gd name="T102" fmla="*/ 128 w 129"/>
                <a:gd name="T103" fmla="*/ 3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7">
                  <a:moveTo>
                    <a:pt x="128" y="38"/>
                  </a:moveTo>
                  <a:cubicBezTo>
                    <a:pt x="127" y="32"/>
                    <a:pt x="118" y="29"/>
                    <a:pt x="112" y="31"/>
                  </a:cubicBezTo>
                  <a:cubicBezTo>
                    <a:pt x="107" y="33"/>
                    <a:pt x="105" y="38"/>
                    <a:pt x="106" y="43"/>
                  </a:cubicBezTo>
                  <a:cubicBezTo>
                    <a:pt x="106" y="43"/>
                    <a:pt x="106" y="43"/>
                    <a:pt x="106" y="44"/>
                  </a:cubicBezTo>
                  <a:cubicBezTo>
                    <a:pt x="106" y="44"/>
                    <a:pt x="106" y="44"/>
                    <a:pt x="107" y="45"/>
                  </a:cubicBezTo>
                  <a:cubicBezTo>
                    <a:pt x="96" y="46"/>
                    <a:pt x="84" y="51"/>
                    <a:pt x="76" y="58"/>
                  </a:cubicBezTo>
                  <a:cubicBezTo>
                    <a:pt x="82" y="45"/>
                    <a:pt x="87" y="32"/>
                    <a:pt x="91" y="19"/>
                  </a:cubicBezTo>
                  <a:cubicBezTo>
                    <a:pt x="95" y="19"/>
                    <a:pt x="101" y="19"/>
                    <a:pt x="103" y="14"/>
                  </a:cubicBezTo>
                  <a:cubicBezTo>
                    <a:pt x="104" y="11"/>
                    <a:pt x="103" y="6"/>
                    <a:pt x="100" y="4"/>
                  </a:cubicBezTo>
                  <a:cubicBezTo>
                    <a:pt x="96" y="0"/>
                    <a:pt x="91" y="3"/>
                    <a:pt x="88" y="7"/>
                  </a:cubicBezTo>
                  <a:cubicBezTo>
                    <a:pt x="86" y="10"/>
                    <a:pt x="86" y="14"/>
                    <a:pt x="89" y="16"/>
                  </a:cubicBezTo>
                  <a:cubicBezTo>
                    <a:pt x="86" y="23"/>
                    <a:pt x="84" y="31"/>
                    <a:pt x="81" y="38"/>
                  </a:cubicBezTo>
                  <a:cubicBezTo>
                    <a:pt x="80" y="32"/>
                    <a:pt x="77" y="26"/>
                    <a:pt x="74" y="21"/>
                  </a:cubicBezTo>
                  <a:cubicBezTo>
                    <a:pt x="76" y="18"/>
                    <a:pt x="77" y="14"/>
                    <a:pt x="76" y="11"/>
                  </a:cubicBezTo>
                  <a:cubicBezTo>
                    <a:pt x="74" y="8"/>
                    <a:pt x="71" y="4"/>
                    <a:pt x="67" y="5"/>
                  </a:cubicBezTo>
                  <a:cubicBezTo>
                    <a:pt x="62" y="5"/>
                    <a:pt x="61" y="12"/>
                    <a:pt x="61" y="16"/>
                  </a:cubicBezTo>
                  <a:cubicBezTo>
                    <a:pt x="62" y="20"/>
                    <a:pt x="67" y="23"/>
                    <a:pt x="71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5" y="28"/>
                    <a:pt x="78" y="34"/>
                    <a:pt x="80" y="41"/>
                  </a:cubicBezTo>
                  <a:cubicBezTo>
                    <a:pt x="75" y="54"/>
                    <a:pt x="69" y="67"/>
                    <a:pt x="61" y="79"/>
                  </a:cubicBezTo>
                  <a:cubicBezTo>
                    <a:pt x="62" y="65"/>
                    <a:pt x="56" y="50"/>
                    <a:pt x="48" y="37"/>
                  </a:cubicBezTo>
                  <a:cubicBezTo>
                    <a:pt x="50" y="34"/>
                    <a:pt x="51" y="30"/>
                    <a:pt x="48" y="26"/>
                  </a:cubicBezTo>
                  <a:cubicBezTo>
                    <a:pt x="45" y="22"/>
                    <a:pt x="39" y="21"/>
                    <a:pt x="35" y="24"/>
                  </a:cubicBezTo>
                  <a:cubicBezTo>
                    <a:pt x="31" y="26"/>
                    <a:pt x="27" y="33"/>
                    <a:pt x="32" y="38"/>
                  </a:cubicBezTo>
                  <a:cubicBezTo>
                    <a:pt x="34" y="40"/>
                    <a:pt x="39" y="41"/>
                    <a:pt x="42" y="40"/>
                  </a:cubicBezTo>
                  <a:cubicBezTo>
                    <a:pt x="43" y="41"/>
                    <a:pt x="44" y="41"/>
                    <a:pt x="44" y="41"/>
                  </a:cubicBezTo>
                  <a:cubicBezTo>
                    <a:pt x="45" y="41"/>
                    <a:pt x="45" y="40"/>
                    <a:pt x="45" y="40"/>
                  </a:cubicBezTo>
                  <a:cubicBezTo>
                    <a:pt x="53" y="53"/>
                    <a:pt x="60" y="65"/>
                    <a:pt x="59" y="82"/>
                  </a:cubicBezTo>
                  <a:cubicBezTo>
                    <a:pt x="51" y="94"/>
                    <a:pt x="42" y="106"/>
                    <a:pt x="32" y="117"/>
                  </a:cubicBezTo>
                  <a:cubicBezTo>
                    <a:pt x="33" y="102"/>
                    <a:pt x="27" y="84"/>
                    <a:pt x="19" y="70"/>
                  </a:cubicBezTo>
                  <a:cubicBezTo>
                    <a:pt x="21" y="66"/>
                    <a:pt x="21" y="60"/>
                    <a:pt x="17" y="57"/>
                  </a:cubicBezTo>
                  <a:cubicBezTo>
                    <a:pt x="14" y="54"/>
                    <a:pt x="8" y="54"/>
                    <a:pt x="5" y="57"/>
                  </a:cubicBezTo>
                  <a:cubicBezTo>
                    <a:pt x="0" y="60"/>
                    <a:pt x="1" y="67"/>
                    <a:pt x="5" y="71"/>
                  </a:cubicBezTo>
                  <a:cubicBezTo>
                    <a:pt x="8" y="75"/>
                    <a:pt x="13" y="75"/>
                    <a:pt x="16" y="72"/>
                  </a:cubicBezTo>
                  <a:cubicBezTo>
                    <a:pt x="22" y="88"/>
                    <a:pt x="31" y="102"/>
                    <a:pt x="31" y="119"/>
                  </a:cubicBezTo>
                  <a:cubicBezTo>
                    <a:pt x="26" y="125"/>
                    <a:pt x="21" y="130"/>
                    <a:pt x="16" y="136"/>
                  </a:cubicBezTo>
                  <a:cubicBezTo>
                    <a:pt x="16" y="137"/>
                    <a:pt x="17" y="137"/>
                    <a:pt x="17" y="137"/>
                  </a:cubicBezTo>
                  <a:cubicBezTo>
                    <a:pt x="28" y="127"/>
                    <a:pt x="38" y="116"/>
                    <a:pt x="47" y="105"/>
                  </a:cubicBezTo>
                  <a:cubicBezTo>
                    <a:pt x="54" y="101"/>
                    <a:pt x="61" y="98"/>
                    <a:pt x="69" y="96"/>
                  </a:cubicBezTo>
                  <a:cubicBezTo>
                    <a:pt x="75" y="95"/>
                    <a:pt x="81" y="95"/>
                    <a:pt x="87" y="95"/>
                  </a:cubicBezTo>
                  <a:cubicBezTo>
                    <a:pt x="88" y="96"/>
                    <a:pt x="89" y="97"/>
                    <a:pt x="90" y="98"/>
                  </a:cubicBezTo>
                  <a:cubicBezTo>
                    <a:pt x="90" y="99"/>
                    <a:pt x="90" y="99"/>
                    <a:pt x="90" y="100"/>
                  </a:cubicBezTo>
                  <a:cubicBezTo>
                    <a:pt x="95" y="104"/>
                    <a:pt x="103" y="103"/>
                    <a:pt x="106" y="96"/>
                  </a:cubicBezTo>
                  <a:cubicBezTo>
                    <a:pt x="108" y="91"/>
                    <a:pt x="107" y="83"/>
                    <a:pt x="102" y="79"/>
                  </a:cubicBezTo>
                  <a:cubicBezTo>
                    <a:pt x="97" y="75"/>
                    <a:pt x="87" y="77"/>
                    <a:pt x="86" y="84"/>
                  </a:cubicBezTo>
                  <a:cubicBezTo>
                    <a:pt x="85" y="86"/>
                    <a:pt x="86" y="89"/>
                    <a:pt x="86" y="91"/>
                  </a:cubicBezTo>
                  <a:cubicBezTo>
                    <a:pt x="75" y="91"/>
                    <a:pt x="61" y="94"/>
                    <a:pt x="51" y="100"/>
                  </a:cubicBezTo>
                  <a:cubicBezTo>
                    <a:pt x="60" y="88"/>
                    <a:pt x="68" y="75"/>
                    <a:pt x="74" y="62"/>
                  </a:cubicBezTo>
                  <a:cubicBezTo>
                    <a:pt x="74" y="62"/>
                    <a:pt x="74" y="62"/>
                    <a:pt x="75" y="62"/>
                  </a:cubicBezTo>
                  <a:cubicBezTo>
                    <a:pt x="85" y="54"/>
                    <a:pt x="97" y="52"/>
                    <a:pt x="109" y="48"/>
                  </a:cubicBezTo>
                  <a:cubicBezTo>
                    <a:pt x="112" y="51"/>
                    <a:pt x="116" y="52"/>
                    <a:pt x="120" y="50"/>
                  </a:cubicBezTo>
                  <a:cubicBezTo>
                    <a:pt x="125" y="48"/>
                    <a:pt x="129" y="43"/>
                    <a:pt x="128" y="38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0" name="Freeform 61"/>
            <p:cNvSpPr/>
            <p:nvPr/>
          </p:nvSpPr>
          <p:spPr bwMode="auto">
            <a:xfrm>
              <a:off x="6769100" y="3994150"/>
              <a:ext cx="923925" cy="511175"/>
            </a:xfrm>
            <a:custGeom>
              <a:avLst/>
              <a:gdLst>
                <a:gd name="T0" fmla="*/ 217 w 218"/>
                <a:gd name="T1" fmla="*/ 36 h 120"/>
                <a:gd name="T2" fmla="*/ 187 w 218"/>
                <a:gd name="T3" fmla="*/ 7 h 120"/>
                <a:gd name="T4" fmla="*/ 133 w 218"/>
                <a:gd name="T5" fmla="*/ 0 h 120"/>
                <a:gd name="T6" fmla="*/ 98 w 218"/>
                <a:gd name="T7" fmla="*/ 3 h 120"/>
                <a:gd name="T8" fmla="*/ 77 w 218"/>
                <a:gd name="T9" fmla="*/ 7 h 120"/>
                <a:gd name="T10" fmla="*/ 76 w 218"/>
                <a:gd name="T11" fmla="*/ 6 h 120"/>
                <a:gd name="T12" fmla="*/ 33 w 218"/>
                <a:gd name="T13" fmla="*/ 30 h 120"/>
                <a:gd name="T14" fmla="*/ 7 w 218"/>
                <a:gd name="T15" fmla="*/ 67 h 120"/>
                <a:gd name="T16" fmla="*/ 7 w 218"/>
                <a:gd name="T17" fmla="*/ 100 h 120"/>
                <a:gd name="T18" fmla="*/ 37 w 218"/>
                <a:gd name="T19" fmla="*/ 101 h 120"/>
                <a:gd name="T20" fmla="*/ 38 w 218"/>
                <a:gd name="T21" fmla="*/ 101 h 120"/>
                <a:gd name="T22" fmla="*/ 51 w 218"/>
                <a:gd name="T23" fmla="*/ 116 h 120"/>
                <a:gd name="T24" fmla="*/ 71 w 218"/>
                <a:gd name="T25" fmla="*/ 105 h 120"/>
                <a:gd name="T26" fmla="*/ 108 w 218"/>
                <a:gd name="T27" fmla="*/ 100 h 120"/>
                <a:gd name="T28" fmla="*/ 131 w 218"/>
                <a:gd name="T29" fmla="*/ 110 h 120"/>
                <a:gd name="T30" fmla="*/ 141 w 218"/>
                <a:gd name="T31" fmla="*/ 90 h 120"/>
                <a:gd name="T32" fmla="*/ 168 w 218"/>
                <a:gd name="T33" fmla="*/ 63 h 120"/>
                <a:gd name="T34" fmla="*/ 190 w 218"/>
                <a:gd name="T35" fmla="*/ 65 h 120"/>
                <a:gd name="T36" fmla="*/ 194 w 218"/>
                <a:gd name="T37" fmla="*/ 45 h 120"/>
                <a:gd name="T38" fmla="*/ 217 w 218"/>
                <a:gd name="T39" fmla="*/ 3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120">
                  <a:moveTo>
                    <a:pt x="217" y="36"/>
                  </a:moveTo>
                  <a:cubicBezTo>
                    <a:pt x="218" y="20"/>
                    <a:pt x="200" y="11"/>
                    <a:pt x="187" y="7"/>
                  </a:cubicBezTo>
                  <a:cubicBezTo>
                    <a:pt x="170" y="1"/>
                    <a:pt x="151" y="0"/>
                    <a:pt x="133" y="0"/>
                  </a:cubicBezTo>
                  <a:cubicBezTo>
                    <a:pt x="121" y="0"/>
                    <a:pt x="110" y="1"/>
                    <a:pt x="98" y="3"/>
                  </a:cubicBezTo>
                  <a:cubicBezTo>
                    <a:pt x="92" y="4"/>
                    <a:pt x="83" y="4"/>
                    <a:pt x="77" y="7"/>
                  </a:cubicBezTo>
                  <a:cubicBezTo>
                    <a:pt x="77" y="7"/>
                    <a:pt x="77" y="6"/>
                    <a:pt x="76" y="6"/>
                  </a:cubicBezTo>
                  <a:cubicBezTo>
                    <a:pt x="60" y="8"/>
                    <a:pt x="45" y="20"/>
                    <a:pt x="33" y="30"/>
                  </a:cubicBezTo>
                  <a:cubicBezTo>
                    <a:pt x="22" y="40"/>
                    <a:pt x="11" y="52"/>
                    <a:pt x="7" y="67"/>
                  </a:cubicBezTo>
                  <a:cubicBezTo>
                    <a:pt x="3" y="76"/>
                    <a:pt x="0" y="91"/>
                    <a:pt x="7" y="100"/>
                  </a:cubicBezTo>
                  <a:cubicBezTo>
                    <a:pt x="15" y="110"/>
                    <a:pt x="28" y="106"/>
                    <a:pt x="37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9"/>
                    <a:pt x="43" y="115"/>
                    <a:pt x="51" y="116"/>
                  </a:cubicBezTo>
                  <a:cubicBezTo>
                    <a:pt x="59" y="116"/>
                    <a:pt x="67" y="111"/>
                    <a:pt x="71" y="105"/>
                  </a:cubicBezTo>
                  <a:cubicBezTo>
                    <a:pt x="82" y="119"/>
                    <a:pt x="104" y="120"/>
                    <a:pt x="108" y="100"/>
                  </a:cubicBezTo>
                  <a:cubicBezTo>
                    <a:pt x="113" y="107"/>
                    <a:pt x="122" y="113"/>
                    <a:pt x="131" y="110"/>
                  </a:cubicBezTo>
                  <a:cubicBezTo>
                    <a:pt x="140" y="108"/>
                    <a:pt x="142" y="99"/>
                    <a:pt x="141" y="90"/>
                  </a:cubicBezTo>
                  <a:cubicBezTo>
                    <a:pt x="157" y="105"/>
                    <a:pt x="171" y="80"/>
                    <a:pt x="168" y="63"/>
                  </a:cubicBezTo>
                  <a:cubicBezTo>
                    <a:pt x="174" y="66"/>
                    <a:pt x="184" y="69"/>
                    <a:pt x="190" y="65"/>
                  </a:cubicBezTo>
                  <a:cubicBezTo>
                    <a:pt x="198" y="61"/>
                    <a:pt x="197" y="53"/>
                    <a:pt x="194" y="45"/>
                  </a:cubicBezTo>
                  <a:cubicBezTo>
                    <a:pt x="203" y="49"/>
                    <a:pt x="216" y="47"/>
                    <a:pt x="217" y="36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1" name="Freeform 62"/>
            <p:cNvSpPr/>
            <p:nvPr/>
          </p:nvSpPr>
          <p:spPr bwMode="auto">
            <a:xfrm>
              <a:off x="6858000" y="3981450"/>
              <a:ext cx="639763" cy="366713"/>
            </a:xfrm>
            <a:custGeom>
              <a:avLst/>
              <a:gdLst>
                <a:gd name="T0" fmla="*/ 139 w 151"/>
                <a:gd name="T1" fmla="*/ 13 h 86"/>
                <a:gd name="T2" fmla="*/ 55 w 151"/>
                <a:gd name="T3" fmla="*/ 5 h 86"/>
                <a:gd name="T4" fmla="*/ 53 w 151"/>
                <a:gd name="T5" fmla="*/ 7 h 86"/>
                <a:gd name="T6" fmla="*/ 3 w 151"/>
                <a:gd name="T7" fmla="*/ 60 h 86"/>
                <a:gd name="T8" fmla="*/ 10 w 151"/>
                <a:gd name="T9" fmla="*/ 80 h 86"/>
                <a:gd name="T10" fmla="*/ 32 w 151"/>
                <a:gd name="T11" fmla="*/ 72 h 86"/>
                <a:gd name="T12" fmla="*/ 58 w 151"/>
                <a:gd name="T13" fmla="*/ 66 h 86"/>
                <a:gd name="T14" fmla="*/ 90 w 151"/>
                <a:gd name="T15" fmla="*/ 60 h 86"/>
                <a:gd name="T16" fmla="*/ 112 w 151"/>
                <a:gd name="T17" fmla="*/ 45 h 86"/>
                <a:gd name="T18" fmla="*/ 129 w 151"/>
                <a:gd name="T19" fmla="*/ 32 h 86"/>
                <a:gd name="T20" fmla="*/ 146 w 151"/>
                <a:gd name="T21" fmla="*/ 30 h 86"/>
                <a:gd name="T22" fmla="*/ 139 w 151"/>
                <a:gd name="T2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" h="86">
                  <a:moveTo>
                    <a:pt x="139" y="13"/>
                  </a:moveTo>
                  <a:cubicBezTo>
                    <a:pt x="113" y="0"/>
                    <a:pt x="82" y="4"/>
                    <a:pt x="55" y="5"/>
                  </a:cubicBezTo>
                  <a:cubicBezTo>
                    <a:pt x="53" y="5"/>
                    <a:pt x="53" y="6"/>
                    <a:pt x="53" y="7"/>
                  </a:cubicBezTo>
                  <a:cubicBezTo>
                    <a:pt x="32" y="19"/>
                    <a:pt x="9" y="35"/>
                    <a:pt x="3" y="60"/>
                  </a:cubicBezTo>
                  <a:cubicBezTo>
                    <a:pt x="0" y="68"/>
                    <a:pt x="1" y="76"/>
                    <a:pt x="10" y="80"/>
                  </a:cubicBezTo>
                  <a:cubicBezTo>
                    <a:pt x="17" y="83"/>
                    <a:pt x="26" y="77"/>
                    <a:pt x="32" y="72"/>
                  </a:cubicBezTo>
                  <a:cubicBezTo>
                    <a:pt x="37" y="86"/>
                    <a:pt x="51" y="76"/>
                    <a:pt x="58" y="66"/>
                  </a:cubicBezTo>
                  <a:cubicBezTo>
                    <a:pt x="69" y="79"/>
                    <a:pt x="91" y="78"/>
                    <a:pt x="90" y="60"/>
                  </a:cubicBezTo>
                  <a:cubicBezTo>
                    <a:pt x="101" y="67"/>
                    <a:pt x="116" y="56"/>
                    <a:pt x="112" y="45"/>
                  </a:cubicBezTo>
                  <a:cubicBezTo>
                    <a:pt x="121" y="49"/>
                    <a:pt x="133" y="42"/>
                    <a:pt x="129" y="32"/>
                  </a:cubicBezTo>
                  <a:cubicBezTo>
                    <a:pt x="135" y="34"/>
                    <a:pt x="141" y="35"/>
                    <a:pt x="146" y="30"/>
                  </a:cubicBezTo>
                  <a:cubicBezTo>
                    <a:pt x="151" y="25"/>
                    <a:pt x="143" y="16"/>
                    <a:pt x="139" y="1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2" name="Freeform 63"/>
            <p:cNvSpPr/>
            <p:nvPr/>
          </p:nvSpPr>
          <p:spPr bwMode="auto">
            <a:xfrm>
              <a:off x="7723188" y="3662363"/>
              <a:ext cx="612775" cy="536575"/>
            </a:xfrm>
            <a:custGeom>
              <a:avLst/>
              <a:gdLst>
                <a:gd name="T0" fmla="*/ 110 w 145"/>
                <a:gd name="T1" fmla="*/ 124 h 126"/>
                <a:gd name="T2" fmla="*/ 116 w 145"/>
                <a:gd name="T3" fmla="*/ 108 h 126"/>
                <a:gd name="T4" fmla="*/ 103 w 145"/>
                <a:gd name="T5" fmla="*/ 103 h 126"/>
                <a:gd name="T6" fmla="*/ 103 w 145"/>
                <a:gd name="T7" fmla="*/ 103 h 126"/>
                <a:gd name="T8" fmla="*/ 101 w 145"/>
                <a:gd name="T9" fmla="*/ 104 h 126"/>
                <a:gd name="T10" fmla="*/ 85 w 145"/>
                <a:gd name="T11" fmla="*/ 75 h 126"/>
                <a:gd name="T12" fmla="*/ 126 w 145"/>
                <a:gd name="T13" fmla="*/ 86 h 126"/>
                <a:gd name="T14" fmla="*/ 132 w 145"/>
                <a:gd name="T15" fmla="*/ 97 h 126"/>
                <a:gd name="T16" fmla="*/ 142 w 145"/>
                <a:gd name="T17" fmla="*/ 93 h 126"/>
                <a:gd name="T18" fmla="*/ 138 w 145"/>
                <a:gd name="T19" fmla="*/ 82 h 126"/>
                <a:gd name="T20" fmla="*/ 128 w 145"/>
                <a:gd name="T21" fmla="*/ 83 h 126"/>
                <a:gd name="T22" fmla="*/ 105 w 145"/>
                <a:gd name="T23" fmla="*/ 78 h 126"/>
                <a:gd name="T24" fmla="*/ 122 w 145"/>
                <a:gd name="T25" fmla="*/ 69 h 126"/>
                <a:gd name="T26" fmla="*/ 132 w 145"/>
                <a:gd name="T27" fmla="*/ 69 h 126"/>
                <a:gd name="T28" fmla="*/ 137 w 145"/>
                <a:gd name="T29" fmla="*/ 60 h 126"/>
                <a:gd name="T30" fmla="*/ 126 w 145"/>
                <a:gd name="T31" fmla="*/ 56 h 126"/>
                <a:gd name="T32" fmla="*/ 119 w 145"/>
                <a:gd name="T33" fmla="*/ 66 h 126"/>
                <a:gd name="T34" fmla="*/ 120 w 145"/>
                <a:gd name="T35" fmla="*/ 67 h 126"/>
                <a:gd name="T36" fmla="*/ 103 w 145"/>
                <a:gd name="T37" fmla="*/ 77 h 126"/>
                <a:gd name="T38" fmla="*/ 63 w 145"/>
                <a:gd name="T39" fmla="*/ 63 h 126"/>
                <a:gd name="T40" fmla="*/ 102 w 145"/>
                <a:gd name="T41" fmla="*/ 45 h 126"/>
                <a:gd name="T42" fmla="*/ 114 w 145"/>
                <a:gd name="T43" fmla="*/ 44 h 126"/>
                <a:gd name="T44" fmla="*/ 115 w 145"/>
                <a:gd name="T45" fmla="*/ 31 h 126"/>
                <a:gd name="T46" fmla="*/ 100 w 145"/>
                <a:gd name="T47" fmla="*/ 29 h 126"/>
                <a:gd name="T48" fmla="*/ 99 w 145"/>
                <a:gd name="T49" fmla="*/ 40 h 126"/>
                <a:gd name="T50" fmla="*/ 99 w 145"/>
                <a:gd name="T51" fmla="*/ 42 h 126"/>
                <a:gd name="T52" fmla="*/ 100 w 145"/>
                <a:gd name="T53" fmla="*/ 43 h 126"/>
                <a:gd name="T54" fmla="*/ 60 w 145"/>
                <a:gd name="T55" fmla="*/ 61 h 126"/>
                <a:gd name="T56" fmla="*/ 21 w 145"/>
                <a:gd name="T57" fmla="*/ 38 h 126"/>
                <a:gd name="T58" fmla="*/ 67 w 145"/>
                <a:gd name="T59" fmla="*/ 19 h 126"/>
                <a:gd name="T60" fmla="*/ 80 w 145"/>
                <a:gd name="T61" fmla="*/ 16 h 126"/>
                <a:gd name="T62" fmla="*/ 79 w 145"/>
                <a:gd name="T63" fmla="*/ 4 h 126"/>
                <a:gd name="T64" fmla="*/ 64 w 145"/>
                <a:gd name="T65" fmla="*/ 5 h 126"/>
                <a:gd name="T66" fmla="*/ 64 w 145"/>
                <a:gd name="T67" fmla="*/ 17 h 126"/>
                <a:gd name="T68" fmla="*/ 19 w 145"/>
                <a:gd name="T69" fmla="*/ 36 h 126"/>
                <a:gd name="T70" fmla="*/ 1 w 145"/>
                <a:gd name="T71" fmla="*/ 24 h 126"/>
                <a:gd name="T72" fmla="*/ 0 w 145"/>
                <a:gd name="T73" fmla="*/ 25 h 126"/>
                <a:gd name="T74" fmla="*/ 36 w 145"/>
                <a:gd name="T75" fmla="*/ 52 h 126"/>
                <a:gd name="T76" fmla="*/ 46 w 145"/>
                <a:gd name="T77" fmla="*/ 72 h 126"/>
                <a:gd name="T78" fmla="*/ 50 w 145"/>
                <a:gd name="T79" fmla="*/ 90 h 126"/>
                <a:gd name="T80" fmla="*/ 47 w 145"/>
                <a:gd name="T81" fmla="*/ 93 h 126"/>
                <a:gd name="T82" fmla="*/ 45 w 145"/>
                <a:gd name="T83" fmla="*/ 94 h 126"/>
                <a:gd name="T84" fmla="*/ 50 w 145"/>
                <a:gd name="T85" fmla="*/ 108 h 126"/>
                <a:gd name="T86" fmla="*/ 67 w 145"/>
                <a:gd name="T87" fmla="*/ 103 h 126"/>
                <a:gd name="T88" fmla="*/ 60 w 145"/>
                <a:gd name="T89" fmla="*/ 88 h 126"/>
                <a:gd name="T90" fmla="*/ 53 w 145"/>
                <a:gd name="T91" fmla="*/ 88 h 126"/>
                <a:gd name="T92" fmla="*/ 41 w 145"/>
                <a:gd name="T93" fmla="*/ 55 h 126"/>
                <a:gd name="T94" fmla="*/ 81 w 145"/>
                <a:gd name="T95" fmla="*/ 74 h 126"/>
                <a:gd name="T96" fmla="*/ 81 w 145"/>
                <a:gd name="T97" fmla="*/ 74 h 126"/>
                <a:gd name="T98" fmla="*/ 98 w 145"/>
                <a:gd name="T99" fmla="*/ 107 h 126"/>
                <a:gd name="T100" fmla="*/ 98 w 145"/>
                <a:gd name="T101" fmla="*/ 118 h 126"/>
                <a:gd name="T102" fmla="*/ 110 w 145"/>
                <a:gd name="T103" fmla="*/ 1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5" h="126">
                  <a:moveTo>
                    <a:pt x="110" y="124"/>
                  </a:moveTo>
                  <a:cubicBezTo>
                    <a:pt x="117" y="122"/>
                    <a:pt x="118" y="113"/>
                    <a:pt x="116" y="108"/>
                  </a:cubicBezTo>
                  <a:cubicBezTo>
                    <a:pt x="113" y="103"/>
                    <a:pt x="108" y="101"/>
                    <a:pt x="103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2" y="103"/>
                    <a:pt x="102" y="104"/>
                    <a:pt x="101" y="104"/>
                  </a:cubicBezTo>
                  <a:cubicBezTo>
                    <a:pt x="99" y="93"/>
                    <a:pt x="93" y="83"/>
                    <a:pt x="85" y="75"/>
                  </a:cubicBezTo>
                  <a:cubicBezTo>
                    <a:pt x="98" y="80"/>
                    <a:pt x="112" y="83"/>
                    <a:pt x="126" y="86"/>
                  </a:cubicBezTo>
                  <a:cubicBezTo>
                    <a:pt x="126" y="90"/>
                    <a:pt x="127" y="96"/>
                    <a:pt x="132" y="97"/>
                  </a:cubicBezTo>
                  <a:cubicBezTo>
                    <a:pt x="135" y="98"/>
                    <a:pt x="139" y="96"/>
                    <a:pt x="142" y="93"/>
                  </a:cubicBezTo>
                  <a:cubicBezTo>
                    <a:pt x="145" y="88"/>
                    <a:pt x="142" y="84"/>
                    <a:pt x="138" y="82"/>
                  </a:cubicBezTo>
                  <a:cubicBezTo>
                    <a:pt x="134" y="80"/>
                    <a:pt x="130" y="80"/>
                    <a:pt x="128" y="83"/>
                  </a:cubicBezTo>
                  <a:cubicBezTo>
                    <a:pt x="121" y="81"/>
                    <a:pt x="113" y="80"/>
                    <a:pt x="105" y="78"/>
                  </a:cubicBezTo>
                  <a:cubicBezTo>
                    <a:pt x="111" y="76"/>
                    <a:pt x="117" y="73"/>
                    <a:pt x="122" y="69"/>
                  </a:cubicBezTo>
                  <a:cubicBezTo>
                    <a:pt x="125" y="71"/>
                    <a:pt x="129" y="71"/>
                    <a:pt x="132" y="69"/>
                  </a:cubicBezTo>
                  <a:cubicBezTo>
                    <a:pt x="135" y="67"/>
                    <a:pt x="138" y="64"/>
                    <a:pt x="137" y="60"/>
                  </a:cubicBezTo>
                  <a:cubicBezTo>
                    <a:pt x="136" y="56"/>
                    <a:pt x="129" y="55"/>
                    <a:pt x="126" y="56"/>
                  </a:cubicBezTo>
                  <a:cubicBezTo>
                    <a:pt x="121" y="57"/>
                    <a:pt x="118" y="62"/>
                    <a:pt x="119" y="66"/>
                  </a:cubicBezTo>
                  <a:cubicBezTo>
                    <a:pt x="119" y="67"/>
                    <a:pt x="120" y="67"/>
                    <a:pt x="120" y="67"/>
                  </a:cubicBezTo>
                  <a:cubicBezTo>
                    <a:pt x="114" y="70"/>
                    <a:pt x="109" y="74"/>
                    <a:pt x="103" y="77"/>
                  </a:cubicBezTo>
                  <a:cubicBezTo>
                    <a:pt x="89" y="73"/>
                    <a:pt x="76" y="69"/>
                    <a:pt x="63" y="63"/>
                  </a:cubicBezTo>
                  <a:cubicBezTo>
                    <a:pt x="77" y="62"/>
                    <a:pt x="91" y="54"/>
                    <a:pt x="102" y="45"/>
                  </a:cubicBezTo>
                  <a:cubicBezTo>
                    <a:pt x="106" y="47"/>
                    <a:pt x="110" y="47"/>
                    <a:pt x="114" y="44"/>
                  </a:cubicBezTo>
                  <a:cubicBezTo>
                    <a:pt x="117" y="40"/>
                    <a:pt x="118" y="34"/>
                    <a:pt x="115" y="31"/>
                  </a:cubicBezTo>
                  <a:cubicBezTo>
                    <a:pt x="112" y="27"/>
                    <a:pt x="104" y="24"/>
                    <a:pt x="100" y="29"/>
                  </a:cubicBezTo>
                  <a:cubicBezTo>
                    <a:pt x="98" y="32"/>
                    <a:pt x="98" y="36"/>
                    <a:pt x="99" y="40"/>
                  </a:cubicBezTo>
                  <a:cubicBezTo>
                    <a:pt x="98" y="40"/>
                    <a:pt x="98" y="41"/>
                    <a:pt x="99" y="42"/>
                  </a:cubicBezTo>
                  <a:cubicBezTo>
                    <a:pt x="99" y="42"/>
                    <a:pt x="99" y="42"/>
                    <a:pt x="100" y="43"/>
                  </a:cubicBezTo>
                  <a:cubicBezTo>
                    <a:pt x="87" y="51"/>
                    <a:pt x="76" y="60"/>
                    <a:pt x="60" y="61"/>
                  </a:cubicBezTo>
                  <a:cubicBezTo>
                    <a:pt x="46" y="54"/>
                    <a:pt x="34" y="46"/>
                    <a:pt x="21" y="38"/>
                  </a:cubicBezTo>
                  <a:cubicBezTo>
                    <a:pt x="37" y="37"/>
                    <a:pt x="54" y="29"/>
                    <a:pt x="67" y="19"/>
                  </a:cubicBezTo>
                  <a:cubicBezTo>
                    <a:pt x="71" y="21"/>
                    <a:pt x="78" y="20"/>
                    <a:pt x="80" y="16"/>
                  </a:cubicBezTo>
                  <a:cubicBezTo>
                    <a:pt x="82" y="12"/>
                    <a:pt x="82" y="7"/>
                    <a:pt x="79" y="4"/>
                  </a:cubicBezTo>
                  <a:cubicBezTo>
                    <a:pt x="75" y="0"/>
                    <a:pt x="68" y="1"/>
                    <a:pt x="64" y="5"/>
                  </a:cubicBezTo>
                  <a:cubicBezTo>
                    <a:pt x="61" y="9"/>
                    <a:pt x="61" y="14"/>
                    <a:pt x="64" y="17"/>
                  </a:cubicBezTo>
                  <a:cubicBezTo>
                    <a:pt x="50" y="25"/>
                    <a:pt x="37" y="35"/>
                    <a:pt x="19" y="36"/>
                  </a:cubicBezTo>
                  <a:cubicBezTo>
                    <a:pt x="13" y="32"/>
                    <a:pt x="7" y="28"/>
                    <a:pt x="1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1" y="35"/>
                    <a:pt x="23" y="44"/>
                    <a:pt x="36" y="52"/>
                  </a:cubicBezTo>
                  <a:cubicBezTo>
                    <a:pt x="40" y="58"/>
                    <a:pt x="44" y="65"/>
                    <a:pt x="46" y="72"/>
                  </a:cubicBezTo>
                  <a:cubicBezTo>
                    <a:pt x="48" y="78"/>
                    <a:pt x="49" y="84"/>
                    <a:pt x="50" y="90"/>
                  </a:cubicBezTo>
                  <a:cubicBezTo>
                    <a:pt x="49" y="91"/>
                    <a:pt x="47" y="92"/>
                    <a:pt x="47" y="93"/>
                  </a:cubicBezTo>
                  <a:cubicBezTo>
                    <a:pt x="46" y="93"/>
                    <a:pt x="46" y="93"/>
                    <a:pt x="45" y="94"/>
                  </a:cubicBezTo>
                  <a:cubicBezTo>
                    <a:pt x="41" y="99"/>
                    <a:pt x="43" y="107"/>
                    <a:pt x="50" y="108"/>
                  </a:cubicBezTo>
                  <a:cubicBezTo>
                    <a:pt x="56" y="110"/>
                    <a:pt x="64" y="108"/>
                    <a:pt x="67" y="103"/>
                  </a:cubicBezTo>
                  <a:cubicBezTo>
                    <a:pt x="71" y="97"/>
                    <a:pt x="68" y="88"/>
                    <a:pt x="60" y="88"/>
                  </a:cubicBezTo>
                  <a:cubicBezTo>
                    <a:pt x="58" y="87"/>
                    <a:pt x="56" y="88"/>
                    <a:pt x="53" y="88"/>
                  </a:cubicBezTo>
                  <a:cubicBezTo>
                    <a:pt x="52" y="77"/>
                    <a:pt x="48" y="64"/>
                    <a:pt x="41" y="55"/>
                  </a:cubicBezTo>
                  <a:cubicBezTo>
                    <a:pt x="54" y="62"/>
                    <a:pt x="67" y="68"/>
                    <a:pt x="81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90" y="84"/>
                    <a:pt x="94" y="95"/>
                    <a:pt x="98" y="107"/>
                  </a:cubicBezTo>
                  <a:cubicBezTo>
                    <a:pt x="96" y="110"/>
                    <a:pt x="95" y="114"/>
                    <a:pt x="98" y="118"/>
                  </a:cubicBezTo>
                  <a:cubicBezTo>
                    <a:pt x="100" y="122"/>
                    <a:pt x="105" y="126"/>
                    <a:pt x="110" y="124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3" name="Freeform 64"/>
            <p:cNvSpPr/>
            <p:nvPr/>
          </p:nvSpPr>
          <p:spPr bwMode="auto">
            <a:xfrm>
              <a:off x="10153650" y="2552700"/>
              <a:ext cx="1373188" cy="769938"/>
            </a:xfrm>
            <a:custGeom>
              <a:avLst/>
              <a:gdLst>
                <a:gd name="T0" fmla="*/ 261 w 324"/>
                <a:gd name="T1" fmla="*/ 148 h 181"/>
                <a:gd name="T2" fmla="*/ 215 w 324"/>
                <a:gd name="T3" fmla="*/ 114 h 181"/>
                <a:gd name="T4" fmla="*/ 172 w 324"/>
                <a:gd name="T5" fmla="*/ 109 h 181"/>
                <a:gd name="T6" fmla="*/ 157 w 324"/>
                <a:gd name="T7" fmla="*/ 110 h 181"/>
                <a:gd name="T8" fmla="*/ 186 w 324"/>
                <a:gd name="T9" fmla="*/ 95 h 181"/>
                <a:gd name="T10" fmla="*/ 186 w 324"/>
                <a:gd name="T11" fmla="*/ 94 h 181"/>
                <a:gd name="T12" fmla="*/ 186 w 324"/>
                <a:gd name="T13" fmla="*/ 95 h 181"/>
                <a:gd name="T14" fmla="*/ 187 w 324"/>
                <a:gd name="T15" fmla="*/ 95 h 181"/>
                <a:gd name="T16" fmla="*/ 298 w 324"/>
                <a:gd name="T17" fmla="*/ 79 h 181"/>
                <a:gd name="T18" fmla="*/ 321 w 324"/>
                <a:gd name="T19" fmla="*/ 48 h 181"/>
                <a:gd name="T20" fmla="*/ 303 w 324"/>
                <a:gd name="T21" fmla="*/ 16 h 181"/>
                <a:gd name="T22" fmla="*/ 229 w 324"/>
                <a:gd name="T23" fmla="*/ 27 h 181"/>
                <a:gd name="T24" fmla="*/ 186 w 324"/>
                <a:gd name="T25" fmla="*/ 93 h 181"/>
                <a:gd name="T26" fmla="*/ 185 w 324"/>
                <a:gd name="T27" fmla="*/ 93 h 181"/>
                <a:gd name="T28" fmla="*/ 144 w 324"/>
                <a:gd name="T29" fmla="*/ 111 h 181"/>
                <a:gd name="T30" fmla="*/ 98 w 324"/>
                <a:gd name="T31" fmla="*/ 129 h 181"/>
                <a:gd name="T32" fmla="*/ 1 w 324"/>
                <a:gd name="T33" fmla="*/ 135 h 181"/>
                <a:gd name="T34" fmla="*/ 0 w 324"/>
                <a:gd name="T35" fmla="*/ 136 h 181"/>
                <a:gd name="T36" fmla="*/ 94 w 324"/>
                <a:gd name="T37" fmla="*/ 134 h 181"/>
                <a:gd name="T38" fmla="*/ 141 w 324"/>
                <a:gd name="T39" fmla="*/ 117 h 181"/>
                <a:gd name="T40" fmla="*/ 147 w 324"/>
                <a:gd name="T41" fmla="*/ 114 h 181"/>
                <a:gd name="T42" fmla="*/ 201 w 324"/>
                <a:gd name="T43" fmla="*/ 173 h 181"/>
                <a:gd name="T44" fmla="*/ 261 w 324"/>
                <a:gd name="T45" fmla="*/ 14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4" h="181">
                  <a:moveTo>
                    <a:pt x="261" y="148"/>
                  </a:moveTo>
                  <a:cubicBezTo>
                    <a:pt x="265" y="126"/>
                    <a:pt x="229" y="117"/>
                    <a:pt x="215" y="114"/>
                  </a:cubicBezTo>
                  <a:cubicBezTo>
                    <a:pt x="201" y="110"/>
                    <a:pt x="186" y="109"/>
                    <a:pt x="172" y="109"/>
                  </a:cubicBezTo>
                  <a:cubicBezTo>
                    <a:pt x="167" y="109"/>
                    <a:pt x="162" y="109"/>
                    <a:pt x="157" y="110"/>
                  </a:cubicBezTo>
                  <a:cubicBezTo>
                    <a:pt x="167" y="105"/>
                    <a:pt x="177" y="100"/>
                    <a:pt x="186" y="95"/>
                  </a:cubicBezTo>
                  <a:cubicBezTo>
                    <a:pt x="186" y="95"/>
                    <a:pt x="186" y="94"/>
                    <a:pt x="186" y="94"/>
                  </a:cubicBezTo>
                  <a:cubicBezTo>
                    <a:pt x="186" y="94"/>
                    <a:pt x="186" y="95"/>
                    <a:pt x="186" y="95"/>
                  </a:cubicBezTo>
                  <a:cubicBezTo>
                    <a:pt x="186" y="95"/>
                    <a:pt x="187" y="95"/>
                    <a:pt x="187" y="95"/>
                  </a:cubicBezTo>
                  <a:cubicBezTo>
                    <a:pt x="225" y="101"/>
                    <a:pt x="265" y="102"/>
                    <a:pt x="298" y="79"/>
                  </a:cubicBezTo>
                  <a:cubicBezTo>
                    <a:pt x="308" y="72"/>
                    <a:pt x="318" y="61"/>
                    <a:pt x="321" y="48"/>
                  </a:cubicBezTo>
                  <a:cubicBezTo>
                    <a:pt x="324" y="34"/>
                    <a:pt x="314" y="23"/>
                    <a:pt x="303" y="16"/>
                  </a:cubicBezTo>
                  <a:cubicBezTo>
                    <a:pt x="279" y="0"/>
                    <a:pt x="250" y="12"/>
                    <a:pt x="229" y="27"/>
                  </a:cubicBezTo>
                  <a:cubicBezTo>
                    <a:pt x="209" y="42"/>
                    <a:pt x="188" y="67"/>
                    <a:pt x="186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71" y="98"/>
                    <a:pt x="158" y="105"/>
                    <a:pt x="144" y="111"/>
                  </a:cubicBezTo>
                  <a:cubicBezTo>
                    <a:pt x="129" y="118"/>
                    <a:pt x="114" y="124"/>
                    <a:pt x="98" y="129"/>
                  </a:cubicBezTo>
                  <a:cubicBezTo>
                    <a:pt x="66" y="140"/>
                    <a:pt x="34" y="141"/>
                    <a:pt x="1" y="135"/>
                  </a:cubicBezTo>
                  <a:cubicBezTo>
                    <a:pt x="0" y="135"/>
                    <a:pt x="0" y="136"/>
                    <a:pt x="0" y="136"/>
                  </a:cubicBezTo>
                  <a:cubicBezTo>
                    <a:pt x="31" y="147"/>
                    <a:pt x="64" y="143"/>
                    <a:pt x="94" y="134"/>
                  </a:cubicBezTo>
                  <a:cubicBezTo>
                    <a:pt x="110" y="130"/>
                    <a:pt x="126" y="124"/>
                    <a:pt x="141" y="117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52" y="141"/>
                    <a:pt x="176" y="164"/>
                    <a:pt x="201" y="173"/>
                  </a:cubicBezTo>
                  <a:cubicBezTo>
                    <a:pt x="222" y="181"/>
                    <a:pt x="255" y="174"/>
                    <a:pt x="261" y="148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4" name="Freeform 65"/>
            <p:cNvSpPr/>
            <p:nvPr/>
          </p:nvSpPr>
          <p:spPr bwMode="auto">
            <a:xfrm>
              <a:off x="111125" y="2378075"/>
              <a:ext cx="593725" cy="736600"/>
            </a:xfrm>
            <a:custGeom>
              <a:avLst/>
              <a:gdLst>
                <a:gd name="T0" fmla="*/ 138 w 140"/>
                <a:gd name="T1" fmla="*/ 35 h 173"/>
                <a:gd name="T2" fmla="*/ 119 w 140"/>
                <a:gd name="T3" fmla="*/ 31 h 173"/>
                <a:gd name="T4" fmla="*/ 115 w 140"/>
                <a:gd name="T5" fmla="*/ 45 h 173"/>
                <a:gd name="T6" fmla="*/ 115 w 140"/>
                <a:gd name="T7" fmla="*/ 46 h 173"/>
                <a:gd name="T8" fmla="*/ 116 w 140"/>
                <a:gd name="T9" fmla="*/ 47 h 173"/>
                <a:gd name="T10" fmla="*/ 85 w 140"/>
                <a:gd name="T11" fmla="*/ 69 h 173"/>
                <a:gd name="T12" fmla="*/ 92 w 140"/>
                <a:gd name="T13" fmla="*/ 22 h 173"/>
                <a:gd name="T14" fmla="*/ 105 w 140"/>
                <a:gd name="T15" fmla="*/ 13 h 173"/>
                <a:gd name="T16" fmla="*/ 99 w 140"/>
                <a:gd name="T17" fmla="*/ 3 h 173"/>
                <a:gd name="T18" fmla="*/ 86 w 140"/>
                <a:gd name="T19" fmla="*/ 8 h 173"/>
                <a:gd name="T20" fmla="*/ 89 w 140"/>
                <a:gd name="T21" fmla="*/ 19 h 173"/>
                <a:gd name="T22" fmla="*/ 85 w 140"/>
                <a:gd name="T23" fmla="*/ 46 h 173"/>
                <a:gd name="T24" fmla="*/ 74 w 140"/>
                <a:gd name="T25" fmla="*/ 28 h 173"/>
                <a:gd name="T26" fmla="*/ 73 w 140"/>
                <a:gd name="T27" fmla="*/ 16 h 173"/>
                <a:gd name="T28" fmla="*/ 62 w 140"/>
                <a:gd name="T29" fmla="*/ 12 h 173"/>
                <a:gd name="T30" fmla="*/ 58 w 140"/>
                <a:gd name="T31" fmla="*/ 25 h 173"/>
                <a:gd name="T32" fmla="*/ 71 w 140"/>
                <a:gd name="T33" fmla="*/ 31 h 173"/>
                <a:gd name="T34" fmla="*/ 71 w 140"/>
                <a:gd name="T35" fmla="*/ 31 h 173"/>
                <a:gd name="T36" fmla="*/ 85 w 140"/>
                <a:gd name="T37" fmla="*/ 49 h 173"/>
                <a:gd name="T38" fmla="*/ 73 w 140"/>
                <a:gd name="T39" fmla="*/ 96 h 173"/>
                <a:gd name="T40" fmla="*/ 48 w 140"/>
                <a:gd name="T41" fmla="*/ 53 h 173"/>
                <a:gd name="T42" fmla="*/ 46 w 140"/>
                <a:gd name="T43" fmla="*/ 40 h 173"/>
                <a:gd name="T44" fmla="*/ 30 w 140"/>
                <a:gd name="T45" fmla="*/ 40 h 173"/>
                <a:gd name="T46" fmla="*/ 30 w 140"/>
                <a:gd name="T47" fmla="*/ 57 h 173"/>
                <a:gd name="T48" fmla="*/ 43 w 140"/>
                <a:gd name="T49" fmla="*/ 57 h 173"/>
                <a:gd name="T50" fmla="*/ 45 w 140"/>
                <a:gd name="T51" fmla="*/ 58 h 173"/>
                <a:gd name="T52" fmla="*/ 46 w 140"/>
                <a:gd name="T53" fmla="*/ 56 h 173"/>
                <a:gd name="T54" fmla="*/ 71 w 140"/>
                <a:gd name="T55" fmla="*/ 100 h 173"/>
                <a:gd name="T56" fmla="*/ 49 w 140"/>
                <a:gd name="T57" fmla="*/ 147 h 173"/>
                <a:gd name="T58" fmla="*/ 23 w 140"/>
                <a:gd name="T59" fmla="*/ 96 h 173"/>
                <a:gd name="T60" fmla="*/ 18 w 140"/>
                <a:gd name="T61" fmla="*/ 82 h 173"/>
                <a:gd name="T62" fmla="*/ 4 w 140"/>
                <a:gd name="T63" fmla="*/ 84 h 173"/>
                <a:gd name="T64" fmla="*/ 7 w 140"/>
                <a:gd name="T65" fmla="*/ 101 h 173"/>
                <a:gd name="T66" fmla="*/ 20 w 140"/>
                <a:gd name="T67" fmla="*/ 100 h 173"/>
                <a:gd name="T68" fmla="*/ 48 w 140"/>
                <a:gd name="T69" fmla="*/ 149 h 173"/>
                <a:gd name="T70" fmla="*/ 36 w 140"/>
                <a:gd name="T71" fmla="*/ 171 h 173"/>
                <a:gd name="T72" fmla="*/ 37 w 140"/>
                <a:gd name="T73" fmla="*/ 172 h 173"/>
                <a:gd name="T74" fmla="*/ 63 w 140"/>
                <a:gd name="T75" fmla="*/ 128 h 173"/>
                <a:gd name="T76" fmla="*/ 86 w 140"/>
                <a:gd name="T77" fmla="*/ 114 h 173"/>
                <a:gd name="T78" fmla="*/ 106 w 140"/>
                <a:gd name="T79" fmla="*/ 108 h 173"/>
                <a:gd name="T80" fmla="*/ 110 w 140"/>
                <a:gd name="T81" fmla="*/ 112 h 173"/>
                <a:gd name="T82" fmla="*/ 110 w 140"/>
                <a:gd name="T83" fmla="*/ 113 h 173"/>
                <a:gd name="T84" fmla="*/ 127 w 140"/>
                <a:gd name="T85" fmla="*/ 106 h 173"/>
                <a:gd name="T86" fmla="*/ 118 w 140"/>
                <a:gd name="T87" fmla="*/ 87 h 173"/>
                <a:gd name="T88" fmla="*/ 102 w 140"/>
                <a:gd name="T89" fmla="*/ 96 h 173"/>
                <a:gd name="T90" fmla="*/ 104 w 140"/>
                <a:gd name="T91" fmla="*/ 104 h 173"/>
                <a:gd name="T92" fmla="*/ 66 w 140"/>
                <a:gd name="T93" fmla="*/ 122 h 173"/>
                <a:gd name="T94" fmla="*/ 83 w 140"/>
                <a:gd name="T95" fmla="*/ 74 h 173"/>
                <a:gd name="T96" fmla="*/ 84 w 140"/>
                <a:gd name="T97" fmla="*/ 74 h 173"/>
                <a:gd name="T98" fmla="*/ 119 w 140"/>
                <a:gd name="T99" fmla="*/ 51 h 173"/>
                <a:gd name="T100" fmla="*/ 132 w 140"/>
                <a:gd name="T101" fmla="*/ 50 h 173"/>
                <a:gd name="T102" fmla="*/ 138 w 140"/>
                <a:gd name="T103" fmla="*/ 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73">
                  <a:moveTo>
                    <a:pt x="138" y="35"/>
                  </a:moveTo>
                  <a:cubicBezTo>
                    <a:pt x="136" y="28"/>
                    <a:pt x="125" y="27"/>
                    <a:pt x="119" y="31"/>
                  </a:cubicBezTo>
                  <a:cubicBezTo>
                    <a:pt x="114" y="34"/>
                    <a:pt x="112" y="40"/>
                    <a:pt x="115" y="45"/>
                  </a:cubicBezTo>
                  <a:cubicBezTo>
                    <a:pt x="115" y="45"/>
                    <a:pt x="115" y="46"/>
                    <a:pt x="115" y="46"/>
                  </a:cubicBezTo>
                  <a:cubicBezTo>
                    <a:pt x="115" y="47"/>
                    <a:pt x="116" y="47"/>
                    <a:pt x="116" y="47"/>
                  </a:cubicBezTo>
                  <a:cubicBezTo>
                    <a:pt x="104" y="52"/>
                    <a:pt x="92" y="60"/>
                    <a:pt x="85" y="69"/>
                  </a:cubicBezTo>
                  <a:cubicBezTo>
                    <a:pt x="89" y="53"/>
                    <a:pt x="91" y="37"/>
                    <a:pt x="92" y="22"/>
                  </a:cubicBezTo>
                  <a:cubicBezTo>
                    <a:pt x="97" y="21"/>
                    <a:pt x="104" y="19"/>
                    <a:pt x="105" y="13"/>
                  </a:cubicBezTo>
                  <a:cubicBezTo>
                    <a:pt x="105" y="9"/>
                    <a:pt x="102" y="5"/>
                    <a:pt x="99" y="3"/>
                  </a:cubicBezTo>
                  <a:cubicBezTo>
                    <a:pt x="93" y="0"/>
                    <a:pt x="89" y="3"/>
                    <a:pt x="86" y="8"/>
                  </a:cubicBezTo>
                  <a:cubicBezTo>
                    <a:pt x="84" y="13"/>
                    <a:pt x="86" y="17"/>
                    <a:pt x="89" y="19"/>
                  </a:cubicBezTo>
                  <a:cubicBezTo>
                    <a:pt x="88" y="28"/>
                    <a:pt x="87" y="37"/>
                    <a:pt x="85" y="46"/>
                  </a:cubicBezTo>
                  <a:cubicBezTo>
                    <a:pt x="82" y="39"/>
                    <a:pt x="78" y="33"/>
                    <a:pt x="74" y="28"/>
                  </a:cubicBezTo>
                  <a:cubicBezTo>
                    <a:pt x="75" y="24"/>
                    <a:pt x="75" y="19"/>
                    <a:pt x="73" y="16"/>
                  </a:cubicBezTo>
                  <a:cubicBezTo>
                    <a:pt x="70" y="13"/>
                    <a:pt x="66" y="10"/>
                    <a:pt x="62" y="12"/>
                  </a:cubicBezTo>
                  <a:cubicBezTo>
                    <a:pt x="57" y="13"/>
                    <a:pt x="57" y="21"/>
                    <a:pt x="58" y="25"/>
                  </a:cubicBezTo>
                  <a:cubicBezTo>
                    <a:pt x="60" y="30"/>
                    <a:pt x="66" y="33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6" y="36"/>
                    <a:pt x="81" y="42"/>
                    <a:pt x="85" y="49"/>
                  </a:cubicBezTo>
                  <a:cubicBezTo>
                    <a:pt x="82" y="65"/>
                    <a:pt x="78" y="81"/>
                    <a:pt x="73" y="96"/>
                  </a:cubicBezTo>
                  <a:cubicBezTo>
                    <a:pt x="71" y="80"/>
                    <a:pt x="60" y="65"/>
                    <a:pt x="48" y="53"/>
                  </a:cubicBezTo>
                  <a:cubicBezTo>
                    <a:pt x="50" y="48"/>
                    <a:pt x="50" y="43"/>
                    <a:pt x="46" y="40"/>
                  </a:cubicBezTo>
                  <a:cubicBezTo>
                    <a:pt x="42" y="36"/>
                    <a:pt x="34" y="36"/>
                    <a:pt x="30" y="40"/>
                  </a:cubicBezTo>
                  <a:cubicBezTo>
                    <a:pt x="26" y="44"/>
                    <a:pt x="24" y="53"/>
                    <a:pt x="30" y="57"/>
                  </a:cubicBezTo>
                  <a:cubicBezTo>
                    <a:pt x="33" y="59"/>
                    <a:pt x="39" y="59"/>
                    <a:pt x="43" y="57"/>
                  </a:cubicBezTo>
                  <a:cubicBezTo>
                    <a:pt x="43" y="58"/>
                    <a:pt x="44" y="58"/>
                    <a:pt x="45" y="58"/>
                  </a:cubicBezTo>
                  <a:cubicBezTo>
                    <a:pt x="45" y="57"/>
                    <a:pt x="45" y="57"/>
                    <a:pt x="46" y="56"/>
                  </a:cubicBezTo>
                  <a:cubicBezTo>
                    <a:pt x="57" y="69"/>
                    <a:pt x="68" y="82"/>
                    <a:pt x="71" y="100"/>
                  </a:cubicBezTo>
                  <a:cubicBezTo>
                    <a:pt x="65" y="116"/>
                    <a:pt x="57" y="131"/>
                    <a:pt x="49" y="147"/>
                  </a:cubicBezTo>
                  <a:cubicBezTo>
                    <a:pt x="47" y="129"/>
                    <a:pt x="35" y="110"/>
                    <a:pt x="23" y="96"/>
                  </a:cubicBezTo>
                  <a:cubicBezTo>
                    <a:pt x="25" y="91"/>
                    <a:pt x="23" y="84"/>
                    <a:pt x="18" y="82"/>
                  </a:cubicBezTo>
                  <a:cubicBezTo>
                    <a:pt x="13" y="79"/>
                    <a:pt x="7" y="81"/>
                    <a:pt x="4" y="84"/>
                  </a:cubicBezTo>
                  <a:cubicBezTo>
                    <a:pt x="0" y="90"/>
                    <a:pt x="2" y="97"/>
                    <a:pt x="7" y="101"/>
                  </a:cubicBezTo>
                  <a:cubicBezTo>
                    <a:pt x="11" y="104"/>
                    <a:pt x="17" y="103"/>
                    <a:pt x="20" y="100"/>
                  </a:cubicBezTo>
                  <a:cubicBezTo>
                    <a:pt x="31" y="116"/>
                    <a:pt x="44" y="129"/>
                    <a:pt x="48" y="149"/>
                  </a:cubicBezTo>
                  <a:cubicBezTo>
                    <a:pt x="44" y="156"/>
                    <a:pt x="39" y="164"/>
                    <a:pt x="36" y="171"/>
                  </a:cubicBezTo>
                  <a:cubicBezTo>
                    <a:pt x="35" y="172"/>
                    <a:pt x="36" y="173"/>
                    <a:pt x="37" y="172"/>
                  </a:cubicBezTo>
                  <a:cubicBezTo>
                    <a:pt x="47" y="159"/>
                    <a:pt x="56" y="144"/>
                    <a:pt x="63" y="128"/>
                  </a:cubicBezTo>
                  <a:cubicBezTo>
                    <a:pt x="70" y="122"/>
                    <a:pt x="77" y="117"/>
                    <a:pt x="86" y="114"/>
                  </a:cubicBezTo>
                  <a:cubicBezTo>
                    <a:pt x="92" y="112"/>
                    <a:pt x="99" y="110"/>
                    <a:pt x="106" y="108"/>
                  </a:cubicBezTo>
                  <a:cubicBezTo>
                    <a:pt x="107" y="109"/>
                    <a:pt x="108" y="111"/>
                    <a:pt x="110" y="112"/>
                  </a:cubicBezTo>
                  <a:cubicBezTo>
                    <a:pt x="110" y="112"/>
                    <a:pt x="110" y="113"/>
                    <a:pt x="110" y="113"/>
                  </a:cubicBezTo>
                  <a:cubicBezTo>
                    <a:pt x="117" y="117"/>
                    <a:pt x="126" y="114"/>
                    <a:pt x="127" y="106"/>
                  </a:cubicBezTo>
                  <a:cubicBezTo>
                    <a:pt x="128" y="99"/>
                    <a:pt x="125" y="90"/>
                    <a:pt x="118" y="87"/>
                  </a:cubicBezTo>
                  <a:cubicBezTo>
                    <a:pt x="112" y="83"/>
                    <a:pt x="102" y="88"/>
                    <a:pt x="102" y="96"/>
                  </a:cubicBezTo>
                  <a:cubicBezTo>
                    <a:pt x="102" y="99"/>
                    <a:pt x="102" y="102"/>
                    <a:pt x="104" y="104"/>
                  </a:cubicBezTo>
                  <a:cubicBezTo>
                    <a:pt x="91" y="107"/>
                    <a:pt x="76" y="113"/>
                    <a:pt x="66" y="122"/>
                  </a:cubicBezTo>
                  <a:cubicBezTo>
                    <a:pt x="73" y="107"/>
                    <a:pt x="79" y="91"/>
                    <a:pt x="83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94" y="63"/>
                    <a:pt x="106" y="57"/>
                    <a:pt x="119" y="51"/>
                  </a:cubicBezTo>
                  <a:cubicBezTo>
                    <a:pt x="123" y="53"/>
                    <a:pt x="128" y="53"/>
                    <a:pt x="132" y="50"/>
                  </a:cubicBezTo>
                  <a:cubicBezTo>
                    <a:pt x="137" y="47"/>
                    <a:pt x="140" y="40"/>
                    <a:pt x="138" y="35"/>
                  </a:cubicBezTo>
                  <a:close/>
                </a:path>
              </a:pathLst>
            </a:custGeom>
            <a:solidFill>
              <a:srgbClr val="62A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5" name="Freeform 66"/>
            <p:cNvSpPr/>
            <p:nvPr/>
          </p:nvSpPr>
          <p:spPr bwMode="auto">
            <a:xfrm>
              <a:off x="6332538" y="3505200"/>
              <a:ext cx="314325" cy="473075"/>
            </a:xfrm>
            <a:custGeom>
              <a:avLst/>
              <a:gdLst>
                <a:gd name="T0" fmla="*/ 72 w 74"/>
                <a:gd name="T1" fmla="*/ 74 h 111"/>
                <a:gd name="T2" fmla="*/ 28 w 74"/>
                <a:gd name="T3" fmla="*/ 69 h 111"/>
                <a:gd name="T4" fmla="*/ 14 w 74"/>
                <a:gd name="T5" fmla="*/ 37 h 111"/>
                <a:gd name="T6" fmla="*/ 1 w 74"/>
                <a:gd name="T7" fmla="*/ 1 h 111"/>
                <a:gd name="T8" fmla="*/ 0 w 74"/>
                <a:gd name="T9" fmla="*/ 1 h 111"/>
                <a:gd name="T10" fmla="*/ 12 w 74"/>
                <a:gd name="T11" fmla="*/ 40 h 111"/>
                <a:gd name="T12" fmla="*/ 26 w 74"/>
                <a:gd name="T13" fmla="*/ 71 h 111"/>
                <a:gd name="T14" fmla="*/ 26 w 74"/>
                <a:gd name="T15" fmla="*/ 73 h 111"/>
                <a:gd name="T16" fmla="*/ 24 w 74"/>
                <a:gd name="T17" fmla="*/ 104 h 111"/>
                <a:gd name="T18" fmla="*/ 40 w 74"/>
                <a:gd name="T19" fmla="*/ 94 h 111"/>
                <a:gd name="T20" fmla="*/ 57 w 74"/>
                <a:gd name="T21" fmla="*/ 102 h 111"/>
                <a:gd name="T22" fmla="*/ 59 w 74"/>
                <a:gd name="T23" fmla="*/ 100 h 111"/>
                <a:gd name="T24" fmla="*/ 58 w 74"/>
                <a:gd name="T25" fmla="*/ 87 h 111"/>
                <a:gd name="T26" fmla="*/ 70 w 74"/>
                <a:gd name="T27" fmla="*/ 87 h 111"/>
                <a:gd name="T28" fmla="*/ 72 w 74"/>
                <a:gd name="T29" fmla="*/ 7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111">
                  <a:moveTo>
                    <a:pt x="72" y="74"/>
                  </a:moveTo>
                  <a:cubicBezTo>
                    <a:pt x="63" y="59"/>
                    <a:pt x="41" y="57"/>
                    <a:pt x="28" y="69"/>
                  </a:cubicBezTo>
                  <a:cubicBezTo>
                    <a:pt x="24" y="58"/>
                    <a:pt x="18" y="48"/>
                    <a:pt x="14" y="37"/>
                  </a:cubicBezTo>
                  <a:cubicBezTo>
                    <a:pt x="9" y="25"/>
                    <a:pt x="6" y="13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2" y="15"/>
                    <a:pt x="7" y="28"/>
                    <a:pt x="12" y="40"/>
                  </a:cubicBezTo>
                  <a:cubicBezTo>
                    <a:pt x="16" y="51"/>
                    <a:pt x="21" y="61"/>
                    <a:pt x="26" y="71"/>
                  </a:cubicBezTo>
                  <a:cubicBezTo>
                    <a:pt x="26" y="71"/>
                    <a:pt x="26" y="72"/>
                    <a:pt x="26" y="73"/>
                  </a:cubicBezTo>
                  <a:cubicBezTo>
                    <a:pt x="17" y="80"/>
                    <a:pt x="14" y="95"/>
                    <a:pt x="24" y="104"/>
                  </a:cubicBezTo>
                  <a:cubicBezTo>
                    <a:pt x="32" y="111"/>
                    <a:pt x="38" y="102"/>
                    <a:pt x="40" y="94"/>
                  </a:cubicBezTo>
                  <a:cubicBezTo>
                    <a:pt x="44" y="99"/>
                    <a:pt x="50" y="102"/>
                    <a:pt x="57" y="102"/>
                  </a:cubicBezTo>
                  <a:cubicBezTo>
                    <a:pt x="58" y="102"/>
                    <a:pt x="59" y="101"/>
                    <a:pt x="59" y="100"/>
                  </a:cubicBezTo>
                  <a:cubicBezTo>
                    <a:pt x="59" y="95"/>
                    <a:pt x="59" y="91"/>
                    <a:pt x="58" y="87"/>
                  </a:cubicBezTo>
                  <a:cubicBezTo>
                    <a:pt x="61" y="89"/>
                    <a:pt x="66" y="90"/>
                    <a:pt x="70" y="87"/>
                  </a:cubicBezTo>
                  <a:cubicBezTo>
                    <a:pt x="74" y="85"/>
                    <a:pt x="74" y="78"/>
                    <a:pt x="72" y="74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6" name="Freeform 67"/>
            <p:cNvSpPr/>
            <p:nvPr/>
          </p:nvSpPr>
          <p:spPr bwMode="auto">
            <a:xfrm>
              <a:off x="258763" y="3024188"/>
              <a:ext cx="11703050" cy="949325"/>
            </a:xfrm>
            <a:custGeom>
              <a:avLst/>
              <a:gdLst>
                <a:gd name="T0" fmla="*/ 2761 w 2763"/>
                <a:gd name="T1" fmla="*/ 171 h 223"/>
                <a:gd name="T2" fmla="*/ 2601 w 2763"/>
                <a:gd name="T3" fmla="*/ 149 h 223"/>
                <a:gd name="T4" fmla="*/ 2467 w 2763"/>
                <a:gd name="T5" fmla="*/ 84 h 223"/>
                <a:gd name="T6" fmla="*/ 2334 w 2763"/>
                <a:gd name="T7" fmla="*/ 25 h 223"/>
                <a:gd name="T8" fmla="*/ 2172 w 2763"/>
                <a:gd name="T9" fmla="*/ 14 h 223"/>
                <a:gd name="T10" fmla="*/ 2032 w 2763"/>
                <a:gd name="T11" fmla="*/ 48 h 223"/>
                <a:gd name="T12" fmla="*/ 1915 w 2763"/>
                <a:gd name="T13" fmla="*/ 100 h 223"/>
                <a:gd name="T14" fmla="*/ 1914 w 2763"/>
                <a:gd name="T15" fmla="*/ 100 h 223"/>
                <a:gd name="T16" fmla="*/ 1617 w 2763"/>
                <a:gd name="T17" fmla="*/ 188 h 223"/>
                <a:gd name="T18" fmla="*/ 1383 w 2763"/>
                <a:gd name="T19" fmla="*/ 80 h 223"/>
                <a:gd name="T20" fmla="*/ 1209 w 2763"/>
                <a:gd name="T21" fmla="*/ 14 h 223"/>
                <a:gd name="T22" fmla="*/ 1033 w 2763"/>
                <a:gd name="T23" fmla="*/ 35 h 223"/>
                <a:gd name="T24" fmla="*/ 993 w 2763"/>
                <a:gd name="T25" fmla="*/ 55 h 223"/>
                <a:gd name="T26" fmla="*/ 992 w 2763"/>
                <a:gd name="T27" fmla="*/ 55 h 223"/>
                <a:gd name="T28" fmla="*/ 749 w 2763"/>
                <a:gd name="T29" fmla="*/ 195 h 223"/>
                <a:gd name="T30" fmla="*/ 613 w 2763"/>
                <a:gd name="T31" fmla="*/ 203 h 223"/>
                <a:gd name="T32" fmla="*/ 470 w 2763"/>
                <a:gd name="T33" fmla="*/ 140 h 223"/>
                <a:gd name="T34" fmla="*/ 364 w 2763"/>
                <a:gd name="T35" fmla="*/ 72 h 223"/>
                <a:gd name="T36" fmla="*/ 252 w 2763"/>
                <a:gd name="T37" fmla="*/ 14 h 223"/>
                <a:gd name="T38" fmla="*/ 122 w 2763"/>
                <a:gd name="T39" fmla="*/ 6 h 223"/>
                <a:gd name="T40" fmla="*/ 122 w 2763"/>
                <a:gd name="T41" fmla="*/ 6 h 223"/>
                <a:gd name="T42" fmla="*/ 120 w 2763"/>
                <a:gd name="T43" fmla="*/ 6 h 223"/>
                <a:gd name="T44" fmla="*/ 119 w 2763"/>
                <a:gd name="T45" fmla="*/ 6 h 223"/>
                <a:gd name="T46" fmla="*/ 7 w 2763"/>
                <a:gd name="T47" fmla="*/ 18 h 223"/>
                <a:gd name="T48" fmla="*/ 7 w 2763"/>
                <a:gd name="T49" fmla="*/ 17 h 223"/>
                <a:gd name="T50" fmla="*/ 2 w 2763"/>
                <a:gd name="T51" fmla="*/ 18 h 223"/>
                <a:gd name="T52" fmla="*/ 2 w 2763"/>
                <a:gd name="T53" fmla="*/ 18 h 223"/>
                <a:gd name="T54" fmla="*/ 1 w 2763"/>
                <a:gd name="T55" fmla="*/ 18 h 223"/>
                <a:gd name="T56" fmla="*/ 1 w 2763"/>
                <a:gd name="T57" fmla="*/ 19 h 223"/>
                <a:gd name="T58" fmla="*/ 157 w 2763"/>
                <a:gd name="T59" fmla="*/ 7 h 223"/>
                <a:gd name="T60" fmla="*/ 238 w 2763"/>
                <a:gd name="T61" fmla="*/ 15 h 223"/>
                <a:gd name="T62" fmla="*/ 313 w 2763"/>
                <a:gd name="T63" fmla="*/ 47 h 223"/>
                <a:gd name="T64" fmla="*/ 583 w 2763"/>
                <a:gd name="T65" fmla="*/ 201 h 223"/>
                <a:gd name="T66" fmla="*/ 795 w 2763"/>
                <a:gd name="T67" fmla="*/ 182 h 223"/>
                <a:gd name="T68" fmla="*/ 992 w 2763"/>
                <a:gd name="T69" fmla="*/ 59 h 223"/>
                <a:gd name="T70" fmla="*/ 1138 w 2763"/>
                <a:gd name="T71" fmla="*/ 16 h 223"/>
                <a:gd name="T72" fmla="*/ 1277 w 2763"/>
                <a:gd name="T73" fmla="*/ 34 h 223"/>
                <a:gd name="T74" fmla="*/ 1504 w 2763"/>
                <a:gd name="T75" fmla="*/ 155 h 223"/>
                <a:gd name="T76" fmla="*/ 1697 w 2763"/>
                <a:gd name="T77" fmla="*/ 192 h 223"/>
                <a:gd name="T78" fmla="*/ 1911 w 2763"/>
                <a:gd name="T79" fmla="*/ 105 h 223"/>
                <a:gd name="T80" fmla="*/ 2058 w 2763"/>
                <a:gd name="T81" fmla="*/ 44 h 223"/>
                <a:gd name="T82" fmla="*/ 2225 w 2763"/>
                <a:gd name="T83" fmla="*/ 15 h 223"/>
                <a:gd name="T84" fmla="*/ 2387 w 2763"/>
                <a:gd name="T85" fmla="*/ 49 h 223"/>
                <a:gd name="T86" fmla="*/ 2516 w 2763"/>
                <a:gd name="T87" fmla="*/ 117 h 223"/>
                <a:gd name="T88" fmla="*/ 2761 w 2763"/>
                <a:gd name="T89" fmla="*/ 175 h 223"/>
                <a:gd name="T90" fmla="*/ 2761 w 2763"/>
                <a:gd name="T91" fmla="*/ 17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63" h="223">
                  <a:moveTo>
                    <a:pt x="2761" y="171"/>
                  </a:moveTo>
                  <a:cubicBezTo>
                    <a:pt x="2706" y="174"/>
                    <a:pt x="2653" y="167"/>
                    <a:pt x="2601" y="149"/>
                  </a:cubicBezTo>
                  <a:cubicBezTo>
                    <a:pt x="2554" y="133"/>
                    <a:pt x="2511" y="108"/>
                    <a:pt x="2467" y="84"/>
                  </a:cubicBezTo>
                  <a:cubicBezTo>
                    <a:pt x="2425" y="61"/>
                    <a:pt x="2381" y="39"/>
                    <a:pt x="2334" y="25"/>
                  </a:cubicBezTo>
                  <a:cubicBezTo>
                    <a:pt x="2281" y="9"/>
                    <a:pt x="2226" y="7"/>
                    <a:pt x="2172" y="14"/>
                  </a:cubicBezTo>
                  <a:cubicBezTo>
                    <a:pt x="2124" y="20"/>
                    <a:pt x="2077" y="32"/>
                    <a:pt x="2032" y="48"/>
                  </a:cubicBezTo>
                  <a:cubicBezTo>
                    <a:pt x="1992" y="61"/>
                    <a:pt x="1952" y="78"/>
                    <a:pt x="1915" y="100"/>
                  </a:cubicBezTo>
                  <a:cubicBezTo>
                    <a:pt x="1915" y="99"/>
                    <a:pt x="1914" y="99"/>
                    <a:pt x="1914" y="100"/>
                  </a:cubicBezTo>
                  <a:cubicBezTo>
                    <a:pt x="1822" y="148"/>
                    <a:pt x="1725" y="204"/>
                    <a:pt x="1617" y="188"/>
                  </a:cubicBezTo>
                  <a:cubicBezTo>
                    <a:pt x="1531" y="175"/>
                    <a:pt x="1457" y="123"/>
                    <a:pt x="1383" y="80"/>
                  </a:cubicBezTo>
                  <a:cubicBezTo>
                    <a:pt x="1329" y="49"/>
                    <a:pt x="1272" y="21"/>
                    <a:pt x="1209" y="14"/>
                  </a:cubicBezTo>
                  <a:cubicBezTo>
                    <a:pt x="1150" y="8"/>
                    <a:pt x="1088" y="12"/>
                    <a:pt x="1033" y="35"/>
                  </a:cubicBezTo>
                  <a:cubicBezTo>
                    <a:pt x="1019" y="39"/>
                    <a:pt x="1005" y="47"/>
                    <a:pt x="993" y="55"/>
                  </a:cubicBezTo>
                  <a:cubicBezTo>
                    <a:pt x="992" y="55"/>
                    <a:pt x="992" y="55"/>
                    <a:pt x="992" y="55"/>
                  </a:cubicBezTo>
                  <a:cubicBezTo>
                    <a:pt x="914" y="106"/>
                    <a:pt x="838" y="166"/>
                    <a:pt x="749" y="195"/>
                  </a:cubicBezTo>
                  <a:cubicBezTo>
                    <a:pt x="705" y="209"/>
                    <a:pt x="658" y="212"/>
                    <a:pt x="613" y="203"/>
                  </a:cubicBezTo>
                  <a:cubicBezTo>
                    <a:pt x="561" y="193"/>
                    <a:pt x="514" y="167"/>
                    <a:pt x="470" y="140"/>
                  </a:cubicBezTo>
                  <a:cubicBezTo>
                    <a:pt x="434" y="118"/>
                    <a:pt x="399" y="94"/>
                    <a:pt x="364" y="72"/>
                  </a:cubicBezTo>
                  <a:cubicBezTo>
                    <a:pt x="329" y="49"/>
                    <a:pt x="292" y="27"/>
                    <a:pt x="252" y="14"/>
                  </a:cubicBezTo>
                  <a:cubicBezTo>
                    <a:pt x="209" y="0"/>
                    <a:pt x="165" y="1"/>
                    <a:pt x="122" y="6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6"/>
                    <a:pt x="120" y="6"/>
                    <a:pt x="119" y="6"/>
                  </a:cubicBezTo>
                  <a:cubicBezTo>
                    <a:pt x="82" y="10"/>
                    <a:pt x="45" y="16"/>
                    <a:pt x="7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6" y="18"/>
                    <a:pt x="4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53" y="20"/>
                    <a:pt x="104" y="9"/>
                    <a:pt x="157" y="7"/>
                  </a:cubicBezTo>
                  <a:cubicBezTo>
                    <a:pt x="184" y="6"/>
                    <a:pt x="211" y="8"/>
                    <a:pt x="238" y="15"/>
                  </a:cubicBezTo>
                  <a:cubicBezTo>
                    <a:pt x="265" y="21"/>
                    <a:pt x="289" y="34"/>
                    <a:pt x="313" y="47"/>
                  </a:cubicBezTo>
                  <a:cubicBezTo>
                    <a:pt x="404" y="96"/>
                    <a:pt x="484" y="170"/>
                    <a:pt x="583" y="201"/>
                  </a:cubicBezTo>
                  <a:cubicBezTo>
                    <a:pt x="655" y="223"/>
                    <a:pt x="728" y="212"/>
                    <a:pt x="795" y="182"/>
                  </a:cubicBezTo>
                  <a:cubicBezTo>
                    <a:pt x="866" y="150"/>
                    <a:pt x="928" y="103"/>
                    <a:pt x="992" y="59"/>
                  </a:cubicBezTo>
                  <a:cubicBezTo>
                    <a:pt x="1036" y="32"/>
                    <a:pt x="1087" y="18"/>
                    <a:pt x="1138" y="16"/>
                  </a:cubicBezTo>
                  <a:cubicBezTo>
                    <a:pt x="1185" y="14"/>
                    <a:pt x="1233" y="19"/>
                    <a:pt x="1277" y="34"/>
                  </a:cubicBezTo>
                  <a:cubicBezTo>
                    <a:pt x="1359" y="62"/>
                    <a:pt x="1427" y="117"/>
                    <a:pt x="1504" y="155"/>
                  </a:cubicBezTo>
                  <a:cubicBezTo>
                    <a:pt x="1565" y="185"/>
                    <a:pt x="1629" y="202"/>
                    <a:pt x="1697" y="192"/>
                  </a:cubicBezTo>
                  <a:cubicBezTo>
                    <a:pt x="1774" y="182"/>
                    <a:pt x="1845" y="143"/>
                    <a:pt x="1911" y="105"/>
                  </a:cubicBezTo>
                  <a:cubicBezTo>
                    <a:pt x="1959" y="82"/>
                    <a:pt x="2007" y="60"/>
                    <a:pt x="2058" y="44"/>
                  </a:cubicBezTo>
                  <a:cubicBezTo>
                    <a:pt x="2112" y="28"/>
                    <a:pt x="2168" y="16"/>
                    <a:pt x="2225" y="15"/>
                  </a:cubicBezTo>
                  <a:cubicBezTo>
                    <a:pt x="2281" y="14"/>
                    <a:pt x="2335" y="27"/>
                    <a:pt x="2387" y="49"/>
                  </a:cubicBezTo>
                  <a:cubicBezTo>
                    <a:pt x="2432" y="68"/>
                    <a:pt x="2473" y="94"/>
                    <a:pt x="2516" y="117"/>
                  </a:cubicBezTo>
                  <a:cubicBezTo>
                    <a:pt x="2591" y="157"/>
                    <a:pt x="2675" y="184"/>
                    <a:pt x="2761" y="175"/>
                  </a:cubicBezTo>
                  <a:cubicBezTo>
                    <a:pt x="2763" y="174"/>
                    <a:pt x="2763" y="171"/>
                    <a:pt x="2761" y="171"/>
                  </a:cubicBezTo>
                  <a:close/>
                </a:path>
              </a:pathLst>
            </a:custGeom>
            <a:solidFill>
              <a:srgbClr val="B2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7" name="Freeform 68"/>
            <p:cNvSpPr/>
            <p:nvPr/>
          </p:nvSpPr>
          <p:spPr bwMode="auto">
            <a:xfrm>
              <a:off x="6908800" y="3778250"/>
              <a:ext cx="398463" cy="438150"/>
            </a:xfrm>
            <a:custGeom>
              <a:avLst/>
              <a:gdLst>
                <a:gd name="T0" fmla="*/ 92 w 94"/>
                <a:gd name="T1" fmla="*/ 64 h 103"/>
                <a:gd name="T2" fmla="*/ 42 w 94"/>
                <a:gd name="T3" fmla="*/ 54 h 103"/>
                <a:gd name="T4" fmla="*/ 3 w 94"/>
                <a:gd name="T5" fmla="*/ 0 h 103"/>
                <a:gd name="T6" fmla="*/ 0 w 94"/>
                <a:gd name="T7" fmla="*/ 2 h 103"/>
                <a:gd name="T8" fmla="*/ 40 w 94"/>
                <a:gd name="T9" fmla="*/ 55 h 103"/>
                <a:gd name="T10" fmla="*/ 4 w 94"/>
                <a:gd name="T11" fmla="*/ 94 h 103"/>
                <a:gd name="T12" fmla="*/ 5 w 94"/>
                <a:gd name="T13" fmla="*/ 95 h 103"/>
                <a:gd name="T14" fmla="*/ 32 w 94"/>
                <a:gd name="T15" fmla="*/ 93 h 103"/>
                <a:gd name="T16" fmla="*/ 33 w 94"/>
                <a:gd name="T17" fmla="*/ 92 h 103"/>
                <a:gd name="T18" fmla="*/ 45 w 94"/>
                <a:gd name="T19" fmla="*/ 97 h 103"/>
                <a:gd name="T20" fmla="*/ 56 w 94"/>
                <a:gd name="T21" fmla="*/ 85 h 103"/>
                <a:gd name="T22" fmla="*/ 69 w 94"/>
                <a:gd name="T23" fmla="*/ 88 h 103"/>
                <a:gd name="T24" fmla="*/ 76 w 94"/>
                <a:gd name="T25" fmla="*/ 77 h 103"/>
                <a:gd name="T26" fmla="*/ 90 w 94"/>
                <a:gd name="T27" fmla="*/ 76 h 103"/>
                <a:gd name="T28" fmla="*/ 92 w 94"/>
                <a:gd name="T29" fmla="*/ 6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03">
                  <a:moveTo>
                    <a:pt x="92" y="64"/>
                  </a:moveTo>
                  <a:cubicBezTo>
                    <a:pt x="86" y="45"/>
                    <a:pt x="56" y="50"/>
                    <a:pt x="42" y="54"/>
                  </a:cubicBezTo>
                  <a:cubicBezTo>
                    <a:pt x="35" y="33"/>
                    <a:pt x="18" y="16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16" y="18"/>
                    <a:pt x="30" y="34"/>
                    <a:pt x="40" y="55"/>
                  </a:cubicBezTo>
                  <a:cubicBezTo>
                    <a:pt x="24" y="62"/>
                    <a:pt x="5" y="76"/>
                    <a:pt x="4" y="94"/>
                  </a:cubicBezTo>
                  <a:cubicBezTo>
                    <a:pt x="4" y="95"/>
                    <a:pt x="5" y="95"/>
                    <a:pt x="5" y="95"/>
                  </a:cubicBezTo>
                  <a:cubicBezTo>
                    <a:pt x="12" y="103"/>
                    <a:pt x="26" y="99"/>
                    <a:pt x="32" y="93"/>
                  </a:cubicBezTo>
                  <a:cubicBezTo>
                    <a:pt x="33" y="93"/>
                    <a:pt x="33" y="93"/>
                    <a:pt x="33" y="92"/>
                  </a:cubicBezTo>
                  <a:cubicBezTo>
                    <a:pt x="35" y="97"/>
                    <a:pt x="40" y="99"/>
                    <a:pt x="45" y="97"/>
                  </a:cubicBezTo>
                  <a:cubicBezTo>
                    <a:pt x="49" y="95"/>
                    <a:pt x="54" y="90"/>
                    <a:pt x="56" y="85"/>
                  </a:cubicBezTo>
                  <a:cubicBezTo>
                    <a:pt x="59" y="88"/>
                    <a:pt x="64" y="90"/>
                    <a:pt x="69" y="88"/>
                  </a:cubicBezTo>
                  <a:cubicBezTo>
                    <a:pt x="73" y="86"/>
                    <a:pt x="76" y="81"/>
                    <a:pt x="76" y="77"/>
                  </a:cubicBezTo>
                  <a:cubicBezTo>
                    <a:pt x="80" y="79"/>
                    <a:pt x="86" y="79"/>
                    <a:pt x="90" y="76"/>
                  </a:cubicBezTo>
                  <a:cubicBezTo>
                    <a:pt x="93" y="73"/>
                    <a:pt x="94" y="68"/>
                    <a:pt x="92" y="64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8" name="Freeform 69"/>
            <p:cNvSpPr/>
            <p:nvPr/>
          </p:nvSpPr>
          <p:spPr bwMode="auto">
            <a:xfrm>
              <a:off x="8104188" y="2846388"/>
              <a:ext cx="642938" cy="747713"/>
            </a:xfrm>
            <a:custGeom>
              <a:avLst/>
              <a:gdLst>
                <a:gd name="T0" fmla="*/ 148 w 152"/>
                <a:gd name="T1" fmla="*/ 31 h 176"/>
                <a:gd name="T2" fmla="*/ 134 w 152"/>
                <a:gd name="T3" fmla="*/ 29 h 176"/>
                <a:gd name="T4" fmla="*/ 127 w 152"/>
                <a:gd name="T5" fmla="*/ 17 h 176"/>
                <a:gd name="T6" fmla="*/ 114 w 152"/>
                <a:gd name="T7" fmla="*/ 20 h 176"/>
                <a:gd name="T8" fmla="*/ 104 w 152"/>
                <a:gd name="T9" fmla="*/ 8 h 176"/>
                <a:gd name="T10" fmla="*/ 92 w 152"/>
                <a:gd name="T11" fmla="*/ 12 h 176"/>
                <a:gd name="T12" fmla="*/ 92 w 152"/>
                <a:gd name="T13" fmla="*/ 11 h 176"/>
                <a:gd name="T14" fmla="*/ 65 w 152"/>
                <a:gd name="T15" fmla="*/ 8 h 176"/>
                <a:gd name="T16" fmla="*/ 64 w 152"/>
                <a:gd name="T17" fmla="*/ 9 h 176"/>
                <a:gd name="T18" fmla="*/ 97 w 152"/>
                <a:gd name="T19" fmla="*/ 50 h 176"/>
                <a:gd name="T20" fmla="*/ 39 w 152"/>
                <a:gd name="T21" fmla="*/ 116 h 176"/>
                <a:gd name="T22" fmla="*/ 0 w 152"/>
                <a:gd name="T23" fmla="*/ 176 h 176"/>
                <a:gd name="T24" fmla="*/ 0 w 152"/>
                <a:gd name="T25" fmla="*/ 176 h 176"/>
                <a:gd name="T26" fmla="*/ 0 w 152"/>
                <a:gd name="T27" fmla="*/ 176 h 176"/>
                <a:gd name="T28" fmla="*/ 2 w 152"/>
                <a:gd name="T29" fmla="*/ 175 h 176"/>
                <a:gd name="T30" fmla="*/ 3 w 152"/>
                <a:gd name="T31" fmla="*/ 174 h 176"/>
                <a:gd name="T32" fmla="*/ 49 w 152"/>
                <a:gd name="T33" fmla="*/ 111 h 176"/>
                <a:gd name="T34" fmla="*/ 99 w 152"/>
                <a:gd name="T35" fmla="*/ 51 h 176"/>
                <a:gd name="T36" fmla="*/ 150 w 152"/>
                <a:gd name="T37" fmla="*/ 43 h 176"/>
                <a:gd name="T38" fmla="*/ 148 w 152"/>
                <a:gd name="T39" fmla="*/ 3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176">
                  <a:moveTo>
                    <a:pt x="148" y="31"/>
                  </a:moveTo>
                  <a:cubicBezTo>
                    <a:pt x="144" y="27"/>
                    <a:pt x="139" y="27"/>
                    <a:pt x="134" y="29"/>
                  </a:cubicBezTo>
                  <a:cubicBezTo>
                    <a:pt x="134" y="25"/>
                    <a:pt x="132" y="19"/>
                    <a:pt x="127" y="17"/>
                  </a:cubicBezTo>
                  <a:cubicBezTo>
                    <a:pt x="123" y="15"/>
                    <a:pt x="118" y="17"/>
                    <a:pt x="114" y="20"/>
                  </a:cubicBezTo>
                  <a:cubicBezTo>
                    <a:pt x="113" y="15"/>
                    <a:pt x="109" y="10"/>
                    <a:pt x="104" y="8"/>
                  </a:cubicBezTo>
                  <a:cubicBezTo>
                    <a:pt x="100" y="5"/>
                    <a:pt x="95" y="8"/>
                    <a:pt x="92" y="12"/>
                  </a:cubicBezTo>
                  <a:cubicBezTo>
                    <a:pt x="92" y="12"/>
                    <a:pt x="92" y="12"/>
                    <a:pt x="92" y="11"/>
                  </a:cubicBezTo>
                  <a:cubicBezTo>
                    <a:pt x="86" y="4"/>
                    <a:pt x="72" y="0"/>
                    <a:pt x="65" y="8"/>
                  </a:cubicBezTo>
                  <a:cubicBezTo>
                    <a:pt x="64" y="8"/>
                    <a:pt x="64" y="8"/>
                    <a:pt x="64" y="9"/>
                  </a:cubicBezTo>
                  <a:cubicBezTo>
                    <a:pt x="64" y="27"/>
                    <a:pt x="82" y="42"/>
                    <a:pt x="97" y="50"/>
                  </a:cubicBezTo>
                  <a:cubicBezTo>
                    <a:pt x="83" y="77"/>
                    <a:pt x="60" y="96"/>
                    <a:pt x="39" y="116"/>
                  </a:cubicBezTo>
                  <a:cubicBezTo>
                    <a:pt x="22" y="132"/>
                    <a:pt x="4" y="152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" y="175"/>
                    <a:pt x="1" y="175"/>
                    <a:pt x="2" y="175"/>
                  </a:cubicBezTo>
                  <a:cubicBezTo>
                    <a:pt x="2" y="175"/>
                    <a:pt x="3" y="174"/>
                    <a:pt x="3" y="174"/>
                  </a:cubicBezTo>
                  <a:cubicBezTo>
                    <a:pt x="11" y="148"/>
                    <a:pt x="29" y="129"/>
                    <a:pt x="49" y="111"/>
                  </a:cubicBezTo>
                  <a:cubicBezTo>
                    <a:pt x="67" y="94"/>
                    <a:pt x="90" y="75"/>
                    <a:pt x="99" y="51"/>
                  </a:cubicBezTo>
                  <a:cubicBezTo>
                    <a:pt x="113" y="55"/>
                    <a:pt x="143" y="61"/>
                    <a:pt x="150" y="43"/>
                  </a:cubicBezTo>
                  <a:cubicBezTo>
                    <a:pt x="152" y="39"/>
                    <a:pt x="152" y="33"/>
                    <a:pt x="148" y="3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9" name="Freeform 70"/>
            <p:cNvSpPr/>
            <p:nvPr/>
          </p:nvSpPr>
          <p:spPr bwMode="auto">
            <a:xfrm>
              <a:off x="11326813" y="2952750"/>
              <a:ext cx="182563" cy="450850"/>
            </a:xfrm>
            <a:custGeom>
              <a:avLst/>
              <a:gdLst>
                <a:gd name="T0" fmla="*/ 16 w 43"/>
                <a:gd name="T1" fmla="*/ 3 h 106"/>
                <a:gd name="T2" fmla="*/ 14 w 43"/>
                <a:gd name="T3" fmla="*/ 3 h 106"/>
                <a:gd name="T4" fmla="*/ 28 w 43"/>
                <a:gd name="T5" fmla="*/ 105 h 106"/>
                <a:gd name="T6" fmla="*/ 28 w 43"/>
                <a:gd name="T7" fmla="*/ 105 h 106"/>
                <a:gd name="T8" fmla="*/ 28 w 43"/>
                <a:gd name="T9" fmla="*/ 106 h 106"/>
                <a:gd name="T10" fmla="*/ 29 w 43"/>
                <a:gd name="T11" fmla="*/ 105 h 106"/>
                <a:gd name="T12" fmla="*/ 29 w 43"/>
                <a:gd name="T13" fmla="*/ 104 h 106"/>
                <a:gd name="T14" fmla="*/ 41 w 43"/>
                <a:gd name="T15" fmla="*/ 56 h 106"/>
                <a:gd name="T16" fmla="*/ 19 w 43"/>
                <a:gd name="T17" fmla="*/ 2 h 106"/>
                <a:gd name="T18" fmla="*/ 16 w 43"/>
                <a:gd name="T1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06">
                  <a:moveTo>
                    <a:pt x="16" y="3"/>
                  </a:moveTo>
                  <a:cubicBezTo>
                    <a:pt x="15" y="2"/>
                    <a:pt x="15" y="2"/>
                    <a:pt x="14" y="3"/>
                  </a:cubicBezTo>
                  <a:cubicBezTo>
                    <a:pt x="1" y="36"/>
                    <a:pt x="0" y="79"/>
                    <a:pt x="28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5"/>
                    <a:pt x="28" y="105"/>
                    <a:pt x="28" y="106"/>
                  </a:cubicBezTo>
                  <a:cubicBezTo>
                    <a:pt x="29" y="106"/>
                    <a:pt x="30" y="105"/>
                    <a:pt x="29" y="105"/>
                  </a:cubicBezTo>
                  <a:cubicBezTo>
                    <a:pt x="29" y="105"/>
                    <a:pt x="29" y="105"/>
                    <a:pt x="29" y="104"/>
                  </a:cubicBezTo>
                  <a:cubicBezTo>
                    <a:pt x="43" y="94"/>
                    <a:pt x="42" y="71"/>
                    <a:pt x="41" y="56"/>
                  </a:cubicBezTo>
                  <a:cubicBezTo>
                    <a:pt x="38" y="37"/>
                    <a:pt x="31" y="16"/>
                    <a:pt x="19" y="2"/>
                  </a:cubicBezTo>
                  <a:cubicBezTo>
                    <a:pt x="18" y="0"/>
                    <a:pt x="16" y="1"/>
                    <a:pt x="16" y="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0" name="Freeform 71"/>
            <p:cNvSpPr/>
            <p:nvPr/>
          </p:nvSpPr>
          <p:spPr bwMode="auto">
            <a:xfrm>
              <a:off x="11207750" y="3011488"/>
              <a:ext cx="728663" cy="698500"/>
            </a:xfrm>
            <a:custGeom>
              <a:avLst/>
              <a:gdLst>
                <a:gd name="T0" fmla="*/ 153 w 172"/>
                <a:gd name="T1" fmla="*/ 56 h 164"/>
                <a:gd name="T2" fmla="*/ 149 w 172"/>
                <a:gd name="T3" fmla="*/ 35 h 164"/>
                <a:gd name="T4" fmla="*/ 128 w 172"/>
                <a:gd name="T5" fmla="*/ 28 h 164"/>
                <a:gd name="T6" fmla="*/ 100 w 172"/>
                <a:gd name="T7" fmla="*/ 18 h 164"/>
                <a:gd name="T8" fmla="*/ 102 w 172"/>
                <a:gd name="T9" fmla="*/ 41 h 164"/>
                <a:gd name="T10" fmla="*/ 111 w 172"/>
                <a:gd name="T11" fmla="*/ 60 h 164"/>
                <a:gd name="T12" fmla="*/ 52 w 172"/>
                <a:gd name="T13" fmla="*/ 94 h 164"/>
                <a:gd name="T14" fmla="*/ 40 w 172"/>
                <a:gd name="T15" fmla="*/ 105 h 164"/>
                <a:gd name="T16" fmla="*/ 39 w 172"/>
                <a:gd name="T17" fmla="*/ 107 h 164"/>
                <a:gd name="T18" fmla="*/ 1 w 172"/>
                <a:gd name="T19" fmla="*/ 148 h 164"/>
                <a:gd name="T20" fmla="*/ 2 w 172"/>
                <a:gd name="T21" fmla="*/ 149 h 164"/>
                <a:gd name="T22" fmla="*/ 22 w 172"/>
                <a:gd name="T23" fmla="*/ 131 h 164"/>
                <a:gd name="T24" fmla="*/ 39 w 172"/>
                <a:gd name="T25" fmla="*/ 111 h 164"/>
                <a:gd name="T26" fmla="*/ 75 w 172"/>
                <a:gd name="T27" fmla="*/ 149 h 164"/>
                <a:gd name="T28" fmla="*/ 129 w 172"/>
                <a:gd name="T29" fmla="*/ 159 h 164"/>
                <a:gd name="T30" fmla="*/ 129 w 172"/>
                <a:gd name="T31" fmla="*/ 156 h 164"/>
                <a:gd name="T32" fmla="*/ 94 w 172"/>
                <a:gd name="T33" fmla="*/ 115 h 164"/>
                <a:gd name="T34" fmla="*/ 45 w 172"/>
                <a:gd name="T35" fmla="*/ 105 h 164"/>
                <a:gd name="T36" fmla="*/ 48 w 172"/>
                <a:gd name="T37" fmla="*/ 102 h 164"/>
                <a:gd name="T38" fmla="*/ 79 w 172"/>
                <a:gd name="T39" fmla="*/ 78 h 164"/>
                <a:gd name="T40" fmla="*/ 112 w 172"/>
                <a:gd name="T41" fmla="*/ 63 h 164"/>
                <a:gd name="T42" fmla="*/ 112 w 172"/>
                <a:gd name="T43" fmla="*/ 63 h 164"/>
                <a:gd name="T44" fmla="*/ 114 w 172"/>
                <a:gd name="T45" fmla="*/ 63 h 164"/>
                <a:gd name="T46" fmla="*/ 158 w 172"/>
                <a:gd name="T47" fmla="*/ 81 h 164"/>
                <a:gd name="T48" fmla="*/ 153 w 172"/>
                <a:gd name="T49" fmla="*/ 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2" h="164">
                  <a:moveTo>
                    <a:pt x="153" y="56"/>
                  </a:moveTo>
                  <a:cubicBezTo>
                    <a:pt x="155" y="48"/>
                    <a:pt x="153" y="41"/>
                    <a:pt x="149" y="35"/>
                  </a:cubicBezTo>
                  <a:cubicBezTo>
                    <a:pt x="144" y="29"/>
                    <a:pt x="135" y="24"/>
                    <a:pt x="128" y="28"/>
                  </a:cubicBezTo>
                  <a:cubicBezTo>
                    <a:pt x="124" y="17"/>
                    <a:pt x="107" y="0"/>
                    <a:pt x="100" y="18"/>
                  </a:cubicBezTo>
                  <a:cubicBezTo>
                    <a:pt x="97" y="25"/>
                    <a:pt x="100" y="34"/>
                    <a:pt x="102" y="41"/>
                  </a:cubicBezTo>
                  <a:cubicBezTo>
                    <a:pt x="104" y="47"/>
                    <a:pt x="107" y="54"/>
                    <a:pt x="111" y="60"/>
                  </a:cubicBezTo>
                  <a:cubicBezTo>
                    <a:pt x="89" y="66"/>
                    <a:pt x="69" y="80"/>
                    <a:pt x="52" y="94"/>
                  </a:cubicBezTo>
                  <a:cubicBezTo>
                    <a:pt x="48" y="97"/>
                    <a:pt x="44" y="101"/>
                    <a:pt x="40" y="105"/>
                  </a:cubicBezTo>
                  <a:cubicBezTo>
                    <a:pt x="39" y="106"/>
                    <a:pt x="39" y="106"/>
                    <a:pt x="39" y="107"/>
                  </a:cubicBezTo>
                  <a:cubicBezTo>
                    <a:pt x="26" y="120"/>
                    <a:pt x="15" y="135"/>
                    <a:pt x="1" y="148"/>
                  </a:cubicBezTo>
                  <a:cubicBezTo>
                    <a:pt x="0" y="148"/>
                    <a:pt x="1" y="149"/>
                    <a:pt x="2" y="149"/>
                  </a:cubicBezTo>
                  <a:cubicBezTo>
                    <a:pt x="10" y="144"/>
                    <a:pt x="16" y="137"/>
                    <a:pt x="22" y="131"/>
                  </a:cubicBezTo>
                  <a:cubicBezTo>
                    <a:pt x="28" y="124"/>
                    <a:pt x="33" y="117"/>
                    <a:pt x="39" y="111"/>
                  </a:cubicBezTo>
                  <a:cubicBezTo>
                    <a:pt x="44" y="128"/>
                    <a:pt x="60" y="141"/>
                    <a:pt x="75" y="149"/>
                  </a:cubicBezTo>
                  <a:cubicBezTo>
                    <a:pt x="90" y="157"/>
                    <a:pt x="111" y="164"/>
                    <a:pt x="129" y="159"/>
                  </a:cubicBezTo>
                  <a:cubicBezTo>
                    <a:pt x="130" y="159"/>
                    <a:pt x="130" y="157"/>
                    <a:pt x="129" y="156"/>
                  </a:cubicBezTo>
                  <a:cubicBezTo>
                    <a:pt x="124" y="139"/>
                    <a:pt x="109" y="124"/>
                    <a:pt x="94" y="115"/>
                  </a:cubicBezTo>
                  <a:cubicBezTo>
                    <a:pt x="81" y="108"/>
                    <a:pt x="61" y="101"/>
                    <a:pt x="45" y="105"/>
                  </a:cubicBezTo>
                  <a:cubicBezTo>
                    <a:pt x="46" y="104"/>
                    <a:pt x="47" y="103"/>
                    <a:pt x="48" y="102"/>
                  </a:cubicBezTo>
                  <a:cubicBezTo>
                    <a:pt x="57" y="93"/>
                    <a:pt x="68" y="85"/>
                    <a:pt x="79" y="78"/>
                  </a:cubicBezTo>
                  <a:cubicBezTo>
                    <a:pt x="90" y="72"/>
                    <a:pt x="101" y="68"/>
                    <a:pt x="112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3" y="63"/>
                    <a:pt x="113" y="63"/>
                    <a:pt x="114" y="63"/>
                  </a:cubicBezTo>
                  <a:cubicBezTo>
                    <a:pt x="125" y="75"/>
                    <a:pt x="141" y="89"/>
                    <a:pt x="158" y="81"/>
                  </a:cubicBezTo>
                  <a:cubicBezTo>
                    <a:pt x="172" y="75"/>
                    <a:pt x="163" y="59"/>
                    <a:pt x="153" y="56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sp>
        <p:nvSpPr>
          <p:cNvPr id="141" name="文本框 140"/>
          <p:cNvSpPr txBox="1"/>
          <p:nvPr/>
        </p:nvSpPr>
        <p:spPr>
          <a:xfrm>
            <a:off x="4686802" y="1787929"/>
            <a:ext cx="2818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3CA74D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Directory</a:t>
            </a:r>
          </a:p>
        </p:txBody>
      </p:sp>
      <p:cxnSp>
        <p:nvCxnSpPr>
          <p:cNvPr id="143" name="直接连接符 142"/>
          <p:cNvCxnSpPr/>
          <p:nvPr/>
        </p:nvCxnSpPr>
        <p:spPr>
          <a:xfrm>
            <a:off x="2545977" y="2995344"/>
            <a:ext cx="73725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2545977" y="4619958"/>
            <a:ext cx="73725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文本框 145"/>
          <p:cNvSpPr txBox="1"/>
          <p:nvPr/>
        </p:nvSpPr>
        <p:spPr>
          <a:xfrm>
            <a:off x="2498338" y="3288614"/>
            <a:ext cx="212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Part 1  </a:t>
            </a:r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147" name="文本框 146"/>
          <p:cNvSpPr txBox="1"/>
          <p:nvPr/>
        </p:nvSpPr>
        <p:spPr>
          <a:xfrm>
            <a:off x="6660978" y="3288614"/>
            <a:ext cx="212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Part 2  </a:t>
            </a:r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148" name="文本框 147"/>
          <p:cNvSpPr txBox="1"/>
          <p:nvPr/>
        </p:nvSpPr>
        <p:spPr>
          <a:xfrm>
            <a:off x="2498338" y="3944740"/>
            <a:ext cx="212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Part 3  </a:t>
            </a:r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149" name="文本框 148"/>
          <p:cNvSpPr txBox="1"/>
          <p:nvPr/>
        </p:nvSpPr>
        <p:spPr>
          <a:xfrm>
            <a:off x="6660978" y="3944740"/>
            <a:ext cx="212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Part 4  </a:t>
            </a:r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00">
        <p15:prstTrans prst="curtains"/>
      </p:transition>
    </mc:Choice>
    <mc:Fallback xmlns:p14="http://schemas.microsoft.com/office/powerpoint/2010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/>
          <p:cNvSpPr/>
          <p:nvPr/>
        </p:nvSpPr>
        <p:spPr bwMode="auto">
          <a:xfrm>
            <a:off x="3968880" y="1273134"/>
            <a:ext cx="4097775" cy="3617346"/>
          </a:xfrm>
          <a:custGeom>
            <a:avLst/>
            <a:gdLst>
              <a:gd name="T0" fmla="*/ 4718844 w 19762"/>
              <a:gd name="T1" fmla="*/ 4586885 h 19044"/>
              <a:gd name="T2" fmla="*/ 4718844 w 19762"/>
              <a:gd name="T3" fmla="*/ 4586885 h 19044"/>
              <a:gd name="T4" fmla="*/ 4718844 w 19762"/>
              <a:gd name="T5" fmla="*/ 4586885 h 19044"/>
              <a:gd name="T6" fmla="*/ 4718844 w 19762"/>
              <a:gd name="T7" fmla="*/ 4586885 h 190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62" h="19044">
                <a:moveTo>
                  <a:pt x="500" y="4092"/>
                </a:moveTo>
                <a:cubicBezTo>
                  <a:pt x="1007" y="3072"/>
                  <a:pt x="1899" y="2369"/>
                  <a:pt x="2902" y="1983"/>
                </a:cubicBezTo>
                <a:cubicBezTo>
                  <a:pt x="4142" y="1507"/>
                  <a:pt x="5481" y="1530"/>
                  <a:pt x="6778" y="1317"/>
                </a:cubicBezTo>
                <a:cubicBezTo>
                  <a:pt x="9870" y="810"/>
                  <a:pt x="13046" y="-963"/>
                  <a:pt x="15828" y="686"/>
                </a:cubicBezTo>
                <a:cubicBezTo>
                  <a:pt x="17060" y="1417"/>
                  <a:pt x="17887" y="2706"/>
                  <a:pt x="18539" y="4060"/>
                </a:cubicBezTo>
                <a:cubicBezTo>
                  <a:pt x="19806" y="6692"/>
                  <a:pt x="20395" y="9844"/>
                  <a:pt x="18776" y="12136"/>
                </a:cubicBezTo>
                <a:cubicBezTo>
                  <a:pt x="17768" y="13563"/>
                  <a:pt x="16075" y="14187"/>
                  <a:pt x="15011" y="15562"/>
                </a:cubicBezTo>
                <a:cubicBezTo>
                  <a:pt x="14354" y="16412"/>
                  <a:pt x="13975" y="17507"/>
                  <a:pt x="13178" y="18206"/>
                </a:cubicBezTo>
                <a:cubicBezTo>
                  <a:pt x="10404" y="20637"/>
                  <a:pt x="7018" y="17321"/>
                  <a:pt x="4306" y="14017"/>
                </a:cubicBezTo>
                <a:cubicBezTo>
                  <a:pt x="1787" y="10948"/>
                  <a:pt x="-1205" y="7527"/>
                  <a:pt x="500" y="4092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8674" name="AutoShape 2"/>
          <p:cNvSpPr/>
          <p:nvPr/>
        </p:nvSpPr>
        <p:spPr bwMode="auto">
          <a:xfrm rot="224277">
            <a:off x="4270786" y="1535750"/>
            <a:ext cx="3372651" cy="2977004"/>
          </a:xfrm>
          <a:custGeom>
            <a:avLst/>
            <a:gdLst>
              <a:gd name="T0" fmla="*/ 3883819 w 19762"/>
              <a:gd name="T1" fmla="*/ 3774915 h 19044"/>
              <a:gd name="T2" fmla="*/ 3883819 w 19762"/>
              <a:gd name="T3" fmla="*/ 3774915 h 19044"/>
              <a:gd name="T4" fmla="*/ 3883819 w 19762"/>
              <a:gd name="T5" fmla="*/ 3774915 h 19044"/>
              <a:gd name="T6" fmla="*/ 3883819 w 19762"/>
              <a:gd name="T7" fmla="*/ 3774915 h 190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62" h="19044">
                <a:moveTo>
                  <a:pt x="500" y="4092"/>
                </a:moveTo>
                <a:cubicBezTo>
                  <a:pt x="1007" y="3072"/>
                  <a:pt x="1899" y="2369"/>
                  <a:pt x="2902" y="1983"/>
                </a:cubicBezTo>
                <a:cubicBezTo>
                  <a:pt x="4142" y="1507"/>
                  <a:pt x="5481" y="1530"/>
                  <a:pt x="6778" y="1317"/>
                </a:cubicBezTo>
                <a:cubicBezTo>
                  <a:pt x="9870" y="810"/>
                  <a:pt x="13046" y="-963"/>
                  <a:pt x="15828" y="686"/>
                </a:cubicBezTo>
                <a:cubicBezTo>
                  <a:pt x="17060" y="1417"/>
                  <a:pt x="17887" y="2706"/>
                  <a:pt x="18539" y="4060"/>
                </a:cubicBezTo>
                <a:cubicBezTo>
                  <a:pt x="19806" y="6692"/>
                  <a:pt x="20395" y="9844"/>
                  <a:pt x="18776" y="12136"/>
                </a:cubicBezTo>
                <a:cubicBezTo>
                  <a:pt x="17768" y="13563"/>
                  <a:pt x="16075" y="14187"/>
                  <a:pt x="15011" y="15562"/>
                </a:cubicBezTo>
                <a:cubicBezTo>
                  <a:pt x="14354" y="16412"/>
                  <a:pt x="13975" y="17507"/>
                  <a:pt x="13178" y="18206"/>
                </a:cubicBezTo>
                <a:cubicBezTo>
                  <a:pt x="10404" y="20637"/>
                  <a:pt x="7018" y="17321"/>
                  <a:pt x="4306" y="14017"/>
                </a:cubicBezTo>
                <a:cubicBezTo>
                  <a:pt x="1787" y="10948"/>
                  <a:pt x="-1205" y="7527"/>
                  <a:pt x="500" y="4092"/>
                </a:cubicBez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8675" name="AutoShape 3"/>
          <p:cNvSpPr/>
          <p:nvPr/>
        </p:nvSpPr>
        <p:spPr bwMode="auto">
          <a:xfrm rot="224277">
            <a:off x="4727089" y="2000325"/>
            <a:ext cx="2449704" cy="2161584"/>
          </a:xfrm>
          <a:custGeom>
            <a:avLst/>
            <a:gdLst>
              <a:gd name="T0" fmla="*/ 2820988 w 19762"/>
              <a:gd name="T1" fmla="*/ 2740943 h 19044"/>
              <a:gd name="T2" fmla="*/ 2820988 w 19762"/>
              <a:gd name="T3" fmla="*/ 2740943 h 19044"/>
              <a:gd name="T4" fmla="*/ 2820988 w 19762"/>
              <a:gd name="T5" fmla="*/ 2740943 h 19044"/>
              <a:gd name="T6" fmla="*/ 2820988 w 19762"/>
              <a:gd name="T7" fmla="*/ 2740943 h 190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62" h="19044">
                <a:moveTo>
                  <a:pt x="500" y="4092"/>
                </a:moveTo>
                <a:cubicBezTo>
                  <a:pt x="1007" y="3072"/>
                  <a:pt x="1899" y="2369"/>
                  <a:pt x="2902" y="1983"/>
                </a:cubicBezTo>
                <a:cubicBezTo>
                  <a:pt x="4142" y="1507"/>
                  <a:pt x="5481" y="1530"/>
                  <a:pt x="6778" y="1317"/>
                </a:cubicBezTo>
                <a:cubicBezTo>
                  <a:pt x="9870" y="810"/>
                  <a:pt x="13046" y="-963"/>
                  <a:pt x="15828" y="686"/>
                </a:cubicBezTo>
                <a:cubicBezTo>
                  <a:pt x="17060" y="1417"/>
                  <a:pt x="17887" y="2706"/>
                  <a:pt x="18539" y="4060"/>
                </a:cubicBezTo>
                <a:cubicBezTo>
                  <a:pt x="19806" y="6692"/>
                  <a:pt x="20395" y="9844"/>
                  <a:pt x="18776" y="12136"/>
                </a:cubicBezTo>
                <a:cubicBezTo>
                  <a:pt x="17768" y="13563"/>
                  <a:pt x="16075" y="14187"/>
                  <a:pt x="15011" y="15562"/>
                </a:cubicBezTo>
                <a:cubicBezTo>
                  <a:pt x="14354" y="16412"/>
                  <a:pt x="13975" y="17507"/>
                  <a:pt x="13178" y="18206"/>
                </a:cubicBezTo>
                <a:cubicBezTo>
                  <a:pt x="10404" y="20636"/>
                  <a:pt x="7018" y="17321"/>
                  <a:pt x="4306" y="14017"/>
                </a:cubicBezTo>
                <a:cubicBezTo>
                  <a:pt x="1787" y="10948"/>
                  <a:pt x="-1205" y="7527"/>
                  <a:pt x="500" y="4092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grpSp>
        <p:nvGrpSpPr>
          <p:cNvPr id="28676" name="Group 4"/>
          <p:cNvGrpSpPr/>
          <p:nvPr/>
        </p:nvGrpSpPr>
        <p:grpSpPr bwMode="auto">
          <a:xfrm>
            <a:off x="4834619" y="2846762"/>
            <a:ext cx="2466936" cy="1358573"/>
            <a:chOff x="-1" y="-1"/>
            <a:chExt cx="5682117" cy="3128816"/>
          </a:xfrm>
        </p:grpSpPr>
        <p:sp>
          <p:nvSpPr>
            <p:cNvPr id="28677" name="AutoShape 5"/>
            <p:cNvSpPr/>
            <p:nvPr/>
          </p:nvSpPr>
          <p:spPr bwMode="auto">
            <a:xfrm>
              <a:off x="12700" y="688942"/>
              <a:ext cx="5661477" cy="2439873"/>
            </a:xfrm>
            <a:custGeom>
              <a:avLst/>
              <a:gdLst>
                <a:gd name="T0" fmla="*/ 2830739 w 21600"/>
                <a:gd name="T1" fmla="*/ 1219937 h 19380"/>
                <a:gd name="T2" fmla="*/ 2830739 w 21600"/>
                <a:gd name="T3" fmla="*/ 1219937 h 19380"/>
                <a:gd name="T4" fmla="*/ 2830739 w 21600"/>
                <a:gd name="T5" fmla="*/ 1219937 h 19380"/>
                <a:gd name="T6" fmla="*/ 2830739 w 21600"/>
                <a:gd name="T7" fmla="*/ 1219937 h 193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9380">
                  <a:moveTo>
                    <a:pt x="0" y="0"/>
                  </a:moveTo>
                  <a:cubicBezTo>
                    <a:pt x="332" y="4654"/>
                    <a:pt x="1358" y="9136"/>
                    <a:pt x="3079" y="12719"/>
                  </a:cubicBezTo>
                  <a:cubicBezTo>
                    <a:pt x="7345" y="21599"/>
                    <a:pt x="14261" y="21600"/>
                    <a:pt x="18527" y="12719"/>
                  </a:cubicBezTo>
                  <a:cubicBezTo>
                    <a:pt x="20240" y="9152"/>
                    <a:pt x="21262" y="4695"/>
                    <a:pt x="21599" y="63"/>
                  </a:cubicBezTo>
                  <a:cubicBezTo>
                    <a:pt x="21539" y="110"/>
                    <a:pt x="21481" y="164"/>
                    <a:pt x="21420" y="209"/>
                  </a:cubicBezTo>
                  <a:cubicBezTo>
                    <a:pt x="20990" y="1115"/>
                    <a:pt x="20020" y="1977"/>
                    <a:pt x="18504" y="2681"/>
                  </a:cubicBezTo>
                  <a:cubicBezTo>
                    <a:pt x="14270" y="4646"/>
                    <a:pt x="7406" y="4646"/>
                    <a:pt x="3172" y="2681"/>
                  </a:cubicBezTo>
                  <a:cubicBezTo>
                    <a:pt x="1691" y="1994"/>
                    <a:pt x="730" y="1155"/>
                    <a:pt x="286" y="273"/>
                  </a:cubicBezTo>
                  <a:cubicBezTo>
                    <a:pt x="189" y="186"/>
                    <a:pt x="95" y="90"/>
                    <a:pt x="0" y="0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8678" name="AutoShape 6"/>
            <p:cNvSpPr/>
            <p:nvPr/>
          </p:nvSpPr>
          <p:spPr bwMode="auto">
            <a:xfrm>
              <a:off x="-1" y="-1"/>
              <a:ext cx="5682117" cy="1266765"/>
            </a:xfrm>
            <a:custGeom>
              <a:avLst/>
              <a:gdLst>
                <a:gd name="T0" fmla="*/ 2840914 w 19679"/>
                <a:gd name="T1" fmla="*/ 695211 h 19679"/>
                <a:gd name="T2" fmla="*/ 2840914 w 19679"/>
                <a:gd name="T3" fmla="*/ 695211 h 19679"/>
                <a:gd name="T4" fmla="*/ 2840914 w 19679"/>
                <a:gd name="T5" fmla="*/ 695211 h 19679"/>
                <a:gd name="T6" fmla="*/ 2840914 w 19679"/>
                <a:gd name="T7" fmla="*/ 69521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842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8679" name="AutoShape 7"/>
            <p:cNvSpPr/>
            <p:nvPr/>
          </p:nvSpPr>
          <p:spPr bwMode="auto">
            <a:xfrm>
              <a:off x="123834" y="795300"/>
              <a:ext cx="5518591" cy="2022380"/>
            </a:xfrm>
            <a:custGeom>
              <a:avLst/>
              <a:gdLst>
                <a:gd name="T0" fmla="*/ 2759296 w 21600"/>
                <a:gd name="T1" fmla="*/ 1011190 h 21600"/>
                <a:gd name="T2" fmla="*/ 2759296 w 21600"/>
                <a:gd name="T3" fmla="*/ 1011190 h 21600"/>
                <a:gd name="T4" fmla="*/ 2759296 w 21600"/>
                <a:gd name="T5" fmla="*/ 1011190 h 21600"/>
                <a:gd name="T6" fmla="*/ 2759296 w 21600"/>
                <a:gd name="T7" fmla="*/ 10111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cubicBezTo>
                    <a:pt x="21496" y="118"/>
                    <a:pt x="21395" y="238"/>
                    <a:pt x="21287" y="353"/>
                  </a:cubicBezTo>
                  <a:cubicBezTo>
                    <a:pt x="21285" y="355"/>
                    <a:pt x="21282" y="357"/>
                    <a:pt x="21280" y="359"/>
                  </a:cubicBezTo>
                  <a:cubicBezTo>
                    <a:pt x="20785" y="1404"/>
                    <a:pt x="19842" y="2393"/>
                    <a:pt x="18436" y="3215"/>
                  </a:cubicBezTo>
                  <a:cubicBezTo>
                    <a:pt x="17215" y="3928"/>
                    <a:pt x="15778" y="4432"/>
                    <a:pt x="14250" y="4744"/>
                  </a:cubicBezTo>
                  <a:lnTo>
                    <a:pt x="14276" y="4848"/>
                  </a:lnTo>
                  <a:lnTo>
                    <a:pt x="14515" y="5157"/>
                  </a:lnTo>
                  <a:lnTo>
                    <a:pt x="14689" y="5699"/>
                  </a:lnTo>
                  <a:lnTo>
                    <a:pt x="15088" y="6021"/>
                  </a:lnTo>
                  <a:lnTo>
                    <a:pt x="15325" y="6728"/>
                  </a:lnTo>
                  <a:lnTo>
                    <a:pt x="15851" y="6749"/>
                  </a:lnTo>
                  <a:lnTo>
                    <a:pt x="16505" y="6592"/>
                  </a:lnTo>
                  <a:lnTo>
                    <a:pt x="16624" y="6032"/>
                  </a:lnTo>
                  <a:lnTo>
                    <a:pt x="17096" y="5982"/>
                  </a:lnTo>
                  <a:lnTo>
                    <a:pt x="17412" y="6130"/>
                  </a:lnTo>
                  <a:lnTo>
                    <a:pt x="17455" y="6642"/>
                  </a:lnTo>
                  <a:lnTo>
                    <a:pt x="18120" y="6377"/>
                  </a:lnTo>
                  <a:lnTo>
                    <a:pt x="18229" y="6896"/>
                  </a:lnTo>
                  <a:lnTo>
                    <a:pt x="18107" y="7933"/>
                  </a:lnTo>
                  <a:lnTo>
                    <a:pt x="18164" y="8461"/>
                  </a:lnTo>
                  <a:lnTo>
                    <a:pt x="18399" y="8549"/>
                  </a:lnTo>
                  <a:lnTo>
                    <a:pt x="18670" y="8263"/>
                  </a:lnTo>
                  <a:lnTo>
                    <a:pt x="19008" y="8375"/>
                  </a:lnTo>
                  <a:lnTo>
                    <a:pt x="19039" y="8812"/>
                  </a:lnTo>
                  <a:lnTo>
                    <a:pt x="19008" y="9033"/>
                  </a:lnTo>
                  <a:lnTo>
                    <a:pt x="18683" y="8947"/>
                  </a:lnTo>
                  <a:lnTo>
                    <a:pt x="18530" y="9407"/>
                  </a:lnTo>
                  <a:lnTo>
                    <a:pt x="18596" y="9828"/>
                  </a:lnTo>
                  <a:lnTo>
                    <a:pt x="18635" y="11255"/>
                  </a:lnTo>
                  <a:lnTo>
                    <a:pt x="18351" y="11632"/>
                  </a:lnTo>
                  <a:lnTo>
                    <a:pt x="18275" y="12101"/>
                  </a:lnTo>
                  <a:lnTo>
                    <a:pt x="18319" y="12773"/>
                  </a:lnTo>
                  <a:lnTo>
                    <a:pt x="18728" y="13000"/>
                  </a:lnTo>
                  <a:lnTo>
                    <a:pt x="18847" y="13618"/>
                  </a:lnTo>
                  <a:lnTo>
                    <a:pt x="18728" y="14697"/>
                  </a:lnTo>
                  <a:lnTo>
                    <a:pt x="18940" y="14830"/>
                  </a:lnTo>
                  <a:cubicBezTo>
                    <a:pt x="20394" y="10516"/>
                    <a:pt x="21278" y="5353"/>
                    <a:pt x="21599" y="0"/>
                  </a:cubicBezTo>
                  <a:close/>
                  <a:moveTo>
                    <a:pt x="0" y="624"/>
                  </a:moveTo>
                  <a:lnTo>
                    <a:pt x="146" y="1267"/>
                  </a:lnTo>
                  <a:lnTo>
                    <a:pt x="420" y="1458"/>
                  </a:lnTo>
                  <a:lnTo>
                    <a:pt x="405" y="1246"/>
                  </a:lnTo>
                  <a:cubicBezTo>
                    <a:pt x="252" y="1042"/>
                    <a:pt x="116" y="835"/>
                    <a:pt x="0" y="624"/>
                  </a:cubicBezTo>
                  <a:close/>
                  <a:moveTo>
                    <a:pt x="1172" y="2092"/>
                  </a:moveTo>
                  <a:lnTo>
                    <a:pt x="1156" y="2676"/>
                  </a:lnTo>
                  <a:lnTo>
                    <a:pt x="1538" y="3336"/>
                  </a:lnTo>
                  <a:lnTo>
                    <a:pt x="1924" y="3569"/>
                  </a:lnTo>
                  <a:lnTo>
                    <a:pt x="2114" y="3843"/>
                  </a:lnTo>
                  <a:lnTo>
                    <a:pt x="2747" y="3807"/>
                  </a:lnTo>
                  <a:lnTo>
                    <a:pt x="2877" y="4105"/>
                  </a:lnTo>
                  <a:lnTo>
                    <a:pt x="3054" y="4294"/>
                  </a:lnTo>
                  <a:lnTo>
                    <a:pt x="3468" y="4279"/>
                  </a:lnTo>
                  <a:lnTo>
                    <a:pt x="3648" y="4494"/>
                  </a:lnTo>
                  <a:lnTo>
                    <a:pt x="3747" y="4877"/>
                  </a:lnTo>
                  <a:lnTo>
                    <a:pt x="3887" y="5257"/>
                  </a:lnTo>
                  <a:lnTo>
                    <a:pt x="4012" y="5679"/>
                  </a:lnTo>
                  <a:lnTo>
                    <a:pt x="4316" y="5888"/>
                  </a:lnTo>
                  <a:lnTo>
                    <a:pt x="4537" y="5670"/>
                  </a:lnTo>
                  <a:lnTo>
                    <a:pt x="4780" y="5623"/>
                  </a:lnTo>
                  <a:lnTo>
                    <a:pt x="4951" y="6094"/>
                  </a:lnTo>
                  <a:lnTo>
                    <a:pt x="5125" y="6698"/>
                  </a:lnTo>
                  <a:lnTo>
                    <a:pt x="4985" y="7356"/>
                  </a:lnTo>
                  <a:lnTo>
                    <a:pt x="4696" y="7754"/>
                  </a:lnTo>
                  <a:lnTo>
                    <a:pt x="4584" y="8202"/>
                  </a:lnTo>
                  <a:lnTo>
                    <a:pt x="4584" y="8723"/>
                  </a:lnTo>
                  <a:lnTo>
                    <a:pt x="4512" y="9177"/>
                  </a:lnTo>
                  <a:cubicBezTo>
                    <a:pt x="4527" y="9324"/>
                    <a:pt x="4558" y="9464"/>
                    <a:pt x="4607" y="9593"/>
                  </a:cubicBezTo>
                  <a:cubicBezTo>
                    <a:pt x="4677" y="9775"/>
                    <a:pt x="4778" y="9930"/>
                    <a:pt x="4899" y="10035"/>
                  </a:cubicBezTo>
                  <a:lnTo>
                    <a:pt x="4882" y="10562"/>
                  </a:lnTo>
                  <a:lnTo>
                    <a:pt x="5019" y="11031"/>
                  </a:lnTo>
                  <a:cubicBezTo>
                    <a:pt x="5151" y="11041"/>
                    <a:pt x="5268" y="11171"/>
                    <a:pt x="5310" y="11361"/>
                  </a:cubicBezTo>
                  <a:cubicBezTo>
                    <a:pt x="5357" y="11576"/>
                    <a:pt x="5297" y="11834"/>
                    <a:pt x="5386" y="12021"/>
                  </a:cubicBezTo>
                  <a:cubicBezTo>
                    <a:pt x="5490" y="12238"/>
                    <a:pt x="5708" y="12227"/>
                    <a:pt x="5804" y="12000"/>
                  </a:cubicBezTo>
                  <a:lnTo>
                    <a:pt x="6163" y="12266"/>
                  </a:lnTo>
                  <a:lnTo>
                    <a:pt x="6400" y="12749"/>
                  </a:lnTo>
                  <a:lnTo>
                    <a:pt x="6325" y="13200"/>
                  </a:lnTo>
                  <a:lnTo>
                    <a:pt x="6368" y="14550"/>
                  </a:lnTo>
                  <a:lnTo>
                    <a:pt x="6641" y="14962"/>
                  </a:lnTo>
                  <a:lnTo>
                    <a:pt x="6375" y="15611"/>
                  </a:lnTo>
                  <a:lnTo>
                    <a:pt x="6533" y="16224"/>
                  </a:lnTo>
                  <a:lnTo>
                    <a:pt x="6402" y="16781"/>
                  </a:lnTo>
                  <a:lnTo>
                    <a:pt x="6641" y="17244"/>
                  </a:lnTo>
                  <a:lnTo>
                    <a:pt x="6597" y="17804"/>
                  </a:lnTo>
                  <a:lnTo>
                    <a:pt x="6763" y="18134"/>
                  </a:lnTo>
                  <a:lnTo>
                    <a:pt x="6852" y="18865"/>
                  </a:lnTo>
                  <a:lnTo>
                    <a:pt x="6897" y="19534"/>
                  </a:lnTo>
                  <a:lnTo>
                    <a:pt x="7016" y="19843"/>
                  </a:lnTo>
                  <a:lnTo>
                    <a:pt x="6875" y="20603"/>
                  </a:lnTo>
                  <a:lnTo>
                    <a:pt x="7156" y="20668"/>
                  </a:lnTo>
                  <a:lnTo>
                    <a:pt x="7264" y="21293"/>
                  </a:lnTo>
                  <a:lnTo>
                    <a:pt x="7548" y="21594"/>
                  </a:lnTo>
                  <a:lnTo>
                    <a:pt x="7850" y="21600"/>
                  </a:lnTo>
                  <a:lnTo>
                    <a:pt x="7958" y="21054"/>
                  </a:lnTo>
                  <a:lnTo>
                    <a:pt x="8049" y="20494"/>
                  </a:lnTo>
                  <a:lnTo>
                    <a:pt x="8184" y="20079"/>
                  </a:lnTo>
                  <a:lnTo>
                    <a:pt x="7803" y="19796"/>
                  </a:lnTo>
                  <a:lnTo>
                    <a:pt x="7791" y="19171"/>
                  </a:lnTo>
                  <a:lnTo>
                    <a:pt x="7944" y="18959"/>
                  </a:lnTo>
                  <a:lnTo>
                    <a:pt x="7809" y="18770"/>
                  </a:lnTo>
                  <a:lnTo>
                    <a:pt x="7799" y="18461"/>
                  </a:lnTo>
                  <a:lnTo>
                    <a:pt x="8030" y="18366"/>
                  </a:lnTo>
                  <a:lnTo>
                    <a:pt x="8050" y="17706"/>
                  </a:lnTo>
                  <a:lnTo>
                    <a:pt x="8401" y="17742"/>
                  </a:lnTo>
                  <a:lnTo>
                    <a:pt x="8673" y="17509"/>
                  </a:lnTo>
                  <a:lnTo>
                    <a:pt x="8621" y="17105"/>
                  </a:lnTo>
                  <a:lnTo>
                    <a:pt x="8423" y="16760"/>
                  </a:lnTo>
                  <a:lnTo>
                    <a:pt x="8533" y="16498"/>
                  </a:lnTo>
                  <a:lnTo>
                    <a:pt x="8817" y="16681"/>
                  </a:lnTo>
                  <a:lnTo>
                    <a:pt x="9248" y="16330"/>
                  </a:lnTo>
                  <a:lnTo>
                    <a:pt x="9164" y="15634"/>
                  </a:lnTo>
                  <a:lnTo>
                    <a:pt x="9263" y="15325"/>
                  </a:lnTo>
                  <a:lnTo>
                    <a:pt x="9619" y="15183"/>
                  </a:lnTo>
                  <a:lnTo>
                    <a:pt x="9443" y="14223"/>
                  </a:lnTo>
                  <a:lnTo>
                    <a:pt x="9711" y="13819"/>
                  </a:lnTo>
                  <a:lnTo>
                    <a:pt x="10168" y="13618"/>
                  </a:lnTo>
                  <a:lnTo>
                    <a:pt x="10483" y="13654"/>
                  </a:lnTo>
                  <a:lnTo>
                    <a:pt x="10629" y="13085"/>
                  </a:lnTo>
                  <a:lnTo>
                    <a:pt x="10772" y="12280"/>
                  </a:lnTo>
                  <a:lnTo>
                    <a:pt x="10663" y="11446"/>
                  </a:lnTo>
                  <a:lnTo>
                    <a:pt x="10818" y="10854"/>
                  </a:lnTo>
                  <a:lnTo>
                    <a:pt x="11108" y="10453"/>
                  </a:lnTo>
                  <a:lnTo>
                    <a:pt x="11370" y="9961"/>
                  </a:lnTo>
                  <a:lnTo>
                    <a:pt x="11286" y="9489"/>
                  </a:lnTo>
                  <a:lnTo>
                    <a:pt x="10880" y="9106"/>
                  </a:lnTo>
                  <a:lnTo>
                    <a:pt x="10629" y="8535"/>
                  </a:lnTo>
                  <a:lnTo>
                    <a:pt x="9987" y="8535"/>
                  </a:lnTo>
                  <a:lnTo>
                    <a:pt x="9687" y="8151"/>
                  </a:lnTo>
                  <a:lnTo>
                    <a:pt x="9339" y="7889"/>
                  </a:lnTo>
                  <a:lnTo>
                    <a:pt x="8947" y="8069"/>
                  </a:lnTo>
                  <a:lnTo>
                    <a:pt x="8930" y="7353"/>
                  </a:lnTo>
                  <a:lnTo>
                    <a:pt x="8777" y="6651"/>
                  </a:lnTo>
                  <a:lnTo>
                    <a:pt x="8477" y="6348"/>
                  </a:lnTo>
                  <a:lnTo>
                    <a:pt x="7912" y="6330"/>
                  </a:lnTo>
                  <a:lnTo>
                    <a:pt x="7791" y="5859"/>
                  </a:lnTo>
                  <a:lnTo>
                    <a:pt x="7436" y="5611"/>
                  </a:lnTo>
                  <a:lnTo>
                    <a:pt x="7240" y="5166"/>
                  </a:lnTo>
                  <a:lnTo>
                    <a:pt x="6501" y="5201"/>
                  </a:lnTo>
                  <a:lnTo>
                    <a:pt x="6315" y="4921"/>
                  </a:lnTo>
                  <a:lnTo>
                    <a:pt x="5934" y="4874"/>
                  </a:lnTo>
                  <a:lnTo>
                    <a:pt x="5700" y="4936"/>
                  </a:lnTo>
                  <a:lnTo>
                    <a:pt x="5357" y="5528"/>
                  </a:lnTo>
                  <a:lnTo>
                    <a:pt x="5179" y="5897"/>
                  </a:lnTo>
                  <a:lnTo>
                    <a:pt x="4925" y="5310"/>
                  </a:lnTo>
                  <a:lnTo>
                    <a:pt x="4547" y="5346"/>
                  </a:lnTo>
                  <a:lnTo>
                    <a:pt x="4352" y="5525"/>
                  </a:lnTo>
                  <a:lnTo>
                    <a:pt x="4211" y="5310"/>
                  </a:lnTo>
                  <a:lnTo>
                    <a:pt x="4103" y="4774"/>
                  </a:lnTo>
                  <a:lnTo>
                    <a:pt x="4110" y="4294"/>
                  </a:lnTo>
                  <a:lnTo>
                    <a:pt x="4217" y="4052"/>
                  </a:lnTo>
                  <a:lnTo>
                    <a:pt x="4166" y="3925"/>
                  </a:lnTo>
                  <a:cubicBezTo>
                    <a:pt x="4087" y="3892"/>
                    <a:pt x="4008" y="3856"/>
                    <a:pt x="3930" y="3822"/>
                  </a:cubicBezTo>
                  <a:lnTo>
                    <a:pt x="3853" y="3869"/>
                  </a:lnTo>
                  <a:lnTo>
                    <a:pt x="3525" y="3919"/>
                  </a:lnTo>
                  <a:lnTo>
                    <a:pt x="3374" y="3681"/>
                  </a:lnTo>
                  <a:lnTo>
                    <a:pt x="3390" y="3574"/>
                  </a:lnTo>
                  <a:cubicBezTo>
                    <a:pt x="3158" y="3459"/>
                    <a:pt x="2928" y="3343"/>
                    <a:pt x="2709" y="3215"/>
                  </a:cubicBezTo>
                  <a:cubicBezTo>
                    <a:pt x="2705" y="3213"/>
                    <a:pt x="2702" y="3211"/>
                    <a:pt x="2699" y="3209"/>
                  </a:cubicBezTo>
                  <a:lnTo>
                    <a:pt x="2696" y="3209"/>
                  </a:lnTo>
                  <a:lnTo>
                    <a:pt x="2695" y="3206"/>
                  </a:lnTo>
                  <a:cubicBezTo>
                    <a:pt x="2107" y="2861"/>
                    <a:pt x="1600" y="2488"/>
                    <a:pt x="1172" y="2092"/>
                  </a:cubicBezTo>
                  <a:close/>
                </a:path>
              </a:pathLst>
            </a:custGeom>
            <a:solidFill>
              <a:srgbClr val="F2F3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680" name="Group 8"/>
          <p:cNvGrpSpPr/>
          <p:nvPr/>
        </p:nvGrpSpPr>
        <p:grpSpPr bwMode="auto">
          <a:xfrm>
            <a:off x="4834619" y="1452348"/>
            <a:ext cx="2466936" cy="1358572"/>
            <a:chOff x="-1" y="-1"/>
            <a:chExt cx="5682116" cy="3128816"/>
          </a:xfrm>
        </p:grpSpPr>
        <p:sp>
          <p:nvSpPr>
            <p:cNvPr id="28681" name="AutoShape 9"/>
            <p:cNvSpPr/>
            <p:nvPr/>
          </p:nvSpPr>
          <p:spPr bwMode="auto">
            <a:xfrm rot="10800000">
              <a:off x="7938" y="-1"/>
              <a:ext cx="5661476" cy="2439873"/>
            </a:xfrm>
            <a:custGeom>
              <a:avLst/>
              <a:gdLst>
                <a:gd name="T0" fmla="*/ 2830738 w 21600"/>
                <a:gd name="T1" fmla="*/ 1219937 h 19380"/>
                <a:gd name="T2" fmla="*/ 2830738 w 21600"/>
                <a:gd name="T3" fmla="*/ 1219937 h 19380"/>
                <a:gd name="T4" fmla="*/ 2830738 w 21600"/>
                <a:gd name="T5" fmla="*/ 1219937 h 19380"/>
                <a:gd name="T6" fmla="*/ 2830738 w 21600"/>
                <a:gd name="T7" fmla="*/ 1219937 h 193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9380">
                  <a:moveTo>
                    <a:pt x="0" y="0"/>
                  </a:moveTo>
                  <a:cubicBezTo>
                    <a:pt x="332" y="4654"/>
                    <a:pt x="1358" y="9136"/>
                    <a:pt x="3079" y="12719"/>
                  </a:cubicBezTo>
                  <a:cubicBezTo>
                    <a:pt x="7345" y="21599"/>
                    <a:pt x="14261" y="21600"/>
                    <a:pt x="18527" y="12719"/>
                  </a:cubicBezTo>
                  <a:cubicBezTo>
                    <a:pt x="20240" y="9152"/>
                    <a:pt x="21262" y="4695"/>
                    <a:pt x="21599" y="63"/>
                  </a:cubicBezTo>
                  <a:cubicBezTo>
                    <a:pt x="21539" y="110"/>
                    <a:pt x="21481" y="164"/>
                    <a:pt x="21420" y="209"/>
                  </a:cubicBezTo>
                  <a:cubicBezTo>
                    <a:pt x="20990" y="1115"/>
                    <a:pt x="20020" y="1977"/>
                    <a:pt x="18504" y="2681"/>
                  </a:cubicBezTo>
                  <a:cubicBezTo>
                    <a:pt x="14270" y="4646"/>
                    <a:pt x="7406" y="4646"/>
                    <a:pt x="3172" y="2681"/>
                  </a:cubicBezTo>
                  <a:cubicBezTo>
                    <a:pt x="1691" y="1994"/>
                    <a:pt x="730" y="1155"/>
                    <a:pt x="286" y="273"/>
                  </a:cubicBezTo>
                  <a:cubicBezTo>
                    <a:pt x="189" y="186"/>
                    <a:pt x="95" y="90"/>
                    <a:pt x="0" y="0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8682" name="AutoShape 10"/>
            <p:cNvSpPr/>
            <p:nvPr/>
          </p:nvSpPr>
          <p:spPr bwMode="auto">
            <a:xfrm rot="10800000">
              <a:off x="-1" y="1862049"/>
              <a:ext cx="5682116" cy="1266766"/>
            </a:xfrm>
            <a:custGeom>
              <a:avLst/>
              <a:gdLst>
                <a:gd name="T0" fmla="*/ 2840914 w 19679"/>
                <a:gd name="T1" fmla="*/ 695212 h 19679"/>
                <a:gd name="T2" fmla="*/ 2840914 w 19679"/>
                <a:gd name="T3" fmla="*/ 695212 h 19679"/>
                <a:gd name="T4" fmla="*/ 2840914 w 19679"/>
                <a:gd name="T5" fmla="*/ 695212 h 19679"/>
                <a:gd name="T6" fmla="*/ 2840914 w 19679"/>
                <a:gd name="T7" fmla="*/ 69521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842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8683" name="AutoShape 11"/>
            <p:cNvSpPr/>
            <p:nvPr/>
          </p:nvSpPr>
          <p:spPr bwMode="auto">
            <a:xfrm>
              <a:off x="520741" y="407967"/>
              <a:ext cx="5126447" cy="1916024"/>
            </a:xfrm>
            <a:custGeom>
              <a:avLst/>
              <a:gdLst>
                <a:gd name="T0" fmla="*/ 2563224 w 21600"/>
                <a:gd name="T1" fmla="*/ 958012 h 21600"/>
                <a:gd name="T2" fmla="*/ 2563224 w 21600"/>
                <a:gd name="T3" fmla="*/ 958012 h 21600"/>
                <a:gd name="T4" fmla="*/ 2563224 w 21600"/>
                <a:gd name="T5" fmla="*/ 958012 h 21600"/>
                <a:gd name="T6" fmla="*/ 2563224 w 21600"/>
                <a:gd name="T7" fmla="*/ 95801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313" y="0"/>
                  </a:moveTo>
                  <a:lnTo>
                    <a:pt x="15124" y="200"/>
                  </a:lnTo>
                  <a:lnTo>
                    <a:pt x="14332" y="3"/>
                  </a:lnTo>
                  <a:lnTo>
                    <a:pt x="13204" y="61"/>
                  </a:lnTo>
                  <a:lnTo>
                    <a:pt x="13205" y="643"/>
                  </a:lnTo>
                  <a:lnTo>
                    <a:pt x="12654" y="724"/>
                  </a:lnTo>
                  <a:lnTo>
                    <a:pt x="11722" y="565"/>
                  </a:lnTo>
                  <a:lnTo>
                    <a:pt x="11433" y="970"/>
                  </a:lnTo>
                  <a:cubicBezTo>
                    <a:pt x="11339" y="1052"/>
                    <a:pt x="11240" y="1117"/>
                    <a:pt x="11138" y="1160"/>
                  </a:cubicBezTo>
                  <a:cubicBezTo>
                    <a:pt x="10981" y="1227"/>
                    <a:pt x="10820" y="1246"/>
                    <a:pt x="10659" y="1215"/>
                  </a:cubicBezTo>
                  <a:lnTo>
                    <a:pt x="10322" y="1303"/>
                  </a:lnTo>
                  <a:cubicBezTo>
                    <a:pt x="10284" y="1417"/>
                    <a:pt x="10283" y="1563"/>
                    <a:pt x="10321" y="1678"/>
                  </a:cubicBezTo>
                  <a:cubicBezTo>
                    <a:pt x="10350" y="1766"/>
                    <a:pt x="10399" y="1827"/>
                    <a:pt x="10455" y="1846"/>
                  </a:cubicBezTo>
                  <a:lnTo>
                    <a:pt x="10734" y="1687"/>
                  </a:lnTo>
                  <a:lnTo>
                    <a:pt x="11307" y="1762"/>
                  </a:lnTo>
                  <a:lnTo>
                    <a:pt x="11623" y="1978"/>
                  </a:lnTo>
                  <a:lnTo>
                    <a:pt x="11449" y="2703"/>
                  </a:lnTo>
                  <a:lnTo>
                    <a:pt x="11269" y="2929"/>
                  </a:lnTo>
                  <a:lnTo>
                    <a:pt x="11797" y="3062"/>
                  </a:lnTo>
                  <a:lnTo>
                    <a:pt x="11644" y="3763"/>
                  </a:lnTo>
                  <a:lnTo>
                    <a:pt x="11120" y="4064"/>
                  </a:lnTo>
                  <a:lnTo>
                    <a:pt x="11325" y="5694"/>
                  </a:lnTo>
                  <a:lnTo>
                    <a:pt x="11774" y="5771"/>
                  </a:lnTo>
                  <a:cubicBezTo>
                    <a:pt x="11835" y="5488"/>
                    <a:pt x="11926" y="5228"/>
                    <a:pt x="12042" y="5008"/>
                  </a:cubicBezTo>
                  <a:cubicBezTo>
                    <a:pt x="12175" y="4756"/>
                    <a:pt x="12336" y="4562"/>
                    <a:pt x="12516" y="4439"/>
                  </a:cubicBezTo>
                  <a:lnTo>
                    <a:pt x="12723" y="3812"/>
                  </a:lnTo>
                  <a:lnTo>
                    <a:pt x="12948" y="3812"/>
                  </a:lnTo>
                  <a:lnTo>
                    <a:pt x="13152" y="3928"/>
                  </a:lnTo>
                  <a:lnTo>
                    <a:pt x="13302" y="3324"/>
                  </a:lnTo>
                  <a:cubicBezTo>
                    <a:pt x="13431" y="3373"/>
                    <a:pt x="13561" y="3407"/>
                    <a:pt x="13692" y="3427"/>
                  </a:cubicBezTo>
                  <a:cubicBezTo>
                    <a:pt x="13846" y="3450"/>
                    <a:pt x="13999" y="3452"/>
                    <a:pt x="14153" y="3434"/>
                  </a:cubicBezTo>
                  <a:lnTo>
                    <a:pt x="14312" y="2848"/>
                  </a:lnTo>
                  <a:lnTo>
                    <a:pt x="14584" y="2719"/>
                  </a:lnTo>
                  <a:cubicBezTo>
                    <a:pt x="14653" y="2589"/>
                    <a:pt x="14725" y="2465"/>
                    <a:pt x="14800" y="2347"/>
                  </a:cubicBezTo>
                  <a:cubicBezTo>
                    <a:pt x="14880" y="2219"/>
                    <a:pt x="14964" y="2098"/>
                    <a:pt x="15051" y="1985"/>
                  </a:cubicBezTo>
                  <a:lnTo>
                    <a:pt x="15062" y="1286"/>
                  </a:lnTo>
                  <a:lnTo>
                    <a:pt x="15283" y="646"/>
                  </a:lnTo>
                  <a:lnTo>
                    <a:pt x="15550" y="630"/>
                  </a:lnTo>
                  <a:lnTo>
                    <a:pt x="15605" y="294"/>
                  </a:lnTo>
                  <a:lnTo>
                    <a:pt x="15313" y="0"/>
                  </a:lnTo>
                  <a:close/>
                  <a:moveTo>
                    <a:pt x="10693" y="139"/>
                  </a:moveTo>
                  <a:lnTo>
                    <a:pt x="10285" y="384"/>
                  </a:lnTo>
                  <a:lnTo>
                    <a:pt x="9573" y="565"/>
                  </a:lnTo>
                  <a:lnTo>
                    <a:pt x="9301" y="268"/>
                  </a:lnTo>
                  <a:lnTo>
                    <a:pt x="8655" y="194"/>
                  </a:lnTo>
                  <a:lnTo>
                    <a:pt x="8493" y="591"/>
                  </a:lnTo>
                  <a:lnTo>
                    <a:pt x="8200" y="614"/>
                  </a:lnTo>
                  <a:lnTo>
                    <a:pt x="8169" y="1183"/>
                  </a:lnTo>
                  <a:lnTo>
                    <a:pt x="8714" y="1257"/>
                  </a:lnTo>
                  <a:lnTo>
                    <a:pt x="8958" y="1118"/>
                  </a:lnTo>
                  <a:lnTo>
                    <a:pt x="8991" y="1704"/>
                  </a:lnTo>
                  <a:lnTo>
                    <a:pt x="9304" y="1875"/>
                  </a:lnTo>
                  <a:lnTo>
                    <a:pt x="9470" y="1248"/>
                  </a:lnTo>
                  <a:lnTo>
                    <a:pt x="9925" y="798"/>
                  </a:lnTo>
                  <a:lnTo>
                    <a:pt x="10297" y="759"/>
                  </a:lnTo>
                  <a:lnTo>
                    <a:pt x="10826" y="630"/>
                  </a:lnTo>
                  <a:lnTo>
                    <a:pt x="11220" y="430"/>
                  </a:lnTo>
                  <a:lnTo>
                    <a:pt x="10693" y="139"/>
                  </a:lnTo>
                  <a:close/>
                  <a:moveTo>
                    <a:pt x="7737" y="989"/>
                  </a:moveTo>
                  <a:lnTo>
                    <a:pt x="7359" y="1044"/>
                  </a:lnTo>
                  <a:lnTo>
                    <a:pt x="6897" y="1037"/>
                  </a:lnTo>
                  <a:lnTo>
                    <a:pt x="6752" y="1532"/>
                  </a:lnTo>
                  <a:lnTo>
                    <a:pt x="6993" y="1700"/>
                  </a:lnTo>
                  <a:lnTo>
                    <a:pt x="7410" y="1319"/>
                  </a:lnTo>
                  <a:lnTo>
                    <a:pt x="7852" y="1183"/>
                  </a:lnTo>
                  <a:lnTo>
                    <a:pt x="7737" y="989"/>
                  </a:lnTo>
                  <a:close/>
                  <a:moveTo>
                    <a:pt x="7665" y="1710"/>
                  </a:moveTo>
                  <a:lnTo>
                    <a:pt x="7251" y="1784"/>
                  </a:lnTo>
                  <a:lnTo>
                    <a:pt x="7426" y="2234"/>
                  </a:lnTo>
                  <a:lnTo>
                    <a:pt x="7600" y="2195"/>
                  </a:lnTo>
                  <a:lnTo>
                    <a:pt x="7665" y="1710"/>
                  </a:lnTo>
                  <a:close/>
                  <a:moveTo>
                    <a:pt x="6468" y="1894"/>
                  </a:moveTo>
                  <a:lnTo>
                    <a:pt x="6220" y="2234"/>
                  </a:lnTo>
                  <a:lnTo>
                    <a:pt x="5507" y="2531"/>
                  </a:lnTo>
                  <a:lnTo>
                    <a:pt x="5028" y="1978"/>
                  </a:lnTo>
                  <a:lnTo>
                    <a:pt x="4509" y="2085"/>
                  </a:lnTo>
                  <a:lnTo>
                    <a:pt x="4044" y="2470"/>
                  </a:lnTo>
                  <a:lnTo>
                    <a:pt x="4405" y="2774"/>
                  </a:lnTo>
                  <a:lnTo>
                    <a:pt x="4874" y="2657"/>
                  </a:lnTo>
                  <a:lnTo>
                    <a:pt x="4958" y="3314"/>
                  </a:lnTo>
                  <a:cubicBezTo>
                    <a:pt x="5004" y="3427"/>
                    <a:pt x="5077" y="3492"/>
                    <a:pt x="5154" y="3498"/>
                  </a:cubicBezTo>
                  <a:cubicBezTo>
                    <a:pt x="5338" y="3514"/>
                    <a:pt x="5483" y="3216"/>
                    <a:pt x="5450" y="2887"/>
                  </a:cubicBezTo>
                  <a:lnTo>
                    <a:pt x="5750" y="2871"/>
                  </a:lnTo>
                  <a:lnTo>
                    <a:pt x="5999" y="3214"/>
                  </a:lnTo>
                  <a:lnTo>
                    <a:pt x="6346" y="2832"/>
                  </a:lnTo>
                  <a:lnTo>
                    <a:pt x="6468" y="1894"/>
                  </a:lnTo>
                  <a:close/>
                  <a:moveTo>
                    <a:pt x="8888" y="2062"/>
                  </a:moveTo>
                  <a:lnTo>
                    <a:pt x="8649" y="2570"/>
                  </a:lnTo>
                  <a:lnTo>
                    <a:pt x="8466" y="2722"/>
                  </a:lnTo>
                  <a:lnTo>
                    <a:pt x="8071" y="2221"/>
                  </a:lnTo>
                  <a:lnTo>
                    <a:pt x="7753" y="2405"/>
                  </a:lnTo>
                  <a:lnTo>
                    <a:pt x="7768" y="3243"/>
                  </a:lnTo>
                  <a:lnTo>
                    <a:pt x="7961" y="3466"/>
                  </a:lnTo>
                  <a:lnTo>
                    <a:pt x="7791" y="4051"/>
                  </a:lnTo>
                  <a:lnTo>
                    <a:pt x="8188" y="4284"/>
                  </a:lnTo>
                  <a:lnTo>
                    <a:pt x="8190" y="3162"/>
                  </a:lnTo>
                  <a:lnTo>
                    <a:pt x="8555" y="2987"/>
                  </a:lnTo>
                  <a:lnTo>
                    <a:pt x="8845" y="3456"/>
                  </a:lnTo>
                  <a:lnTo>
                    <a:pt x="9163" y="4294"/>
                  </a:lnTo>
                  <a:lnTo>
                    <a:pt x="9791" y="4142"/>
                  </a:lnTo>
                  <a:lnTo>
                    <a:pt x="10016" y="4261"/>
                  </a:lnTo>
                  <a:lnTo>
                    <a:pt x="9843" y="3362"/>
                  </a:lnTo>
                  <a:lnTo>
                    <a:pt x="9330" y="3100"/>
                  </a:lnTo>
                  <a:lnTo>
                    <a:pt x="9189" y="2221"/>
                  </a:lnTo>
                  <a:lnTo>
                    <a:pt x="8888" y="2062"/>
                  </a:lnTo>
                  <a:close/>
                  <a:moveTo>
                    <a:pt x="7038" y="2412"/>
                  </a:moveTo>
                  <a:lnTo>
                    <a:pt x="6930" y="3476"/>
                  </a:lnTo>
                  <a:lnTo>
                    <a:pt x="6577" y="3951"/>
                  </a:lnTo>
                  <a:lnTo>
                    <a:pt x="6064" y="4310"/>
                  </a:lnTo>
                  <a:lnTo>
                    <a:pt x="5558" y="4032"/>
                  </a:lnTo>
                  <a:lnTo>
                    <a:pt x="5299" y="3660"/>
                  </a:lnTo>
                  <a:lnTo>
                    <a:pt x="5118" y="4756"/>
                  </a:lnTo>
                  <a:lnTo>
                    <a:pt x="4784" y="4303"/>
                  </a:lnTo>
                  <a:lnTo>
                    <a:pt x="4730" y="3660"/>
                  </a:lnTo>
                  <a:lnTo>
                    <a:pt x="4377" y="3789"/>
                  </a:lnTo>
                  <a:lnTo>
                    <a:pt x="3742" y="3434"/>
                  </a:lnTo>
                  <a:lnTo>
                    <a:pt x="3193" y="3178"/>
                  </a:lnTo>
                  <a:lnTo>
                    <a:pt x="2933" y="3595"/>
                  </a:lnTo>
                  <a:lnTo>
                    <a:pt x="2567" y="3909"/>
                  </a:lnTo>
                  <a:lnTo>
                    <a:pt x="1919" y="3501"/>
                  </a:lnTo>
                  <a:lnTo>
                    <a:pt x="1750" y="3453"/>
                  </a:lnTo>
                  <a:cubicBezTo>
                    <a:pt x="1580" y="3859"/>
                    <a:pt x="1412" y="4275"/>
                    <a:pt x="1249" y="4711"/>
                  </a:cubicBezTo>
                  <a:cubicBezTo>
                    <a:pt x="1109" y="5087"/>
                    <a:pt x="973" y="5472"/>
                    <a:pt x="841" y="5862"/>
                  </a:cubicBezTo>
                  <a:lnTo>
                    <a:pt x="1071" y="5768"/>
                  </a:lnTo>
                  <a:lnTo>
                    <a:pt x="1025" y="7634"/>
                  </a:lnTo>
                  <a:lnTo>
                    <a:pt x="948" y="9432"/>
                  </a:lnTo>
                  <a:lnTo>
                    <a:pt x="326" y="10551"/>
                  </a:lnTo>
                  <a:lnTo>
                    <a:pt x="0" y="11459"/>
                  </a:lnTo>
                  <a:lnTo>
                    <a:pt x="7" y="12675"/>
                  </a:lnTo>
                  <a:lnTo>
                    <a:pt x="126" y="13328"/>
                  </a:lnTo>
                  <a:lnTo>
                    <a:pt x="137" y="14499"/>
                  </a:lnTo>
                  <a:lnTo>
                    <a:pt x="432" y="16054"/>
                  </a:lnTo>
                  <a:lnTo>
                    <a:pt x="703" y="16284"/>
                  </a:lnTo>
                  <a:lnTo>
                    <a:pt x="673" y="15763"/>
                  </a:lnTo>
                  <a:lnTo>
                    <a:pt x="400" y="14683"/>
                  </a:lnTo>
                  <a:lnTo>
                    <a:pt x="504" y="14185"/>
                  </a:lnTo>
                  <a:lnTo>
                    <a:pt x="782" y="14731"/>
                  </a:lnTo>
                  <a:lnTo>
                    <a:pt x="1089" y="15957"/>
                  </a:lnTo>
                  <a:lnTo>
                    <a:pt x="1450" y="16730"/>
                  </a:lnTo>
                  <a:lnTo>
                    <a:pt x="1428" y="17732"/>
                  </a:lnTo>
                  <a:lnTo>
                    <a:pt x="1656" y="18201"/>
                  </a:lnTo>
                  <a:cubicBezTo>
                    <a:pt x="1981" y="18045"/>
                    <a:pt x="2316" y="17902"/>
                    <a:pt x="2660" y="17768"/>
                  </a:cubicBezTo>
                  <a:lnTo>
                    <a:pt x="2531" y="17648"/>
                  </a:lnTo>
                  <a:lnTo>
                    <a:pt x="2443" y="16879"/>
                  </a:lnTo>
                  <a:lnTo>
                    <a:pt x="2545" y="15757"/>
                  </a:lnTo>
                  <a:lnTo>
                    <a:pt x="2713" y="15045"/>
                  </a:lnTo>
                  <a:lnTo>
                    <a:pt x="3139" y="14631"/>
                  </a:lnTo>
                  <a:lnTo>
                    <a:pt x="3470" y="14415"/>
                  </a:lnTo>
                  <a:lnTo>
                    <a:pt x="3589" y="14845"/>
                  </a:lnTo>
                  <a:lnTo>
                    <a:pt x="3846" y="14744"/>
                  </a:lnTo>
                  <a:lnTo>
                    <a:pt x="3931" y="14418"/>
                  </a:lnTo>
                  <a:lnTo>
                    <a:pt x="4320" y="14418"/>
                  </a:lnTo>
                  <a:lnTo>
                    <a:pt x="4675" y="14418"/>
                  </a:lnTo>
                  <a:lnTo>
                    <a:pt x="4836" y="14867"/>
                  </a:lnTo>
                  <a:lnTo>
                    <a:pt x="4917" y="15750"/>
                  </a:lnTo>
                  <a:lnTo>
                    <a:pt x="5085" y="16119"/>
                  </a:lnTo>
                  <a:lnTo>
                    <a:pt x="5251" y="15815"/>
                  </a:lnTo>
                  <a:lnTo>
                    <a:pt x="5195" y="14925"/>
                  </a:lnTo>
                  <a:lnTo>
                    <a:pt x="5124" y="14001"/>
                  </a:lnTo>
                  <a:cubicBezTo>
                    <a:pt x="5215" y="13863"/>
                    <a:pt x="5313" y="13743"/>
                    <a:pt x="5416" y="13639"/>
                  </a:cubicBezTo>
                  <a:cubicBezTo>
                    <a:pt x="5589" y="13464"/>
                    <a:pt x="5776" y="13339"/>
                    <a:pt x="5970" y="13270"/>
                  </a:cubicBezTo>
                  <a:lnTo>
                    <a:pt x="6141" y="12788"/>
                  </a:lnTo>
                  <a:lnTo>
                    <a:pt x="6119" y="11870"/>
                  </a:lnTo>
                  <a:lnTo>
                    <a:pt x="6438" y="11731"/>
                  </a:lnTo>
                  <a:lnTo>
                    <a:pt x="6651" y="11223"/>
                  </a:lnTo>
                  <a:lnTo>
                    <a:pt x="6986" y="11162"/>
                  </a:lnTo>
                  <a:lnTo>
                    <a:pt x="7412" y="10421"/>
                  </a:lnTo>
                  <a:lnTo>
                    <a:pt x="7818" y="9868"/>
                  </a:lnTo>
                  <a:cubicBezTo>
                    <a:pt x="7943" y="9776"/>
                    <a:pt x="8086" y="9845"/>
                    <a:pt x="8168" y="10040"/>
                  </a:cubicBezTo>
                  <a:cubicBezTo>
                    <a:pt x="8234" y="10197"/>
                    <a:pt x="8244" y="10415"/>
                    <a:pt x="8323" y="10554"/>
                  </a:cubicBezTo>
                  <a:cubicBezTo>
                    <a:pt x="8441" y="10763"/>
                    <a:pt x="8636" y="10716"/>
                    <a:pt x="8719" y="10457"/>
                  </a:cubicBezTo>
                  <a:lnTo>
                    <a:pt x="8773" y="10011"/>
                  </a:lnTo>
                  <a:lnTo>
                    <a:pt x="8547" y="9778"/>
                  </a:lnTo>
                  <a:lnTo>
                    <a:pt x="8273" y="9522"/>
                  </a:lnTo>
                  <a:lnTo>
                    <a:pt x="8088" y="8504"/>
                  </a:lnTo>
                  <a:lnTo>
                    <a:pt x="8390" y="8209"/>
                  </a:lnTo>
                  <a:lnTo>
                    <a:pt x="8916" y="8329"/>
                  </a:lnTo>
                  <a:lnTo>
                    <a:pt x="8980" y="8795"/>
                  </a:lnTo>
                  <a:lnTo>
                    <a:pt x="9454" y="8287"/>
                  </a:lnTo>
                  <a:lnTo>
                    <a:pt x="9401" y="7876"/>
                  </a:lnTo>
                  <a:lnTo>
                    <a:pt x="9593" y="7721"/>
                  </a:lnTo>
                  <a:lnTo>
                    <a:pt x="9722" y="7372"/>
                  </a:lnTo>
                  <a:lnTo>
                    <a:pt x="9485" y="7175"/>
                  </a:lnTo>
                  <a:lnTo>
                    <a:pt x="9337" y="6628"/>
                  </a:lnTo>
                  <a:lnTo>
                    <a:pt x="9359" y="5872"/>
                  </a:lnTo>
                  <a:lnTo>
                    <a:pt x="9203" y="5788"/>
                  </a:lnTo>
                  <a:lnTo>
                    <a:pt x="9021" y="6295"/>
                  </a:lnTo>
                  <a:lnTo>
                    <a:pt x="8634" y="6583"/>
                  </a:lnTo>
                  <a:lnTo>
                    <a:pt x="8549" y="6153"/>
                  </a:lnTo>
                  <a:lnTo>
                    <a:pt x="8603" y="5726"/>
                  </a:lnTo>
                  <a:lnTo>
                    <a:pt x="8377" y="5493"/>
                  </a:lnTo>
                  <a:lnTo>
                    <a:pt x="8119" y="5160"/>
                  </a:lnTo>
                  <a:lnTo>
                    <a:pt x="7889" y="5590"/>
                  </a:lnTo>
                  <a:lnTo>
                    <a:pt x="7382" y="6043"/>
                  </a:lnTo>
                  <a:lnTo>
                    <a:pt x="7728" y="6648"/>
                  </a:lnTo>
                  <a:lnTo>
                    <a:pt x="7728" y="7233"/>
                  </a:lnTo>
                  <a:lnTo>
                    <a:pt x="7330" y="7249"/>
                  </a:lnTo>
                  <a:lnTo>
                    <a:pt x="7093" y="7097"/>
                  </a:lnTo>
                  <a:lnTo>
                    <a:pt x="7048" y="7863"/>
                  </a:lnTo>
                  <a:lnTo>
                    <a:pt x="6972" y="8294"/>
                  </a:lnTo>
                  <a:lnTo>
                    <a:pt x="6747" y="8449"/>
                  </a:lnTo>
                  <a:lnTo>
                    <a:pt x="6490" y="8449"/>
                  </a:lnTo>
                  <a:lnTo>
                    <a:pt x="6350" y="7960"/>
                  </a:lnTo>
                  <a:lnTo>
                    <a:pt x="6639" y="7450"/>
                  </a:lnTo>
                  <a:lnTo>
                    <a:pt x="6359" y="7317"/>
                  </a:lnTo>
                  <a:lnTo>
                    <a:pt x="6255" y="6813"/>
                  </a:lnTo>
                  <a:lnTo>
                    <a:pt x="5933" y="6968"/>
                  </a:lnTo>
                  <a:lnTo>
                    <a:pt x="5676" y="6793"/>
                  </a:lnTo>
                  <a:lnTo>
                    <a:pt x="5615" y="6066"/>
                  </a:lnTo>
                  <a:lnTo>
                    <a:pt x="5615" y="5771"/>
                  </a:lnTo>
                  <a:lnTo>
                    <a:pt x="6246" y="5083"/>
                  </a:lnTo>
                  <a:lnTo>
                    <a:pt x="6988" y="4711"/>
                  </a:lnTo>
                  <a:lnTo>
                    <a:pt x="7041" y="4342"/>
                  </a:lnTo>
                  <a:lnTo>
                    <a:pt x="7295" y="4171"/>
                  </a:lnTo>
                  <a:lnTo>
                    <a:pt x="7401" y="3838"/>
                  </a:lnTo>
                  <a:lnTo>
                    <a:pt x="7262" y="3508"/>
                  </a:lnTo>
                  <a:lnTo>
                    <a:pt x="7038" y="2412"/>
                  </a:lnTo>
                  <a:close/>
                  <a:moveTo>
                    <a:pt x="14606" y="3980"/>
                  </a:moveTo>
                  <a:lnTo>
                    <a:pt x="14279" y="4080"/>
                  </a:lnTo>
                  <a:lnTo>
                    <a:pt x="14200" y="4543"/>
                  </a:lnTo>
                  <a:lnTo>
                    <a:pt x="14779" y="5134"/>
                  </a:lnTo>
                  <a:lnTo>
                    <a:pt x="15299" y="5361"/>
                  </a:lnTo>
                  <a:lnTo>
                    <a:pt x="15507" y="4740"/>
                  </a:lnTo>
                  <a:lnTo>
                    <a:pt x="15440" y="3980"/>
                  </a:lnTo>
                  <a:lnTo>
                    <a:pt x="14971" y="4071"/>
                  </a:lnTo>
                  <a:lnTo>
                    <a:pt x="14820" y="4284"/>
                  </a:lnTo>
                  <a:lnTo>
                    <a:pt x="14606" y="3980"/>
                  </a:lnTo>
                  <a:close/>
                  <a:moveTo>
                    <a:pt x="18206" y="4517"/>
                  </a:moveTo>
                  <a:lnTo>
                    <a:pt x="18111" y="4646"/>
                  </a:lnTo>
                  <a:lnTo>
                    <a:pt x="17851" y="5189"/>
                  </a:lnTo>
                  <a:lnTo>
                    <a:pt x="17449" y="5131"/>
                  </a:lnTo>
                  <a:cubicBezTo>
                    <a:pt x="17352" y="5393"/>
                    <a:pt x="17351" y="5735"/>
                    <a:pt x="17448" y="5998"/>
                  </a:cubicBezTo>
                  <a:cubicBezTo>
                    <a:pt x="17510" y="6165"/>
                    <a:pt x="17606" y="6280"/>
                    <a:pt x="17714" y="6318"/>
                  </a:cubicBezTo>
                  <a:lnTo>
                    <a:pt x="18200" y="5830"/>
                  </a:lnTo>
                  <a:cubicBezTo>
                    <a:pt x="18281" y="5850"/>
                    <a:pt x="18352" y="5935"/>
                    <a:pt x="18394" y="6062"/>
                  </a:cubicBezTo>
                  <a:cubicBezTo>
                    <a:pt x="18464" y="6278"/>
                    <a:pt x="18438" y="6554"/>
                    <a:pt x="18332" y="6716"/>
                  </a:cubicBezTo>
                  <a:lnTo>
                    <a:pt x="17763" y="6754"/>
                  </a:lnTo>
                  <a:cubicBezTo>
                    <a:pt x="17720" y="6847"/>
                    <a:pt x="17700" y="6968"/>
                    <a:pt x="17708" y="7087"/>
                  </a:cubicBezTo>
                  <a:cubicBezTo>
                    <a:pt x="17723" y="7295"/>
                    <a:pt x="17814" y="7461"/>
                    <a:pt x="17928" y="7485"/>
                  </a:cubicBezTo>
                  <a:cubicBezTo>
                    <a:pt x="18036" y="7403"/>
                    <a:pt x="18143" y="7320"/>
                    <a:pt x="18251" y="7239"/>
                  </a:cubicBezTo>
                  <a:cubicBezTo>
                    <a:pt x="18398" y="7129"/>
                    <a:pt x="18544" y="7019"/>
                    <a:pt x="18692" y="6913"/>
                  </a:cubicBezTo>
                  <a:lnTo>
                    <a:pt x="18766" y="6337"/>
                  </a:lnTo>
                  <a:lnTo>
                    <a:pt x="18801" y="6195"/>
                  </a:lnTo>
                  <a:cubicBezTo>
                    <a:pt x="18635" y="5691"/>
                    <a:pt x="18464" y="5193"/>
                    <a:pt x="18284" y="4711"/>
                  </a:cubicBezTo>
                  <a:cubicBezTo>
                    <a:pt x="18258" y="4644"/>
                    <a:pt x="18232" y="4583"/>
                    <a:pt x="18206" y="4517"/>
                  </a:cubicBezTo>
                  <a:close/>
                  <a:moveTo>
                    <a:pt x="16416" y="6331"/>
                  </a:moveTo>
                  <a:lnTo>
                    <a:pt x="16215" y="6347"/>
                  </a:lnTo>
                  <a:lnTo>
                    <a:pt x="16235" y="6703"/>
                  </a:lnTo>
                  <a:lnTo>
                    <a:pt x="16416" y="7058"/>
                  </a:lnTo>
                  <a:lnTo>
                    <a:pt x="16498" y="7624"/>
                  </a:lnTo>
                  <a:lnTo>
                    <a:pt x="16256" y="8045"/>
                  </a:lnTo>
                  <a:lnTo>
                    <a:pt x="16226" y="8520"/>
                  </a:lnTo>
                  <a:lnTo>
                    <a:pt x="16625" y="8445"/>
                  </a:lnTo>
                  <a:lnTo>
                    <a:pt x="16961" y="7909"/>
                  </a:lnTo>
                  <a:lnTo>
                    <a:pt x="16912" y="7411"/>
                  </a:lnTo>
                  <a:lnTo>
                    <a:pt x="16692" y="7016"/>
                  </a:lnTo>
                  <a:lnTo>
                    <a:pt x="16585" y="6657"/>
                  </a:lnTo>
                  <a:lnTo>
                    <a:pt x="16416" y="6331"/>
                  </a:lnTo>
                  <a:close/>
                  <a:moveTo>
                    <a:pt x="16017" y="7117"/>
                  </a:moveTo>
                  <a:lnTo>
                    <a:pt x="15475" y="7382"/>
                  </a:lnTo>
                  <a:lnTo>
                    <a:pt x="15384" y="7948"/>
                  </a:lnTo>
                  <a:lnTo>
                    <a:pt x="15583" y="8281"/>
                  </a:lnTo>
                  <a:lnTo>
                    <a:pt x="15866" y="8009"/>
                  </a:lnTo>
                  <a:lnTo>
                    <a:pt x="16007" y="7479"/>
                  </a:lnTo>
                  <a:lnTo>
                    <a:pt x="16017" y="7117"/>
                  </a:lnTo>
                  <a:close/>
                  <a:moveTo>
                    <a:pt x="19193" y="7440"/>
                  </a:moveTo>
                  <a:lnTo>
                    <a:pt x="18835" y="7634"/>
                  </a:lnTo>
                  <a:lnTo>
                    <a:pt x="18302" y="8158"/>
                  </a:lnTo>
                  <a:lnTo>
                    <a:pt x="17708" y="8009"/>
                  </a:lnTo>
                  <a:lnTo>
                    <a:pt x="17406" y="8229"/>
                  </a:lnTo>
                  <a:lnTo>
                    <a:pt x="16895" y="8795"/>
                  </a:lnTo>
                  <a:lnTo>
                    <a:pt x="16376" y="9099"/>
                  </a:lnTo>
                  <a:lnTo>
                    <a:pt x="16532" y="9587"/>
                  </a:lnTo>
                  <a:cubicBezTo>
                    <a:pt x="16675" y="9672"/>
                    <a:pt x="16770" y="9918"/>
                    <a:pt x="16763" y="10192"/>
                  </a:cubicBezTo>
                  <a:cubicBezTo>
                    <a:pt x="16755" y="10473"/>
                    <a:pt x="16642" y="10711"/>
                    <a:pt x="16490" y="10764"/>
                  </a:cubicBezTo>
                  <a:lnTo>
                    <a:pt x="15854" y="10528"/>
                  </a:lnTo>
                  <a:lnTo>
                    <a:pt x="15415" y="10479"/>
                  </a:lnTo>
                  <a:lnTo>
                    <a:pt x="15367" y="11197"/>
                  </a:lnTo>
                  <a:lnTo>
                    <a:pt x="15775" y="12439"/>
                  </a:lnTo>
                  <a:lnTo>
                    <a:pt x="15745" y="12675"/>
                  </a:lnTo>
                  <a:lnTo>
                    <a:pt x="16317" y="12381"/>
                  </a:lnTo>
                  <a:lnTo>
                    <a:pt x="16735" y="12245"/>
                  </a:lnTo>
                  <a:lnTo>
                    <a:pt x="16777" y="11385"/>
                  </a:lnTo>
                  <a:lnTo>
                    <a:pt x="17067" y="11171"/>
                  </a:lnTo>
                  <a:lnTo>
                    <a:pt x="17155" y="10386"/>
                  </a:lnTo>
                  <a:lnTo>
                    <a:pt x="17509" y="10308"/>
                  </a:lnTo>
                  <a:lnTo>
                    <a:pt x="17830" y="10308"/>
                  </a:lnTo>
                  <a:lnTo>
                    <a:pt x="18024" y="10835"/>
                  </a:lnTo>
                  <a:lnTo>
                    <a:pt x="18388" y="10835"/>
                  </a:lnTo>
                  <a:lnTo>
                    <a:pt x="18481" y="11362"/>
                  </a:lnTo>
                  <a:lnTo>
                    <a:pt x="18809" y="11440"/>
                  </a:lnTo>
                  <a:lnTo>
                    <a:pt x="18906" y="12161"/>
                  </a:lnTo>
                  <a:lnTo>
                    <a:pt x="18610" y="12500"/>
                  </a:lnTo>
                  <a:lnTo>
                    <a:pt x="19077" y="12578"/>
                  </a:lnTo>
                  <a:lnTo>
                    <a:pt x="19191" y="11947"/>
                  </a:lnTo>
                  <a:lnTo>
                    <a:pt x="19190" y="11401"/>
                  </a:lnTo>
                  <a:lnTo>
                    <a:pt x="18852" y="11126"/>
                  </a:lnTo>
                  <a:lnTo>
                    <a:pt x="18767" y="10696"/>
                  </a:lnTo>
                  <a:lnTo>
                    <a:pt x="18991" y="10712"/>
                  </a:lnTo>
                  <a:lnTo>
                    <a:pt x="19236" y="10926"/>
                  </a:lnTo>
                  <a:lnTo>
                    <a:pt x="19448" y="11818"/>
                  </a:lnTo>
                  <a:lnTo>
                    <a:pt x="19606" y="12510"/>
                  </a:lnTo>
                  <a:lnTo>
                    <a:pt x="19820" y="12559"/>
                  </a:lnTo>
                  <a:lnTo>
                    <a:pt x="19906" y="11685"/>
                  </a:lnTo>
                  <a:lnTo>
                    <a:pt x="20197" y="11563"/>
                  </a:lnTo>
                  <a:lnTo>
                    <a:pt x="20316" y="12070"/>
                  </a:lnTo>
                  <a:lnTo>
                    <a:pt x="20357" y="12177"/>
                  </a:lnTo>
                  <a:cubicBezTo>
                    <a:pt x="20024" y="10531"/>
                    <a:pt x="19640" y="8942"/>
                    <a:pt x="19193" y="7440"/>
                  </a:cubicBezTo>
                  <a:close/>
                  <a:moveTo>
                    <a:pt x="17755" y="12458"/>
                  </a:moveTo>
                  <a:lnTo>
                    <a:pt x="17122" y="12714"/>
                  </a:lnTo>
                  <a:lnTo>
                    <a:pt x="16526" y="13500"/>
                  </a:lnTo>
                  <a:lnTo>
                    <a:pt x="15885" y="13360"/>
                  </a:lnTo>
                  <a:lnTo>
                    <a:pt x="15328" y="13752"/>
                  </a:lnTo>
                  <a:lnTo>
                    <a:pt x="15306" y="14379"/>
                  </a:lnTo>
                  <a:lnTo>
                    <a:pt x="15299" y="15223"/>
                  </a:lnTo>
                  <a:lnTo>
                    <a:pt x="14697" y="15689"/>
                  </a:lnTo>
                  <a:lnTo>
                    <a:pt x="14346" y="16694"/>
                  </a:lnTo>
                  <a:lnTo>
                    <a:pt x="14311" y="17066"/>
                  </a:lnTo>
                  <a:cubicBezTo>
                    <a:pt x="15877" y="17437"/>
                    <a:pt x="17346" y="17995"/>
                    <a:pt x="18612" y="18751"/>
                  </a:cubicBezTo>
                  <a:cubicBezTo>
                    <a:pt x="20005" y="19581"/>
                    <a:pt x="20992" y="20560"/>
                    <a:pt x="21600" y="21600"/>
                  </a:cubicBezTo>
                  <a:cubicBezTo>
                    <a:pt x="21433" y="19192"/>
                    <a:pt x="21163" y="16829"/>
                    <a:pt x="20791" y="14554"/>
                  </a:cubicBezTo>
                  <a:lnTo>
                    <a:pt x="20525" y="14670"/>
                  </a:lnTo>
                  <a:lnTo>
                    <a:pt x="20363" y="14182"/>
                  </a:lnTo>
                  <a:lnTo>
                    <a:pt x="20017" y="14308"/>
                  </a:lnTo>
                  <a:lnTo>
                    <a:pt x="19621" y="13736"/>
                  </a:lnTo>
                  <a:lnTo>
                    <a:pt x="19578" y="14709"/>
                  </a:lnTo>
                  <a:cubicBezTo>
                    <a:pt x="19486" y="14817"/>
                    <a:pt x="19378" y="14875"/>
                    <a:pt x="19268" y="14874"/>
                  </a:cubicBezTo>
                  <a:cubicBezTo>
                    <a:pt x="19126" y="14872"/>
                    <a:pt x="18990" y="14775"/>
                    <a:pt x="18886" y="14602"/>
                  </a:cubicBezTo>
                  <a:lnTo>
                    <a:pt x="18826" y="14208"/>
                  </a:lnTo>
                  <a:lnTo>
                    <a:pt x="18374" y="14369"/>
                  </a:lnTo>
                  <a:lnTo>
                    <a:pt x="18117" y="14156"/>
                  </a:lnTo>
                  <a:lnTo>
                    <a:pt x="18213" y="12649"/>
                  </a:lnTo>
                  <a:lnTo>
                    <a:pt x="17755" y="12458"/>
                  </a:lnTo>
                  <a:close/>
                  <a:moveTo>
                    <a:pt x="3868" y="17140"/>
                  </a:moveTo>
                  <a:lnTo>
                    <a:pt x="3534" y="17257"/>
                  </a:lnTo>
                  <a:lnTo>
                    <a:pt x="3488" y="17474"/>
                  </a:lnTo>
                  <a:cubicBezTo>
                    <a:pt x="3644" y="17422"/>
                    <a:pt x="3802" y="17372"/>
                    <a:pt x="3961" y="17325"/>
                  </a:cubicBezTo>
                  <a:lnTo>
                    <a:pt x="3868" y="17140"/>
                  </a:lnTo>
                  <a:close/>
                </a:path>
              </a:pathLst>
            </a:custGeom>
            <a:solidFill>
              <a:srgbClr val="F2F3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685" name="AutoShape 13"/>
          <p:cNvSpPr/>
          <p:nvPr/>
        </p:nvSpPr>
        <p:spPr bwMode="auto">
          <a:xfrm>
            <a:off x="4996598" y="2883984"/>
            <a:ext cx="2185709" cy="4115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2802D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3035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简中圆" pitchFamily="2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8686" name="AutoShape 14"/>
          <p:cNvSpPr/>
          <p:nvPr/>
        </p:nvSpPr>
        <p:spPr bwMode="auto">
          <a:xfrm>
            <a:off x="5141347" y="2907418"/>
            <a:ext cx="1872087" cy="33430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E3586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3035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简中圆" pitchFamily="2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8687" name="AutoShape 15"/>
          <p:cNvSpPr/>
          <p:nvPr/>
        </p:nvSpPr>
        <p:spPr bwMode="auto">
          <a:xfrm>
            <a:off x="5325385" y="2927408"/>
            <a:ext cx="1508146" cy="26054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DC439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3035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简中圆" pitchFamily="2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8688" name="AutoShape 16"/>
          <p:cNvSpPr/>
          <p:nvPr/>
        </p:nvSpPr>
        <p:spPr bwMode="auto">
          <a:xfrm>
            <a:off x="5532169" y="2941883"/>
            <a:ext cx="1094578" cy="21023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2A96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3035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简中圆" pitchFamily="2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8689" name="AutoShape 17"/>
          <p:cNvSpPr/>
          <p:nvPr/>
        </p:nvSpPr>
        <p:spPr bwMode="auto">
          <a:xfrm>
            <a:off x="5648657" y="2667549"/>
            <a:ext cx="818176" cy="450789"/>
          </a:xfrm>
          <a:custGeom>
            <a:avLst/>
            <a:gdLst>
              <a:gd name="T0" fmla="+- 0 10805 263"/>
              <a:gd name="T1" fmla="*/ T0 w 21085"/>
              <a:gd name="T2" fmla="*/ 10590 h 21181"/>
              <a:gd name="T3" fmla="+- 0 10805 263"/>
              <a:gd name="T4" fmla="*/ T3 w 21085"/>
              <a:gd name="T5" fmla="*/ 10590 h 21181"/>
              <a:gd name="T6" fmla="+- 0 10805 263"/>
              <a:gd name="T7" fmla="*/ T6 w 21085"/>
              <a:gd name="T8" fmla="*/ 10590 h 21181"/>
              <a:gd name="T9" fmla="+- 0 10805 263"/>
              <a:gd name="T10" fmla="*/ T9 w 21085"/>
              <a:gd name="T11" fmla="*/ 10590 h 2118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085" h="21181">
                <a:moveTo>
                  <a:pt x="10531" y="0"/>
                </a:moveTo>
                <a:cubicBezTo>
                  <a:pt x="7812" y="0"/>
                  <a:pt x="5092" y="1891"/>
                  <a:pt x="3018" y="5675"/>
                </a:cubicBezTo>
                <a:cubicBezTo>
                  <a:pt x="1352" y="8715"/>
                  <a:pt x="357" y="12513"/>
                  <a:pt x="29" y="16461"/>
                </a:cubicBezTo>
                <a:cubicBezTo>
                  <a:pt x="39" y="16454"/>
                  <a:pt x="49" y="16446"/>
                  <a:pt x="58" y="16439"/>
                </a:cubicBezTo>
                <a:cubicBezTo>
                  <a:pt x="-263" y="17682"/>
                  <a:pt x="745" y="18972"/>
                  <a:pt x="3086" y="19925"/>
                </a:cubicBezTo>
                <a:cubicBezTo>
                  <a:pt x="7204" y="21600"/>
                  <a:pt x="13880" y="21600"/>
                  <a:pt x="17997" y="19925"/>
                </a:cubicBezTo>
                <a:cubicBezTo>
                  <a:pt x="20325" y="18978"/>
                  <a:pt x="21336" y="17697"/>
                  <a:pt x="21032" y="16461"/>
                </a:cubicBezTo>
                <a:cubicBezTo>
                  <a:pt x="20704" y="12513"/>
                  <a:pt x="19708" y="8715"/>
                  <a:pt x="18042" y="5675"/>
                </a:cubicBezTo>
                <a:cubicBezTo>
                  <a:pt x="15968" y="1891"/>
                  <a:pt x="13250" y="0"/>
                  <a:pt x="105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3035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简中圆" pitchFamily="2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 flipV="1">
            <a:off x="3797938" y="2966697"/>
            <a:ext cx="1478508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198120">
              <a:defRPr/>
            </a:pPr>
            <a:endParaRPr lang="es-ES" sz="760" dirty="0">
              <a:solidFill>
                <a:srgbClr val="000000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4529955" y="3208634"/>
            <a:ext cx="1176603" cy="1176603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198120">
              <a:defRPr/>
            </a:pPr>
            <a:endParaRPr lang="es-ES" sz="760" dirty="0">
              <a:solidFill>
                <a:srgbClr val="000000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6100826" y="2964630"/>
            <a:ext cx="2445569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198120">
              <a:defRPr/>
            </a:pPr>
            <a:endParaRPr lang="es-ES" sz="760" dirty="0">
              <a:solidFill>
                <a:srgbClr val="000000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6084282" y="3169346"/>
            <a:ext cx="0" cy="117867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198120">
              <a:defRPr/>
            </a:pPr>
            <a:endParaRPr lang="es-ES" sz="760" dirty="0">
              <a:solidFill>
                <a:srgbClr val="000000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6359307" y="3125922"/>
            <a:ext cx="1259316" cy="1259316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198120">
              <a:defRPr/>
            </a:pPr>
            <a:endParaRPr lang="es-ES" sz="760" dirty="0">
              <a:solidFill>
                <a:srgbClr val="000000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8697" name="AutoShape 25"/>
          <p:cNvSpPr/>
          <p:nvPr/>
        </p:nvSpPr>
        <p:spPr bwMode="auto">
          <a:xfrm>
            <a:off x="8635311" y="3177224"/>
            <a:ext cx="3279598" cy="578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4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8698" name="AutoShape 26"/>
          <p:cNvSpPr/>
          <p:nvPr/>
        </p:nvSpPr>
        <p:spPr bwMode="auto">
          <a:xfrm>
            <a:off x="8629797" y="2821006"/>
            <a:ext cx="2841767" cy="2605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16542" tIns="16542" rIns="16542" bIns="16542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325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Please replace the text content</a:t>
            </a:r>
            <a:endParaRPr lang="es-ES" altLang="zh-CN" sz="1325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8699" name="AutoShape 27"/>
          <p:cNvSpPr/>
          <p:nvPr/>
        </p:nvSpPr>
        <p:spPr bwMode="auto">
          <a:xfrm>
            <a:off x="7784736" y="4553717"/>
            <a:ext cx="3372789" cy="578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4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8700" name="AutoShape 28"/>
          <p:cNvSpPr/>
          <p:nvPr/>
        </p:nvSpPr>
        <p:spPr bwMode="auto">
          <a:xfrm>
            <a:off x="7778533" y="4197500"/>
            <a:ext cx="2769393" cy="2605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16542" tIns="16542" rIns="16542" bIns="16542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325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Please replace the text content</a:t>
            </a:r>
            <a:endParaRPr lang="es-ES" altLang="zh-CN" sz="1325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8701" name="AutoShape 29"/>
          <p:cNvSpPr/>
          <p:nvPr/>
        </p:nvSpPr>
        <p:spPr bwMode="auto">
          <a:xfrm>
            <a:off x="4659234" y="5250905"/>
            <a:ext cx="3021765" cy="578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4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8702" name="AutoShape 30"/>
          <p:cNvSpPr/>
          <p:nvPr/>
        </p:nvSpPr>
        <p:spPr bwMode="auto">
          <a:xfrm>
            <a:off x="4834619" y="4870842"/>
            <a:ext cx="2784003" cy="300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6542" tIns="16542" rIns="16542" bIns="16542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zh-CN" altLang="en-US" sz="1325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Please replace the text content</a:t>
            </a:r>
            <a:endParaRPr lang="es-ES" altLang="zh-CN" sz="1325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8703" name="AutoShape 31"/>
          <p:cNvSpPr/>
          <p:nvPr/>
        </p:nvSpPr>
        <p:spPr bwMode="auto">
          <a:xfrm>
            <a:off x="1034474" y="4611617"/>
            <a:ext cx="3344530" cy="578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4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8704" name="AutoShape 32"/>
          <p:cNvSpPr/>
          <p:nvPr/>
        </p:nvSpPr>
        <p:spPr bwMode="auto">
          <a:xfrm>
            <a:off x="1366982" y="4303539"/>
            <a:ext cx="3005816" cy="2605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16542" tIns="16542" rIns="16542" bIns="16542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325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Please replace the text content</a:t>
            </a:r>
            <a:endParaRPr lang="es-ES" altLang="zh-CN" sz="1325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8705" name="AutoShape 33"/>
          <p:cNvSpPr/>
          <p:nvPr/>
        </p:nvSpPr>
        <p:spPr bwMode="auto">
          <a:xfrm>
            <a:off x="535709" y="3139313"/>
            <a:ext cx="3115413" cy="578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4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8706" name="AutoShape 34"/>
          <p:cNvSpPr/>
          <p:nvPr/>
        </p:nvSpPr>
        <p:spPr bwMode="auto">
          <a:xfrm>
            <a:off x="812800" y="2831924"/>
            <a:ext cx="2832117" cy="2605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16542" tIns="16542" rIns="16542" bIns="16542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325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Please replace the text content</a:t>
            </a:r>
            <a:endParaRPr lang="es-ES" altLang="zh-CN" sz="1325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133894" y="29257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077635" y="212244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CA74D"/>
                </a:solidFill>
                <a:latin typeface="张海山锐谐体" pitchFamily="2" charset="-122"/>
                <a:ea typeface="张海山锐谐体" pitchFamily="2" charset="-122"/>
              </a:rPr>
              <a:t>Chapter </a:t>
            </a:r>
            <a:r>
              <a:rPr lang="en-US" altLang="zh-CN" sz="2400" b="1" dirty="0">
                <a:solidFill>
                  <a:srgbClr val="3CA74D"/>
                </a:solidFill>
                <a:latin typeface="张海山锐谐体" pitchFamily="2" charset="-122"/>
                <a:ea typeface="张海山锐谐体" pitchFamily="2" charset="-122"/>
              </a:rPr>
              <a:t>4</a:t>
            </a:r>
            <a:endParaRPr lang="zh-CN" altLang="en-US" sz="2400" b="1" dirty="0">
              <a:solidFill>
                <a:srgbClr val="3CA74D"/>
              </a:solidFill>
              <a:latin typeface="张海山锐谐体" pitchFamily="2" charset="-122"/>
              <a:ea typeface="张海山锐谐体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463654" y="142972"/>
            <a:ext cx="618500" cy="654113"/>
            <a:chOff x="4745038" y="2014538"/>
            <a:chExt cx="2701925" cy="2857500"/>
          </a:xfrm>
        </p:grpSpPr>
        <p:sp>
          <p:nvSpPr>
            <p:cNvPr id="38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9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0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1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2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3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4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5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6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7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8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9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0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1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2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3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4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5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6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7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8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9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0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1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2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 flipH="1">
            <a:off x="7751569" y="142972"/>
            <a:ext cx="618500" cy="654113"/>
            <a:chOff x="4745038" y="2014538"/>
            <a:chExt cx="2701925" cy="2857500"/>
          </a:xfrm>
        </p:grpSpPr>
        <p:sp>
          <p:nvSpPr>
            <p:cNvPr id="64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5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6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7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8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9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0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1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2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3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4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5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6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7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8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9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0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1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2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3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4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5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6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7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8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a14="http://schemas.microsoft.com/office/drawing/2010/main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8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4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6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2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8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4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6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2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8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4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  <p:bldP spid="28674" grpId="0" animBg="1"/>
      <p:bldP spid="28675" grpId="0" animBg="1"/>
      <p:bldP spid="28697" grpId="0" autoUpdateAnimBg="0"/>
      <p:bldP spid="28698" grpId="0" autoUpdateAnimBg="0"/>
      <p:bldP spid="28699" grpId="0" autoUpdateAnimBg="0"/>
      <p:bldP spid="28700" grpId="0" autoUpdateAnimBg="0"/>
      <p:bldP spid="28701" grpId="0" autoUpdateAnimBg="0"/>
      <p:bldP spid="28702" grpId="0" autoUpdateAnimBg="0"/>
      <p:bldP spid="28703" grpId="0" autoUpdateAnimBg="0"/>
      <p:bldP spid="28704" grpId="0" autoUpdateAnimBg="0"/>
      <p:bldP spid="28705" grpId="0" autoUpdateAnimBg="0"/>
      <p:bldP spid="2870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6781" y="1503586"/>
            <a:ext cx="2713155" cy="196856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itchFamily="34" charset="-122"/>
              <a:ea typeface="微软简中圆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82845" y="1503586"/>
            <a:ext cx="2713155" cy="1968563"/>
          </a:xfrm>
          <a:prstGeom prst="rect">
            <a:avLst/>
          </a:prstGeom>
          <a:solidFill>
            <a:srgbClr val="E35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itchFamily="34" charset="-122"/>
              <a:ea typeface="微软简中圆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8911" y="1503586"/>
            <a:ext cx="2713155" cy="1968563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itchFamily="34" charset="-122"/>
              <a:ea typeface="微软简中圆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54976" y="1503586"/>
            <a:ext cx="2713155" cy="1968563"/>
          </a:xfrm>
          <a:prstGeom prst="rect">
            <a:avLst/>
          </a:prstGeom>
          <a:solidFill>
            <a:srgbClr val="B2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itchFamily="34" charset="-122"/>
              <a:ea typeface="微软简中圆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6817" y="3490977"/>
            <a:ext cx="2713155" cy="1968563"/>
          </a:xfrm>
          <a:prstGeom prst="rect">
            <a:avLst/>
          </a:prstGeom>
          <a:solidFill>
            <a:srgbClr val="3CA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itchFamily="34" charset="-122"/>
              <a:ea typeface="微软简中圆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82845" y="3490977"/>
            <a:ext cx="2713155" cy="1968563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itchFamily="34" charset="-122"/>
              <a:ea typeface="微软简中圆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8911" y="3490977"/>
            <a:ext cx="2713155" cy="1968563"/>
          </a:xfrm>
          <a:prstGeom prst="rect">
            <a:avLst/>
          </a:prstGeom>
          <a:solidFill>
            <a:srgbClr val="DC4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itchFamily="34" charset="-122"/>
              <a:ea typeface="微软简中圆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54976" y="3490977"/>
            <a:ext cx="2713155" cy="1968563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itchFamily="34" charset="-122"/>
              <a:ea typeface="微软简中圆" pitchFamily="2" charset="-122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3662432" y="2363394"/>
            <a:ext cx="2215112" cy="96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40"/>
              </a:spcBef>
            </a:pPr>
            <a:r>
              <a:rPr lang="zh-CN" altLang="en-US" sz="800" b="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s-ES" altLang="zh-CN" sz="800" b="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4020740" y="1829959"/>
            <a:ext cx="1373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</a:rPr>
              <a:t>text content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971971" y="4000207"/>
            <a:ext cx="2215112" cy="96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40"/>
              </a:spcBef>
            </a:pPr>
            <a:r>
              <a:rPr lang="zh-CN" altLang="en-US" sz="800" b="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s-ES" altLang="zh-CN" sz="800" b="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971970" y="3679208"/>
            <a:ext cx="1373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</a:rPr>
              <a:t>text content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6367932" y="4347993"/>
            <a:ext cx="2215112" cy="96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40"/>
              </a:spcBef>
            </a:pPr>
            <a:r>
              <a:rPr lang="zh-CN" altLang="en-US" sz="800" b="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s-ES" altLang="zh-CN" sz="800" b="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6417384" y="3864119"/>
            <a:ext cx="1373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</a:rPr>
              <a:t>text content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9163188" y="2309930"/>
            <a:ext cx="2215112" cy="96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40"/>
              </a:spcBef>
            </a:pPr>
            <a:r>
              <a:rPr lang="zh-CN" altLang="en-US" sz="800" b="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s-ES" altLang="zh-CN" sz="800" b="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9163188" y="1854923"/>
            <a:ext cx="1373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</a:rPr>
              <a:t>text content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0784167" y="6884634"/>
            <a:ext cx="1407833" cy="224282"/>
            <a:chOff x="2901162" y="3196346"/>
            <a:chExt cx="1407833" cy="224282"/>
          </a:xfrm>
        </p:grpSpPr>
        <p:sp>
          <p:nvSpPr>
            <p:cNvPr id="19" name="椭圆 18"/>
            <p:cNvSpPr/>
            <p:nvPr/>
          </p:nvSpPr>
          <p:spPr>
            <a:xfrm>
              <a:off x="2901162" y="3196346"/>
              <a:ext cx="224282" cy="224282"/>
            </a:xfrm>
            <a:prstGeom prst="ellipse">
              <a:avLst/>
            </a:prstGeom>
            <a:solidFill>
              <a:srgbClr val="3C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142189" y="3196346"/>
              <a:ext cx="224282" cy="224282"/>
            </a:xfrm>
            <a:prstGeom prst="ellipse">
              <a:avLst/>
            </a:prstGeom>
            <a:solidFill>
              <a:srgbClr val="528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374555" y="3196346"/>
              <a:ext cx="224282" cy="224282"/>
            </a:xfrm>
            <a:prstGeom prst="ellipse">
              <a:avLst/>
            </a:prstGeom>
            <a:solidFill>
              <a:srgbClr val="E3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604934" y="3196346"/>
              <a:ext cx="224282" cy="224282"/>
            </a:xfrm>
            <a:prstGeom prst="ellipse">
              <a:avLst/>
            </a:prstGeom>
            <a:solidFill>
              <a:srgbClr val="DC4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845961" y="3196346"/>
              <a:ext cx="224282" cy="224282"/>
            </a:xfrm>
            <a:prstGeom prst="ellipse">
              <a:avLst/>
            </a:prstGeom>
            <a:solidFill>
              <a:srgbClr val="F2A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084713" y="3196346"/>
              <a:ext cx="224282" cy="224282"/>
            </a:xfrm>
            <a:prstGeom prst="ellipse">
              <a:avLst/>
            </a:prstGeom>
            <a:solidFill>
              <a:srgbClr val="B29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116451" y="27561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077635" y="212244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CA74D"/>
                </a:solidFill>
                <a:latin typeface="张海山锐谐体" pitchFamily="2" charset="-122"/>
                <a:ea typeface="张海山锐谐体" pitchFamily="2" charset="-122"/>
              </a:rPr>
              <a:t>Chapter </a:t>
            </a:r>
            <a:r>
              <a:rPr lang="en-US" altLang="zh-CN" sz="2400" b="1" dirty="0">
                <a:solidFill>
                  <a:srgbClr val="3CA74D"/>
                </a:solidFill>
                <a:latin typeface="张海山锐谐体" pitchFamily="2" charset="-122"/>
                <a:ea typeface="张海山锐谐体" pitchFamily="2" charset="-122"/>
              </a:rPr>
              <a:t>4</a:t>
            </a:r>
            <a:endParaRPr lang="zh-CN" altLang="en-US" sz="2400" b="1" dirty="0">
              <a:solidFill>
                <a:srgbClr val="3CA74D"/>
              </a:solidFill>
              <a:latin typeface="张海山锐谐体" pitchFamily="2" charset="-122"/>
              <a:ea typeface="张海山锐谐体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463654" y="142972"/>
            <a:ext cx="618500" cy="654113"/>
            <a:chOff x="4745038" y="2014538"/>
            <a:chExt cx="2701925" cy="2857500"/>
          </a:xfrm>
        </p:grpSpPr>
        <p:sp>
          <p:nvSpPr>
            <p:cNvPr id="28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9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0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1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2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3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4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5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6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7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8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9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0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1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2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3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4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5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6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7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8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9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0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1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2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7751569" y="142972"/>
            <a:ext cx="618500" cy="654113"/>
            <a:chOff x="4745038" y="2014538"/>
            <a:chExt cx="2701925" cy="2857500"/>
          </a:xfrm>
        </p:grpSpPr>
        <p:sp>
          <p:nvSpPr>
            <p:cNvPr id="54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5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6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7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8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9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0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1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2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3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4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5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6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7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8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9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0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1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2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3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4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5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6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7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8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a14="http://schemas.microsoft.com/office/drawing/2010/main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202015" y="3392488"/>
            <a:ext cx="1499696" cy="396309"/>
            <a:chOff x="1424694" y="3437117"/>
            <a:chExt cx="1499779" cy="396331"/>
          </a:xfrm>
          <a:solidFill>
            <a:srgbClr val="52802D"/>
          </a:solidFill>
        </p:grpSpPr>
        <p:sp>
          <p:nvSpPr>
            <p:cNvPr id="3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2770496" y="3539110"/>
            <a:ext cx="1499696" cy="385307"/>
            <a:chOff x="2993261" y="3583747"/>
            <a:chExt cx="1499779" cy="385328"/>
          </a:xfrm>
          <a:solidFill>
            <a:srgbClr val="DC4391"/>
          </a:solidFill>
        </p:grpSpPr>
        <p:sp>
          <p:nvSpPr>
            <p:cNvPr id="6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4338976" y="3392489"/>
            <a:ext cx="1499696" cy="396308"/>
            <a:chOff x="4561827" y="3437117"/>
            <a:chExt cx="1499779" cy="396330"/>
          </a:xfrm>
          <a:solidFill>
            <a:srgbClr val="E35864"/>
          </a:solidFill>
        </p:grpSpPr>
        <p:sp>
          <p:nvSpPr>
            <p:cNvPr id="9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2"/>
          <p:cNvGrpSpPr/>
          <p:nvPr/>
        </p:nvGrpSpPr>
        <p:grpSpPr>
          <a:xfrm>
            <a:off x="5907457" y="3539110"/>
            <a:ext cx="1499696" cy="385307"/>
            <a:chOff x="6130393" y="3583747"/>
            <a:chExt cx="1499779" cy="385328"/>
          </a:xfrm>
          <a:solidFill>
            <a:srgbClr val="3CA74D"/>
          </a:solidFill>
        </p:grpSpPr>
        <p:sp>
          <p:nvSpPr>
            <p:cNvPr id="12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35"/>
          <p:cNvGrpSpPr/>
          <p:nvPr/>
        </p:nvGrpSpPr>
        <p:grpSpPr>
          <a:xfrm>
            <a:off x="9044417" y="3539111"/>
            <a:ext cx="1499696" cy="385306"/>
            <a:chOff x="9267526" y="3583748"/>
            <a:chExt cx="1499779" cy="385327"/>
          </a:xfrm>
          <a:solidFill>
            <a:srgbClr val="F2A964"/>
          </a:solidFill>
        </p:grpSpPr>
        <p:sp>
          <p:nvSpPr>
            <p:cNvPr id="15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9"/>
          <p:cNvGrpSpPr/>
          <p:nvPr/>
        </p:nvGrpSpPr>
        <p:grpSpPr>
          <a:xfrm>
            <a:off x="7475937" y="3392488"/>
            <a:ext cx="1499696" cy="396309"/>
            <a:chOff x="7698960" y="3437117"/>
            <a:chExt cx="1499779" cy="396331"/>
          </a:xfrm>
          <a:solidFill>
            <a:srgbClr val="B29F35"/>
          </a:solidFill>
        </p:grpSpPr>
        <p:sp>
          <p:nvSpPr>
            <p:cNvPr id="18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562105" y="4010083"/>
            <a:ext cx="464319" cy="465112"/>
            <a:chOff x="9145588" y="4435475"/>
            <a:chExt cx="464344" cy="465138"/>
          </a:xfrm>
          <a:solidFill>
            <a:srgbClr val="F2A964"/>
          </a:solidFill>
        </p:grpSpPr>
        <p:sp>
          <p:nvSpPr>
            <p:cNvPr id="2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062407" y="2857642"/>
            <a:ext cx="464319" cy="464319"/>
            <a:chOff x="7287419" y="2577307"/>
            <a:chExt cx="464344" cy="464344"/>
          </a:xfrm>
          <a:solidFill>
            <a:srgbClr val="B29F35"/>
          </a:solidFill>
        </p:grpSpPr>
        <p:sp>
          <p:nvSpPr>
            <p:cNvPr id="31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AutoShape 59"/>
          <p:cNvSpPr/>
          <p:nvPr/>
        </p:nvSpPr>
        <p:spPr bwMode="auto">
          <a:xfrm>
            <a:off x="3215469" y="4000657"/>
            <a:ext cx="465112" cy="464319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DC439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algn="ctr" defTabSz="227965" hangingPunct="0">
              <a:lnSpc>
                <a:spcPct val="130000"/>
              </a:lnSpc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grpSp>
        <p:nvGrpSpPr>
          <p:cNvPr id="35" name="Group 38"/>
          <p:cNvGrpSpPr/>
          <p:nvPr/>
        </p:nvGrpSpPr>
        <p:grpSpPr>
          <a:xfrm>
            <a:off x="4925050" y="2851212"/>
            <a:ext cx="465112" cy="391298"/>
            <a:chOff x="5368132" y="2625725"/>
            <a:chExt cx="465138" cy="391319"/>
          </a:xfrm>
          <a:solidFill>
            <a:srgbClr val="E35864"/>
          </a:solidFill>
        </p:grpSpPr>
        <p:sp>
          <p:nvSpPr>
            <p:cNvPr id="36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42"/>
          <p:cNvGrpSpPr/>
          <p:nvPr/>
        </p:nvGrpSpPr>
        <p:grpSpPr>
          <a:xfrm>
            <a:off x="1719704" y="2857247"/>
            <a:ext cx="464319" cy="362725"/>
            <a:chOff x="2581275" y="1710532"/>
            <a:chExt cx="464344" cy="362744"/>
          </a:xfrm>
          <a:solidFill>
            <a:srgbClr val="52802D"/>
          </a:solidFill>
        </p:grpSpPr>
        <p:sp>
          <p:nvSpPr>
            <p:cNvPr id="40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52"/>
          <p:cNvGrpSpPr/>
          <p:nvPr/>
        </p:nvGrpSpPr>
        <p:grpSpPr>
          <a:xfrm>
            <a:off x="6498470" y="4000656"/>
            <a:ext cx="319071" cy="465112"/>
            <a:chOff x="5441157" y="4440238"/>
            <a:chExt cx="319088" cy="465138"/>
          </a:xfrm>
          <a:solidFill>
            <a:srgbClr val="3CA74D"/>
          </a:solidFill>
        </p:grpSpPr>
        <p:sp>
          <p:nvSpPr>
            <p:cNvPr id="48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7965" hangingPunct="0">
                <a:lnSpc>
                  <a:spcPct val="13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8895245" y="2094025"/>
            <a:ext cx="2237912" cy="96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4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895244" y="1801401"/>
            <a:ext cx="1373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简中圆" pitchFamily="2" charset="-122"/>
              </a:rPr>
              <a:t>text content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7423995" y="4779245"/>
            <a:ext cx="2237912" cy="96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4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7423994" y="4504684"/>
            <a:ext cx="1373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简中圆" pitchFamily="2" charset="-122"/>
              </a:rPr>
              <a:t>text content</a:t>
            </a:r>
          </a:p>
        </p:txBody>
      </p:sp>
      <p:sp>
        <p:nvSpPr>
          <p:cNvPr id="55" name="TextBox 23"/>
          <p:cNvSpPr txBox="1"/>
          <p:nvPr/>
        </p:nvSpPr>
        <p:spPr>
          <a:xfrm>
            <a:off x="5646235" y="2094025"/>
            <a:ext cx="2237912" cy="96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4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6" name="TextBox 24"/>
          <p:cNvSpPr txBox="1"/>
          <p:nvPr/>
        </p:nvSpPr>
        <p:spPr>
          <a:xfrm>
            <a:off x="5646234" y="1801401"/>
            <a:ext cx="1373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简中圆" pitchFamily="2" charset="-122"/>
              </a:rPr>
              <a:t>text content</a:t>
            </a:r>
          </a:p>
        </p:txBody>
      </p:sp>
      <p:sp>
        <p:nvSpPr>
          <p:cNvPr id="57" name="TextBox 23"/>
          <p:cNvSpPr txBox="1"/>
          <p:nvPr/>
        </p:nvSpPr>
        <p:spPr>
          <a:xfrm>
            <a:off x="4358890" y="4779245"/>
            <a:ext cx="2237912" cy="96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4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8" name="TextBox 24"/>
          <p:cNvSpPr txBox="1"/>
          <p:nvPr/>
        </p:nvSpPr>
        <p:spPr>
          <a:xfrm>
            <a:off x="4358889" y="4504684"/>
            <a:ext cx="1373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简中圆" pitchFamily="2" charset="-122"/>
              </a:rPr>
              <a:t>text content</a:t>
            </a:r>
          </a:p>
        </p:txBody>
      </p:sp>
      <p:sp>
        <p:nvSpPr>
          <p:cNvPr id="59" name="TextBox 23"/>
          <p:cNvSpPr txBox="1"/>
          <p:nvPr/>
        </p:nvSpPr>
        <p:spPr>
          <a:xfrm>
            <a:off x="2651189" y="2094025"/>
            <a:ext cx="2237912" cy="96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4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60" name="TextBox 24"/>
          <p:cNvSpPr txBox="1"/>
          <p:nvPr/>
        </p:nvSpPr>
        <p:spPr>
          <a:xfrm>
            <a:off x="2651188" y="1801401"/>
            <a:ext cx="1373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简中圆" pitchFamily="2" charset="-122"/>
              </a:rPr>
              <a:t>text content</a:t>
            </a:r>
          </a:p>
        </p:txBody>
      </p:sp>
      <p:sp>
        <p:nvSpPr>
          <p:cNvPr id="61" name="TextBox 23"/>
          <p:cNvSpPr txBox="1"/>
          <p:nvPr/>
        </p:nvSpPr>
        <p:spPr>
          <a:xfrm>
            <a:off x="1223727" y="4779245"/>
            <a:ext cx="2237912" cy="96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4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62" name="TextBox 24"/>
          <p:cNvSpPr txBox="1"/>
          <p:nvPr/>
        </p:nvSpPr>
        <p:spPr>
          <a:xfrm>
            <a:off x="1223726" y="4504684"/>
            <a:ext cx="1373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简中圆" pitchFamily="2" charset="-122"/>
              </a:rPr>
              <a:t>text content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113084" y="2777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077635" y="212244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CA74D"/>
                </a:solidFill>
                <a:latin typeface="张海山锐谐体" pitchFamily="2" charset="-122"/>
                <a:ea typeface="张海山锐谐体" pitchFamily="2" charset="-122"/>
              </a:rPr>
              <a:t>Chapter </a:t>
            </a:r>
            <a:r>
              <a:rPr lang="en-US" altLang="zh-CN" sz="2400" b="1" dirty="0">
                <a:solidFill>
                  <a:srgbClr val="3CA74D"/>
                </a:solidFill>
                <a:latin typeface="张海山锐谐体" pitchFamily="2" charset="-122"/>
                <a:ea typeface="张海山锐谐体" pitchFamily="2" charset="-122"/>
              </a:rPr>
              <a:t>4</a:t>
            </a:r>
            <a:endParaRPr lang="zh-CN" altLang="en-US" sz="2400" b="1" dirty="0">
              <a:solidFill>
                <a:srgbClr val="3CA74D"/>
              </a:solidFill>
              <a:latin typeface="张海山锐谐体" pitchFamily="2" charset="-122"/>
              <a:ea typeface="张海山锐谐体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3463654" y="142972"/>
            <a:ext cx="618500" cy="654113"/>
            <a:chOff x="4745038" y="2014538"/>
            <a:chExt cx="2701925" cy="2857500"/>
          </a:xfrm>
        </p:grpSpPr>
        <p:sp>
          <p:nvSpPr>
            <p:cNvPr id="66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7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8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9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0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1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2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3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4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5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6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7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8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9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0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1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2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3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4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5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6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7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8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9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0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flipH="1">
            <a:off x="7751569" y="142972"/>
            <a:ext cx="618500" cy="654113"/>
            <a:chOff x="4745038" y="2014538"/>
            <a:chExt cx="2701925" cy="2857500"/>
          </a:xfrm>
        </p:grpSpPr>
        <p:sp>
          <p:nvSpPr>
            <p:cNvPr id="92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3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4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5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6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7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8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9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0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1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2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3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4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5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6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7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8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9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0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1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2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3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4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5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6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a14="http://schemas.microsoft.com/office/drawing/2010/main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/>
        </p:nvGrpSpPr>
        <p:grpSpPr>
          <a:xfrm rot="978179">
            <a:off x="-109705" y="2924800"/>
            <a:ext cx="12203113" cy="4913313"/>
            <a:chOff x="-3175" y="966788"/>
            <a:chExt cx="12203113" cy="4913313"/>
          </a:xfrm>
        </p:grpSpPr>
        <p:sp>
          <p:nvSpPr>
            <p:cNvPr id="7" name="Freeform 5"/>
            <p:cNvSpPr/>
            <p:nvPr/>
          </p:nvSpPr>
          <p:spPr bwMode="auto">
            <a:xfrm>
              <a:off x="10007600" y="2124076"/>
              <a:ext cx="465138" cy="466725"/>
            </a:xfrm>
            <a:custGeom>
              <a:avLst/>
              <a:gdLst>
                <a:gd name="T0" fmla="*/ 95 w 124"/>
                <a:gd name="T1" fmla="*/ 9 h 124"/>
                <a:gd name="T2" fmla="*/ 39 w 124"/>
                <a:gd name="T3" fmla="*/ 3 h 124"/>
                <a:gd name="T4" fmla="*/ 7 w 124"/>
                <a:gd name="T5" fmla="*/ 29 h 124"/>
                <a:gd name="T6" fmla="*/ 2 w 124"/>
                <a:gd name="T7" fmla="*/ 68 h 124"/>
                <a:gd name="T8" fmla="*/ 22 w 124"/>
                <a:gd name="T9" fmla="*/ 108 h 124"/>
                <a:gd name="T10" fmla="*/ 60 w 124"/>
                <a:gd name="T11" fmla="*/ 122 h 124"/>
                <a:gd name="T12" fmla="*/ 74 w 124"/>
                <a:gd name="T13" fmla="*/ 96 h 124"/>
                <a:gd name="T14" fmla="*/ 96 w 124"/>
                <a:gd name="T15" fmla="*/ 63 h 124"/>
                <a:gd name="T16" fmla="*/ 123 w 124"/>
                <a:gd name="T17" fmla="*/ 48 h 124"/>
                <a:gd name="T18" fmla="*/ 95 w 124"/>
                <a:gd name="T19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95" y="9"/>
                  </a:moveTo>
                  <a:cubicBezTo>
                    <a:pt x="79" y="0"/>
                    <a:pt x="57" y="0"/>
                    <a:pt x="39" y="3"/>
                  </a:cubicBezTo>
                  <a:cubicBezTo>
                    <a:pt x="26" y="5"/>
                    <a:pt x="6" y="13"/>
                    <a:pt x="7" y="29"/>
                  </a:cubicBezTo>
                  <a:cubicBezTo>
                    <a:pt x="0" y="39"/>
                    <a:pt x="1" y="60"/>
                    <a:pt x="2" y="68"/>
                  </a:cubicBezTo>
                  <a:cubicBezTo>
                    <a:pt x="4" y="84"/>
                    <a:pt x="9" y="98"/>
                    <a:pt x="22" y="108"/>
                  </a:cubicBezTo>
                  <a:cubicBezTo>
                    <a:pt x="33" y="116"/>
                    <a:pt x="46" y="124"/>
                    <a:pt x="60" y="122"/>
                  </a:cubicBezTo>
                  <a:cubicBezTo>
                    <a:pt x="72" y="120"/>
                    <a:pt x="75" y="107"/>
                    <a:pt x="74" y="96"/>
                  </a:cubicBezTo>
                  <a:cubicBezTo>
                    <a:pt x="94" y="101"/>
                    <a:pt x="104" y="80"/>
                    <a:pt x="96" y="63"/>
                  </a:cubicBezTo>
                  <a:cubicBezTo>
                    <a:pt x="108" y="67"/>
                    <a:pt x="124" y="64"/>
                    <a:pt x="123" y="48"/>
                  </a:cubicBezTo>
                  <a:cubicBezTo>
                    <a:pt x="121" y="33"/>
                    <a:pt x="108" y="17"/>
                    <a:pt x="95" y="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443413" y="2906713"/>
              <a:ext cx="484188" cy="469900"/>
            </a:xfrm>
            <a:custGeom>
              <a:avLst/>
              <a:gdLst>
                <a:gd name="T0" fmla="*/ 122 w 129"/>
                <a:gd name="T1" fmla="*/ 32 h 125"/>
                <a:gd name="T2" fmla="*/ 92 w 129"/>
                <a:gd name="T3" fmla="*/ 34 h 125"/>
                <a:gd name="T4" fmla="*/ 55 w 129"/>
                <a:gd name="T5" fmla="*/ 18 h 125"/>
                <a:gd name="T6" fmla="*/ 29 w 129"/>
                <a:gd name="T7" fmla="*/ 5 h 125"/>
                <a:gd name="T8" fmla="*/ 6 w 129"/>
                <a:gd name="T9" fmla="*/ 37 h 125"/>
                <a:gd name="T10" fmla="*/ 10 w 129"/>
                <a:gd name="T11" fmla="*/ 81 h 125"/>
                <a:gd name="T12" fmla="*/ 36 w 129"/>
                <a:gd name="T13" fmla="*/ 111 h 125"/>
                <a:gd name="T14" fmla="*/ 77 w 129"/>
                <a:gd name="T15" fmla="*/ 115 h 125"/>
                <a:gd name="T16" fmla="*/ 120 w 129"/>
                <a:gd name="T17" fmla="*/ 79 h 125"/>
                <a:gd name="T18" fmla="*/ 122 w 129"/>
                <a:gd name="T19" fmla="*/ 3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5">
                  <a:moveTo>
                    <a:pt x="122" y="32"/>
                  </a:moveTo>
                  <a:cubicBezTo>
                    <a:pt x="115" y="17"/>
                    <a:pt x="100" y="23"/>
                    <a:pt x="92" y="34"/>
                  </a:cubicBezTo>
                  <a:cubicBezTo>
                    <a:pt x="89" y="16"/>
                    <a:pt x="69" y="4"/>
                    <a:pt x="55" y="18"/>
                  </a:cubicBezTo>
                  <a:cubicBezTo>
                    <a:pt x="50" y="9"/>
                    <a:pt x="41" y="0"/>
                    <a:pt x="29" y="5"/>
                  </a:cubicBezTo>
                  <a:cubicBezTo>
                    <a:pt x="17" y="11"/>
                    <a:pt x="10" y="25"/>
                    <a:pt x="6" y="37"/>
                  </a:cubicBezTo>
                  <a:cubicBezTo>
                    <a:pt x="0" y="53"/>
                    <a:pt x="3" y="67"/>
                    <a:pt x="10" y="81"/>
                  </a:cubicBezTo>
                  <a:cubicBezTo>
                    <a:pt x="14" y="88"/>
                    <a:pt x="25" y="107"/>
                    <a:pt x="36" y="111"/>
                  </a:cubicBezTo>
                  <a:cubicBezTo>
                    <a:pt x="44" y="125"/>
                    <a:pt x="65" y="121"/>
                    <a:pt x="77" y="115"/>
                  </a:cubicBezTo>
                  <a:cubicBezTo>
                    <a:pt x="94" y="108"/>
                    <a:pt x="112" y="96"/>
                    <a:pt x="120" y="79"/>
                  </a:cubicBezTo>
                  <a:cubicBezTo>
                    <a:pt x="127" y="66"/>
                    <a:pt x="129" y="45"/>
                    <a:pt x="122" y="32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712788" y="5256213"/>
              <a:ext cx="360363" cy="414338"/>
            </a:xfrm>
            <a:custGeom>
              <a:avLst/>
              <a:gdLst>
                <a:gd name="T0" fmla="*/ 26 w 96"/>
                <a:gd name="T1" fmla="*/ 1 h 110"/>
                <a:gd name="T2" fmla="*/ 25 w 96"/>
                <a:gd name="T3" fmla="*/ 2 h 110"/>
                <a:gd name="T4" fmla="*/ 25 w 96"/>
                <a:gd name="T5" fmla="*/ 2 h 110"/>
                <a:gd name="T6" fmla="*/ 24 w 96"/>
                <a:gd name="T7" fmla="*/ 3 h 110"/>
                <a:gd name="T8" fmla="*/ 23 w 96"/>
                <a:gd name="T9" fmla="*/ 3 h 110"/>
                <a:gd name="T10" fmla="*/ 12 w 96"/>
                <a:gd name="T11" fmla="*/ 83 h 110"/>
                <a:gd name="T12" fmla="*/ 27 w 96"/>
                <a:gd name="T13" fmla="*/ 106 h 110"/>
                <a:gd name="T14" fmla="*/ 40 w 96"/>
                <a:gd name="T15" fmla="*/ 95 h 110"/>
                <a:gd name="T16" fmla="*/ 51 w 96"/>
                <a:gd name="T17" fmla="*/ 100 h 110"/>
                <a:gd name="T18" fmla="*/ 64 w 96"/>
                <a:gd name="T19" fmla="*/ 89 h 110"/>
                <a:gd name="T20" fmla="*/ 81 w 96"/>
                <a:gd name="T21" fmla="*/ 93 h 110"/>
                <a:gd name="T22" fmla="*/ 90 w 96"/>
                <a:gd name="T23" fmla="*/ 80 h 110"/>
                <a:gd name="T24" fmla="*/ 89 w 96"/>
                <a:gd name="T25" fmla="*/ 78 h 110"/>
                <a:gd name="T26" fmla="*/ 26 w 96"/>
                <a:gd name="T27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10">
                  <a:moveTo>
                    <a:pt x="26" y="1"/>
                  </a:moveTo>
                  <a:cubicBezTo>
                    <a:pt x="25" y="0"/>
                    <a:pt x="24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3"/>
                    <a:pt x="24" y="3"/>
                  </a:cubicBezTo>
                  <a:cubicBezTo>
                    <a:pt x="24" y="3"/>
                    <a:pt x="24" y="3"/>
                    <a:pt x="23" y="3"/>
                  </a:cubicBezTo>
                  <a:cubicBezTo>
                    <a:pt x="0" y="23"/>
                    <a:pt x="2" y="57"/>
                    <a:pt x="12" y="83"/>
                  </a:cubicBezTo>
                  <a:cubicBezTo>
                    <a:pt x="15" y="91"/>
                    <a:pt x="19" y="102"/>
                    <a:pt x="27" y="106"/>
                  </a:cubicBezTo>
                  <a:cubicBezTo>
                    <a:pt x="34" y="110"/>
                    <a:pt x="38" y="101"/>
                    <a:pt x="40" y="95"/>
                  </a:cubicBezTo>
                  <a:cubicBezTo>
                    <a:pt x="43" y="98"/>
                    <a:pt x="47" y="101"/>
                    <a:pt x="51" y="100"/>
                  </a:cubicBezTo>
                  <a:cubicBezTo>
                    <a:pt x="57" y="98"/>
                    <a:pt x="57" y="90"/>
                    <a:pt x="64" y="89"/>
                  </a:cubicBezTo>
                  <a:cubicBezTo>
                    <a:pt x="70" y="89"/>
                    <a:pt x="76" y="94"/>
                    <a:pt x="81" y="93"/>
                  </a:cubicBezTo>
                  <a:cubicBezTo>
                    <a:pt x="87" y="91"/>
                    <a:pt x="88" y="86"/>
                    <a:pt x="90" y="80"/>
                  </a:cubicBezTo>
                  <a:cubicBezTo>
                    <a:pt x="90" y="79"/>
                    <a:pt x="89" y="79"/>
                    <a:pt x="89" y="78"/>
                  </a:cubicBezTo>
                  <a:cubicBezTo>
                    <a:pt x="96" y="42"/>
                    <a:pt x="60" y="6"/>
                    <a:pt x="26" y="1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04913" y="5041901"/>
              <a:ext cx="258763" cy="244475"/>
            </a:xfrm>
            <a:custGeom>
              <a:avLst/>
              <a:gdLst>
                <a:gd name="T0" fmla="*/ 3 w 69"/>
                <a:gd name="T1" fmla="*/ 0 h 65"/>
                <a:gd name="T2" fmla="*/ 1 w 69"/>
                <a:gd name="T3" fmla="*/ 1 h 65"/>
                <a:gd name="T4" fmla="*/ 1 w 69"/>
                <a:gd name="T5" fmla="*/ 1 h 65"/>
                <a:gd name="T6" fmla="*/ 1 w 69"/>
                <a:gd name="T7" fmla="*/ 2 h 65"/>
                <a:gd name="T8" fmla="*/ 0 w 69"/>
                <a:gd name="T9" fmla="*/ 0 h 65"/>
                <a:gd name="T10" fmla="*/ 0 w 69"/>
                <a:gd name="T11" fmla="*/ 0 h 65"/>
                <a:gd name="T12" fmla="*/ 0 w 69"/>
                <a:gd name="T13" fmla="*/ 3 h 65"/>
                <a:gd name="T14" fmla="*/ 0 w 69"/>
                <a:gd name="T15" fmla="*/ 5 h 65"/>
                <a:gd name="T16" fmla="*/ 9 w 69"/>
                <a:gd name="T17" fmla="*/ 52 h 65"/>
                <a:gd name="T18" fmla="*/ 45 w 69"/>
                <a:gd name="T19" fmla="*/ 55 h 65"/>
                <a:gd name="T20" fmla="*/ 3 w 69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65">
                  <a:moveTo>
                    <a:pt x="3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21"/>
                    <a:pt x="1" y="38"/>
                    <a:pt x="9" y="52"/>
                  </a:cubicBezTo>
                  <a:cubicBezTo>
                    <a:pt x="17" y="65"/>
                    <a:pt x="35" y="64"/>
                    <a:pt x="45" y="55"/>
                  </a:cubicBezTo>
                  <a:cubicBezTo>
                    <a:pt x="69" y="33"/>
                    <a:pt x="23" y="1"/>
                    <a:pt x="3" y="0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1576050" y="1127126"/>
              <a:ext cx="615950" cy="579438"/>
            </a:xfrm>
            <a:custGeom>
              <a:avLst/>
              <a:gdLst>
                <a:gd name="T0" fmla="*/ 39 w 164"/>
                <a:gd name="T1" fmla="*/ 18 h 154"/>
                <a:gd name="T2" fmla="*/ 10 w 164"/>
                <a:gd name="T3" fmla="*/ 5 h 154"/>
                <a:gd name="T4" fmla="*/ 0 w 164"/>
                <a:gd name="T5" fmla="*/ 28 h 154"/>
                <a:gd name="T6" fmla="*/ 17 w 164"/>
                <a:gd name="T7" fmla="*/ 71 h 154"/>
                <a:gd name="T8" fmla="*/ 53 w 164"/>
                <a:gd name="T9" fmla="*/ 117 h 154"/>
                <a:gd name="T10" fmla="*/ 54 w 164"/>
                <a:gd name="T11" fmla="*/ 117 h 154"/>
                <a:gd name="T12" fmla="*/ 53 w 164"/>
                <a:gd name="T13" fmla="*/ 116 h 154"/>
                <a:gd name="T14" fmla="*/ 158 w 164"/>
                <a:gd name="T15" fmla="*/ 117 h 154"/>
                <a:gd name="T16" fmla="*/ 145 w 164"/>
                <a:gd name="T17" fmla="*/ 87 h 154"/>
                <a:gd name="T18" fmla="*/ 142 w 164"/>
                <a:gd name="T19" fmla="*/ 78 h 154"/>
                <a:gd name="T20" fmla="*/ 139 w 164"/>
                <a:gd name="T21" fmla="*/ 66 h 154"/>
                <a:gd name="T22" fmla="*/ 119 w 164"/>
                <a:gd name="T23" fmla="*/ 53 h 154"/>
                <a:gd name="T24" fmla="*/ 119 w 164"/>
                <a:gd name="T25" fmla="*/ 53 h 154"/>
                <a:gd name="T26" fmla="*/ 87 w 164"/>
                <a:gd name="T27" fmla="*/ 30 h 154"/>
                <a:gd name="T28" fmla="*/ 69 w 164"/>
                <a:gd name="T29" fmla="*/ 5 h 154"/>
                <a:gd name="T30" fmla="*/ 39 w 164"/>
                <a:gd name="T31" fmla="*/ 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154">
                  <a:moveTo>
                    <a:pt x="39" y="18"/>
                  </a:moveTo>
                  <a:cubicBezTo>
                    <a:pt x="31" y="11"/>
                    <a:pt x="21" y="2"/>
                    <a:pt x="10" y="5"/>
                  </a:cubicBezTo>
                  <a:cubicBezTo>
                    <a:pt x="1" y="8"/>
                    <a:pt x="0" y="21"/>
                    <a:pt x="0" y="28"/>
                  </a:cubicBezTo>
                  <a:cubicBezTo>
                    <a:pt x="1" y="44"/>
                    <a:pt x="8" y="58"/>
                    <a:pt x="17" y="71"/>
                  </a:cubicBezTo>
                  <a:cubicBezTo>
                    <a:pt x="28" y="86"/>
                    <a:pt x="45" y="99"/>
                    <a:pt x="53" y="117"/>
                  </a:cubicBezTo>
                  <a:cubicBezTo>
                    <a:pt x="53" y="118"/>
                    <a:pt x="54" y="117"/>
                    <a:pt x="54" y="117"/>
                  </a:cubicBezTo>
                  <a:cubicBezTo>
                    <a:pt x="54" y="116"/>
                    <a:pt x="54" y="116"/>
                    <a:pt x="53" y="116"/>
                  </a:cubicBezTo>
                  <a:cubicBezTo>
                    <a:pt x="78" y="136"/>
                    <a:pt x="138" y="154"/>
                    <a:pt x="158" y="117"/>
                  </a:cubicBezTo>
                  <a:cubicBezTo>
                    <a:pt x="164" y="104"/>
                    <a:pt x="156" y="93"/>
                    <a:pt x="145" y="87"/>
                  </a:cubicBezTo>
                  <a:cubicBezTo>
                    <a:pt x="140" y="84"/>
                    <a:pt x="142" y="83"/>
                    <a:pt x="142" y="78"/>
                  </a:cubicBezTo>
                  <a:cubicBezTo>
                    <a:pt x="143" y="74"/>
                    <a:pt x="141" y="69"/>
                    <a:pt x="139" y="66"/>
                  </a:cubicBezTo>
                  <a:cubicBezTo>
                    <a:pt x="135" y="59"/>
                    <a:pt x="127" y="53"/>
                    <a:pt x="119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40"/>
                    <a:pt x="100" y="24"/>
                    <a:pt x="87" y="30"/>
                  </a:cubicBezTo>
                  <a:cubicBezTo>
                    <a:pt x="88" y="19"/>
                    <a:pt x="81" y="9"/>
                    <a:pt x="69" y="5"/>
                  </a:cubicBezTo>
                  <a:cubicBezTo>
                    <a:pt x="57" y="0"/>
                    <a:pt x="45" y="7"/>
                    <a:pt x="39" y="18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8953500" y="2816226"/>
              <a:ext cx="415925" cy="733425"/>
            </a:xfrm>
            <a:custGeom>
              <a:avLst/>
              <a:gdLst>
                <a:gd name="T0" fmla="*/ 81 w 111"/>
                <a:gd name="T1" fmla="*/ 163 h 195"/>
                <a:gd name="T2" fmla="*/ 82 w 111"/>
                <a:gd name="T3" fmla="*/ 132 h 195"/>
                <a:gd name="T4" fmla="*/ 99 w 111"/>
                <a:gd name="T5" fmla="*/ 96 h 195"/>
                <a:gd name="T6" fmla="*/ 99 w 111"/>
                <a:gd name="T7" fmla="*/ 96 h 195"/>
                <a:gd name="T8" fmla="*/ 109 w 111"/>
                <a:gd name="T9" fmla="*/ 75 h 195"/>
                <a:gd name="T10" fmla="*/ 106 w 111"/>
                <a:gd name="T11" fmla="*/ 63 h 195"/>
                <a:gd name="T12" fmla="*/ 103 w 111"/>
                <a:gd name="T13" fmla="*/ 53 h 195"/>
                <a:gd name="T14" fmla="*/ 99 w 111"/>
                <a:gd name="T15" fmla="*/ 21 h 195"/>
                <a:gd name="T16" fmla="*/ 10 w 111"/>
                <a:gd name="T17" fmla="*/ 76 h 195"/>
                <a:gd name="T18" fmla="*/ 10 w 111"/>
                <a:gd name="T19" fmla="*/ 74 h 195"/>
                <a:gd name="T20" fmla="*/ 9 w 111"/>
                <a:gd name="T21" fmla="*/ 75 h 195"/>
                <a:gd name="T22" fmla="*/ 1 w 111"/>
                <a:gd name="T23" fmla="*/ 133 h 195"/>
                <a:gd name="T24" fmla="*/ 9 w 111"/>
                <a:gd name="T25" fmla="*/ 178 h 195"/>
                <a:gd name="T26" fmla="*/ 29 w 111"/>
                <a:gd name="T27" fmla="*/ 193 h 195"/>
                <a:gd name="T28" fmla="*/ 47 w 111"/>
                <a:gd name="T29" fmla="*/ 167 h 195"/>
                <a:gd name="T30" fmla="*/ 81 w 111"/>
                <a:gd name="T31" fmla="*/ 16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95">
                  <a:moveTo>
                    <a:pt x="81" y="163"/>
                  </a:moveTo>
                  <a:cubicBezTo>
                    <a:pt x="88" y="154"/>
                    <a:pt x="89" y="141"/>
                    <a:pt x="82" y="132"/>
                  </a:cubicBezTo>
                  <a:cubicBezTo>
                    <a:pt x="97" y="130"/>
                    <a:pt x="105" y="108"/>
                    <a:pt x="99" y="96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5" y="92"/>
                    <a:pt x="110" y="83"/>
                    <a:pt x="109" y="75"/>
                  </a:cubicBezTo>
                  <a:cubicBezTo>
                    <a:pt x="109" y="71"/>
                    <a:pt x="108" y="66"/>
                    <a:pt x="106" y="63"/>
                  </a:cubicBezTo>
                  <a:cubicBezTo>
                    <a:pt x="103" y="59"/>
                    <a:pt x="100" y="58"/>
                    <a:pt x="103" y="53"/>
                  </a:cubicBezTo>
                  <a:cubicBezTo>
                    <a:pt x="109" y="43"/>
                    <a:pt x="111" y="29"/>
                    <a:pt x="99" y="21"/>
                  </a:cubicBezTo>
                  <a:cubicBezTo>
                    <a:pt x="63" y="0"/>
                    <a:pt x="21" y="46"/>
                    <a:pt x="10" y="76"/>
                  </a:cubicBezTo>
                  <a:cubicBezTo>
                    <a:pt x="10" y="75"/>
                    <a:pt x="10" y="75"/>
                    <a:pt x="10" y="74"/>
                  </a:cubicBezTo>
                  <a:cubicBezTo>
                    <a:pt x="10" y="74"/>
                    <a:pt x="9" y="74"/>
                    <a:pt x="9" y="75"/>
                  </a:cubicBezTo>
                  <a:cubicBezTo>
                    <a:pt x="11" y="94"/>
                    <a:pt x="3" y="114"/>
                    <a:pt x="1" y="133"/>
                  </a:cubicBezTo>
                  <a:cubicBezTo>
                    <a:pt x="0" y="148"/>
                    <a:pt x="2" y="164"/>
                    <a:pt x="9" y="178"/>
                  </a:cubicBezTo>
                  <a:cubicBezTo>
                    <a:pt x="13" y="185"/>
                    <a:pt x="20" y="195"/>
                    <a:pt x="29" y="193"/>
                  </a:cubicBezTo>
                  <a:cubicBezTo>
                    <a:pt x="40" y="190"/>
                    <a:pt x="44" y="177"/>
                    <a:pt x="47" y="167"/>
                  </a:cubicBezTo>
                  <a:cubicBezTo>
                    <a:pt x="58" y="173"/>
                    <a:pt x="72" y="173"/>
                    <a:pt x="81" y="16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7140575" y="3560763"/>
              <a:ext cx="1006475" cy="838200"/>
            </a:xfrm>
            <a:custGeom>
              <a:avLst/>
              <a:gdLst>
                <a:gd name="T0" fmla="*/ 261 w 268"/>
                <a:gd name="T1" fmla="*/ 30 h 223"/>
                <a:gd name="T2" fmla="*/ 211 w 268"/>
                <a:gd name="T3" fmla="*/ 2 h 223"/>
                <a:gd name="T4" fmla="*/ 133 w 268"/>
                <a:gd name="T5" fmla="*/ 13 h 223"/>
                <a:gd name="T6" fmla="*/ 72 w 268"/>
                <a:gd name="T7" fmla="*/ 40 h 223"/>
                <a:gd name="T8" fmla="*/ 71 w 268"/>
                <a:gd name="T9" fmla="*/ 41 h 223"/>
                <a:gd name="T10" fmla="*/ 21 w 268"/>
                <a:gd name="T11" fmla="*/ 88 h 223"/>
                <a:gd name="T12" fmla="*/ 1 w 268"/>
                <a:gd name="T13" fmla="*/ 155 h 223"/>
                <a:gd name="T14" fmla="*/ 33 w 268"/>
                <a:gd name="T15" fmla="*/ 208 h 223"/>
                <a:gd name="T16" fmla="*/ 62 w 268"/>
                <a:gd name="T17" fmla="*/ 198 h 223"/>
                <a:gd name="T18" fmla="*/ 116 w 268"/>
                <a:gd name="T19" fmla="*/ 183 h 223"/>
                <a:gd name="T20" fmla="*/ 168 w 268"/>
                <a:gd name="T21" fmla="*/ 196 h 223"/>
                <a:gd name="T22" fmla="*/ 169 w 268"/>
                <a:gd name="T23" fmla="*/ 162 h 223"/>
                <a:gd name="T24" fmla="*/ 203 w 268"/>
                <a:gd name="T25" fmla="*/ 159 h 223"/>
                <a:gd name="T26" fmla="*/ 210 w 268"/>
                <a:gd name="T27" fmla="*/ 119 h 223"/>
                <a:gd name="T28" fmla="*/ 232 w 268"/>
                <a:gd name="T29" fmla="*/ 110 h 223"/>
                <a:gd name="T30" fmla="*/ 232 w 268"/>
                <a:gd name="T31" fmla="*/ 78 h 223"/>
                <a:gd name="T32" fmla="*/ 262 w 268"/>
                <a:gd name="T33" fmla="*/ 64 h 223"/>
                <a:gd name="T34" fmla="*/ 261 w 268"/>
                <a:gd name="T35" fmla="*/ 3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8" h="223">
                  <a:moveTo>
                    <a:pt x="261" y="30"/>
                  </a:moveTo>
                  <a:cubicBezTo>
                    <a:pt x="252" y="11"/>
                    <a:pt x="231" y="3"/>
                    <a:pt x="211" y="2"/>
                  </a:cubicBezTo>
                  <a:cubicBezTo>
                    <a:pt x="184" y="0"/>
                    <a:pt x="158" y="5"/>
                    <a:pt x="133" y="13"/>
                  </a:cubicBezTo>
                  <a:cubicBezTo>
                    <a:pt x="112" y="19"/>
                    <a:pt x="88" y="26"/>
                    <a:pt x="72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51" y="52"/>
                    <a:pt x="33" y="68"/>
                    <a:pt x="21" y="88"/>
                  </a:cubicBezTo>
                  <a:cubicBezTo>
                    <a:pt x="9" y="107"/>
                    <a:pt x="0" y="132"/>
                    <a:pt x="1" y="155"/>
                  </a:cubicBezTo>
                  <a:cubicBezTo>
                    <a:pt x="3" y="175"/>
                    <a:pt x="13" y="199"/>
                    <a:pt x="33" y="208"/>
                  </a:cubicBezTo>
                  <a:cubicBezTo>
                    <a:pt x="46" y="213"/>
                    <a:pt x="58" y="211"/>
                    <a:pt x="62" y="198"/>
                  </a:cubicBezTo>
                  <a:cubicBezTo>
                    <a:pt x="77" y="223"/>
                    <a:pt x="109" y="209"/>
                    <a:pt x="116" y="183"/>
                  </a:cubicBezTo>
                  <a:cubicBezTo>
                    <a:pt x="129" y="195"/>
                    <a:pt x="152" y="211"/>
                    <a:pt x="168" y="196"/>
                  </a:cubicBezTo>
                  <a:cubicBezTo>
                    <a:pt x="178" y="187"/>
                    <a:pt x="176" y="173"/>
                    <a:pt x="169" y="162"/>
                  </a:cubicBezTo>
                  <a:cubicBezTo>
                    <a:pt x="180" y="169"/>
                    <a:pt x="194" y="170"/>
                    <a:pt x="203" y="159"/>
                  </a:cubicBezTo>
                  <a:cubicBezTo>
                    <a:pt x="212" y="148"/>
                    <a:pt x="213" y="133"/>
                    <a:pt x="210" y="119"/>
                  </a:cubicBezTo>
                  <a:cubicBezTo>
                    <a:pt x="219" y="123"/>
                    <a:pt x="227" y="120"/>
                    <a:pt x="232" y="110"/>
                  </a:cubicBezTo>
                  <a:cubicBezTo>
                    <a:pt x="235" y="101"/>
                    <a:pt x="238" y="86"/>
                    <a:pt x="232" y="78"/>
                  </a:cubicBezTo>
                  <a:cubicBezTo>
                    <a:pt x="244" y="78"/>
                    <a:pt x="256" y="75"/>
                    <a:pt x="262" y="64"/>
                  </a:cubicBezTo>
                  <a:cubicBezTo>
                    <a:pt x="268" y="54"/>
                    <a:pt x="266" y="40"/>
                    <a:pt x="261" y="30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916238" y="5376863"/>
              <a:ext cx="319088" cy="312738"/>
            </a:xfrm>
            <a:custGeom>
              <a:avLst/>
              <a:gdLst>
                <a:gd name="T0" fmla="*/ 75 w 85"/>
                <a:gd name="T1" fmla="*/ 21 h 83"/>
                <a:gd name="T2" fmla="*/ 28 w 85"/>
                <a:gd name="T3" fmla="*/ 0 h 83"/>
                <a:gd name="T4" fmla="*/ 27 w 85"/>
                <a:gd name="T5" fmla="*/ 2 h 83"/>
                <a:gd name="T6" fmla="*/ 26 w 85"/>
                <a:gd name="T7" fmla="*/ 3 h 83"/>
                <a:gd name="T8" fmla="*/ 26 w 85"/>
                <a:gd name="T9" fmla="*/ 4 h 83"/>
                <a:gd name="T10" fmla="*/ 26 w 85"/>
                <a:gd name="T11" fmla="*/ 4 h 83"/>
                <a:gd name="T12" fmla="*/ 9 w 85"/>
                <a:gd name="T13" fmla="*/ 65 h 83"/>
                <a:gd name="T14" fmla="*/ 22 w 85"/>
                <a:gd name="T15" fmla="*/ 75 h 83"/>
                <a:gd name="T16" fmla="*/ 36 w 85"/>
                <a:gd name="T17" fmla="*/ 63 h 83"/>
                <a:gd name="T18" fmla="*/ 71 w 85"/>
                <a:gd name="T19" fmla="*/ 45 h 83"/>
                <a:gd name="T20" fmla="*/ 85 w 85"/>
                <a:gd name="T21" fmla="*/ 34 h 83"/>
                <a:gd name="T22" fmla="*/ 75 w 85"/>
                <a:gd name="T23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83">
                  <a:moveTo>
                    <a:pt x="75" y="21"/>
                  </a:moveTo>
                  <a:cubicBezTo>
                    <a:pt x="61" y="12"/>
                    <a:pt x="44" y="6"/>
                    <a:pt x="28" y="0"/>
                  </a:cubicBezTo>
                  <a:cubicBezTo>
                    <a:pt x="27" y="0"/>
                    <a:pt x="26" y="1"/>
                    <a:pt x="27" y="2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6" y="3"/>
                    <a:pt x="26" y="3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6" y="22"/>
                    <a:pt x="0" y="43"/>
                    <a:pt x="9" y="65"/>
                  </a:cubicBezTo>
                  <a:cubicBezTo>
                    <a:pt x="11" y="69"/>
                    <a:pt x="16" y="75"/>
                    <a:pt x="22" y="75"/>
                  </a:cubicBezTo>
                  <a:cubicBezTo>
                    <a:pt x="29" y="75"/>
                    <a:pt x="33" y="69"/>
                    <a:pt x="36" y="63"/>
                  </a:cubicBezTo>
                  <a:cubicBezTo>
                    <a:pt x="50" y="83"/>
                    <a:pt x="79" y="64"/>
                    <a:pt x="71" y="45"/>
                  </a:cubicBezTo>
                  <a:cubicBezTo>
                    <a:pt x="77" y="43"/>
                    <a:pt x="84" y="41"/>
                    <a:pt x="85" y="34"/>
                  </a:cubicBezTo>
                  <a:cubicBezTo>
                    <a:pt x="85" y="29"/>
                    <a:pt x="80" y="24"/>
                    <a:pt x="75" y="2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3241675" y="3756026"/>
              <a:ext cx="458788" cy="538163"/>
            </a:xfrm>
            <a:custGeom>
              <a:avLst/>
              <a:gdLst>
                <a:gd name="T0" fmla="*/ 81 w 122"/>
                <a:gd name="T1" fmla="*/ 121 h 143"/>
                <a:gd name="T2" fmla="*/ 31 w 122"/>
                <a:gd name="T3" fmla="*/ 136 h 143"/>
                <a:gd name="T4" fmla="*/ 5 w 122"/>
                <a:gd name="T5" fmla="*/ 103 h 143"/>
                <a:gd name="T6" fmla="*/ 7 w 122"/>
                <a:gd name="T7" fmla="*/ 52 h 143"/>
                <a:gd name="T8" fmla="*/ 7 w 122"/>
                <a:gd name="T9" fmla="*/ 51 h 143"/>
                <a:gd name="T10" fmla="*/ 22 w 122"/>
                <a:gd name="T11" fmla="*/ 23 h 143"/>
                <a:gd name="T12" fmla="*/ 40 w 122"/>
                <a:gd name="T13" fmla="*/ 5 h 143"/>
                <a:gd name="T14" fmla="*/ 57 w 122"/>
                <a:gd name="T15" fmla="*/ 25 h 143"/>
                <a:gd name="T16" fmla="*/ 61 w 122"/>
                <a:gd name="T17" fmla="*/ 24 h 143"/>
                <a:gd name="T18" fmla="*/ 60 w 122"/>
                <a:gd name="T19" fmla="*/ 23 h 143"/>
                <a:gd name="T20" fmla="*/ 60 w 122"/>
                <a:gd name="T21" fmla="*/ 23 h 143"/>
                <a:gd name="T22" fmla="*/ 64 w 122"/>
                <a:gd name="T23" fmla="*/ 14 h 143"/>
                <a:gd name="T24" fmla="*/ 73 w 122"/>
                <a:gd name="T25" fmla="*/ 7 h 143"/>
                <a:gd name="T26" fmla="*/ 90 w 122"/>
                <a:gd name="T27" fmla="*/ 22 h 143"/>
                <a:gd name="T28" fmla="*/ 93 w 122"/>
                <a:gd name="T29" fmla="*/ 24 h 143"/>
                <a:gd name="T30" fmla="*/ 93 w 122"/>
                <a:gd name="T31" fmla="*/ 23 h 143"/>
                <a:gd name="T32" fmla="*/ 95 w 122"/>
                <a:gd name="T33" fmla="*/ 21 h 143"/>
                <a:gd name="T34" fmla="*/ 107 w 122"/>
                <a:gd name="T35" fmla="*/ 14 h 143"/>
                <a:gd name="T36" fmla="*/ 117 w 122"/>
                <a:gd name="T37" fmla="*/ 23 h 143"/>
                <a:gd name="T38" fmla="*/ 121 w 122"/>
                <a:gd name="T39" fmla="*/ 48 h 143"/>
                <a:gd name="T40" fmla="*/ 116 w 122"/>
                <a:gd name="T41" fmla="*/ 71 h 143"/>
                <a:gd name="T42" fmla="*/ 116 w 122"/>
                <a:gd name="T43" fmla="*/ 71 h 143"/>
                <a:gd name="T44" fmla="*/ 81 w 122"/>
                <a:gd name="T45" fmla="*/ 12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143">
                  <a:moveTo>
                    <a:pt x="81" y="121"/>
                  </a:moveTo>
                  <a:cubicBezTo>
                    <a:pt x="67" y="132"/>
                    <a:pt x="49" y="143"/>
                    <a:pt x="31" y="136"/>
                  </a:cubicBezTo>
                  <a:cubicBezTo>
                    <a:pt x="17" y="132"/>
                    <a:pt x="9" y="116"/>
                    <a:pt x="5" y="103"/>
                  </a:cubicBezTo>
                  <a:cubicBezTo>
                    <a:pt x="0" y="85"/>
                    <a:pt x="4" y="69"/>
                    <a:pt x="7" y="52"/>
                  </a:cubicBezTo>
                  <a:cubicBezTo>
                    <a:pt x="7" y="52"/>
                    <a:pt x="7" y="52"/>
                    <a:pt x="7" y="51"/>
                  </a:cubicBezTo>
                  <a:cubicBezTo>
                    <a:pt x="11" y="41"/>
                    <a:pt x="16" y="32"/>
                    <a:pt x="22" y="23"/>
                  </a:cubicBezTo>
                  <a:cubicBezTo>
                    <a:pt x="27" y="16"/>
                    <a:pt x="32" y="9"/>
                    <a:pt x="40" y="5"/>
                  </a:cubicBezTo>
                  <a:cubicBezTo>
                    <a:pt x="51" y="0"/>
                    <a:pt x="55" y="18"/>
                    <a:pt x="57" y="25"/>
                  </a:cubicBezTo>
                  <a:cubicBezTo>
                    <a:pt x="57" y="28"/>
                    <a:pt x="61" y="27"/>
                    <a:pt x="61" y="24"/>
                  </a:cubicBezTo>
                  <a:cubicBezTo>
                    <a:pt x="61" y="24"/>
                    <a:pt x="61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3" y="20"/>
                    <a:pt x="63" y="17"/>
                    <a:pt x="64" y="14"/>
                  </a:cubicBezTo>
                  <a:cubicBezTo>
                    <a:pt x="66" y="11"/>
                    <a:pt x="69" y="8"/>
                    <a:pt x="73" y="7"/>
                  </a:cubicBezTo>
                  <a:cubicBezTo>
                    <a:pt x="83" y="2"/>
                    <a:pt x="88" y="14"/>
                    <a:pt x="90" y="22"/>
                  </a:cubicBezTo>
                  <a:cubicBezTo>
                    <a:pt x="90" y="23"/>
                    <a:pt x="92" y="24"/>
                    <a:pt x="93" y="24"/>
                  </a:cubicBezTo>
                  <a:cubicBezTo>
                    <a:pt x="93" y="24"/>
                    <a:pt x="93" y="23"/>
                    <a:pt x="93" y="23"/>
                  </a:cubicBezTo>
                  <a:cubicBezTo>
                    <a:pt x="94" y="23"/>
                    <a:pt x="95" y="22"/>
                    <a:pt x="95" y="21"/>
                  </a:cubicBezTo>
                  <a:cubicBezTo>
                    <a:pt x="97" y="17"/>
                    <a:pt x="101" y="12"/>
                    <a:pt x="107" y="14"/>
                  </a:cubicBezTo>
                  <a:cubicBezTo>
                    <a:pt x="111" y="15"/>
                    <a:pt x="114" y="20"/>
                    <a:pt x="117" y="23"/>
                  </a:cubicBezTo>
                  <a:cubicBezTo>
                    <a:pt x="122" y="30"/>
                    <a:pt x="122" y="40"/>
                    <a:pt x="121" y="48"/>
                  </a:cubicBezTo>
                  <a:cubicBezTo>
                    <a:pt x="120" y="56"/>
                    <a:pt x="118" y="63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0" y="95"/>
                    <a:pt x="99" y="108"/>
                    <a:pt x="81" y="12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06413" y="3602038"/>
              <a:ext cx="1103313" cy="733425"/>
            </a:xfrm>
            <a:custGeom>
              <a:avLst/>
              <a:gdLst>
                <a:gd name="T0" fmla="*/ 282 w 294"/>
                <a:gd name="T1" fmla="*/ 96 h 195"/>
                <a:gd name="T2" fmla="*/ 248 w 294"/>
                <a:gd name="T3" fmla="*/ 94 h 195"/>
                <a:gd name="T4" fmla="*/ 236 w 294"/>
                <a:gd name="T5" fmla="*/ 65 h 195"/>
                <a:gd name="T6" fmla="*/ 213 w 294"/>
                <a:gd name="T7" fmla="*/ 64 h 195"/>
                <a:gd name="T8" fmla="*/ 192 w 294"/>
                <a:gd name="T9" fmla="*/ 29 h 195"/>
                <a:gd name="T10" fmla="*/ 159 w 294"/>
                <a:gd name="T11" fmla="*/ 39 h 195"/>
                <a:gd name="T12" fmla="*/ 146 w 294"/>
                <a:gd name="T13" fmla="*/ 8 h 195"/>
                <a:gd name="T14" fmla="*/ 102 w 294"/>
                <a:gd name="T15" fmla="*/ 39 h 195"/>
                <a:gd name="T16" fmla="*/ 46 w 294"/>
                <a:gd name="T17" fmla="*/ 45 h 195"/>
                <a:gd name="T18" fmla="*/ 16 w 294"/>
                <a:gd name="T19" fmla="*/ 47 h 195"/>
                <a:gd name="T20" fmla="*/ 6 w 294"/>
                <a:gd name="T21" fmla="*/ 108 h 195"/>
                <a:gd name="T22" fmla="*/ 48 w 294"/>
                <a:gd name="T23" fmla="*/ 162 h 195"/>
                <a:gd name="T24" fmla="*/ 113 w 294"/>
                <a:gd name="T25" fmla="*/ 188 h 195"/>
                <a:gd name="T26" fmla="*/ 113 w 294"/>
                <a:gd name="T27" fmla="*/ 189 h 195"/>
                <a:gd name="T28" fmla="*/ 180 w 294"/>
                <a:gd name="T29" fmla="*/ 191 h 195"/>
                <a:gd name="T30" fmla="*/ 257 w 294"/>
                <a:gd name="T31" fmla="*/ 173 h 195"/>
                <a:gd name="T32" fmla="*/ 293 w 294"/>
                <a:gd name="T33" fmla="*/ 128 h 195"/>
                <a:gd name="T34" fmla="*/ 282 w 294"/>
                <a:gd name="T35" fmla="*/ 9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4" h="195">
                  <a:moveTo>
                    <a:pt x="282" y="96"/>
                  </a:moveTo>
                  <a:cubicBezTo>
                    <a:pt x="271" y="88"/>
                    <a:pt x="259" y="89"/>
                    <a:pt x="248" y="94"/>
                  </a:cubicBezTo>
                  <a:cubicBezTo>
                    <a:pt x="251" y="84"/>
                    <a:pt x="243" y="71"/>
                    <a:pt x="236" y="65"/>
                  </a:cubicBezTo>
                  <a:cubicBezTo>
                    <a:pt x="229" y="57"/>
                    <a:pt x="220" y="58"/>
                    <a:pt x="213" y="64"/>
                  </a:cubicBezTo>
                  <a:cubicBezTo>
                    <a:pt x="211" y="50"/>
                    <a:pt x="204" y="36"/>
                    <a:pt x="192" y="29"/>
                  </a:cubicBezTo>
                  <a:cubicBezTo>
                    <a:pt x="180" y="22"/>
                    <a:pt x="166" y="28"/>
                    <a:pt x="159" y="39"/>
                  </a:cubicBezTo>
                  <a:cubicBezTo>
                    <a:pt x="161" y="27"/>
                    <a:pt x="158" y="13"/>
                    <a:pt x="146" y="8"/>
                  </a:cubicBezTo>
                  <a:cubicBezTo>
                    <a:pt x="125" y="0"/>
                    <a:pt x="110" y="23"/>
                    <a:pt x="102" y="39"/>
                  </a:cubicBezTo>
                  <a:cubicBezTo>
                    <a:pt x="86" y="18"/>
                    <a:pt x="51" y="16"/>
                    <a:pt x="46" y="45"/>
                  </a:cubicBezTo>
                  <a:cubicBezTo>
                    <a:pt x="38" y="35"/>
                    <a:pt x="25" y="37"/>
                    <a:pt x="16" y="47"/>
                  </a:cubicBezTo>
                  <a:cubicBezTo>
                    <a:pt x="0" y="62"/>
                    <a:pt x="0" y="89"/>
                    <a:pt x="6" y="108"/>
                  </a:cubicBezTo>
                  <a:cubicBezTo>
                    <a:pt x="13" y="130"/>
                    <a:pt x="31" y="149"/>
                    <a:pt x="48" y="162"/>
                  </a:cubicBezTo>
                  <a:cubicBezTo>
                    <a:pt x="67" y="177"/>
                    <a:pt x="90" y="185"/>
                    <a:pt x="113" y="188"/>
                  </a:cubicBezTo>
                  <a:cubicBezTo>
                    <a:pt x="113" y="188"/>
                    <a:pt x="113" y="189"/>
                    <a:pt x="113" y="189"/>
                  </a:cubicBezTo>
                  <a:cubicBezTo>
                    <a:pt x="134" y="195"/>
                    <a:pt x="159" y="193"/>
                    <a:pt x="180" y="191"/>
                  </a:cubicBezTo>
                  <a:cubicBezTo>
                    <a:pt x="206" y="189"/>
                    <a:pt x="233" y="184"/>
                    <a:pt x="257" y="173"/>
                  </a:cubicBezTo>
                  <a:cubicBezTo>
                    <a:pt x="275" y="164"/>
                    <a:pt x="291" y="149"/>
                    <a:pt x="293" y="128"/>
                  </a:cubicBezTo>
                  <a:cubicBezTo>
                    <a:pt x="294" y="117"/>
                    <a:pt x="291" y="103"/>
                    <a:pt x="282" y="96"/>
                  </a:cubicBezTo>
                  <a:close/>
                </a:path>
              </a:pathLst>
            </a:custGeom>
            <a:solidFill>
              <a:srgbClr val="DC4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539750" y="3808413"/>
              <a:ext cx="990600" cy="527050"/>
            </a:xfrm>
            <a:custGeom>
              <a:avLst/>
              <a:gdLst>
                <a:gd name="T0" fmla="*/ 234 w 264"/>
                <a:gd name="T1" fmla="*/ 79 h 140"/>
                <a:gd name="T2" fmla="*/ 227 w 264"/>
                <a:gd name="T3" fmla="*/ 55 h 140"/>
                <a:gd name="T4" fmla="*/ 200 w 264"/>
                <a:gd name="T5" fmla="*/ 61 h 140"/>
                <a:gd name="T6" fmla="*/ 167 w 264"/>
                <a:gd name="T7" fmla="*/ 31 h 140"/>
                <a:gd name="T8" fmla="*/ 152 w 264"/>
                <a:gd name="T9" fmla="*/ 9 h 140"/>
                <a:gd name="T10" fmla="*/ 126 w 264"/>
                <a:gd name="T11" fmla="*/ 23 h 140"/>
                <a:gd name="T12" fmla="*/ 83 w 264"/>
                <a:gd name="T13" fmla="*/ 21 h 140"/>
                <a:gd name="T14" fmla="*/ 58 w 264"/>
                <a:gd name="T15" fmla="*/ 11 h 140"/>
                <a:gd name="T16" fmla="*/ 43 w 264"/>
                <a:gd name="T17" fmla="*/ 29 h 140"/>
                <a:gd name="T18" fmla="*/ 43 w 264"/>
                <a:gd name="T19" fmla="*/ 29 h 140"/>
                <a:gd name="T20" fmla="*/ 7 w 264"/>
                <a:gd name="T21" fmla="*/ 33 h 140"/>
                <a:gd name="T22" fmla="*/ 10 w 264"/>
                <a:gd name="T23" fmla="*/ 73 h 140"/>
                <a:gd name="T24" fmla="*/ 45 w 264"/>
                <a:gd name="T25" fmla="*/ 113 h 140"/>
                <a:gd name="T26" fmla="*/ 99 w 264"/>
                <a:gd name="T27" fmla="*/ 137 h 140"/>
                <a:gd name="T28" fmla="*/ 100 w 264"/>
                <a:gd name="T29" fmla="*/ 135 h 140"/>
                <a:gd name="T30" fmla="*/ 125 w 264"/>
                <a:gd name="T31" fmla="*/ 139 h 140"/>
                <a:gd name="T32" fmla="*/ 166 w 264"/>
                <a:gd name="T33" fmla="*/ 138 h 140"/>
                <a:gd name="T34" fmla="*/ 229 w 264"/>
                <a:gd name="T35" fmla="*/ 125 h 140"/>
                <a:gd name="T36" fmla="*/ 261 w 264"/>
                <a:gd name="T37" fmla="*/ 88 h 140"/>
                <a:gd name="T38" fmla="*/ 234 w 264"/>
                <a:gd name="T39" fmla="*/ 7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4" h="140">
                  <a:moveTo>
                    <a:pt x="234" y="79"/>
                  </a:moveTo>
                  <a:cubicBezTo>
                    <a:pt x="236" y="70"/>
                    <a:pt x="236" y="60"/>
                    <a:pt x="227" y="55"/>
                  </a:cubicBezTo>
                  <a:cubicBezTo>
                    <a:pt x="219" y="51"/>
                    <a:pt x="208" y="56"/>
                    <a:pt x="200" y="61"/>
                  </a:cubicBezTo>
                  <a:cubicBezTo>
                    <a:pt x="202" y="40"/>
                    <a:pt x="184" y="12"/>
                    <a:pt x="167" y="31"/>
                  </a:cubicBezTo>
                  <a:cubicBezTo>
                    <a:pt x="167" y="21"/>
                    <a:pt x="164" y="11"/>
                    <a:pt x="152" y="9"/>
                  </a:cubicBezTo>
                  <a:cubicBezTo>
                    <a:pt x="142" y="7"/>
                    <a:pt x="132" y="14"/>
                    <a:pt x="126" y="23"/>
                  </a:cubicBezTo>
                  <a:cubicBezTo>
                    <a:pt x="119" y="0"/>
                    <a:pt x="94" y="4"/>
                    <a:pt x="83" y="21"/>
                  </a:cubicBezTo>
                  <a:cubicBezTo>
                    <a:pt x="77" y="14"/>
                    <a:pt x="67" y="9"/>
                    <a:pt x="58" y="11"/>
                  </a:cubicBezTo>
                  <a:cubicBezTo>
                    <a:pt x="49" y="12"/>
                    <a:pt x="42" y="1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31" y="24"/>
                    <a:pt x="16" y="21"/>
                    <a:pt x="7" y="33"/>
                  </a:cubicBezTo>
                  <a:cubicBezTo>
                    <a:pt x="0" y="44"/>
                    <a:pt x="5" y="62"/>
                    <a:pt x="10" y="73"/>
                  </a:cubicBezTo>
                  <a:cubicBezTo>
                    <a:pt x="17" y="89"/>
                    <a:pt x="31" y="103"/>
                    <a:pt x="45" y="113"/>
                  </a:cubicBezTo>
                  <a:cubicBezTo>
                    <a:pt x="60" y="124"/>
                    <a:pt x="79" y="136"/>
                    <a:pt x="99" y="137"/>
                  </a:cubicBezTo>
                  <a:cubicBezTo>
                    <a:pt x="99" y="137"/>
                    <a:pt x="100" y="136"/>
                    <a:pt x="100" y="135"/>
                  </a:cubicBezTo>
                  <a:cubicBezTo>
                    <a:pt x="107" y="139"/>
                    <a:pt x="118" y="138"/>
                    <a:pt x="125" y="139"/>
                  </a:cubicBezTo>
                  <a:cubicBezTo>
                    <a:pt x="138" y="140"/>
                    <a:pt x="152" y="139"/>
                    <a:pt x="166" y="138"/>
                  </a:cubicBezTo>
                  <a:cubicBezTo>
                    <a:pt x="187" y="137"/>
                    <a:pt x="209" y="133"/>
                    <a:pt x="229" y="125"/>
                  </a:cubicBezTo>
                  <a:cubicBezTo>
                    <a:pt x="244" y="118"/>
                    <a:pt x="264" y="106"/>
                    <a:pt x="261" y="88"/>
                  </a:cubicBezTo>
                  <a:cubicBezTo>
                    <a:pt x="259" y="74"/>
                    <a:pt x="244" y="74"/>
                    <a:pt x="234" y="7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660400" y="3973513"/>
              <a:ext cx="682625" cy="354013"/>
            </a:xfrm>
            <a:custGeom>
              <a:avLst/>
              <a:gdLst>
                <a:gd name="T0" fmla="*/ 175 w 182"/>
                <a:gd name="T1" fmla="*/ 54 h 94"/>
                <a:gd name="T2" fmla="*/ 155 w 182"/>
                <a:gd name="T3" fmla="*/ 54 h 94"/>
                <a:gd name="T4" fmla="*/ 133 w 182"/>
                <a:gd name="T5" fmla="*/ 41 h 94"/>
                <a:gd name="T6" fmla="*/ 106 w 182"/>
                <a:gd name="T7" fmla="*/ 26 h 94"/>
                <a:gd name="T8" fmla="*/ 67 w 182"/>
                <a:gd name="T9" fmla="*/ 21 h 94"/>
                <a:gd name="T10" fmla="*/ 36 w 182"/>
                <a:gd name="T11" fmla="*/ 17 h 94"/>
                <a:gd name="T12" fmla="*/ 9 w 182"/>
                <a:gd name="T13" fmla="*/ 10 h 94"/>
                <a:gd name="T14" fmla="*/ 3 w 182"/>
                <a:gd name="T15" fmla="*/ 35 h 94"/>
                <a:gd name="T16" fmla="*/ 68 w 182"/>
                <a:gd name="T17" fmla="*/ 91 h 94"/>
                <a:gd name="T18" fmla="*/ 70 w 182"/>
                <a:gd name="T19" fmla="*/ 93 h 94"/>
                <a:gd name="T20" fmla="*/ 168 w 182"/>
                <a:gd name="T21" fmla="*/ 75 h 94"/>
                <a:gd name="T22" fmla="*/ 175 w 182"/>
                <a:gd name="T23" fmla="*/ 5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" h="94">
                  <a:moveTo>
                    <a:pt x="175" y="54"/>
                  </a:moveTo>
                  <a:cubicBezTo>
                    <a:pt x="169" y="50"/>
                    <a:pt x="161" y="51"/>
                    <a:pt x="155" y="54"/>
                  </a:cubicBezTo>
                  <a:cubicBezTo>
                    <a:pt x="158" y="42"/>
                    <a:pt x="144" y="34"/>
                    <a:pt x="133" y="41"/>
                  </a:cubicBezTo>
                  <a:cubicBezTo>
                    <a:pt x="137" y="27"/>
                    <a:pt x="118" y="15"/>
                    <a:pt x="106" y="26"/>
                  </a:cubicBezTo>
                  <a:cubicBezTo>
                    <a:pt x="105" y="4"/>
                    <a:pt x="79" y="5"/>
                    <a:pt x="67" y="21"/>
                  </a:cubicBezTo>
                  <a:cubicBezTo>
                    <a:pt x="59" y="10"/>
                    <a:pt x="41" y="0"/>
                    <a:pt x="36" y="17"/>
                  </a:cubicBezTo>
                  <a:cubicBezTo>
                    <a:pt x="29" y="12"/>
                    <a:pt x="18" y="6"/>
                    <a:pt x="9" y="10"/>
                  </a:cubicBezTo>
                  <a:cubicBezTo>
                    <a:pt x="0" y="15"/>
                    <a:pt x="0" y="25"/>
                    <a:pt x="3" y="35"/>
                  </a:cubicBezTo>
                  <a:cubicBezTo>
                    <a:pt x="13" y="63"/>
                    <a:pt x="42" y="79"/>
                    <a:pt x="68" y="91"/>
                  </a:cubicBezTo>
                  <a:cubicBezTo>
                    <a:pt x="68" y="92"/>
                    <a:pt x="68" y="93"/>
                    <a:pt x="70" y="93"/>
                  </a:cubicBezTo>
                  <a:cubicBezTo>
                    <a:pt x="102" y="92"/>
                    <a:pt x="139" y="94"/>
                    <a:pt x="168" y="75"/>
                  </a:cubicBezTo>
                  <a:cubicBezTo>
                    <a:pt x="173" y="72"/>
                    <a:pt x="182" y="60"/>
                    <a:pt x="175" y="54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660400" y="4117976"/>
              <a:ext cx="492125" cy="582613"/>
            </a:xfrm>
            <a:custGeom>
              <a:avLst/>
              <a:gdLst>
                <a:gd name="T0" fmla="*/ 125 w 131"/>
                <a:gd name="T1" fmla="*/ 24 h 155"/>
                <a:gd name="T2" fmla="*/ 109 w 131"/>
                <a:gd name="T3" fmla="*/ 24 h 155"/>
                <a:gd name="T4" fmla="*/ 99 w 131"/>
                <a:gd name="T5" fmla="*/ 11 h 155"/>
                <a:gd name="T6" fmla="*/ 84 w 131"/>
                <a:gd name="T7" fmla="*/ 17 h 155"/>
                <a:gd name="T8" fmla="*/ 70 w 131"/>
                <a:gd name="T9" fmla="*/ 4 h 155"/>
                <a:gd name="T10" fmla="*/ 56 w 131"/>
                <a:gd name="T11" fmla="*/ 10 h 155"/>
                <a:gd name="T12" fmla="*/ 56 w 131"/>
                <a:gd name="T13" fmla="*/ 10 h 155"/>
                <a:gd name="T14" fmla="*/ 24 w 131"/>
                <a:gd name="T15" fmla="*/ 10 h 155"/>
                <a:gd name="T16" fmla="*/ 23 w 131"/>
                <a:gd name="T17" fmla="*/ 11 h 155"/>
                <a:gd name="T18" fmla="*/ 68 w 131"/>
                <a:gd name="T19" fmla="*/ 54 h 155"/>
                <a:gd name="T20" fmla="*/ 10 w 131"/>
                <a:gd name="T21" fmla="*/ 141 h 155"/>
                <a:gd name="T22" fmla="*/ 0 w 131"/>
                <a:gd name="T23" fmla="*/ 153 h 155"/>
                <a:gd name="T24" fmla="*/ 4 w 131"/>
                <a:gd name="T25" fmla="*/ 155 h 155"/>
                <a:gd name="T26" fmla="*/ 21 w 131"/>
                <a:gd name="T27" fmla="*/ 133 h 155"/>
                <a:gd name="T28" fmla="*/ 71 w 131"/>
                <a:gd name="T29" fmla="*/ 55 h 155"/>
                <a:gd name="T30" fmla="*/ 129 w 131"/>
                <a:gd name="T31" fmla="*/ 38 h 155"/>
                <a:gd name="T32" fmla="*/ 125 w 131"/>
                <a:gd name="T33" fmla="*/ 2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55">
                  <a:moveTo>
                    <a:pt x="125" y="24"/>
                  </a:moveTo>
                  <a:cubicBezTo>
                    <a:pt x="120" y="20"/>
                    <a:pt x="114" y="21"/>
                    <a:pt x="109" y="24"/>
                  </a:cubicBezTo>
                  <a:cubicBezTo>
                    <a:pt x="108" y="19"/>
                    <a:pt x="104" y="13"/>
                    <a:pt x="99" y="11"/>
                  </a:cubicBezTo>
                  <a:cubicBezTo>
                    <a:pt x="93" y="10"/>
                    <a:pt x="88" y="13"/>
                    <a:pt x="84" y="17"/>
                  </a:cubicBezTo>
                  <a:cubicBezTo>
                    <a:pt x="82" y="11"/>
                    <a:pt x="76" y="6"/>
                    <a:pt x="70" y="4"/>
                  </a:cubicBezTo>
                  <a:cubicBezTo>
                    <a:pt x="64" y="1"/>
                    <a:pt x="59" y="5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48" y="3"/>
                    <a:pt x="31" y="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5" y="32"/>
                    <a:pt x="49" y="47"/>
                    <a:pt x="68" y="54"/>
                  </a:cubicBezTo>
                  <a:cubicBezTo>
                    <a:pt x="56" y="88"/>
                    <a:pt x="32" y="113"/>
                    <a:pt x="10" y="141"/>
                  </a:cubicBezTo>
                  <a:cubicBezTo>
                    <a:pt x="7" y="145"/>
                    <a:pt x="3" y="149"/>
                    <a:pt x="0" y="153"/>
                  </a:cubicBezTo>
                  <a:cubicBezTo>
                    <a:pt x="1" y="154"/>
                    <a:pt x="2" y="154"/>
                    <a:pt x="4" y="155"/>
                  </a:cubicBezTo>
                  <a:cubicBezTo>
                    <a:pt x="9" y="148"/>
                    <a:pt x="15" y="140"/>
                    <a:pt x="21" y="133"/>
                  </a:cubicBezTo>
                  <a:cubicBezTo>
                    <a:pt x="40" y="110"/>
                    <a:pt x="64" y="85"/>
                    <a:pt x="71" y="55"/>
                  </a:cubicBezTo>
                  <a:cubicBezTo>
                    <a:pt x="88" y="58"/>
                    <a:pt x="124" y="60"/>
                    <a:pt x="129" y="38"/>
                  </a:cubicBezTo>
                  <a:cubicBezTo>
                    <a:pt x="131" y="33"/>
                    <a:pt x="130" y="26"/>
                    <a:pt x="125" y="24"/>
                  </a:cubicBezTo>
                  <a:close/>
                </a:path>
              </a:pathLst>
            </a:custGeom>
            <a:solidFill>
              <a:srgbClr val="F2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476250" y="4756151"/>
              <a:ext cx="476250" cy="647700"/>
            </a:xfrm>
            <a:custGeom>
              <a:avLst/>
              <a:gdLst>
                <a:gd name="T0" fmla="*/ 90 w 127"/>
                <a:gd name="T1" fmla="*/ 133 h 172"/>
                <a:gd name="T2" fmla="*/ 81 w 127"/>
                <a:gd name="T3" fmla="*/ 95 h 172"/>
                <a:gd name="T4" fmla="*/ 62 w 127"/>
                <a:gd name="T5" fmla="*/ 50 h 172"/>
                <a:gd name="T6" fmla="*/ 1 w 127"/>
                <a:gd name="T7" fmla="*/ 0 h 172"/>
                <a:gd name="T8" fmla="*/ 1 w 127"/>
                <a:gd name="T9" fmla="*/ 2 h 172"/>
                <a:gd name="T10" fmla="*/ 61 w 127"/>
                <a:gd name="T11" fmla="*/ 57 h 172"/>
                <a:gd name="T12" fmla="*/ 78 w 127"/>
                <a:gd name="T13" fmla="*/ 99 h 172"/>
                <a:gd name="T14" fmla="*/ 87 w 127"/>
                <a:gd name="T15" fmla="*/ 134 h 172"/>
                <a:gd name="T16" fmla="*/ 69 w 127"/>
                <a:gd name="T17" fmla="*/ 169 h 172"/>
                <a:gd name="T18" fmla="*/ 73 w 127"/>
                <a:gd name="T19" fmla="*/ 171 h 172"/>
                <a:gd name="T20" fmla="*/ 84 w 127"/>
                <a:gd name="T21" fmla="*/ 161 h 172"/>
                <a:gd name="T22" fmla="*/ 93 w 127"/>
                <a:gd name="T23" fmla="*/ 168 h 172"/>
                <a:gd name="T24" fmla="*/ 97 w 127"/>
                <a:gd name="T25" fmla="*/ 167 h 172"/>
                <a:gd name="T26" fmla="*/ 99 w 127"/>
                <a:gd name="T27" fmla="*/ 160 h 172"/>
                <a:gd name="T28" fmla="*/ 105 w 127"/>
                <a:gd name="T29" fmla="*/ 165 h 172"/>
                <a:gd name="T30" fmla="*/ 109 w 127"/>
                <a:gd name="T31" fmla="*/ 163 h 172"/>
                <a:gd name="T32" fmla="*/ 110 w 127"/>
                <a:gd name="T33" fmla="*/ 156 h 172"/>
                <a:gd name="T34" fmla="*/ 127 w 127"/>
                <a:gd name="T35" fmla="*/ 153 h 172"/>
                <a:gd name="T36" fmla="*/ 90 w 127"/>
                <a:gd name="T37" fmla="*/ 13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172">
                  <a:moveTo>
                    <a:pt x="90" y="133"/>
                  </a:moveTo>
                  <a:cubicBezTo>
                    <a:pt x="90" y="120"/>
                    <a:pt x="84" y="107"/>
                    <a:pt x="81" y="95"/>
                  </a:cubicBezTo>
                  <a:cubicBezTo>
                    <a:pt x="76" y="80"/>
                    <a:pt x="70" y="65"/>
                    <a:pt x="62" y="50"/>
                  </a:cubicBezTo>
                  <a:cubicBezTo>
                    <a:pt x="50" y="28"/>
                    <a:pt x="29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30" y="8"/>
                    <a:pt x="48" y="31"/>
                    <a:pt x="61" y="57"/>
                  </a:cubicBezTo>
                  <a:cubicBezTo>
                    <a:pt x="68" y="70"/>
                    <a:pt x="73" y="84"/>
                    <a:pt x="78" y="99"/>
                  </a:cubicBezTo>
                  <a:cubicBezTo>
                    <a:pt x="81" y="110"/>
                    <a:pt x="83" y="123"/>
                    <a:pt x="87" y="134"/>
                  </a:cubicBezTo>
                  <a:cubicBezTo>
                    <a:pt x="75" y="142"/>
                    <a:pt x="68" y="156"/>
                    <a:pt x="69" y="169"/>
                  </a:cubicBezTo>
                  <a:cubicBezTo>
                    <a:pt x="69" y="171"/>
                    <a:pt x="71" y="172"/>
                    <a:pt x="73" y="171"/>
                  </a:cubicBezTo>
                  <a:cubicBezTo>
                    <a:pt x="76" y="167"/>
                    <a:pt x="80" y="165"/>
                    <a:pt x="84" y="161"/>
                  </a:cubicBezTo>
                  <a:cubicBezTo>
                    <a:pt x="87" y="163"/>
                    <a:pt x="91" y="165"/>
                    <a:pt x="93" y="168"/>
                  </a:cubicBezTo>
                  <a:cubicBezTo>
                    <a:pt x="94" y="170"/>
                    <a:pt x="96" y="168"/>
                    <a:pt x="97" y="167"/>
                  </a:cubicBezTo>
                  <a:cubicBezTo>
                    <a:pt x="98" y="165"/>
                    <a:pt x="98" y="163"/>
                    <a:pt x="99" y="160"/>
                  </a:cubicBezTo>
                  <a:cubicBezTo>
                    <a:pt x="101" y="162"/>
                    <a:pt x="103" y="163"/>
                    <a:pt x="105" y="165"/>
                  </a:cubicBezTo>
                  <a:cubicBezTo>
                    <a:pt x="107" y="166"/>
                    <a:pt x="109" y="165"/>
                    <a:pt x="109" y="163"/>
                  </a:cubicBezTo>
                  <a:cubicBezTo>
                    <a:pt x="109" y="161"/>
                    <a:pt x="110" y="158"/>
                    <a:pt x="110" y="156"/>
                  </a:cubicBezTo>
                  <a:cubicBezTo>
                    <a:pt x="116" y="161"/>
                    <a:pt x="127" y="164"/>
                    <a:pt x="127" y="153"/>
                  </a:cubicBezTo>
                  <a:cubicBezTo>
                    <a:pt x="127" y="136"/>
                    <a:pt x="102" y="131"/>
                    <a:pt x="90" y="13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855663" y="4602163"/>
              <a:ext cx="495300" cy="579438"/>
            </a:xfrm>
            <a:custGeom>
              <a:avLst/>
              <a:gdLst>
                <a:gd name="T0" fmla="*/ 96 w 132"/>
                <a:gd name="T1" fmla="*/ 115 h 154"/>
                <a:gd name="T2" fmla="*/ 95 w 132"/>
                <a:gd name="T3" fmla="*/ 115 h 154"/>
                <a:gd name="T4" fmla="*/ 82 w 132"/>
                <a:gd name="T5" fmla="*/ 83 h 154"/>
                <a:gd name="T6" fmla="*/ 62 w 132"/>
                <a:gd name="T7" fmla="*/ 42 h 154"/>
                <a:gd name="T8" fmla="*/ 1 w 132"/>
                <a:gd name="T9" fmla="*/ 1 h 154"/>
                <a:gd name="T10" fmla="*/ 1 w 132"/>
                <a:gd name="T11" fmla="*/ 3 h 154"/>
                <a:gd name="T12" fmla="*/ 63 w 132"/>
                <a:gd name="T13" fmla="*/ 50 h 154"/>
                <a:gd name="T14" fmla="*/ 81 w 132"/>
                <a:gd name="T15" fmla="*/ 88 h 154"/>
                <a:gd name="T16" fmla="*/ 91 w 132"/>
                <a:gd name="T17" fmla="*/ 116 h 154"/>
                <a:gd name="T18" fmla="*/ 98 w 132"/>
                <a:gd name="T19" fmla="*/ 147 h 154"/>
                <a:gd name="T20" fmla="*/ 107 w 132"/>
                <a:gd name="T21" fmla="*/ 153 h 154"/>
                <a:gd name="T22" fmla="*/ 119 w 132"/>
                <a:gd name="T23" fmla="*/ 147 h 154"/>
                <a:gd name="T24" fmla="*/ 96 w 132"/>
                <a:gd name="T25" fmla="*/ 1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54">
                  <a:moveTo>
                    <a:pt x="96" y="115"/>
                  </a:moveTo>
                  <a:cubicBezTo>
                    <a:pt x="95" y="115"/>
                    <a:pt x="95" y="115"/>
                    <a:pt x="95" y="115"/>
                  </a:cubicBezTo>
                  <a:cubicBezTo>
                    <a:pt x="92" y="104"/>
                    <a:pt x="87" y="93"/>
                    <a:pt x="82" y="83"/>
                  </a:cubicBezTo>
                  <a:cubicBezTo>
                    <a:pt x="77" y="69"/>
                    <a:pt x="70" y="55"/>
                    <a:pt x="62" y="42"/>
                  </a:cubicBezTo>
                  <a:cubicBezTo>
                    <a:pt x="49" y="20"/>
                    <a:pt x="28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0" y="5"/>
                    <a:pt x="49" y="26"/>
                    <a:pt x="63" y="50"/>
                  </a:cubicBezTo>
                  <a:cubicBezTo>
                    <a:pt x="70" y="62"/>
                    <a:pt x="76" y="75"/>
                    <a:pt x="81" y="88"/>
                  </a:cubicBezTo>
                  <a:cubicBezTo>
                    <a:pt x="84" y="97"/>
                    <a:pt x="87" y="107"/>
                    <a:pt x="91" y="116"/>
                  </a:cubicBezTo>
                  <a:cubicBezTo>
                    <a:pt x="92" y="127"/>
                    <a:pt x="92" y="138"/>
                    <a:pt x="98" y="147"/>
                  </a:cubicBezTo>
                  <a:cubicBezTo>
                    <a:pt x="100" y="149"/>
                    <a:pt x="104" y="154"/>
                    <a:pt x="107" y="153"/>
                  </a:cubicBezTo>
                  <a:cubicBezTo>
                    <a:pt x="111" y="152"/>
                    <a:pt x="116" y="151"/>
                    <a:pt x="119" y="147"/>
                  </a:cubicBezTo>
                  <a:cubicBezTo>
                    <a:pt x="132" y="136"/>
                    <a:pt x="103" y="119"/>
                    <a:pt x="96" y="115"/>
                  </a:cubicBezTo>
                  <a:close/>
                </a:path>
              </a:pathLst>
            </a:custGeom>
            <a:solidFill>
              <a:srgbClr val="1D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930275" y="4670426"/>
              <a:ext cx="169863" cy="549275"/>
            </a:xfrm>
            <a:custGeom>
              <a:avLst/>
              <a:gdLst>
                <a:gd name="T0" fmla="*/ 21 w 45"/>
                <a:gd name="T1" fmla="*/ 3 h 146"/>
                <a:gd name="T2" fmla="*/ 22 w 45"/>
                <a:gd name="T3" fmla="*/ 1 h 146"/>
                <a:gd name="T4" fmla="*/ 21 w 45"/>
                <a:gd name="T5" fmla="*/ 1 h 146"/>
                <a:gd name="T6" fmla="*/ 20 w 45"/>
                <a:gd name="T7" fmla="*/ 3 h 146"/>
                <a:gd name="T8" fmla="*/ 20 w 45"/>
                <a:gd name="T9" fmla="*/ 3 h 146"/>
                <a:gd name="T10" fmla="*/ 17 w 45"/>
                <a:gd name="T11" fmla="*/ 145 h 146"/>
                <a:gd name="T12" fmla="*/ 19 w 45"/>
                <a:gd name="T13" fmla="*/ 145 h 146"/>
                <a:gd name="T14" fmla="*/ 21 w 45"/>
                <a:gd name="T15" fmla="*/ 145 h 146"/>
                <a:gd name="T16" fmla="*/ 44 w 45"/>
                <a:gd name="T17" fmla="*/ 76 h 146"/>
                <a:gd name="T18" fmla="*/ 21 w 45"/>
                <a:gd name="T1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46">
                  <a:moveTo>
                    <a:pt x="21" y="3"/>
                  </a:moveTo>
                  <a:cubicBezTo>
                    <a:pt x="21" y="2"/>
                    <a:pt x="22" y="2"/>
                    <a:pt x="22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1" y="2"/>
                    <a:pt x="20" y="2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8" y="49"/>
                    <a:pt x="0" y="99"/>
                    <a:pt x="17" y="145"/>
                  </a:cubicBezTo>
                  <a:cubicBezTo>
                    <a:pt x="18" y="146"/>
                    <a:pt x="19" y="146"/>
                    <a:pt x="19" y="145"/>
                  </a:cubicBezTo>
                  <a:cubicBezTo>
                    <a:pt x="20" y="146"/>
                    <a:pt x="20" y="146"/>
                    <a:pt x="21" y="145"/>
                  </a:cubicBezTo>
                  <a:cubicBezTo>
                    <a:pt x="38" y="127"/>
                    <a:pt x="44" y="100"/>
                    <a:pt x="44" y="76"/>
                  </a:cubicBezTo>
                  <a:cubicBezTo>
                    <a:pt x="45" y="51"/>
                    <a:pt x="40" y="21"/>
                    <a:pt x="21" y="3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1295400" y="4519613"/>
              <a:ext cx="300038" cy="485775"/>
            </a:xfrm>
            <a:custGeom>
              <a:avLst/>
              <a:gdLst>
                <a:gd name="T0" fmla="*/ 53 w 80"/>
                <a:gd name="T1" fmla="*/ 49 h 129"/>
                <a:gd name="T2" fmla="*/ 0 w 80"/>
                <a:gd name="T3" fmla="*/ 0 h 129"/>
                <a:gd name="T4" fmla="*/ 0 w 80"/>
                <a:gd name="T5" fmla="*/ 0 h 129"/>
                <a:gd name="T6" fmla="*/ 52 w 80"/>
                <a:gd name="T7" fmla="*/ 56 h 129"/>
                <a:gd name="T8" fmla="*/ 76 w 80"/>
                <a:gd name="T9" fmla="*/ 127 h 129"/>
                <a:gd name="T10" fmla="*/ 80 w 80"/>
                <a:gd name="T11" fmla="*/ 126 h 129"/>
                <a:gd name="T12" fmla="*/ 53 w 80"/>
                <a:gd name="T13" fmla="*/ 4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29">
                  <a:moveTo>
                    <a:pt x="53" y="49"/>
                  </a:moveTo>
                  <a:cubicBezTo>
                    <a:pt x="42" y="28"/>
                    <a:pt x="26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9"/>
                    <a:pt x="41" y="33"/>
                    <a:pt x="52" y="56"/>
                  </a:cubicBezTo>
                  <a:cubicBezTo>
                    <a:pt x="63" y="78"/>
                    <a:pt x="70" y="103"/>
                    <a:pt x="76" y="127"/>
                  </a:cubicBezTo>
                  <a:cubicBezTo>
                    <a:pt x="77" y="129"/>
                    <a:pt x="80" y="128"/>
                    <a:pt x="80" y="126"/>
                  </a:cubicBezTo>
                  <a:cubicBezTo>
                    <a:pt x="73" y="99"/>
                    <a:pt x="65" y="73"/>
                    <a:pt x="53" y="49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1471613" y="4975226"/>
              <a:ext cx="300038" cy="300038"/>
            </a:xfrm>
            <a:custGeom>
              <a:avLst/>
              <a:gdLst>
                <a:gd name="T0" fmla="*/ 32 w 80"/>
                <a:gd name="T1" fmla="*/ 1 h 80"/>
                <a:gd name="T2" fmla="*/ 30 w 80"/>
                <a:gd name="T3" fmla="*/ 0 h 80"/>
                <a:gd name="T4" fmla="*/ 28 w 80"/>
                <a:gd name="T5" fmla="*/ 3 h 80"/>
                <a:gd name="T6" fmla="*/ 5 w 80"/>
                <a:gd name="T7" fmla="*/ 64 h 80"/>
                <a:gd name="T8" fmla="*/ 16 w 80"/>
                <a:gd name="T9" fmla="*/ 75 h 80"/>
                <a:gd name="T10" fmla="*/ 27 w 80"/>
                <a:gd name="T11" fmla="*/ 62 h 80"/>
                <a:gd name="T12" fmla="*/ 40 w 80"/>
                <a:gd name="T13" fmla="*/ 79 h 80"/>
                <a:gd name="T14" fmla="*/ 42 w 80"/>
                <a:gd name="T15" fmla="*/ 78 h 80"/>
                <a:gd name="T16" fmla="*/ 50 w 80"/>
                <a:gd name="T17" fmla="*/ 59 h 80"/>
                <a:gd name="T18" fmla="*/ 65 w 80"/>
                <a:gd name="T19" fmla="*/ 68 h 80"/>
                <a:gd name="T20" fmla="*/ 76 w 80"/>
                <a:gd name="T21" fmla="*/ 54 h 80"/>
                <a:gd name="T22" fmla="*/ 32 w 80"/>
                <a:gd name="T23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80">
                  <a:moveTo>
                    <a:pt x="32" y="1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9" y="0"/>
                    <a:pt x="28" y="1"/>
                    <a:pt x="28" y="3"/>
                  </a:cubicBezTo>
                  <a:cubicBezTo>
                    <a:pt x="15" y="20"/>
                    <a:pt x="0" y="42"/>
                    <a:pt x="5" y="64"/>
                  </a:cubicBezTo>
                  <a:cubicBezTo>
                    <a:pt x="7" y="70"/>
                    <a:pt x="10" y="74"/>
                    <a:pt x="16" y="75"/>
                  </a:cubicBezTo>
                  <a:cubicBezTo>
                    <a:pt x="22" y="75"/>
                    <a:pt x="25" y="68"/>
                    <a:pt x="27" y="62"/>
                  </a:cubicBezTo>
                  <a:cubicBezTo>
                    <a:pt x="29" y="69"/>
                    <a:pt x="33" y="75"/>
                    <a:pt x="40" y="79"/>
                  </a:cubicBezTo>
                  <a:cubicBezTo>
                    <a:pt x="41" y="80"/>
                    <a:pt x="42" y="79"/>
                    <a:pt x="42" y="78"/>
                  </a:cubicBezTo>
                  <a:cubicBezTo>
                    <a:pt x="47" y="72"/>
                    <a:pt x="49" y="66"/>
                    <a:pt x="50" y="59"/>
                  </a:cubicBezTo>
                  <a:cubicBezTo>
                    <a:pt x="54" y="64"/>
                    <a:pt x="58" y="68"/>
                    <a:pt x="65" y="68"/>
                  </a:cubicBezTo>
                  <a:cubicBezTo>
                    <a:pt x="71" y="68"/>
                    <a:pt x="75" y="60"/>
                    <a:pt x="76" y="54"/>
                  </a:cubicBezTo>
                  <a:cubicBezTo>
                    <a:pt x="80" y="28"/>
                    <a:pt x="52" y="10"/>
                    <a:pt x="32" y="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1774825" y="4598988"/>
              <a:ext cx="792163" cy="1281113"/>
            </a:xfrm>
            <a:custGeom>
              <a:avLst/>
              <a:gdLst>
                <a:gd name="T0" fmla="*/ 199 w 211"/>
                <a:gd name="T1" fmla="*/ 196 h 341"/>
                <a:gd name="T2" fmla="*/ 199 w 211"/>
                <a:gd name="T3" fmla="*/ 196 h 341"/>
                <a:gd name="T4" fmla="*/ 180 w 211"/>
                <a:gd name="T5" fmla="*/ 172 h 341"/>
                <a:gd name="T6" fmla="*/ 152 w 211"/>
                <a:gd name="T7" fmla="*/ 164 h 341"/>
                <a:gd name="T8" fmla="*/ 170 w 211"/>
                <a:gd name="T9" fmla="*/ 157 h 341"/>
                <a:gd name="T10" fmla="*/ 171 w 211"/>
                <a:gd name="T11" fmla="*/ 157 h 341"/>
                <a:gd name="T12" fmla="*/ 171 w 211"/>
                <a:gd name="T13" fmla="*/ 155 h 341"/>
                <a:gd name="T14" fmla="*/ 142 w 211"/>
                <a:gd name="T15" fmla="*/ 127 h 341"/>
                <a:gd name="T16" fmla="*/ 141 w 211"/>
                <a:gd name="T17" fmla="*/ 125 h 341"/>
                <a:gd name="T18" fmla="*/ 103 w 211"/>
                <a:gd name="T19" fmla="*/ 129 h 341"/>
                <a:gd name="T20" fmla="*/ 126 w 211"/>
                <a:gd name="T21" fmla="*/ 116 h 341"/>
                <a:gd name="T22" fmla="*/ 126 w 211"/>
                <a:gd name="T23" fmla="*/ 117 h 341"/>
                <a:gd name="T24" fmla="*/ 128 w 211"/>
                <a:gd name="T25" fmla="*/ 114 h 341"/>
                <a:gd name="T26" fmla="*/ 90 w 211"/>
                <a:gd name="T27" fmla="*/ 90 h 341"/>
                <a:gd name="T28" fmla="*/ 49 w 211"/>
                <a:gd name="T29" fmla="*/ 66 h 341"/>
                <a:gd name="T30" fmla="*/ 1 w 211"/>
                <a:gd name="T31" fmla="*/ 0 h 341"/>
                <a:gd name="T32" fmla="*/ 0 w 211"/>
                <a:gd name="T33" fmla="*/ 1 h 341"/>
                <a:gd name="T34" fmla="*/ 45 w 211"/>
                <a:gd name="T35" fmla="*/ 68 h 341"/>
                <a:gd name="T36" fmla="*/ 42 w 211"/>
                <a:gd name="T37" fmla="*/ 150 h 341"/>
                <a:gd name="T38" fmla="*/ 44 w 211"/>
                <a:gd name="T39" fmla="*/ 152 h 341"/>
                <a:gd name="T40" fmla="*/ 55 w 211"/>
                <a:gd name="T41" fmla="*/ 153 h 341"/>
                <a:gd name="T42" fmla="*/ 53 w 211"/>
                <a:gd name="T43" fmla="*/ 218 h 341"/>
                <a:gd name="T44" fmla="*/ 55 w 211"/>
                <a:gd name="T45" fmla="*/ 220 h 341"/>
                <a:gd name="T46" fmla="*/ 63 w 211"/>
                <a:gd name="T47" fmla="*/ 217 h 341"/>
                <a:gd name="T48" fmla="*/ 71 w 211"/>
                <a:gd name="T49" fmla="*/ 274 h 341"/>
                <a:gd name="T50" fmla="*/ 74 w 211"/>
                <a:gd name="T51" fmla="*/ 274 h 341"/>
                <a:gd name="T52" fmla="*/ 83 w 211"/>
                <a:gd name="T53" fmla="*/ 260 h 341"/>
                <a:gd name="T54" fmla="*/ 124 w 211"/>
                <a:gd name="T55" fmla="*/ 324 h 341"/>
                <a:gd name="T56" fmla="*/ 126 w 211"/>
                <a:gd name="T57" fmla="*/ 323 h 341"/>
                <a:gd name="T58" fmla="*/ 127 w 211"/>
                <a:gd name="T59" fmla="*/ 323 h 341"/>
                <a:gd name="T60" fmla="*/ 135 w 211"/>
                <a:gd name="T61" fmla="*/ 313 h 341"/>
                <a:gd name="T62" fmla="*/ 189 w 211"/>
                <a:gd name="T63" fmla="*/ 336 h 341"/>
                <a:gd name="T64" fmla="*/ 189 w 211"/>
                <a:gd name="T65" fmla="*/ 334 h 341"/>
                <a:gd name="T66" fmla="*/ 207 w 211"/>
                <a:gd name="T67" fmla="*/ 291 h 341"/>
                <a:gd name="T68" fmla="*/ 207 w 211"/>
                <a:gd name="T69" fmla="*/ 291 h 341"/>
                <a:gd name="T70" fmla="*/ 207 w 211"/>
                <a:gd name="T71" fmla="*/ 290 h 341"/>
                <a:gd name="T72" fmla="*/ 207 w 211"/>
                <a:gd name="T73" fmla="*/ 290 h 341"/>
                <a:gd name="T74" fmla="*/ 206 w 211"/>
                <a:gd name="T75" fmla="*/ 290 h 341"/>
                <a:gd name="T76" fmla="*/ 177 w 211"/>
                <a:gd name="T77" fmla="*/ 276 h 341"/>
                <a:gd name="T78" fmla="*/ 206 w 211"/>
                <a:gd name="T79" fmla="*/ 278 h 341"/>
                <a:gd name="T80" fmla="*/ 208 w 211"/>
                <a:gd name="T81" fmla="*/ 277 h 341"/>
                <a:gd name="T82" fmla="*/ 200 w 211"/>
                <a:gd name="T83" fmla="*/ 215 h 341"/>
                <a:gd name="T84" fmla="*/ 200 w 211"/>
                <a:gd name="T85" fmla="*/ 215 h 341"/>
                <a:gd name="T86" fmla="*/ 180 w 211"/>
                <a:gd name="T87" fmla="*/ 199 h 341"/>
                <a:gd name="T88" fmla="*/ 199 w 211"/>
                <a:gd name="T89" fmla="*/ 199 h 341"/>
                <a:gd name="T90" fmla="*/ 200 w 211"/>
                <a:gd name="T91" fmla="*/ 199 h 341"/>
                <a:gd name="T92" fmla="*/ 201 w 211"/>
                <a:gd name="T93" fmla="*/ 198 h 341"/>
                <a:gd name="T94" fmla="*/ 199 w 211"/>
                <a:gd name="T95" fmla="*/ 1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" h="341">
                  <a:moveTo>
                    <a:pt x="199" y="196"/>
                  </a:moveTo>
                  <a:cubicBezTo>
                    <a:pt x="199" y="196"/>
                    <a:pt x="199" y="196"/>
                    <a:pt x="199" y="196"/>
                  </a:cubicBezTo>
                  <a:cubicBezTo>
                    <a:pt x="193" y="188"/>
                    <a:pt x="188" y="178"/>
                    <a:pt x="180" y="172"/>
                  </a:cubicBezTo>
                  <a:cubicBezTo>
                    <a:pt x="172" y="166"/>
                    <a:pt x="162" y="165"/>
                    <a:pt x="152" y="164"/>
                  </a:cubicBezTo>
                  <a:cubicBezTo>
                    <a:pt x="158" y="162"/>
                    <a:pt x="164" y="159"/>
                    <a:pt x="170" y="157"/>
                  </a:cubicBezTo>
                  <a:cubicBezTo>
                    <a:pt x="170" y="157"/>
                    <a:pt x="171" y="157"/>
                    <a:pt x="171" y="157"/>
                  </a:cubicBezTo>
                  <a:cubicBezTo>
                    <a:pt x="171" y="156"/>
                    <a:pt x="172" y="156"/>
                    <a:pt x="171" y="155"/>
                  </a:cubicBezTo>
                  <a:cubicBezTo>
                    <a:pt x="164" y="144"/>
                    <a:pt x="154" y="133"/>
                    <a:pt x="142" y="127"/>
                  </a:cubicBezTo>
                  <a:cubicBezTo>
                    <a:pt x="142" y="127"/>
                    <a:pt x="143" y="126"/>
                    <a:pt x="141" y="125"/>
                  </a:cubicBezTo>
                  <a:cubicBezTo>
                    <a:pt x="129" y="124"/>
                    <a:pt x="115" y="126"/>
                    <a:pt x="103" y="129"/>
                  </a:cubicBezTo>
                  <a:cubicBezTo>
                    <a:pt x="109" y="123"/>
                    <a:pt x="118" y="121"/>
                    <a:pt x="126" y="116"/>
                  </a:cubicBezTo>
                  <a:cubicBezTo>
                    <a:pt x="126" y="116"/>
                    <a:pt x="126" y="116"/>
                    <a:pt x="126" y="117"/>
                  </a:cubicBezTo>
                  <a:cubicBezTo>
                    <a:pt x="127" y="117"/>
                    <a:pt x="129" y="115"/>
                    <a:pt x="128" y="114"/>
                  </a:cubicBezTo>
                  <a:cubicBezTo>
                    <a:pt x="116" y="106"/>
                    <a:pt x="103" y="99"/>
                    <a:pt x="90" y="90"/>
                  </a:cubicBezTo>
                  <a:cubicBezTo>
                    <a:pt x="77" y="81"/>
                    <a:pt x="64" y="72"/>
                    <a:pt x="49" y="66"/>
                  </a:cubicBezTo>
                  <a:cubicBezTo>
                    <a:pt x="40" y="43"/>
                    <a:pt x="27" y="5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6" y="14"/>
                    <a:pt x="34" y="43"/>
                    <a:pt x="45" y="68"/>
                  </a:cubicBezTo>
                  <a:cubicBezTo>
                    <a:pt x="56" y="94"/>
                    <a:pt x="48" y="123"/>
                    <a:pt x="42" y="150"/>
                  </a:cubicBezTo>
                  <a:cubicBezTo>
                    <a:pt x="42" y="151"/>
                    <a:pt x="43" y="152"/>
                    <a:pt x="44" y="152"/>
                  </a:cubicBezTo>
                  <a:cubicBezTo>
                    <a:pt x="48" y="152"/>
                    <a:pt x="52" y="153"/>
                    <a:pt x="55" y="153"/>
                  </a:cubicBezTo>
                  <a:cubicBezTo>
                    <a:pt x="43" y="173"/>
                    <a:pt x="46" y="196"/>
                    <a:pt x="53" y="218"/>
                  </a:cubicBezTo>
                  <a:cubicBezTo>
                    <a:pt x="53" y="219"/>
                    <a:pt x="54" y="220"/>
                    <a:pt x="55" y="220"/>
                  </a:cubicBezTo>
                  <a:cubicBezTo>
                    <a:pt x="58" y="219"/>
                    <a:pt x="60" y="218"/>
                    <a:pt x="63" y="217"/>
                  </a:cubicBezTo>
                  <a:cubicBezTo>
                    <a:pt x="49" y="233"/>
                    <a:pt x="59" y="260"/>
                    <a:pt x="71" y="274"/>
                  </a:cubicBezTo>
                  <a:cubicBezTo>
                    <a:pt x="72" y="275"/>
                    <a:pt x="73" y="275"/>
                    <a:pt x="74" y="274"/>
                  </a:cubicBezTo>
                  <a:cubicBezTo>
                    <a:pt x="76" y="269"/>
                    <a:pt x="80" y="265"/>
                    <a:pt x="83" y="260"/>
                  </a:cubicBezTo>
                  <a:cubicBezTo>
                    <a:pt x="82" y="290"/>
                    <a:pt x="99" y="310"/>
                    <a:pt x="124" y="324"/>
                  </a:cubicBezTo>
                  <a:cubicBezTo>
                    <a:pt x="125" y="325"/>
                    <a:pt x="126" y="324"/>
                    <a:pt x="126" y="323"/>
                  </a:cubicBezTo>
                  <a:cubicBezTo>
                    <a:pt x="126" y="323"/>
                    <a:pt x="127" y="323"/>
                    <a:pt x="127" y="323"/>
                  </a:cubicBezTo>
                  <a:cubicBezTo>
                    <a:pt x="130" y="320"/>
                    <a:pt x="133" y="317"/>
                    <a:pt x="135" y="313"/>
                  </a:cubicBezTo>
                  <a:cubicBezTo>
                    <a:pt x="141" y="337"/>
                    <a:pt x="168" y="341"/>
                    <a:pt x="189" y="336"/>
                  </a:cubicBezTo>
                  <a:cubicBezTo>
                    <a:pt x="190" y="336"/>
                    <a:pt x="190" y="335"/>
                    <a:pt x="189" y="334"/>
                  </a:cubicBezTo>
                  <a:cubicBezTo>
                    <a:pt x="200" y="323"/>
                    <a:pt x="207" y="306"/>
                    <a:pt x="207" y="291"/>
                  </a:cubicBezTo>
                  <a:cubicBezTo>
                    <a:pt x="207" y="291"/>
                    <a:pt x="207" y="291"/>
                    <a:pt x="207" y="291"/>
                  </a:cubicBezTo>
                  <a:cubicBezTo>
                    <a:pt x="207" y="291"/>
                    <a:pt x="207" y="290"/>
                    <a:pt x="207" y="290"/>
                  </a:cubicBezTo>
                  <a:cubicBezTo>
                    <a:pt x="207" y="290"/>
                    <a:pt x="207" y="290"/>
                    <a:pt x="207" y="290"/>
                  </a:cubicBezTo>
                  <a:cubicBezTo>
                    <a:pt x="207" y="290"/>
                    <a:pt x="207" y="290"/>
                    <a:pt x="206" y="290"/>
                  </a:cubicBezTo>
                  <a:cubicBezTo>
                    <a:pt x="198" y="282"/>
                    <a:pt x="188" y="279"/>
                    <a:pt x="177" y="276"/>
                  </a:cubicBezTo>
                  <a:cubicBezTo>
                    <a:pt x="187" y="275"/>
                    <a:pt x="196" y="275"/>
                    <a:pt x="206" y="278"/>
                  </a:cubicBezTo>
                  <a:cubicBezTo>
                    <a:pt x="206" y="278"/>
                    <a:pt x="208" y="278"/>
                    <a:pt x="208" y="277"/>
                  </a:cubicBezTo>
                  <a:cubicBezTo>
                    <a:pt x="211" y="257"/>
                    <a:pt x="210" y="233"/>
                    <a:pt x="200" y="215"/>
                  </a:cubicBezTo>
                  <a:cubicBezTo>
                    <a:pt x="200" y="215"/>
                    <a:pt x="200" y="215"/>
                    <a:pt x="200" y="215"/>
                  </a:cubicBezTo>
                  <a:cubicBezTo>
                    <a:pt x="197" y="207"/>
                    <a:pt x="188" y="202"/>
                    <a:pt x="180" y="199"/>
                  </a:cubicBezTo>
                  <a:cubicBezTo>
                    <a:pt x="186" y="197"/>
                    <a:pt x="192" y="197"/>
                    <a:pt x="199" y="199"/>
                  </a:cubicBezTo>
                  <a:cubicBezTo>
                    <a:pt x="199" y="200"/>
                    <a:pt x="200" y="199"/>
                    <a:pt x="200" y="199"/>
                  </a:cubicBezTo>
                  <a:cubicBezTo>
                    <a:pt x="201" y="199"/>
                    <a:pt x="201" y="199"/>
                    <a:pt x="201" y="198"/>
                  </a:cubicBezTo>
                  <a:cubicBezTo>
                    <a:pt x="201" y="197"/>
                    <a:pt x="201" y="196"/>
                    <a:pt x="199" y="196"/>
                  </a:cubicBezTo>
                  <a:close/>
                </a:path>
              </a:pathLst>
            </a:custGeom>
            <a:solidFill>
              <a:srgbClr val="156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50825" y="4764088"/>
              <a:ext cx="354013" cy="503238"/>
            </a:xfrm>
            <a:custGeom>
              <a:avLst/>
              <a:gdLst>
                <a:gd name="T0" fmla="*/ 93 w 94"/>
                <a:gd name="T1" fmla="*/ 130 h 134"/>
                <a:gd name="T2" fmla="*/ 1 w 94"/>
                <a:gd name="T3" fmla="*/ 23 h 134"/>
                <a:gd name="T4" fmla="*/ 0 w 94"/>
                <a:gd name="T5" fmla="*/ 24 h 134"/>
                <a:gd name="T6" fmla="*/ 0 w 94"/>
                <a:gd name="T7" fmla="*/ 25 h 134"/>
                <a:gd name="T8" fmla="*/ 90 w 94"/>
                <a:gd name="T9" fmla="*/ 132 h 134"/>
                <a:gd name="T10" fmla="*/ 90 w 94"/>
                <a:gd name="T11" fmla="*/ 132 h 134"/>
                <a:gd name="T12" fmla="*/ 93 w 94"/>
                <a:gd name="T13" fmla="*/ 132 h 134"/>
                <a:gd name="T14" fmla="*/ 93 w 94"/>
                <a:gd name="T15" fmla="*/ 131 h 134"/>
                <a:gd name="T16" fmla="*/ 93 w 94"/>
                <a:gd name="T17" fmla="*/ 1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34">
                  <a:moveTo>
                    <a:pt x="93" y="130"/>
                  </a:moveTo>
                  <a:cubicBezTo>
                    <a:pt x="84" y="92"/>
                    <a:pt x="55" y="0"/>
                    <a:pt x="1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2" y="72"/>
                    <a:pt x="47" y="111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1" y="134"/>
                    <a:pt x="94" y="134"/>
                    <a:pt x="93" y="132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3" y="130"/>
                    <a:pt x="93" y="130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1512888" y="3544888"/>
              <a:ext cx="1117600" cy="1004888"/>
            </a:xfrm>
            <a:custGeom>
              <a:avLst/>
              <a:gdLst>
                <a:gd name="T0" fmla="*/ 273 w 298"/>
                <a:gd name="T1" fmla="*/ 49 h 267"/>
                <a:gd name="T2" fmla="*/ 273 w 298"/>
                <a:gd name="T3" fmla="*/ 50 h 267"/>
                <a:gd name="T4" fmla="*/ 242 w 298"/>
                <a:gd name="T5" fmla="*/ 62 h 267"/>
                <a:gd name="T6" fmla="*/ 270 w 298"/>
                <a:gd name="T7" fmla="*/ 25 h 267"/>
                <a:gd name="T8" fmla="*/ 254 w 298"/>
                <a:gd name="T9" fmla="*/ 6 h 267"/>
                <a:gd name="T10" fmla="*/ 254 w 298"/>
                <a:gd name="T11" fmla="*/ 17 h 267"/>
                <a:gd name="T12" fmla="*/ 216 w 298"/>
                <a:gd name="T13" fmla="*/ 87 h 267"/>
                <a:gd name="T14" fmla="*/ 220 w 298"/>
                <a:gd name="T15" fmla="*/ 37 h 267"/>
                <a:gd name="T16" fmla="*/ 194 w 298"/>
                <a:gd name="T17" fmla="*/ 45 h 267"/>
                <a:gd name="T18" fmla="*/ 209 w 298"/>
                <a:gd name="T19" fmla="*/ 53 h 267"/>
                <a:gd name="T20" fmla="*/ 214 w 298"/>
                <a:gd name="T21" fmla="*/ 89 h 267"/>
                <a:gd name="T22" fmla="*/ 152 w 298"/>
                <a:gd name="T23" fmla="*/ 154 h 267"/>
                <a:gd name="T24" fmla="*/ 176 w 298"/>
                <a:gd name="T25" fmla="*/ 92 h 267"/>
                <a:gd name="T26" fmla="*/ 153 w 298"/>
                <a:gd name="T27" fmla="*/ 77 h 267"/>
                <a:gd name="T28" fmla="*/ 157 w 298"/>
                <a:gd name="T29" fmla="*/ 94 h 267"/>
                <a:gd name="T30" fmla="*/ 150 w 298"/>
                <a:gd name="T31" fmla="*/ 156 h 267"/>
                <a:gd name="T32" fmla="*/ 83 w 298"/>
                <a:gd name="T33" fmla="*/ 211 h 267"/>
                <a:gd name="T34" fmla="*/ 127 w 298"/>
                <a:gd name="T35" fmla="*/ 147 h 267"/>
                <a:gd name="T36" fmla="*/ 104 w 298"/>
                <a:gd name="T37" fmla="*/ 137 h 267"/>
                <a:gd name="T38" fmla="*/ 106 w 298"/>
                <a:gd name="T39" fmla="*/ 152 h 267"/>
                <a:gd name="T40" fmla="*/ 44 w 298"/>
                <a:gd name="T41" fmla="*/ 239 h 267"/>
                <a:gd name="T42" fmla="*/ 29 w 298"/>
                <a:gd name="T43" fmla="*/ 229 h 267"/>
                <a:gd name="T44" fmla="*/ 46 w 298"/>
                <a:gd name="T45" fmla="*/ 204 h 267"/>
                <a:gd name="T46" fmla="*/ 23 w 298"/>
                <a:gd name="T47" fmla="*/ 190 h 267"/>
                <a:gd name="T48" fmla="*/ 31 w 298"/>
                <a:gd name="T49" fmla="*/ 208 h 267"/>
                <a:gd name="T50" fmla="*/ 1 w 298"/>
                <a:gd name="T51" fmla="*/ 266 h 267"/>
                <a:gd name="T52" fmla="*/ 40 w 298"/>
                <a:gd name="T53" fmla="*/ 247 h 267"/>
                <a:gd name="T54" fmla="*/ 100 w 298"/>
                <a:gd name="T55" fmla="*/ 237 h 267"/>
                <a:gd name="T56" fmla="*/ 120 w 298"/>
                <a:gd name="T57" fmla="*/ 246 h 267"/>
                <a:gd name="T58" fmla="*/ 105 w 298"/>
                <a:gd name="T59" fmla="*/ 222 h 267"/>
                <a:gd name="T60" fmla="*/ 101 w 298"/>
                <a:gd name="T61" fmla="*/ 232 h 267"/>
                <a:gd name="T62" fmla="*/ 53 w 298"/>
                <a:gd name="T63" fmla="*/ 239 h 267"/>
                <a:gd name="T64" fmla="*/ 125 w 298"/>
                <a:gd name="T65" fmla="*/ 184 h 267"/>
                <a:gd name="T66" fmla="*/ 177 w 298"/>
                <a:gd name="T67" fmla="*/ 202 h 267"/>
                <a:gd name="T68" fmla="*/ 195 w 298"/>
                <a:gd name="T69" fmla="*/ 206 h 267"/>
                <a:gd name="T70" fmla="*/ 182 w 298"/>
                <a:gd name="T71" fmla="*/ 183 h 267"/>
                <a:gd name="T72" fmla="*/ 127 w 298"/>
                <a:gd name="T73" fmla="*/ 182 h 267"/>
                <a:gd name="T74" fmla="*/ 189 w 298"/>
                <a:gd name="T75" fmla="*/ 125 h 267"/>
                <a:gd name="T76" fmla="*/ 229 w 298"/>
                <a:gd name="T77" fmla="*/ 137 h 267"/>
                <a:gd name="T78" fmla="*/ 247 w 298"/>
                <a:gd name="T79" fmla="*/ 122 h 267"/>
                <a:gd name="T80" fmla="*/ 235 w 298"/>
                <a:gd name="T81" fmla="*/ 119 h 267"/>
                <a:gd name="T82" fmla="*/ 231 w 298"/>
                <a:gd name="T83" fmla="*/ 121 h 267"/>
                <a:gd name="T84" fmla="*/ 228 w 298"/>
                <a:gd name="T85" fmla="*/ 125 h 267"/>
                <a:gd name="T86" fmla="*/ 240 w 298"/>
                <a:gd name="T87" fmla="*/ 65 h 267"/>
                <a:gd name="T88" fmla="*/ 275 w 298"/>
                <a:gd name="T89" fmla="*/ 55 h 267"/>
                <a:gd name="T90" fmla="*/ 297 w 298"/>
                <a:gd name="T91" fmla="*/ 4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8" h="267">
                  <a:moveTo>
                    <a:pt x="282" y="35"/>
                  </a:moveTo>
                  <a:cubicBezTo>
                    <a:pt x="277" y="37"/>
                    <a:pt x="273" y="43"/>
                    <a:pt x="273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3" y="51"/>
                    <a:pt x="273" y="52"/>
                    <a:pt x="273" y="52"/>
                  </a:cubicBezTo>
                  <a:cubicBezTo>
                    <a:pt x="262" y="55"/>
                    <a:pt x="252" y="59"/>
                    <a:pt x="242" y="62"/>
                  </a:cubicBezTo>
                  <a:cubicBezTo>
                    <a:pt x="249" y="51"/>
                    <a:pt x="256" y="39"/>
                    <a:pt x="261" y="26"/>
                  </a:cubicBezTo>
                  <a:cubicBezTo>
                    <a:pt x="264" y="27"/>
                    <a:pt x="267" y="27"/>
                    <a:pt x="270" y="25"/>
                  </a:cubicBezTo>
                  <a:cubicBezTo>
                    <a:pt x="275" y="21"/>
                    <a:pt x="277" y="14"/>
                    <a:pt x="274" y="8"/>
                  </a:cubicBezTo>
                  <a:cubicBezTo>
                    <a:pt x="271" y="2"/>
                    <a:pt x="259" y="0"/>
                    <a:pt x="254" y="6"/>
                  </a:cubicBezTo>
                  <a:cubicBezTo>
                    <a:pt x="253" y="9"/>
                    <a:pt x="253" y="12"/>
                    <a:pt x="254" y="16"/>
                  </a:cubicBezTo>
                  <a:cubicBezTo>
                    <a:pt x="254" y="16"/>
                    <a:pt x="254" y="16"/>
                    <a:pt x="254" y="17"/>
                  </a:cubicBezTo>
                  <a:cubicBezTo>
                    <a:pt x="255" y="20"/>
                    <a:pt x="256" y="23"/>
                    <a:pt x="259" y="25"/>
                  </a:cubicBezTo>
                  <a:cubicBezTo>
                    <a:pt x="246" y="47"/>
                    <a:pt x="231" y="68"/>
                    <a:pt x="216" y="87"/>
                  </a:cubicBezTo>
                  <a:cubicBezTo>
                    <a:pt x="215" y="75"/>
                    <a:pt x="214" y="63"/>
                    <a:pt x="212" y="52"/>
                  </a:cubicBezTo>
                  <a:cubicBezTo>
                    <a:pt x="218" y="49"/>
                    <a:pt x="221" y="43"/>
                    <a:pt x="220" y="37"/>
                  </a:cubicBezTo>
                  <a:cubicBezTo>
                    <a:pt x="219" y="31"/>
                    <a:pt x="213" y="27"/>
                    <a:pt x="207" y="28"/>
                  </a:cubicBezTo>
                  <a:cubicBezTo>
                    <a:pt x="200" y="29"/>
                    <a:pt x="190" y="37"/>
                    <a:pt x="194" y="45"/>
                  </a:cubicBezTo>
                  <a:cubicBezTo>
                    <a:pt x="196" y="50"/>
                    <a:pt x="202" y="53"/>
                    <a:pt x="207" y="51"/>
                  </a:cubicBezTo>
                  <a:cubicBezTo>
                    <a:pt x="207" y="52"/>
                    <a:pt x="208" y="53"/>
                    <a:pt x="209" y="53"/>
                  </a:cubicBezTo>
                  <a:cubicBezTo>
                    <a:pt x="209" y="53"/>
                    <a:pt x="209" y="52"/>
                    <a:pt x="209" y="52"/>
                  </a:cubicBezTo>
                  <a:cubicBezTo>
                    <a:pt x="211" y="65"/>
                    <a:pt x="212" y="77"/>
                    <a:pt x="214" y="89"/>
                  </a:cubicBezTo>
                  <a:cubicBezTo>
                    <a:pt x="195" y="112"/>
                    <a:pt x="175" y="133"/>
                    <a:pt x="153" y="153"/>
                  </a:cubicBezTo>
                  <a:cubicBezTo>
                    <a:pt x="153" y="153"/>
                    <a:pt x="153" y="154"/>
                    <a:pt x="152" y="154"/>
                  </a:cubicBezTo>
                  <a:cubicBezTo>
                    <a:pt x="154" y="135"/>
                    <a:pt x="159" y="116"/>
                    <a:pt x="164" y="98"/>
                  </a:cubicBezTo>
                  <a:cubicBezTo>
                    <a:pt x="169" y="99"/>
                    <a:pt x="174" y="97"/>
                    <a:pt x="176" y="92"/>
                  </a:cubicBezTo>
                  <a:cubicBezTo>
                    <a:pt x="179" y="85"/>
                    <a:pt x="178" y="75"/>
                    <a:pt x="172" y="71"/>
                  </a:cubicBezTo>
                  <a:cubicBezTo>
                    <a:pt x="166" y="65"/>
                    <a:pt x="155" y="70"/>
                    <a:pt x="153" y="77"/>
                  </a:cubicBezTo>
                  <a:cubicBezTo>
                    <a:pt x="151" y="83"/>
                    <a:pt x="153" y="89"/>
                    <a:pt x="157" y="93"/>
                  </a:cubicBezTo>
                  <a:cubicBezTo>
                    <a:pt x="157" y="93"/>
                    <a:pt x="157" y="93"/>
                    <a:pt x="157" y="94"/>
                  </a:cubicBezTo>
                  <a:cubicBezTo>
                    <a:pt x="159" y="95"/>
                    <a:pt x="160" y="96"/>
                    <a:pt x="162" y="97"/>
                  </a:cubicBezTo>
                  <a:cubicBezTo>
                    <a:pt x="157" y="116"/>
                    <a:pt x="150" y="136"/>
                    <a:pt x="150" y="156"/>
                  </a:cubicBezTo>
                  <a:cubicBezTo>
                    <a:pt x="130" y="174"/>
                    <a:pt x="108" y="192"/>
                    <a:pt x="86" y="209"/>
                  </a:cubicBezTo>
                  <a:cubicBezTo>
                    <a:pt x="85" y="210"/>
                    <a:pt x="84" y="210"/>
                    <a:pt x="83" y="211"/>
                  </a:cubicBezTo>
                  <a:cubicBezTo>
                    <a:pt x="90" y="191"/>
                    <a:pt x="98" y="172"/>
                    <a:pt x="108" y="153"/>
                  </a:cubicBezTo>
                  <a:cubicBezTo>
                    <a:pt x="115" y="157"/>
                    <a:pt x="125" y="154"/>
                    <a:pt x="127" y="147"/>
                  </a:cubicBezTo>
                  <a:cubicBezTo>
                    <a:pt x="130" y="141"/>
                    <a:pt x="128" y="132"/>
                    <a:pt x="122" y="128"/>
                  </a:cubicBezTo>
                  <a:cubicBezTo>
                    <a:pt x="115" y="123"/>
                    <a:pt x="107" y="130"/>
                    <a:pt x="104" y="137"/>
                  </a:cubicBezTo>
                  <a:cubicBezTo>
                    <a:pt x="103" y="137"/>
                    <a:pt x="103" y="137"/>
                    <a:pt x="104" y="138"/>
                  </a:cubicBezTo>
                  <a:cubicBezTo>
                    <a:pt x="102" y="142"/>
                    <a:pt x="102" y="148"/>
                    <a:pt x="106" y="152"/>
                  </a:cubicBezTo>
                  <a:cubicBezTo>
                    <a:pt x="94" y="170"/>
                    <a:pt x="85" y="191"/>
                    <a:pt x="82" y="212"/>
                  </a:cubicBezTo>
                  <a:cubicBezTo>
                    <a:pt x="69" y="222"/>
                    <a:pt x="57" y="231"/>
                    <a:pt x="44" y="239"/>
                  </a:cubicBezTo>
                  <a:cubicBezTo>
                    <a:pt x="39" y="243"/>
                    <a:pt x="32" y="247"/>
                    <a:pt x="26" y="250"/>
                  </a:cubicBezTo>
                  <a:cubicBezTo>
                    <a:pt x="27" y="243"/>
                    <a:pt x="28" y="236"/>
                    <a:pt x="29" y="229"/>
                  </a:cubicBezTo>
                  <a:cubicBezTo>
                    <a:pt x="31" y="222"/>
                    <a:pt x="33" y="216"/>
                    <a:pt x="34" y="209"/>
                  </a:cubicBezTo>
                  <a:cubicBezTo>
                    <a:pt x="38" y="209"/>
                    <a:pt x="43" y="208"/>
                    <a:pt x="46" y="204"/>
                  </a:cubicBezTo>
                  <a:cubicBezTo>
                    <a:pt x="50" y="197"/>
                    <a:pt x="49" y="188"/>
                    <a:pt x="43" y="183"/>
                  </a:cubicBezTo>
                  <a:cubicBezTo>
                    <a:pt x="35" y="178"/>
                    <a:pt x="25" y="182"/>
                    <a:pt x="23" y="190"/>
                  </a:cubicBezTo>
                  <a:cubicBezTo>
                    <a:pt x="21" y="195"/>
                    <a:pt x="23" y="202"/>
                    <a:pt x="28" y="205"/>
                  </a:cubicBezTo>
                  <a:cubicBezTo>
                    <a:pt x="29" y="206"/>
                    <a:pt x="30" y="207"/>
                    <a:pt x="31" y="208"/>
                  </a:cubicBezTo>
                  <a:cubicBezTo>
                    <a:pt x="25" y="221"/>
                    <a:pt x="24" y="238"/>
                    <a:pt x="23" y="252"/>
                  </a:cubicBezTo>
                  <a:cubicBezTo>
                    <a:pt x="15" y="256"/>
                    <a:pt x="7" y="260"/>
                    <a:pt x="1" y="266"/>
                  </a:cubicBezTo>
                  <a:cubicBezTo>
                    <a:pt x="0" y="266"/>
                    <a:pt x="0" y="267"/>
                    <a:pt x="1" y="266"/>
                  </a:cubicBezTo>
                  <a:cubicBezTo>
                    <a:pt x="15" y="264"/>
                    <a:pt x="29" y="255"/>
                    <a:pt x="40" y="247"/>
                  </a:cubicBezTo>
                  <a:cubicBezTo>
                    <a:pt x="43" y="245"/>
                    <a:pt x="47" y="243"/>
                    <a:pt x="50" y="241"/>
                  </a:cubicBezTo>
                  <a:cubicBezTo>
                    <a:pt x="66" y="242"/>
                    <a:pt x="84" y="241"/>
                    <a:pt x="100" y="237"/>
                  </a:cubicBezTo>
                  <a:cubicBezTo>
                    <a:pt x="100" y="238"/>
                    <a:pt x="101" y="239"/>
                    <a:pt x="101" y="240"/>
                  </a:cubicBezTo>
                  <a:cubicBezTo>
                    <a:pt x="104" y="248"/>
                    <a:pt x="113" y="249"/>
                    <a:pt x="120" y="246"/>
                  </a:cubicBezTo>
                  <a:cubicBezTo>
                    <a:pt x="127" y="243"/>
                    <a:pt x="129" y="236"/>
                    <a:pt x="126" y="229"/>
                  </a:cubicBezTo>
                  <a:cubicBezTo>
                    <a:pt x="122" y="223"/>
                    <a:pt x="111" y="218"/>
                    <a:pt x="105" y="222"/>
                  </a:cubicBezTo>
                  <a:cubicBezTo>
                    <a:pt x="104" y="223"/>
                    <a:pt x="104" y="224"/>
                    <a:pt x="104" y="225"/>
                  </a:cubicBezTo>
                  <a:cubicBezTo>
                    <a:pt x="102" y="227"/>
                    <a:pt x="101" y="229"/>
                    <a:pt x="101" y="232"/>
                  </a:cubicBezTo>
                  <a:cubicBezTo>
                    <a:pt x="93" y="233"/>
                    <a:pt x="85" y="236"/>
                    <a:pt x="77" y="237"/>
                  </a:cubicBezTo>
                  <a:cubicBezTo>
                    <a:pt x="69" y="238"/>
                    <a:pt x="61" y="239"/>
                    <a:pt x="53" y="239"/>
                  </a:cubicBezTo>
                  <a:cubicBezTo>
                    <a:pt x="64" y="232"/>
                    <a:pt x="75" y="223"/>
                    <a:pt x="86" y="215"/>
                  </a:cubicBezTo>
                  <a:cubicBezTo>
                    <a:pt x="99" y="205"/>
                    <a:pt x="112" y="195"/>
                    <a:pt x="125" y="184"/>
                  </a:cubicBezTo>
                  <a:cubicBezTo>
                    <a:pt x="141" y="190"/>
                    <a:pt x="158" y="194"/>
                    <a:pt x="175" y="195"/>
                  </a:cubicBezTo>
                  <a:cubicBezTo>
                    <a:pt x="175" y="197"/>
                    <a:pt x="176" y="199"/>
                    <a:pt x="177" y="202"/>
                  </a:cubicBezTo>
                  <a:cubicBezTo>
                    <a:pt x="178" y="202"/>
                    <a:pt x="178" y="202"/>
                    <a:pt x="178" y="202"/>
                  </a:cubicBezTo>
                  <a:cubicBezTo>
                    <a:pt x="182" y="207"/>
                    <a:pt x="189" y="209"/>
                    <a:pt x="195" y="206"/>
                  </a:cubicBezTo>
                  <a:cubicBezTo>
                    <a:pt x="202" y="203"/>
                    <a:pt x="207" y="192"/>
                    <a:pt x="201" y="185"/>
                  </a:cubicBezTo>
                  <a:cubicBezTo>
                    <a:pt x="197" y="180"/>
                    <a:pt x="188" y="180"/>
                    <a:pt x="182" y="183"/>
                  </a:cubicBezTo>
                  <a:cubicBezTo>
                    <a:pt x="179" y="185"/>
                    <a:pt x="176" y="188"/>
                    <a:pt x="175" y="191"/>
                  </a:cubicBezTo>
                  <a:cubicBezTo>
                    <a:pt x="159" y="190"/>
                    <a:pt x="143" y="187"/>
                    <a:pt x="127" y="182"/>
                  </a:cubicBezTo>
                  <a:cubicBezTo>
                    <a:pt x="135" y="175"/>
                    <a:pt x="144" y="168"/>
                    <a:pt x="152" y="161"/>
                  </a:cubicBezTo>
                  <a:cubicBezTo>
                    <a:pt x="164" y="150"/>
                    <a:pt x="177" y="138"/>
                    <a:pt x="189" y="125"/>
                  </a:cubicBezTo>
                  <a:cubicBezTo>
                    <a:pt x="201" y="130"/>
                    <a:pt x="215" y="130"/>
                    <a:pt x="227" y="129"/>
                  </a:cubicBezTo>
                  <a:cubicBezTo>
                    <a:pt x="227" y="132"/>
                    <a:pt x="227" y="135"/>
                    <a:pt x="229" y="137"/>
                  </a:cubicBezTo>
                  <a:cubicBezTo>
                    <a:pt x="233" y="143"/>
                    <a:pt x="244" y="143"/>
                    <a:pt x="249" y="138"/>
                  </a:cubicBezTo>
                  <a:cubicBezTo>
                    <a:pt x="252" y="133"/>
                    <a:pt x="251" y="126"/>
                    <a:pt x="247" y="122"/>
                  </a:cubicBezTo>
                  <a:cubicBezTo>
                    <a:pt x="244" y="118"/>
                    <a:pt x="239" y="118"/>
                    <a:pt x="234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35" y="119"/>
                    <a:pt x="235" y="118"/>
                    <a:pt x="234" y="118"/>
                  </a:cubicBezTo>
                  <a:cubicBezTo>
                    <a:pt x="233" y="119"/>
                    <a:pt x="232" y="120"/>
                    <a:pt x="231" y="121"/>
                  </a:cubicBezTo>
                  <a:cubicBezTo>
                    <a:pt x="230" y="122"/>
                    <a:pt x="229" y="123"/>
                    <a:pt x="228" y="124"/>
                  </a:cubicBezTo>
                  <a:cubicBezTo>
                    <a:pt x="228" y="124"/>
                    <a:pt x="228" y="124"/>
                    <a:pt x="228" y="125"/>
                  </a:cubicBezTo>
                  <a:cubicBezTo>
                    <a:pt x="215" y="125"/>
                    <a:pt x="203" y="126"/>
                    <a:pt x="191" y="124"/>
                  </a:cubicBezTo>
                  <a:cubicBezTo>
                    <a:pt x="209" y="106"/>
                    <a:pt x="226" y="86"/>
                    <a:pt x="240" y="65"/>
                  </a:cubicBezTo>
                  <a:cubicBezTo>
                    <a:pt x="252" y="62"/>
                    <a:pt x="264" y="59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8" y="58"/>
                    <a:pt x="283" y="59"/>
                    <a:pt x="287" y="59"/>
                  </a:cubicBezTo>
                  <a:cubicBezTo>
                    <a:pt x="293" y="57"/>
                    <a:pt x="298" y="52"/>
                    <a:pt x="297" y="46"/>
                  </a:cubicBezTo>
                  <a:cubicBezTo>
                    <a:pt x="296" y="39"/>
                    <a:pt x="289" y="32"/>
                    <a:pt x="282" y="35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1931988" y="3819526"/>
              <a:ext cx="1227138" cy="917575"/>
            </a:xfrm>
            <a:custGeom>
              <a:avLst/>
              <a:gdLst>
                <a:gd name="T0" fmla="*/ 323 w 327"/>
                <a:gd name="T1" fmla="*/ 1 h 244"/>
                <a:gd name="T2" fmla="*/ 288 w 327"/>
                <a:gd name="T3" fmla="*/ 30 h 244"/>
                <a:gd name="T4" fmla="*/ 254 w 327"/>
                <a:gd name="T5" fmla="*/ 54 h 244"/>
                <a:gd name="T6" fmla="*/ 215 w 327"/>
                <a:gd name="T7" fmla="*/ 118 h 244"/>
                <a:gd name="T8" fmla="*/ 194 w 327"/>
                <a:gd name="T9" fmla="*/ 132 h 244"/>
                <a:gd name="T10" fmla="*/ 127 w 327"/>
                <a:gd name="T11" fmla="*/ 170 h 244"/>
                <a:gd name="T12" fmla="*/ 146 w 327"/>
                <a:gd name="T13" fmla="*/ 142 h 244"/>
                <a:gd name="T14" fmla="*/ 151 w 327"/>
                <a:gd name="T15" fmla="*/ 131 h 244"/>
                <a:gd name="T16" fmla="*/ 190 w 327"/>
                <a:gd name="T17" fmla="*/ 12 h 244"/>
                <a:gd name="T18" fmla="*/ 190 w 327"/>
                <a:gd name="T19" fmla="*/ 9 h 244"/>
                <a:gd name="T20" fmla="*/ 188 w 327"/>
                <a:gd name="T21" fmla="*/ 8 h 244"/>
                <a:gd name="T22" fmla="*/ 173 w 327"/>
                <a:gd name="T23" fmla="*/ 39 h 244"/>
                <a:gd name="T24" fmla="*/ 154 w 327"/>
                <a:gd name="T25" fmla="*/ 70 h 244"/>
                <a:gd name="T26" fmla="*/ 147 w 327"/>
                <a:gd name="T27" fmla="*/ 130 h 244"/>
                <a:gd name="T28" fmla="*/ 147 w 327"/>
                <a:gd name="T29" fmla="*/ 131 h 244"/>
                <a:gd name="T30" fmla="*/ 144 w 327"/>
                <a:gd name="T31" fmla="*/ 138 h 244"/>
                <a:gd name="T32" fmla="*/ 122 w 327"/>
                <a:gd name="T33" fmla="*/ 172 h 244"/>
                <a:gd name="T34" fmla="*/ 85 w 327"/>
                <a:gd name="T35" fmla="*/ 191 h 244"/>
                <a:gd name="T36" fmla="*/ 84 w 327"/>
                <a:gd name="T37" fmla="*/ 191 h 244"/>
                <a:gd name="T38" fmla="*/ 84 w 327"/>
                <a:gd name="T39" fmla="*/ 191 h 244"/>
                <a:gd name="T40" fmla="*/ 64 w 327"/>
                <a:gd name="T41" fmla="*/ 200 h 244"/>
                <a:gd name="T42" fmla="*/ 0 w 327"/>
                <a:gd name="T43" fmla="*/ 218 h 244"/>
                <a:gd name="T44" fmla="*/ 0 w 327"/>
                <a:gd name="T45" fmla="*/ 219 h 244"/>
                <a:gd name="T46" fmla="*/ 57 w 327"/>
                <a:gd name="T47" fmla="*/ 207 h 244"/>
                <a:gd name="T48" fmla="*/ 86 w 327"/>
                <a:gd name="T49" fmla="*/ 194 h 244"/>
                <a:gd name="T50" fmla="*/ 148 w 327"/>
                <a:gd name="T51" fmla="*/ 214 h 244"/>
                <a:gd name="T52" fmla="*/ 200 w 327"/>
                <a:gd name="T53" fmla="*/ 215 h 244"/>
                <a:gd name="T54" fmla="*/ 294 w 327"/>
                <a:gd name="T55" fmla="*/ 168 h 244"/>
                <a:gd name="T56" fmla="*/ 293 w 327"/>
                <a:gd name="T57" fmla="*/ 168 h 244"/>
                <a:gd name="T58" fmla="*/ 294 w 327"/>
                <a:gd name="T59" fmla="*/ 167 h 244"/>
                <a:gd name="T60" fmla="*/ 293 w 327"/>
                <a:gd name="T61" fmla="*/ 164 h 244"/>
                <a:gd name="T62" fmla="*/ 198 w 327"/>
                <a:gd name="T63" fmla="*/ 211 h 244"/>
                <a:gd name="T64" fmla="*/ 198 w 327"/>
                <a:gd name="T65" fmla="*/ 211 h 244"/>
                <a:gd name="T66" fmla="*/ 154 w 327"/>
                <a:gd name="T67" fmla="*/ 211 h 244"/>
                <a:gd name="T68" fmla="*/ 88 w 327"/>
                <a:gd name="T69" fmla="*/ 193 h 244"/>
                <a:gd name="T70" fmla="*/ 120 w 327"/>
                <a:gd name="T71" fmla="*/ 178 h 244"/>
                <a:gd name="T72" fmla="*/ 216 w 327"/>
                <a:gd name="T73" fmla="*/ 123 h 244"/>
                <a:gd name="T74" fmla="*/ 216 w 327"/>
                <a:gd name="T75" fmla="*/ 123 h 244"/>
                <a:gd name="T76" fmla="*/ 292 w 327"/>
                <a:gd name="T77" fmla="*/ 105 h 244"/>
                <a:gd name="T78" fmla="*/ 317 w 327"/>
                <a:gd name="T79" fmla="*/ 60 h 244"/>
                <a:gd name="T80" fmla="*/ 324 w 327"/>
                <a:gd name="T81" fmla="*/ 4 h 244"/>
                <a:gd name="T82" fmla="*/ 325 w 327"/>
                <a:gd name="T83" fmla="*/ 3 h 244"/>
                <a:gd name="T84" fmla="*/ 323 w 327"/>
                <a:gd name="T85" fmla="*/ 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7" h="244">
                  <a:moveTo>
                    <a:pt x="323" y="1"/>
                  </a:moveTo>
                  <a:cubicBezTo>
                    <a:pt x="312" y="11"/>
                    <a:pt x="301" y="21"/>
                    <a:pt x="288" y="30"/>
                  </a:cubicBezTo>
                  <a:cubicBezTo>
                    <a:pt x="276" y="38"/>
                    <a:pt x="265" y="45"/>
                    <a:pt x="254" y="54"/>
                  </a:cubicBezTo>
                  <a:cubicBezTo>
                    <a:pt x="234" y="71"/>
                    <a:pt x="222" y="94"/>
                    <a:pt x="215" y="118"/>
                  </a:cubicBezTo>
                  <a:cubicBezTo>
                    <a:pt x="208" y="123"/>
                    <a:pt x="201" y="128"/>
                    <a:pt x="194" y="132"/>
                  </a:cubicBezTo>
                  <a:cubicBezTo>
                    <a:pt x="173" y="146"/>
                    <a:pt x="150" y="158"/>
                    <a:pt x="127" y="170"/>
                  </a:cubicBezTo>
                  <a:cubicBezTo>
                    <a:pt x="135" y="162"/>
                    <a:pt x="141" y="151"/>
                    <a:pt x="146" y="142"/>
                  </a:cubicBezTo>
                  <a:cubicBezTo>
                    <a:pt x="148" y="138"/>
                    <a:pt x="150" y="135"/>
                    <a:pt x="151" y="131"/>
                  </a:cubicBezTo>
                  <a:cubicBezTo>
                    <a:pt x="207" y="124"/>
                    <a:pt x="193" y="52"/>
                    <a:pt x="190" y="12"/>
                  </a:cubicBezTo>
                  <a:cubicBezTo>
                    <a:pt x="190" y="11"/>
                    <a:pt x="190" y="10"/>
                    <a:pt x="190" y="9"/>
                  </a:cubicBezTo>
                  <a:cubicBezTo>
                    <a:pt x="191" y="8"/>
                    <a:pt x="188" y="7"/>
                    <a:pt x="188" y="8"/>
                  </a:cubicBezTo>
                  <a:cubicBezTo>
                    <a:pt x="183" y="19"/>
                    <a:pt x="179" y="29"/>
                    <a:pt x="173" y="39"/>
                  </a:cubicBezTo>
                  <a:cubicBezTo>
                    <a:pt x="167" y="50"/>
                    <a:pt x="160" y="60"/>
                    <a:pt x="154" y="70"/>
                  </a:cubicBezTo>
                  <a:cubicBezTo>
                    <a:pt x="144" y="88"/>
                    <a:pt x="138" y="111"/>
                    <a:pt x="147" y="130"/>
                  </a:cubicBezTo>
                  <a:cubicBezTo>
                    <a:pt x="147" y="130"/>
                    <a:pt x="147" y="130"/>
                    <a:pt x="147" y="131"/>
                  </a:cubicBezTo>
                  <a:cubicBezTo>
                    <a:pt x="146" y="133"/>
                    <a:pt x="145" y="135"/>
                    <a:pt x="144" y="138"/>
                  </a:cubicBezTo>
                  <a:cubicBezTo>
                    <a:pt x="138" y="150"/>
                    <a:pt x="131" y="161"/>
                    <a:pt x="122" y="172"/>
                  </a:cubicBezTo>
                  <a:cubicBezTo>
                    <a:pt x="110" y="179"/>
                    <a:pt x="97" y="185"/>
                    <a:pt x="85" y="191"/>
                  </a:cubicBezTo>
                  <a:cubicBezTo>
                    <a:pt x="85" y="191"/>
                    <a:pt x="85" y="191"/>
                    <a:pt x="84" y="191"/>
                  </a:cubicBezTo>
                  <a:cubicBezTo>
                    <a:pt x="84" y="190"/>
                    <a:pt x="84" y="191"/>
                    <a:pt x="84" y="191"/>
                  </a:cubicBezTo>
                  <a:cubicBezTo>
                    <a:pt x="77" y="194"/>
                    <a:pt x="71" y="197"/>
                    <a:pt x="64" y="200"/>
                  </a:cubicBezTo>
                  <a:cubicBezTo>
                    <a:pt x="44" y="210"/>
                    <a:pt x="23" y="218"/>
                    <a:pt x="0" y="218"/>
                  </a:cubicBezTo>
                  <a:cubicBezTo>
                    <a:pt x="0" y="218"/>
                    <a:pt x="0" y="219"/>
                    <a:pt x="0" y="219"/>
                  </a:cubicBezTo>
                  <a:cubicBezTo>
                    <a:pt x="19" y="224"/>
                    <a:pt x="41" y="215"/>
                    <a:pt x="57" y="207"/>
                  </a:cubicBezTo>
                  <a:cubicBezTo>
                    <a:pt x="67" y="203"/>
                    <a:pt x="77" y="199"/>
                    <a:pt x="86" y="194"/>
                  </a:cubicBezTo>
                  <a:cubicBezTo>
                    <a:pt x="102" y="209"/>
                    <a:pt x="129" y="212"/>
                    <a:pt x="148" y="214"/>
                  </a:cubicBezTo>
                  <a:cubicBezTo>
                    <a:pt x="165" y="215"/>
                    <a:pt x="183" y="217"/>
                    <a:pt x="200" y="215"/>
                  </a:cubicBezTo>
                  <a:cubicBezTo>
                    <a:pt x="231" y="244"/>
                    <a:pt x="294" y="208"/>
                    <a:pt x="294" y="168"/>
                  </a:cubicBezTo>
                  <a:cubicBezTo>
                    <a:pt x="294" y="168"/>
                    <a:pt x="293" y="168"/>
                    <a:pt x="293" y="168"/>
                  </a:cubicBezTo>
                  <a:cubicBezTo>
                    <a:pt x="294" y="168"/>
                    <a:pt x="294" y="167"/>
                    <a:pt x="294" y="167"/>
                  </a:cubicBezTo>
                  <a:cubicBezTo>
                    <a:pt x="296" y="166"/>
                    <a:pt x="295" y="164"/>
                    <a:pt x="293" y="164"/>
                  </a:cubicBezTo>
                  <a:cubicBezTo>
                    <a:pt x="261" y="177"/>
                    <a:pt x="213" y="173"/>
                    <a:pt x="198" y="211"/>
                  </a:cubicBezTo>
                  <a:cubicBezTo>
                    <a:pt x="198" y="211"/>
                    <a:pt x="198" y="211"/>
                    <a:pt x="198" y="211"/>
                  </a:cubicBezTo>
                  <a:cubicBezTo>
                    <a:pt x="183" y="212"/>
                    <a:pt x="168" y="212"/>
                    <a:pt x="154" y="211"/>
                  </a:cubicBezTo>
                  <a:cubicBezTo>
                    <a:pt x="132" y="209"/>
                    <a:pt x="106" y="206"/>
                    <a:pt x="88" y="193"/>
                  </a:cubicBezTo>
                  <a:cubicBezTo>
                    <a:pt x="99" y="188"/>
                    <a:pt x="109" y="183"/>
                    <a:pt x="120" y="178"/>
                  </a:cubicBezTo>
                  <a:cubicBezTo>
                    <a:pt x="152" y="162"/>
                    <a:pt x="186" y="144"/>
                    <a:pt x="216" y="123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39" y="139"/>
                    <a:pt x="274" y="121"/>
                    <a:pt x="292" y="105"/>
                  </a:cubicBezTo>
                  <a:cubicBezTo>
                    <a:pt x="305" y="93"/>
                    <a:pt x="312" y="76"/>
                    <a:pt x="317" y="60"/>
                  </a:cubicBezTo>
                  <a:cubicBezTo>
                    <a:pt x="322" y="43"/>
                    <a:pt x="327" y="22"/>
                    <a:pt x="324" y="4"/>
                  </a:cubicBezTo>
                  <a:cubicBezTo>
                    <a:pt x="324" y="4"/>
                    <a:pt x="325" y="3"/>
                    <a:pt x="325" y="3"/>
                  </a:cubicBezTo>
                  <a:cubicBezTo>
                    <a:pt x="326" y="1"/>
                    <a:pt x="324" y="0"/>
                    <a:pt x="323" y="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2589213" y="4824413"/>
              <a:ext cx="514350" cy="650875"/>
            </a:xfrm>
            <a:custGeom>
              <a:avLst/>
              <a:gdLst>
                <a:gd name="T0" fmla="*/ 135 w 137"/>
                <a:gd name="T1" fmla="*/ 152 h 173"/>
                <a:gd name="T2" fmla="*/ 126 w 137"/>
                <a:gd name="T3" fmla="*/ 148 h 173"/>
                <a:gd name="T4" fmla="*/ 114 w 137"/>
                <a:gd name="T5" fmla="*/ 145 h 173"/>
                <a:gd name="T6" fmla="*/ 113 w 137"/>
                <a:gd name="T7" fmla="*/ 145 h 173"/>
                <a:gd name="T8" fmla="*/ 75 w 137"/>
                <a:gd name="T9" fmla="*/ 62 h 173"/>
                <a:gd name="T10" fmla="*/ 40 w 137"/>
                <a:gd name="T11" fmla="*/ 19 h 173"/>
                <a:gd name="T12" fmla="*/ 1 w 137"/>
                <a:gd name="T13" fmla="*/ 1 h 173"/>
                <a:gd name="T14" fmla="*/ 1 w 137"/>
                <a:gd name="T15" fmla="*/ 2 h 173"/>
                <a:gd name="T16" fmla="*/ 40 w 137"/>
                <a:gd name="T17" fmla="*/ 25 h 173"/>
                <a:gd name="T18" fmla="*/ 74 w 137"/>
                <a:gd name="T19" fmla="*/ 69 h 173"/>
                <a:gd name="T20" fmla="*/ 109 w 137"/>
                <a:gd name="T21" fmla="*/ 146 h 173"/>
                <a:gd name="T22" fmla="*/ 101 w 137"/>
                <a:gd name="T23" fmla="*/ 166 h 173"/>
                <a:gd name="T24" fmla="*/ 102 w 137"/>
                <a:gd name="T25" fmla="*/ 168 h 173"/>
                <a:gd name="T26" fmla="*/ 124 w 137"/>
                <a:gd name="T27" fmla="*/ 170 h 173"/>
                <a:gd name="T28" fmla="*/ 135 w 137"/>
                <a:gd name="T29" fmla="*/ 154 h 173"/>
                <a:gd name="T30" fmla="*/ 135 w 137"/>
                <a:gd name="T31" fmla="*/ 15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" h="173">
                  <a:moveTo>
                    <a:pt x="135" y="152"/>
                  </a:moveTo>
                  <a:cubicBezTo>
                    <a:pt x="133" y="150"/>
                    <a:pt x="129" y="149"/>
                    <a:pt x="126" y="148"/>
                  </a:cubicBezTo>
                  <a:cubicBezTo>
                    <a:pt x="122" y="147"/>
                    <a:pt x="118" y="146"/>
                    <a:pt x="114" y="145"/>
                  </a:cubicBezTo>
                  <a:cubicBezTo>
                    <a:pt x="114" y="145"/>
                    <a:pt x="114" y="145"/>
                    <a:pt x="113" y="145"/>
                  </a:cubicBezTo>
                  <a:cubicBezTo>
                    <a:pt x="105" y="116"/>
                    <a:pt x="90" y="87"/>
                    <a:pt x="75" y="62"/>
                  </a:cubicBezTo>
                  <a:cubicBezTo>
                    <a:pt x="65" y="46"/>
                    <a:pt x="54" y="31"/>
                    <a:pt x="40" y="19"/>
                  </a:cubicBezTo>
                  <a:cubicBezTo>
                    <a:pt x="30" y="11"/>
                    <a:pt x="15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6" y="8"/>
                    <a:pt x="28" y="14"/>
                    <a:pt x="40" y="25"/>
                  </a:cubicBezTo>
                  <a:cubicBezTo>
                    <a:pt x="54" y="38"/>
                    <a:pt x="64" y="53"/>
                    <a:pt x="74" y="69"/>
                  </a:cubicBezTo>
                  <a:cubicBezTo>
                    <a:pt x="88" y="94"/>
                    <a:pt x="98" y="120"/>
                    <a:pt x="109" y="146"/>
                  </a:cubicBezTo>
                  <a:cubicBezTo>
                    <a:pt x="105" y="153"/>
                    <a:pt x="104" y="159"/>
                    <a:pt x="101" y="166"/>
                  </a:cubicBezTo>
                  <a:cubicBezTo>
                    <a:pt x="101" y="167"/>
                    <a:pt x="101" y="168"/>
                    <a:pt x="102" y="168"/>
                  </a:cubicBezTo>
                  <a:cubicBezTo>
                    <a:pt x="108" y="173"/>
                    <a:pt x="117" y="173"/>
                    <a:pt x="124" y="170"/>
                  </a:cubicBezTo>
                  <a:cubicBezTo>
                    <a:pt x="130" y="167"/>
                    <a:pt x="135" y="161"/>
                    <a:pt x="135" y="154"/>
                  </a:cubicBezTo>
                  <a:cubicBezTo>
                    <a:pt x="136" y="154"/>
                    <a:pt x="137" y="152"/>
                    <a:pt x="135" y="15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3070225" y="4860926"/>
              <a:ext cx="603250" cy="504825"/>
            </a:xfrm>
            <a:custGeom>
              <a:avLst/>
              <a:gdLst>
                <a:gd name="T0" fmla="*/ 147 w 161"/>
                <a:gd name="T1" fmla="*/ 63 h 134"/>
                <a:gd name="T2" fmla="*/ 135 w 161"/>
                <a:gd name="T3" fmla="*/ 69 h 134"/>
                <a:gd name="T4" fmla="*/ 91 w 161"/>
                <a:gd name="T5" fmla="*/ 66 h 134"/>
                <a:gd name="T6" fmla="*/ 91 w 161"/>
                <a:gd name="T7" fmla="*/ 66 h 134"/>
                <a:gd name="T8" fmla="*/ 52 w 161"/>
                <a:gd name="T9" fmla="*/ 31 h 134"/>
                <a:gd name="T10" fmla="*/ 95 w 161"/>
                <a:gd name="T11" fmla="*/ 29 h 134"/>
                <a:gd name="T12" fmla="*/ 97 w 161"/>
                <a:gd name="T13" fmla="*/ 37 h 134"/>
                <a:gd name="T14" fmla="*/ 117 w 161"/>
                <a:gd name="T15" fmla="*/ 37 h 134"/>
                <a:gd name="T16" fmla="*/ 115 w 161"/>
                <a:gd name="T17" fmla="*/ 16 h 134"/>
                <a:gd name="T18" fmla="*/ 96 w 161"/>
                <a:gd name="T19" fmla="*/ 18 h 134"/>
                <a:gd name="T20" fmla="*/ 97 w 161"/>
                <a:gd name="T21" fmla="*/ 19 h 134"/>
                <a:gd name="T22" fmla="*/ 95 w 161"/>
                <a:gd name="T23" fmla="*/ 24 h 134"/>
                <a:gd name="T24" fmla="*/ 74 w 161"/>
                <a:gd name="T25" fmla="*/ 28 h 134"/>
                <a:gd name="T26" fmla="*/ 46 w 161"/>
                <a:gd name="T27" fmla="*/ 27 h 134"/>
                <a:gd name="T28" fmla="*/ 1 w 161"/>
                <a:gd name="T29" fmla="*/ 0 h 134"/>
                <a:gd name="T30" fmla="*/ 0 w 161"/>
                <a:gd name="T31" fmla="*/ 1 h 134"/>
                <a:gd name="T32" fmla="*/ 22 w 161"/>
                <a:gd name="T33" fmla="*/ 16 h 134"/>
                <a:gd name="T34" fmla="*/ 21 w 161"/>
                <a:gd name="T35" fmla="*/ 74 h 134"/>
                <a:gd name="T36" fmla="*/ 9 w 161"/>
                <a:gd name="T37" fmla="*/ 79 h 134"/>
                <a:gd name="T38" fmla="*/ 15 w 161"/>
                <a:gd name="T39" fmla="*/ 95 h 134"/>
                <a:gd name="T40" fmla="*/ 28 w 161"/>
                <a:gd name="T41" fmla="*/ 91 h 134"/>
                <a:gd name="T42" fmla="*/ 25 w 161"/>
                <a:gd name="T43" fmla="*/ 75 h 134"/>
                <a:gd name="T44" fmla="*/ 25 w 161"/>
                <a:gd name="T45" fmla="*/ 17 h 134"/>
                <a:gd name="T46" fmla="*/ 68 w 161"/>
                <a:gd name="T47" fmla="*/ 48 h 134"/>
                <a:gd name="T48" fmla="*/ 66 w 161"/>
                <a:gd name="T49" fmla="*/ 100 h 134"/>
                <a:gd name="T50" fmla="*/ 64 w 161"/>
                <a:gd name="T51" fmla="*/ 100 h 134"/>
                <a:gd name="T52" fmla="*/ 62 w 161"/>
                <a:gd name="T53" fmla="*/ 101 h 134"/>
                <a:gd name="T54" fmla="*/ 51 w 161"/>
                <a:gd name="T55" fmla="*/ 108 h 134"/>
                <a:gd name="T56" fmla="*/ 60 w 161"/>
                <a:gd name="T57" fmla="*/ 122 h 134"/>
                <a:gd name="T58" fmla="*/ 74 w 161"/>
                <a:gd name="T59" fmla="*/ 115 h 134"/>
                <a:gd name="T60" fmla="*/ 70 w 161"/>
                <a:gd name="T61" fmla="*/ 102 h 134"/>
                <a:gd name="T62" fmla="*/ 71 w 161"/>
                <a:gd name="T63" fmla="*/ 51 h 134"/>
                <a:gd name="T64" fmla="*/ 105 w 161"/>
                <a:gd name="T65" fmla="*/ 88 h 134"/>
                <a:gd name="T66" fmla="*/ 102 w 161"/>
                <a:gd name="T67" fmla="*/ 111 h 134"/>
                <a:gd name="T68" fmla="*/ 101 w 161"/>
                <a:gd name="T69" fmla="*/ 111 h 134"/>
                <a:gd name="T70" fmla="*/ 92 w 161"/>
                <a:gd name="T71" fmla="*/ 123 h 134"/>
                <a:gd name="T72" fmla="*/ 102 w 161"/>
                <a:gd name="T73" fmla="*/ 133 h 134"/>
                <a:gd name="T74" fmla="*/ 110 w 161"/>
                <a:gd name="T75" fmla="*/ 123 h 134"/>
                <a:gd name="T76" fmla="*/ 105 w 161"/>
                <a:gd name="T77" fmla="*/ 113 h 134"/>
                <a:gd name="T78" fmla="*/ 107 w 161"/>
                <a:gd name="T79" fmla="*/ 90 h 134"/>
                <a:gd name="T80" fmla="*/ 123 w 161"/>
                <a:gd name="T81" fmla="*/ 113 h 134"/>
                <a:gd name="T82" fmla="*/ 126 w 161"/>
                <a:gd name="T83" fmla="*/ 124 h 134"/>
                <a:gd name="T84" fmla="*/ 140 w 161"/>
                <a:gd name="T85" fmla="*/ 123 h 134"/>
                <a:gd name="T86" fmla="*/ 140 w 161"/>
                <a:gd name="T87" fmla="*/ 110 h 134"/>
                <a:gd name="T88" fmla="*/ 125 w 161"/>
                <a:gd name="T89" fmla="*/ 109 h 134"/>
                <a:gd name="T90" fmla="*/ 95 w 161"/>
                <a:gd name="T91" fmla="*/ 69 h 134"/>
                <a:gd name="T92" fmla="*/ 134 w 161"/>
                <a:gd name="T93" fmla="*/ 74 h 134"/>
                <a:gd name="T94" fmla="*/ 133 w 161"/>
                <a:gd name="T95" fmla="*/ 76 h 134"/>
                <a:gd name="T96" fmla="*/ 134 w 161"/>
                <a:gd name="T97" fmla="*/ 76 h 134"/>
                <a:gd name="T98" fmla="*/ 145 w 161"/>
                <a:gd name="T99" fmla="*/ 88 h 134"/>
                <a:gd name="T100" fmla="*/ 160 w 161"/>
                <a:gd name="T101" fmla="*/ 74 h 134"/>
                <a:gd name="T102" fmla="*/ 147 w 161"/>
                <a:gd name="T103" fmla="*/ 6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1" h="134">
                  <a:moveTo>
                    <a:pt x="147" y="63"/>
                  </a:moveTo>
                  <a:cubicBezTo>
                    <a:pt x="142" y="63"/>
                    <a:pt x="137" y="65"/>
                    <a:pt x="135" y="69"/>
                  </a:cubicBezTo>
                  <a:cubicBezTo>
                    <a:pt x="120" y="70"/>
                    <a:pt x="106" y="71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79" y="53"/>
                    <a:pt x="66" y="41"/>
                    <a:pt x="52" y="31"/>
                  </a:cubicBezTo>
                  <a:cubicBezTo>
                    <a:pt x="65" y="34"/>
                    <a:pt x="82" y="33"/>
                    <a:pt x="95" y="29"/>
                  </a:cubicBezTo>
                  <a:cubicBezTo>
                    <a:pt x="95" y="32"/>
                    <a:pt x="96" y="35"/>
                    <a:pt x="97" y="37"/>
                  </a:cubicBezTo>
                  <a:cubicBezTo>
                    <a:pt x="101" y="44"/>
                    <a:pt x="112" y="44"/>
                    <a:pt x="117" y="37"/>
                  </a:cubicBezTo>
                  <a:cubicBezTo>
                    <a:pt x="121" y="31"/>
                    <a:pt x="119" y="22"/>
                    <a:pt x="115" y="16"/>
                  </a:cubicBezTo>
                  <a:cubicBezTo>
                    <a:pt x="110" y="9"/>
                    <a:pt x="101" y="11"/>
                    <a:pt x="96" y="18"/>
                  </a:cubicBezTo>
                  <a:cubicBezTo>
                    <a:pt x="96" y="18"/>
                    <a:pt x="96" y="19"/>
                    <a:pt x="97" y="19"/>
                  </a:cubicBezTo>
                  <a:cubicBezTo>
                    <a:pt x="96" y="21"/>
                    <a:pt x="95" y="22"/>
                    <a:pt x="95" y="24"/>
                  </a:cubicBezTo>
                  <a:cubicBezTo>
                    <a:pt x="88" y="25"/>
                    <a:pt x="81" y="28"/>
                    <a:pt x="74" y="28"/>
                  </a:cubicBezTo>
                  <a:cubicBezTo>
                    <a:pt x="65" y="30"/>
                    <a:pt x="56" y="29"/>
                    <a:pt x="46" y="27"/>
                  </a:cubicBezTo>
                  <a:cubicBezTo>
                    <a:pt x="32" y="16"/>
                    <a:pt x="17" y="7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8" y="6"/>
                    <a:pt x="15" y="11"/>
                    <a:pt x="22" y="16"/>
                  </a:cubicBezTo>
                  <a:cubicBezTo>
                    <a:pt x="28" y="36"/>
                    <a:pt x="24" y="54"/>
                    <a:pt x="21" y="74"/>
                  </a:cubicBezTo>
                  <a:cubicBezTo>
                    <a:pt x="17" y="72"/>
                    <a:pt x="11" y="74"/>
                    <a:pt x="9" y="79"/>
                  </a:cubicBezTo>
                  <a:cubicBezTo>
                    <a:pt x="6" y="85"/>
                    <a:pt x="8" y="93"/>
                    <a:pt x="15" y="95"/>
                  </a:cubicBezTo>
                  <a:cubicBezTo>
                    <a:pt x="19" y="97"/>
                    <a:pt x="25" y="95"/>
                    <a:pt x="28" y="91"/>
                  </a:cubicBezTo>
                  <a:cubicBezTo>
                    <a:pt x="32" y="87"/>
                    <a:pt x="30" y="79"/>
                    <a:pt x="25" y="75"/>
                  </a:cubicBezTo>
                  <a:cubicBezTo>
                    <a:pt x="30" y="57"/>
                    <a:pt x="31" y="34"/>
                    <a:pt x="25" y="17"/>
                  </a:cubicBezTo>
                  <a:cubicBezTo>
                    <a:pt x="39" y="27"/>
                    <a:pt x="54" y="37"/>
                    <a:pt x="68" y="48"/>
                  </a:cubicBezTo>
                  <a:cubicBezTo>
                    <a:pt x="74" y="66"/>
                    <a:pt x="70" y="83"/>
                    <a:pt x="66" y="100"/>
                  </a:cubicBezTo>
                  <a:cubicBezTo>
                    <a:pt x="65" y="100"/>
                    <a:pt x="65" y="100"/>
                    <a:pt x="64" y="100"/>
                  </a:cubicBezTo>
                  <a:cubicBezTo>
                    <a:pt x="63" y="99"/>
                    <a:pt x="63" y="100"/>
                    <a:pt x="62" y="101"/>
                  </a:cubicBezTo>
                  <a:cubicBezTo>
                    <a:pt x="58" y="101"/>
                    <a:pt x="53" y="104"/>
                    <a:pt x="51" y="108"/>
                  </a:cubicBezTo>
                  <a:cubicBezTo>
                    <a:pt x="48" y="114"/>
                    <a:pt x="54" y="121"/>
                    <a:pt x="60" y="122"/>
                  </a:cubicBezTo>
                  <a:cubicBezTo>
                    <a:pt x="66" y="124"/>
                    <a:pt x="72" y="120"/>
                    <a:pt x="74" y="115"/>
                  </a:cubicBezTo>
                  <a:cubicBezTo>
                    <a:pt x="76" y="110"/>
                    <a:pt x="73" y="105"/>
                    <a:pt x="70" y="102"/>
                  </a:cubicBezTo>
                  <a:cubicBezTo>
                    <a:pt x="75" y="86"/>
                    <a:pt x="77" y="67"/>
                    <a:pt x="71" y="51"/>
                  </a:cubicBezTo>
                  <a:cubicBezTo>
                    <a:pt x="84" y="62"/>
                    <a:pt x="95" y="75"/>
                    <a:pt x="105" y="88"/>
                  </a:cubicBezTo>
                  <a:cubicBezTo>
                    <a:pt x="104" y="96"/>
                    <a:pt x="103" y="103"/>
                    <a:pt x="102" y="111"/>
                  </a:cubicBezTo>
                  <a:cubicBezTo>
                    <a:pt x="102" y="111"/>
                    <a:pt x="101" y="111"/>
                    <a:pt x="101" y="111"/>
                  </a:cubicBezTo>
                  <a:cubicBezTo>
                    <a:pt x="96" y="112"/>
                    <a:pt x="91" y="117"/>
                    <a:pt x="92" y="123"/>
                  </a:cubicBezTo>
                  <a:cubicBezTo>
                    <a:pt x="93" y="127"/>
                    <a:pt x="97" y="134"/>
                    <a:pt x="102" y="133"/>
                  </a:cubicBezTo>
                  <a:cubicBezTo>
                    <a:pt x="107" y="132"/>
                    <a:pt x="109" y="127"/>
                    <a:pt x="110" y="123"/>
                  </a:cubicBezTo>
                  <a:cubicBezTo>
                    <a:pt x="111" y="119"/>
                    <a:pt x="109" y="115"/>
                    <a:pt x="105" y="113"/>
                  </a:cubicBezTo>
                  <a:cubicBezTo>
                    <a:pt x="107" y="105"/>
                    <a:pt x="107" y="98"/>
                    <a:pt x="107" y="90"/>
                  </a:cubicBezTo>
                  <a:cubicBezTo>
                    <a:pt x="112" y="98"/>
                    <a:pt x="118" y="105"/>
                    <a:pt x="123" y="113"/>
                  </a:cubicBezTo>
                  <a:cubicBezTo>
                    <a:pt x="121" y="116"/>
                    <a:pt x="122" y="121"/>
                    <a:pt x="126" y="124"/>
                  </a:cubicBezTo>
                  <a:cubicBezTo>
                    <a:pt x="131" y="127"/>
                    <a:pt x="137" y="128"/>
                    <a:pt x="140" y="123"/>
                  </a:cubicBezTo>
                  <a:cubicBezTo>
                    <a:pt x="142" y="119"/>
                    <a:pt x="142" y="114"/>
                    <a:pt x="140" y="110"/>
                  </a:cubicBezTo>
                  <a:cubicBezTo>
                    <a:pt x="137" y="105"/>
                    <a:pt x="130" y="107"/>
                    <a:pt x="125" y="109"/>
                  </a:cubicBezTo>
                  <a:cubicBezTo>
                    <a:pt x="116" y="95"/>
                    <a:pt x="106" y="82"/>
                    <a:pt x="95" y="69"/>
                  </a:cubicBezTo>
                  <a:cubicBezTo>
                    <a:pt x="106" y="74"/>
                    <a:pt x="121" y="76"/>
                    <a:pt x="134" y="74"/>
                  </a:cubicBezTo>
                  <a:cubicBezTo>
                    <a:pt x="134" y="75"/>
                    <a:pt x="133" y="75"/>
                    <a:pt x="133" y="76"/>
                  </a:cubicBezTo>
                  <a:cubicBezTo>
                    <a:pt x="133" y="76"/>
                    <a:pt x="134" y="76"/>
                    <a:pt x="134" y="76"/>
                  </a:cubicBezTo>
                  <a:cubicBezTo>
                    <a:pt x="134" y="82"/>
                    <a:pt x="138" y="87"/>
                    <a:pt x="145" y="88"/>
                  </a:cubicBezTo>
                  <a:cubicBezTo>
                    <a:pt x="151" y="88"/>
                    <a:pt x="161" y="82"/>
                    <a:pt x="160" y="74"/>
                  </a:cubicBezTo>
                  <a:cubicBezTo>
                    <a:pt x="159" y="68"/>
                    <a:pt x="153" y="64"/>
                    <a:pt x="147" y="63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2963863" y="4022726"/>
              <a:ext cx="698500" cy="846138"/>
            </a:xfrm>
            <a:custGeom>
              <a:avLst/>
              <a:gdLst>
                <a:gd name="T0" fmla="*/ 184 w 186"/>
                <a:gd name="T1" fmla="*/ 13 h 225"/>
                <a:gd name="T2" fmla="*/ 137 w 186"/>
                <a:gd name="T3" fmla="*/ 27 h 225"/>
                <a:gd name="T4" fmla="*/ 110 w 186"/>
                <a:gd name="T5" fmla="*/ 57 h 225"/>
                <a:gd name="T6" fmla="*/ 79 w 186"/>
                <a:gd name="T7" fmla="*/ 0 h 225"/>
                <a:gd name="T8" fmla="*/ 77 w 186"/>
                <a:gd name="T9" fmla="*/ 2 h 225"/>
                <a:gd name="T10" fmla="*/ 105 w 186"/>
                <a:gd name="T11" fmla="*/ 75 h 225"/>
                <a:gd name="T12" fmla="*/ 105 w 186"/>
                <a:gd name="T13" fmla="*/ 76 h 225"/>
                <a:gd name="T14" fmla="*/ 105 w 186"/>
                <a:gd name="T15" fmla="*/ 78 h 225"/>
                <a:gd name="T16" fmla="*/ 88 w 186"/>
                <a:gd name="T17" fmla="*/ 117 h 225"/>
                <a:gd name="T18" fmla="*/ 66 w 186"/>
                <a:gd name="T19" fmla="*/ 157 h 225"/>
                <a:gd name="T20" fmla="*/ 1 w 186"/>
                <a:gd name="T21" fmla="*/ 224 h 225"/>
                <a:gd name="T22" fmla="*/ 1 w 186"/>
                <a:gd name="T23" fmla="*/ 225 h 225"/>
                <a:gd name="T24" fmla="*/ 67 w 186"/>
                <a:gd name="T25" fmla="*/ 165 h 225"/>
                <a:gd name="T26" fmla="*/ 91 w 186"/>
                <a:gd name="T27" fmla="*/ 122 h 225"/>
                <a:gd name="T28" fmla="*/ 108 w 186"/>
                <a:gd name="T29" fmla="*/ 78 h 225"/>
                <a:gd name="T30" fmla="*/ 108 w 186"/>
                <a:gd name="T31" fmla="*/ 77 h 225"/>
                <a:gd name="T32" fmla="*/ 108 w 186"/>
                <a:gd name="T33" fmla="*/ 77 h 225"/>
                <a:gd name="T34" fmla="*/ 109 w 186"/>
                <a:gd name="T35" fmla="*/ 75 h 225"/>
                <a:gd name="T36" fmla="*/ 159 w 186"/>
                <a:gd name="T37" fmla="*/ 58 h 225"/>
                <a:gd name="T38" fmla="*/ 186 w 186"/>
                <a:gd name="T39" fmla="*/ 13 h 225"/>
                <a:gd name="T40" fmla="*/ 184 w 186"/>
                <a:gd name="T41" fmla="*/ 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6" h="225">
                  <a:moveTo>
                    <a:pt x="184" y="13"/>
                  </a:moveTo>
                  <a:cubicBezTo>
                    <a:pt x="168" y="9"/>
                    <a:pt x="150" y="19"/>
                    <a:pt x="137" y="27"/>
                  </a:cubicBezTo>
                  <a:cubicBezTo>
                    <a:pt x="126" y="35"/>
                    <a:pt x="117" y="45"/>
                    <a:pt x="110" y="57"/>
                  </a:cubicBezTo>
                  <a:cubicBezTo>
                    <a:pt x="108" y="35"/>
                    <a:pt x="97" y="10"/>
                    <a:pt x="79" y="0"/>
                  </a:cubicBezTo>
                  <a:cubicBezTo>
                    <a:pt x="78" y="0"/>
                    <a:pt x="77" y="0"/>
                    <a:pt x="77" y="2"/>
                  </a:cubicBezTo>
                  <a:cubicBezTo>
                    <a:pt x="69" y="26"/>
                    <a:pt x="80" y="64"/>
                    <a:pt x="105" y="75"/>
                  </a:cubicBezTo>
                  <a:cubicBezTo>
                    <a:pt x="105" y="75"/>
                    <a:pt x="105" y="76"/>
                    <a:pt x="105" y="76"/>
                  </a:cubicBezTo>
                  <a:cubicBezTo>
                    <a:pt x="104" y="77"/>
                    <a:pt x="105" y="77"/>
                    <a:pt x="105" y="78"/>
                  </a:cubicBezTo>
                  <a:cubicBezTo>
                    <a:pt x="99" y="90"/>
                    <a:pt x="94" y="104"/>
                    <a:pt x="88" y="117"/>
                  </a:cubicBezTo>
                  <a:cubicBezTo>
                    <a:pt x="82" y="131"/>
                    <a:pt x="74" y="144"/>
                    <a:pt x="66" y="157"/>
                  </a:cubicBezTo>
                  <a:cubicBezTo>
                    <a:pt x="49" y="185"/>
                    <a:pt x="28" y="206"/>
                    <a:pt x="1" y="224"/>
                  </a:cubicBezTo>
                  <a:cubicBezTo>
                    <a:pt x="0" y="224"/>
                    <a:pt x="1" y="225"/>
                    <a:pt x="1" y="225"/>
                  </a:cubicBezTo>
                  <a:cubicBezTo>
                    <a:pt x="29" y="215"/>
                    <a:pt x="51" y="189"/>
                    <a:pt x="67" y="165"/>
                  </a:cubicBezTo>
                  <a:cubicBezTo>
                    <a:pt x="76" y="151"/>
                    <a:pt x="83" y="136"/>
                    <a:pt x="91" y="122"/>
                  </a:cubicBezTo>
                  <a:cubicBezTo>
                    <a:pt x="97" y="108"/>
                    <a:pt x="104" y="93"/>
                    <a:pt x="108" y="78"/>
                  </a:cubicBezTo>
                  <a:cubicBezTo>
                    <a:pt x="108" y="78"/>
                    <a:pt x="108" y="78"/>
                    <a:pt x="108" y="77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8" y="76"/>
                    <a:pt x="109" y="76"/>
                    <a:pt x="109" y="75"/>
                  </a:cubicBezTo>
                  <a:cubicBezTo>
                    <a:pt x="127" y="76"/>
                    <a:pt x="144" y="70"/>
                    <a:pt x="159" y="58"/>
                  </a:cubicBezTo>
                  <a:cubicBezTo>
                    <a:pt x="172" y="48"/>
                    <a:pt x="185" y="30"/>
                    <a:pt x="186" y="13"/>
                  </a:cubicBezTo>
                  <a:cubicBezTo>
                    <a:pt x="186" y="12"/>
                    <a:pt x="185" y="12"/>
                    <a:pt x="184" y="13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3719513" y="3140076"/>
              <a:ext cx="719138" cy="1470025"/>
            </a:xfrm>
            <a:custGeom>
              <a:avLst/>
              <a:gdLst>
                <a:gd name="T0" fmla="*/ 169 w 192"/>
                <a:gd name="T1" fmla="*/ 132 h 391"/>
                <a:gd name="T2" fmla="*/ 106 w 192"/>
                <a:gd name="T3" fmla="*/ 159 h 391"/>
                <a:gd name="T4" fmla="*/ 76 w 192"/>
                <a:gd name="T5" fmla="*/ 199 h 391"/>
                <a:gd name="T6" fmla="*/ 68 w 192"/>
                <a:gd name="T7" fmla="*/ 215 h 391"/>
                <a:gd name="T8" fmla="*/ 70 w 192"/>
                <a:gd name="T9" fmla="*/ 177 h 391"/>
                <a:gd name="T10" fmla="*/ 70 w 192"/>
                <a:gd name="T11" fmla="*/ 176 h 391"/>
                <a:gd name="T12" fmla="*/ 70 w 192"/>
                <a:gd name="T13" fmla="*/ 176 h 391"/>
                <a:gd name="T14" fmla="*/ 71 w 192"/>
                <a:gd name="T15" fmla="*/ 175 h 391"/>
                <a:gd name="T16" fmla="*/ 121 w 192"/>
                <a:gd name="T17" fmla="*/ 53 h 391"/>
                <a:gd name="T18" fmla="*/ 103 w 192"/>
                <a:gd name="T19" fmla="*/ 11 h 391"/>
                <a:gd name="T20" fmla="*/ 60 w 192"/>
                <a:gd name="T21" fmla="*/ 10 h 391"/>
                <a:gd name="T22" fmla="*/ 27 w 192"/>
                <a:gd name="T23" fmla="*/ 92 h 391"/>
                <a:gd name="T24" fmla="*/ 68 w 192"/>
                <a:gd name="T25" fmla="*/ 176 h 391"/>
                <a:gd name="T26" fmla="*/ 67 w 192"/>
                <a:gd name="T27" fmla="*/ 176 h 391"/>
                <a:gd name="T28" fmla="*/ 62 w 192"/>
                <a:gd name="T29" fmla="*/ 229 h 391"/>
                <a:gd name="T30" fmla="*/ 53 w 192"/>
                <a:gd name="T31" fmla="*/ 287 h 391"/>
                <a:gd name="T32" fmla="*/ 0 w 192"/>
                <a:gd name="T33" fmla="*/ 390 h 391"/>
                <a:gd name="T34" fmla="*/ 1 w 192"/>
                <a:gd name="T35" fmla="*/ 391 h 391"/>
                <a:gd name="T36" fmla="*/ 56 w 192"/>
                <a:gd name="T37" fmla="*/ 294 h 391"/>
                <a:gd name="T38" fmla="*/ 66 w 192"/>
                <a:gd name="T39" fmla="*/ 236 h 391"/>
                <a:gd name="T40" fmla="*/ 66 w 192"/>
                <a:gd name="T41" fmla="*/ 228 h 391"/>
                <a:gd name="T42" fmla="*/ 159 w 192"/>
                <a:gd name="T43" fmla="*/ 208 h 391"/>
                <a:gd name="T44" fmla="*/ 169 w 192"/>
                <a:gd name="T45" fmla="*/ 13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391">
                  <a:moveTo>
                    <a:pt x="169" y="132"/>
                  </a:moveTo>
                  <a:cubicBezTo>
                    <a:pt x="149" y="115"/>
                    <a:pt x="119" y="146"/>
                    <a:pt x="106" y="159"/>
                  </a:cubicBezTo>
                  <a:cubicBezTo>
                    <a:pt x="95" y="171"/>
                    <a:pt x="85" y="185"/>
                    <a:pt x="76" y="199"/>
                  </a:cubicBezTo>
                  <a:cubicBezTo>
                    <a:pt x="73" y="204"/>
                    <a:pt x="70" y="209"/>
                    <a:pt x="68" y="215"/>
                  </a:cubicBezTo>
                  <a:cubicBezTo>
                    <a:pt x="69" y="202"/>
                    <a:pt x="70" y="189"/>
                    <a:pt x="70" y="177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70" y="176"/>
                    <a:pt x="71" y="176"/>
                    <a:pt x="71" y="175"/>
                  </a:cubicBezTo>
                  <a:cubicBezTo>
                    <a:pt x="100" y="140"/>
                    <a:pt x="125" y="100"/>
                    <a:pt x="121" y="53"/>
                  </a:cubicBezTo>
                  <a:cubicBezTo>
                    <a:pt x="120" y="38"/>
                    <a:pt x="115" y="21"/>
                    <a:pt x="103" y="11"/>
                  </a:cubicBezTo>
                  <a:cubicBezTo>
                    <a:pt x="91" y="0"/>
                    <a:pt x="73" y="3"/>
                    <a:pt x="60" y="10"/>
                  </a:cubicBezTo>
                  <a:cubicBezTo>
                    <a:pt x="30" y="25"/>
                    <a:pt x="24" y="62"/>
                    <a:pt x="27" y="92"/>
                  </a:cubicBezTo>
                  <a:cubicBezTo>
                    <a:pt x="30" y="121"/>
                    <a:pt x="43" y="157"/>
                    <a:pt x="68" y="176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64" y="194"/>
                    <a:pt x="63" y="212"/>
                    <a:pt x="62" y="229"/>
                  </a:cubicBezTo>
                  <a:cubicBezTo>
                    <a:pt x="60" y="249"/>
                    <a:pt x="57" y="268"/>
                    <a:pt x="53" y="287"/>
                  </a:cubicBezTo>
                  <a:cubicBezTo>
                    <a:pt x="44" y="326"/>
                    <a:pt x="26" y="359"/>
                    <a:pt x="0" y="390"/>
                  </a:cubicBezTo>
                  <a:cubicBezTo>
                    <a:pt x="0" y="391"/>
                    <a:pt x="1" y="391"/>
                    <a:pt x="1" y="391"/>
                  </a:cubicBezTo>
                  <a:cubicBezTo>
                    <a:pt x="30" y="366"/>
                    <a:pt x="46" y="330"/>
                    <a:pt x="56" y="294"/>
                  </a:cubicBezTo>
                  <a:cubicBezTo>
                    <a:pt x="60" y="275"/>
                    <a:pt x="63" y="255"/>
                    <a:pt x="66" y="236"/>
                  </a:cubicBezTo>
                  <a:cubicBezTo>
                    <a:pt x="66" y="233"/>
                    <a:pt x="66" y="231"/>
                    <a:pt x="66" y="228"/>
                  </a:cubicBezTo>
                  <a:cubicBezTo>
                    <a:pt x="97" y="239"/>
                    <a:pt x="134" y="228"/>
                    <a:pt x="159" y="208"/>
                  </a:cubicBezTo>
                  <a:cubicBezTo>
                    <a:pt x="179" y="191"/>
                    <a:pt x="192" y="153"/>
                    <a:pt x="169" y="13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3857625" y="4703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4202113" y="4527551"/>
              <a:ext cx="450850" cy="703263"/>
            </a:xfrm>
            <a:custGeom>
              <a:avLst/>
              <a:gdLst>
                <a:gd name="T0" fmla="*/ 96 w 120"/>
                <a:gd name="T1" fmla="*/ 39 h 187"/>
                <a:gd name="T2" fmla="*/ 98 w 120"/>
                <a:gd name="T3" fmla="*/ 8 h 187"/>
                <a:gd name="T4" fmla="*/ 73 w 120"/>
                <a:gd name="T5" fmla="*/ 7 h 187"/>
                <a:gd name="T6" fmla="*/ 39 w 120"/>
                <a:gd name="T7" fmla="*/ 37 h 187"/>
                <a:gd name="T8" fmla="*/ 8 w 120"/>
                <a:gd name="T9" fmla="*/ 87 h 187"/>
                <a:gd name="T10" fmla="*/ 9 w 120"/>
                <a:gd name="T11" fmla="*/ 88 h 187"/>
                <a:gd name="T12" fmla="*/ 10 w 120"/>
                <a:gd name="T13" fmla="*/ 87 h 187"/>
                <a:gd name="T14" fmla="*/ 45 w 120"/>
                <a:gd name="T15" fmla="*/ 185 h 187"/>
                <a:gd name="T16" fmla="*/ 68 w 120"/>
                <a:gd name="T17" fmla="*/ 163 h 187"/>
                <a:gd name="T18" fmla="*/ 76 w 120"/>
                <a:gd name="T19" fmla="*/ 157 h 187"/>
                <a:gd name="T20" fmla="*/ 86 w 120"/>
                <a:gd name="T21" fmla="*/ 150 h 187"/>
                <a:gd name="T22" fmla="*/ 92 w 120"/>
                <a:gd name="T23" fmla="*/ 127 h 187"/>
                <a:gd name="T24" fmla="*/ 92 w 120"/>
                <a:gd name="T25" fmla="*/ 127 h 187"/>
                <a:gd name="T26" fmla="*/ 101 w 120"/>
                <a:gd name="T27" fmla="*/ 89 h 187"/>
                <a:gd name="T28" fmla="*/ 119 w 120"/>
                <a:gd name="T29" fmla="*/ 63 h 187"/>
                <a:gd name="T30" fmla="*/ 96 w 120"/>
                <a:gd name="T31" fmla="*/ 3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87">
                  <a:moveTo>
                    <a:pt x="96" y="39"/>
                  </a:moveTo>
                  <a:cubicBezTo>
                    <a:pt x="100" y="30"/>
                    <a:pt x="105" y="17"/>
                    <a:pt x="98" y="8"/>
                  </a:cubicBezTo>
                  <a:cubicBezTo>
                    <a:pt x="93" y="0"/>
                    <a:pt x="80" y="4"/>
                    <a:pt x="73" y="7"/>
                  </a:cubicBezTo>
                  <a:cubicBezTo>
                    <a:pt x="59" y="13"/>
                    <a:pt x="48" y="24"/>
                    <a:pt x="39" y="37"/>
                  </a:cubicBezTo>
                  <a:cubicBezTo>
                    <a:pt x="28" y="53"/>
                    <a:pt x="22" y="73"/>
                    <a:pt x="8" y="87"/>
                  </a:cubicBezTo>
                  <a:cubicBezTo>
                    <a:pt x="8" y="88"/>
                    <a:pt x="9" y="88"/>
                    <a:pt x="9" y="88"/>
                  </a:cubicBezTo>
                  <a:cubicBezTo>
                    <a:pt x="9" y="88"/>
                    <a:pt x="10" y="87"/>
                    <a:pt x="10" y="87"/>
                  </a:cubicBezTo>
                  <a:cubicBezTo>
                    <a:pt x="0" y="117"/>
                    <a:pt x="3" y="180"/>
                    <a:pt x="45" y="185"/>
                  </a:cubicBezTo>
                  <a:cubicBezTo>
                    <a:pt x="59" y="187"/>
                    <a:pt x="66" y="175"/>
                    <a:pt x="68" y="163"/>
                  </a:cubicBezTo>
                  <a:cubicBezTo>
                    <a:pt x="69" y="157"/>
                    <a:pt x="71" y="159"/>
                    <a:pt x="76" y="157"/>
                  </a:cubicBezTo>
                  <a:cubicBezTo>
                    <a:pt x="80" y="156"/>
                    <a:pt x="84" y="153"/>
                    <a:pt x="86" y="150"/>
                  </a:cubicBezTo>
                  <a:cubicBezTo>
                    <a:pt x="92" y="144"/>
                    <a:pt x="94" y="134"/>
                    <a:pt x="92" y="127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104" y="121"/>
                    <a:pt x="112" y="99"/>
                    <a:pt x="101" y="89"/>
                  </a:cubicBezTo>
                  <a:cubicBezTo>
                    <a:pt x="113" y="86"/>
                    <a:pt x="120" y="75"/>
                    <a:pt x="119" y="63"/>
                  </a:cubicBezTo>
                  <a:cubicBezTo>
                    <a:pt x="119" y="50"/>
                    <a:pt x="108" y="41"/>
                    <a:pt x="96" y="3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3613150" y="4659313"/>
              <a:ext cx="811213" cy="431800"/>
            </a:xfrm>
            <a:custGeom>
              <a:avLst/>
              <a:gdLst>
                <a:gd name="T0" fmla="*/ 194 w 216"/>
                <a:gd name="T1" fmla="*/ 7 h 115"/>
                <a:gd name="T2" fmla="*/ 175 w 216"/>
                <a:gd name="T3" fmla="*/ 25 h 115"/>
                <a:gd name="T4" fmla="*/ 163 w 216"/>
                <a:gd name="T5" fmla="*/ 46 h 115"/>
                <a:gd name="T6" fmla="*/ 89 w 216"/>
                <a:gd name="T7" fmla="*/ 15 h 115"/>
                <a:gd name="T8" fmla="*/ 2 w 216"/>
                <a:gd name="T9" fmla="*/ 5 h 115"/>
                <a:gd name="T10" fmla="*/ 1 w 216"/>
                <a:gd name="T11" fmla="*/ 6 h 115"/>
                <a:gd name="T12" fmla="*/ 33 w 216"/>
                <a:gd name="T13" fmla="*/ 13 h 115"/>
                <a:gd name="T14" fmla="*/ 78 w 216"/>
                <a:gd name="T15" fmla="*/ 17 h 115"/>
                <a:gd name="T16" fmla="*/ 123 w 216"/>
                <a:gd name="T17" fmla="*/ 30 h 115"/>
                <a:gd name="T18" fmla="*/ 161 w 216"/>
                <a:gd name="T19" fmla="*/ 50 h 115"/>
                <a:gd name="T20" fmla="*/ 161 w 216"/>
                <a:gd name="T21" fmla="*/ 50 h 115"/>
                <a:gd name="T22" fmla="*/ 162 w 216"/>
                <a:gd name="T23" fmla="*/ 52 h 115"/>
                <a:gd name="T24" fmla="*/ 176 w 216"/>
                <a:gd name="T25" fmla="*/ 107 h 115"/>
                <a:gd name="T26" fmla="*/ 196 w 216"/>
                <a:gd name="T27" fmla="*/ 83 h 115"/>
                <a:gd name="T28" fmla="*/ 213 w 216"/>
                <a:gd name="T29" fmla="*/ 64 h 115"/>
                <a:gd name="T30" fmla="*/ 205 w 216"/>
                <a:gd name="T31" fmla="*/ 40 h 115"/>
                <a:gd name="T32" fmla="*/ 194 w 216"/>
                <a:gd name="T33" fmla="*/ 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" h="115">
                  <a:moveTo>
                    <a:pt x="194" y="7"/>
                  </a:moveTo>
                  <a:cubicBezTo>
                    <a:pt x="186" y="9"/>
                    <a:pt x="179" y="18"/>
                    <a:pt x="175" y="25"/>
                  </a:cubicBezTo>
                  <a:cubicBezTo>
                    <a:pt x="170" y="31"/>
                    <a:pt x="166" y="38"/>
                    <a:pt x="163" y="46"/>
                  </a:cubicBezTo>
                  <a:cubicBezTo>
                    <a:pt x="142" y="30"/>
                    <a:pt x="114" y="21"/>
                    <a:pt x="89" y="15"/>
                  </a:cubicBezTo>
                  <a:cubicBezTo>
                    <a:pt x="60" y="9"/>
                    <a:pt x="30" y="11"/>
                    <a:pt x="2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11" y="11"/>
                    <a:pt x="22" y="12"/>
                    <a:pt x="33" y="13"/>
                  </a:cubicBezTo>
                  <a:cubicBezTo>
                    <a:pt x="48" y="14"/>
                    <a:pt x="63" y="15"/>
                    <a:pt x="78" y="17"/>
                  </a:cubicBezTo>
                  <a:cubicBezTo>
                    <a:pt x="93" y="20"/>
                    <a:pt x="108" y="24"/>
                    <a:pt x="123" y="30"/>
                  </a:cubicBezTo>
                  <a:cubicBezTo>
                    <a:pt x="136" y="35"/>
                    <a:pt x="148" y="43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1"/>
                    <a:pt x="162" y="52"/>
                  </a:cubicBezTo>
                  <a:cubicBezTo>
                    <a:pt x="159" y="71"/>
                    <a:pt x="157" y="96"/>
                    <a:pt x="176" y="107"/>
                  </a:cubicBezTo>
                  <a:cubicBezTo>
                    <a:pt x="192" y="115"/>
                    <a:pt x="200" y="96"/>
                    <a:pt x="196" y="83"/>
                  </a:cubicBezTo>
                  <a:cubicBezTo>
                    <a:pt x="205" y="80"/>
                    <a:pt x="210" y="73"/>
                    <a:pt x="213" y="64"/>
                  </a:cubicBezTo>
                  <a:cubicBezTo>
                    <a:pt x="216" y="56"/>
                    <a:pt x="214" y="44"/>
                    <a:pt x="205" y="40"/>
                  </a:cubicBezTo>
                  <a:cubicBezTo>
                    <a:pt x="213" y="28"/>
                    <a:pt x="216" y="0"/>
                    <a:pt x="194" y="7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3802063" y="4700588"/>
              <a:ext cx="187325" cy="465138"/>
            </a:xfrm>
            <a:custGeom>
              <a:avLst/>
              <a:gdLst>
                <a:gd name="T0" fmla="*/ 18 w 50"/>
                <a:gd name="T1" fmla="*/ 2 h 124"/>
                <a:gd name="T2" fmla="*/ 16 w 50"/>
                <a:gd name="T3" fmla="*/ 0 h 124"/>
                <a:gd name="T4" fmla="*/ 15 w 50"/>
                <a:gd name="T5" fmla="*/ 3 h 124"/>
                <a:gd name="T6" fmla="*/ 3 w 50"/>
                <a:gd name="T7" fmla="*/ 65 h 124"/>
                <a:gd name="T8" fmla="*/ 32 w 50"/>
                <a:gd name="T9" fmla="*/ 123 h 124"/>
                <a:gd name="T10" fmla="*/ 34 w 50"/>
                <a:gd name="T11" fmla="*/ 121 h 124"/>
                <a:gd name="T12" fmla="*/ 48 w 50"/>
                <a:gd name="T13" fmla="*/ 58 h 124"/>
                <a:gd name="T14" fmla="*/ 18 w 50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24">
                  <a:moveTo>
                    <a:pt x="18" y="2"/>
                  </a:moveTo>
                  <a:cubicBezTo>
                    <a:pt x="18" y="1"/>
                    <a:pt x="17" y="0"/>
                    <a:pt x="16" y="0"/>
                  </a:cubicBezTo>
                  <a:cubicBezTo>
                    <a:pt x="15" y="1"/>
                    <a:pt x="15" y="2"/>
                    <a:pt x="15" y="3"/>
                  </a:cubicBezTo>
                  <a:cubicBezTo>
                    <a:pt x="1" y="20"/>
                    <a:pt x="0" y="44"/>
                    <a:pt x="3" y="65"/>
                  </a:cubicBezTo>
                  <a:cubicBezTo>
                    <a:pt x="6" y="85"/>
                    <a:pt x="15" y="110"/>
                    <a:pt x="32" y="123"/>
                  </a:cubicBezTo>
                  <a:cubicBezTo>
                    <a:pt x="33" y="124"/>
                    <a:pt x="35" y="123"/>
                    <a:pt x="34" y="121"/>
                  </a:cubicBezTo>
                  <a:cubicBezTo>
                    <a:pt x="48" y="104"/>
                    <a:pt x="50" y="79"/>
                    <a:pt x="48" y="58"/>
                  </a:cubicBezTo>
                  <a:cubicBezTo>
                    <a:pt x="46" y="39"/>
                    <a:pt x="36" y="12"/>
                    <a:pt x="18" y="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3967163" y="4398963"/>
              <a:ext cx="344488" cy="349250"/>
            </a:xfrm>
            <a:custGeom>
              <a:avLst/>
              <a:gdLst>
                <a:gd name="T0" fmla="*/ 89 w 92"/>
                <a:gd name="T1" fmla="*/ 2 h 93"/>
                <a:gd name="T2" fmla="*/ 87 w 92"/>
                <a:gd name="T3" fmla="*/ 0 h 93"/>
                <a:gd name="T4" fmla="*/ 0 w 92"/>
                <a:gd name="T5" fmla="*/ 85 h 93"/>
                <a:gd name="T6" fmla="*/ 0 w 92"/>
                <a:gd name="T7" fmla="*/ 86 h 93"/>
                <a:gd name="T8" fmla="*/ 0 w 92"/>
                <a:gd name="T9" fmla="*/ 87 h 93"/>
                <a:gd name="T10" fmla="*/ 1 w 92"/>
                <a:gd name="T11" fmla="*/ 87 h 93"/>
                <a:gd name="T12" fmla="*/ 1 w 92"/>
                <a:gd name="T13" fmla="*/ 86 h 93"/>
                <a:gd name="T14" fmla="*/ 56 w 92"/>
                <a:gd name="T15" fmla="*/ 62 h 93"/>
                <a:gd name="T16" fmla="*/ 92 w 92"/>
                <a:gd name="T17" fmla="*/ 4 h 93"/>
                <a:gd name="T18" fmla="*/ 89 w 92"/>
                <a:gd name="T19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89" y="2"/>
                  </a:moveTo>
                  <a:cubicBezTo>
                    <a:pt x="88" y="1"/>
                    <a:pt x="88" y="0"/>
                    <a:pt x="87" y="0"/>
                  </a:cubicBezTo>
                  <a:cubicBezTo>
                    <a:pt x="46" y="11"/>
                    <a:pt x="5" y="41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1" y="87"/>
                    <a:pt x="1" y="87"/>
                  </a:cubicBezTo>
                  <a:cubicBezTo>
                    <a:pt x="1" y="87"/>
                    <a:pt x="1" y="86"/>
                    <a:pt x="1" y="86"/>
                  </a:cubicBezTo>
                  <a:cubicBezTo>
                    <a:pt x="21" y="93"/>
                    <a:pt x="43" y="75"/>
                    <a:pt x="56" y="62"/>
                  </a:cubicBezTo>
                  <a:cubicBezTo>
                    <a:pt x="72" y="47"/>
                    <a:pt x="86" y="26"/>
                    <a:pt x="92" y="4"/>
                  </a:cubicBezTo>
                  <a:cubicBezTo>
                    <a:pt x="92" y="2"/>
                    <a:pt x="90" y="1"/>
                    <a:pt x="89" y="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4498975" y="3173413"/>
              <a:ext cx="277813" cy="514350"/>
            </a:xfrm>
            <a:custGeom>
              <a:avLst/>
              <a:gdLst>
                <a:gd name="T0" fmla="*/ 66 w 74"/>
                <a:gd name="T1" fmla="*/ 14 h 137"/>
                <a:gd name="T2" fmla="*/ 52 w 74"/>
                <a:gd name="T3" fmla="*/ 19 h 137"/>
                <a:gd name="T4" fmla="*/ 50 w 74"/>
                <a:gd name="T5" fmla="*/ 4 h 137"/>
                <a:gd name="T6" fmla="*/ 46 w 74"/>
                <a:gd name="T7" fmla="*/ 2 h 137"/>
                <a:gd name="T8" fmla="*/ 29 w 74"/>
                <a:gd name="T9" fmla="*/ 16 h 137"/>
                <a:gd name="T10" fmla="*/ 8 w 74"/>
                <a:gd name="T11" fmla="*/ 11 h 137"/>
                <a:gd name="T12" fmla="*/ 21 w 74"/>
                <a:gd name="T13" fmla="*/ 45 h 137"/>
                <a:gd name="T14" fmla="*/ 22 w 74"/>
                <a:gd name="T15" fmla="*/ 48 h 137"/>
                <a:gd name="T16" fmla="*/ 16 w 74"/>
                <a:gd name="T17" fmla="*/ 87 h 137"/>
                <a:gd name="T18" fmla="*/ 16 w 74"/>
                <a:gd name="T19" fmla="*/ 135 h 137"/>
                <a:gd name="T20" fmla="*/ 18 w 74"/>
                <a:gd name="T21" fmla="*/ 135 h 137"/>
                <a:gd name="T22" fmla="*/ 20 w 74"/>
                <a:gd name="T23" fmla="*/ 90 h 137"/>
                <a:gd name="T24" fmla="*/ 25 w 74"/>
                <a:gd name="T25" fmla="*/ 49 h 137"/>
                <a:gd name="T26" fmla="*/ 72 w 74"/>
                <a:gd name="T27" fmla="*/ 28 h 137"/>
                <a:gd name="T28" fmla="*/ 66 w 74"/>
                <a:gd name="T2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137">
                  <a:moveTo>
                    <a:pt x="66" y="14"/>
                  </a:moveTo>
                  <a:cubicBezTo>
                    <a:pt x="60" y="13"/>
                    <a:pt x="56" y="15"/>
                    <a:pt x="52" y="19"/>
                  </a:cubicBezTo>
                  <a:cubicBezTo>
                    <a:pt x="52" y="14"/>
                    <a:pt x="51" y="9"/>
                    <a:pt x="50" y="4"/>
                  </a:cubicBezTo>
                  <a:cubicBezTo>
                    <a:pt x="49" y="2"/>
                    <a:pt x="48" y="2"/>
                    <a:pt x="46" y="2"/>
                  </a:cubicBezTo>
                  <a:cubicBezTo>
                    <a:pt x="38" y="4"/>
                    <a:pt x="32" y="9"/>
                    <a:pt x="29" y="16"/>
                  </a:cubicBezTo>
                  <a:cubicBezTo>
                    <a:pt x="24" y="8"/>
                    <a:pt x="14" y="0"/>
                    <a:pt x="8" y="11"/>
                  </a:cubicBezTo>
                  <a:cubicBezTo>
                    <a:pt x="0" y="24"/>
                    <a:pt x="9" y="40"/>
                    <a:pt x="21" y="45"/>
                  </a:cubicBezTo>
                  <a:cubicBezTo>
                    <a:pt x="21" y="46"/>
                    <a:pt x="22" y="47"/>
                    <a:pt x="22" y="48"/>
                  </a:cubicBezTo>
                  <a:cubicBezTo>
                    <a:pt x="19" y="60"/>
                    <a:pt x="18" y="74"/>
                    <a:pt x="16" y="87"/>
                  </a:cubicBezTo>
                  <a:cubicBezTo>
                    <a:pt x="15" y="103"/>
                    <a:pt x="14" y="119"/>
                    <a:pt x="16" y="135"/>
                  </a:cubicBezTo>
                  <a:cubicBezTo>
                    <a:pt x="16" y="137"/>
                    <a:pt x="18" y="137"/>
                    <a:pt x="18" y="135"/>
                  </a:cubicBezTo>
                  <a:cubicBezTo>
                    <a:pt x="18" y="120"/>
                    <a:pt x="18" y="105"/>
                    <a:pt x="20" y="90"/>
                  </a:cubicBezTo>
                  <a:cubicBezTo>
                    <a:pt x="21" y="77"/>
                    <a:pt x="24" y="63"/>
                    <a:pt x="25" y="49"/>
                  </a:cubicBezTo>
                  <a:cubicBezTo>
                    <a:pt x="43" y="58"/>
                    <a:pt x="67" y="48"/>
                    <a:pt x="72" y="28"/>
                  </a:cubicBezTo>
                  <a:cubicBezTo>
                    <a:pt x="74" y="23"/>
                    <a:pt x="72" y="16"/>
                    <a:pt x="66" y="14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5403850" y="3297238"/>
              <a:ext cx="1122363" cy="1090613"/>
            </a:xfrm>
            <a:custGeom>
              <a:avLst/>
              <a:gdLst>
                <a:gd name="T0" fmla="*/ 233 w 299"/>
                <a:gd name="T1" fmla="*/ 66 h 290"/>
                <a:gd name="T2" fmla="*/ 145 w 299"/>
                <a:gd name="T3" fmla="*/ 100 h 290"/>
                <a:gd name="T4" fmla="*/ 140 w 299"/>
                <a:gd name="T5" fmla="*/ 94 h 290"/>
                <a:gd name="T6" fmla="*/ 100 w 299"/>
                <a:gd name="T7" fmla="*/ 52 h 290"/>
                <a:gd name="T8" fmla="*/ 1 w 299"/>
                <a:gd name="T9" fmla="*/ 0 h 290"/>
                <a:gd name="T10" fmla="*/ 1 w 299"/>
                <a:gd name="T11" fmla="*/ 1 h 290"/>
                <a:gd name="T12" fmla="*/ 101 w 299"/>
                <a:gd name="T13" fmla="*/ 59 h 290"/>
                <a:gd name="T14" fmla="*/ 140 w 299"/>
                <a:gd name="T15" fmla="*/ 102 h 290"/>
                <a:gd name="T16" fmla="*/ 174 w 299"/>
                <a:gd name="T17" fmla="*/ 143 h 290"/>
                <a:gd name="T18" fmla="*/ 175 w 299"/>
                <a:gd name="T19" fmla="*/ 144 h 290"/>
                <a:gd name="T20" fmla="*/ 187 w 299"/>
                <a:gd name="T21" fmla="*/ 236 h 290"/>
                <a:gd name="T22" fmla="*/ 259 w 299"/>
                <a:gd name="T23" fmla="*/ 286 h 290"/>
                <a:gd name="T24" fmla="*/ 295 w 299"/>
                <a:gd name="T25" fmla="*/ 262 h 290"/>
                <a:gd name="T26" fmla="*/ 286 w 299"/>
                <a:gd name="T27" fmla="*/ 217 h 290"/>
                <a:gd name="T28" fmla="*/ 178 w 299"/>
                <a:gd name="T29" fmla="*/ 142 h 290"/>
                <a:gd name="T30" fmla="*/ 176 w 299"/>
                <a:gd name="T31" fmla="*/ 142 h 290"/>
                <a:gd name="T32" fmla="*/ 176 w 299"/>
                <a:gd name="T33" fmla="*/ 142 h 290"/>
                <a:gd name="T34" fmla="*/ 176 w 299"/>
                <a:gd name="T35" fmla="*/ 142 h 290"/>
                <a:gd name="T36" fmla="*/ 153 w 299"/>
                <a:gd name="T37" fmla="*/ 110 h 290"/>
                <a:gd name="T38" fmla="*/ 169 w 299"/>
                <a:gd name="T39" fmla="*/ 119 h 290"/>
                <a:gd name="T40" fmla="*/ 216 w 299"/>
                <a:gd name="T41" fmla="*/ 136 h 290"/>
                <a:gd name="T42" fmla="*/ 283 w 299"/>
                <a:gd name="T43" fmla="*/ 124 h 290"/>
                <a:gd name="T44" fmla="*/ 233 w 299"/>
                <a:gd name="T45" fmla="*/ 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9" h="290">
                  <a:moveTo>
                    <a:pt x="233" y="66"/>
                  </a:moveTo>
                  <a:cubicBezTo>
                    <a:pt x="202" y="63"/>
                    <a:pt x="164" y="75"/>
                    <a:pt x="145" y="100"/>
                  </a:cubicBezTo>
                  <a:cubicBezTo>
                    <a:pt x="143" y="98"/>
                    <a:pt x="141" y="96"/>
                    <a:pt x="140" y="94"/>
                  </a:cubicBezTo>
                  <a:cubicBezTo>
                    <a:pt x="127" y="79"/>
                    <a:pt x="114" y="65"/>
                    <a:pt x="100" y="52"/>
                  </a:cubicBezTo>
                  <a:cubicBezTo>
                    <a:pt x="72" y="27"/>
                    <a:pt x="39" y="5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39" y="13"/>
                    <a:pt x="72" y="31"/>
                    <a:pt x="101" y="59"/>
                  </a:cubicBezTo>
                  <a:cubicBezTo>
                    <a:pt x="115" y="73"/>
                    <a:pt x="128" y="87"/>
                    <a:pt x="140" y="102"/>
                  </a:cubicBezTo>
                  <a:cubicBezTo>
                    <a:pt x="151" y="116"/>
                    <a:pt x="162" y="131"/>
                    <a:pt x="174" y="143"/>
                  </a:cubicBezTo>
                  <a:cubicBezTo>
                    <a:pt x="174" y="143"/>
                    <a:pt x="175" y="144"/>
                    <a:pt x="175" y="144"/>
                  </a:cubicBezTo>
                  <a:cubicBezTo>
                    <a:pt x="164" y="172"/>
                    <a:pt x="174" y="209"/>
                    <a:pt x="187" y="236"/>
                  </a:cubicBezTo>
                  <a:cubicBezTo>
                    <a:pt x="200" y="263"/>
                    <a:pt x="226" y="290"/>
                    <a:pt x="259" y="286"/>
                  </a:cubicBezTo>
                  <a:cubicBezTo>
                    <a:pt x="274" y="284"/>
                    <a:pt x="291" y="278"/>
                    <a:pt x="295" y="262"/>
                  </a:cubicBezTo>
                  <a:cubicBezTo>
                    <a:pt x="299" y="246"/>
                    <a:pt x="294" y="230"/>
                    <a:pt x="286" y="217"/>
                  </a:cubicBezTo>
                  <a:cubicBezTo>
                    <a:pt x="264" y="175"/>
                    <a:pt x="221" y="155"/>
                    <a:pt x="178" y="142"/>
                  </a:cubicBezTo>
                  <a:cubicBezTo>
                    <a:pt x="177" y="141"/>
                    <a:pt x="177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69" y="131"/>
                    <a:pt x="161" y="120"/>
                    <a:pt x="153" y="110"/>
                  </a:cubicBezTo>
                  <a:cubicBezTo>
                    <a:pt x="158" y="114"/>
                    <a:pt x="164" y="117"/>
                    <a:pt x="169" y="119"/>
                  </a:cubicBezTo>
                  <a:cubicBezTo>
                    <a:pt x="184" y="127"/>
                    <a:pt x="200" y="133"/>
                    <a:pt x="216" y="136"/>
                  </a:cubicBezTo>
                  <a:cubicBezTo>
                    <a:pt x="234" y="141"/>
                    <a:pt x="277" y="149"/>
                    <a:pt x="283" y="124"/>
                  </a:cubicBezTo>
                  <a:cubicBezTo>
                    <a:pt x="291" y="93"/>
                    <a:pt x="259" y="69"/>
                    <a:pt x="233" y="66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6653213" y="3605213"/>
              <a:ext cx="465138" cy="466725"/>
            </a:xfrm>
            <a:custGeom>
              <a:avLst/>
              <a:gdLst>
                <a:gd name="T0" fmla="*/ 95 w 124"/>
                <a:gd name="T1" fmla="*/ 10 h 124"/>
                <a:gd name="T2" fmla="*/ 39 w 124"/>
                <a:gd name="T3" fmla="*/ 3 h 124"/>
                <a:gd name="T4" fmla="*/ 6 w 124"/>
                <a:gd name="T5" fmla="*/ 30 h 124"/>
                <a:gd name="T6" fmla="*/ 2 w 124"/>
                <a:gd name="T7" fmla="*/ 69 h 124"/>
                <a:gd name="T8" fmla="*/ 22 w 124"/>
                <a:gd name="T9" fmla="*/ 108 h 124"/>
                <a:gd name="T10" fmla="*/ 60 w 124"/>
                <a:gd name="T11" fmla="*/ 122 h 124"/>
                <a:gd name="T12" fmla="*/ 74 w 124"/>
                <a:gd name="T13" fmla="*/ 97 h 124"/>
                <a:gd name="T14" fmla="*/ 96 w 124"/>
                <a:gd name="T15" fmla="*/ 63 h 124"/>
                <a:gd name="T16" fmla="*/ 123 w 124"/>
                <a:gd name="T17" fmla="*/ 48 h 124"/>
                <a:gd name="T18" fmla="*/ 95 w 124"/>
                <a:gd name="T19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95" y="10"/>
                  </a:moveTo>
                  <a:cubicBezTo>
                    <a:pt x="79" y="1"/>
                    <a:pt x="57" y="0"/>
                    <a:pt x="39" y="3"/>
                  </a:cubicBezTo>
                  <a:cubicBezTo>
                    <a:pt x="26" y="6"/>
                    <a:pt x="6" y="13"/>
                    <a:pt x="6" y="30"/>
                  </a:cubicBezTo>
                  <a:cubicBezTo>
                    <a:pt x="0" y="40"/>
                    <a:pt x="1" y="61"/>
                    <a:pt x="2" y="69"/>
                  </a:cubicBezTo>
                  <a:cubicBezTo>
                    <a:pt x="4" y="85"/>
                    <a:pt x="9" y="98"/>
                    <a:pt x="22" y="108"/>
                  </a:cubicBezTo>
                  <a:cubicBezTo>
                    <a:pt x="33" y="116"/>
                    <a:pt x="46" y="124"/>
                    <a:pt x="60" y="122"/>
                  </a:cubicBezTo>
                  <a:cubicBezTo>
                    <a:pt x="72" y="120"/>
                    <a:pt x="75" y="108"/>
                    <a:pt x="74" y="97"/>
                  </a:cubicBezTo>
                  <a:cubicBezTo>
                    <a:pt x="94" y="101"/>
                    <a:pt x="104" y="80"/>
                    <a:pt x="96" y="63"/>
                  </a:cubicBezTo>
                  <a:cubicBezTo>
                    <a:pt x="108" y="68"/>
                    <a:pt x="124" y="65"/>
                    <a:pt x="123" y="48"/>
                  </a:cubicBezTo>
                  <a:cubicBezTo>
                    <a:pt x="121" y="33"/>
                    <a:pt x="108" y="17"/>
                    <a:pt x="95" y="10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7299325" y="2341563"/>
              <a:ext cx="919163" cy="1189038"/>
            </a:xfrm>
            <a:custGeom>
              <a:avLst/>
              <a:gdLst>
                <a:gd name="T0" fmla="*/ 220 w 245"/>
                <a:gd name="T1" fmla="*/ 46 h 316"/>
                <a:gd name="T2" fmla="*/ 220 w 245"/>
                <a:gd name="T3" fmla="*/ 47 h 316"/>
                <a:gd name="T4" fmla="*/ 193 w 245"/>
                <a:gd name="T5" fmla="*/ 66 h 316"/>
                <a:gd name="T6" fmla="*/ 212 w 245"/>
                <a:gd name="T7" fmla="*/ 23 h 316"/>
                <a:gd name="T8" fmla="*/ 193 w 245"/>
                <a:gd name="T9" fmla="*/ 8 h 316"/>
                <a:gd name="T10" fmla="*/ 195 w 245"/>
                <a:gd name="T11" fmla="*/ 19 h 316"/>
                <a:gd name="T12" fmla="*/ 172 w 245"/>
                <a:gd name="T13" fmla="*/ 96 h 316"/>
                <a:gd name="T14" fmla="*/ 167 w 245"/>
                <a:gd name="T15" fmla="*/ 46 h 316"/>
                <a:gd name="T16" fmla="*/ 142 w 245"/>
                <a:gd name="T17" fmla="*/ 59 h 316"/>
                <a:gd name="T18" fmla="*/ 159 w 245"/>
                <a:gd name="T19" fmla="*/ 63 h 316"/>
                <a:gd name="T20" fmla="*/ 171 w 245"/>
                <a:gd name="T21" fmla="*/ 98 h 316"/>
                <a:gd name="T22" fmla="*/ 125 w 245"/>
                <a:gd name="T23" fmla="*/ 174 h 316"/>
                <a:gd name="T24" fmla="*/ 135 w 245"/>
                <a:gd name="T25" fmla="*/ 108 h 316"/>
                <a:gd name="T26" fmla="*/ 109 w 245"/>
                <a:gd name="T27" fmla="*/ 99 h 316"/>
                <a:gd name="T28" fmla="*/ 117 w 245"/>
                <a:gd name="T29" fmla="*/ 114 h 316"/>
                <a:gd name="T30" fmla="*/ 123 w 245"/>
                <a:gd name="T31" fmla="*/ 176 h 316"/>
                <a:gd name="T32" fmla="*/ 69 w 245"/>
                <a:gd name="T33" fmla="*/ 245 h 316"/>
                <a:gd name="T34" fmla="*/ 99 w 245"/>
                <a:gd name="T35" fmla="*/ 173 h 316"/>
                <a:gd name="T36" fmla="*/ 73 w 245"/>
                <a:gd name="T37" fmla="*/ 168 h 316"/>
                <a:gd name="T38" fmla="*/ 78 w 245"/>
                <a:gd name="T39" fmla="*/ 182 h 316"/>
                <a:gd name="T40" fmla="*/ 37 w 245"/>
                <a:gd name="T41" fmla="*/ 280 h 316"/>
                <a:gd name="T42" fmla="*/ 20 w 245"/>
                <a:gd name="T43" fmla="*/ 274 h 316"/>
                <a:gd name="T44" fmla="*/ 31 w 245"/>
                <a:gd name="T45" fmla="*/ 245 h 316"/>
                <a:gd name="T46" fmla="*/ 5 w 245"/>
                <a:gd name="T47" fmla="*/ 237 h 316"/>
                <a:gd name="T48" fmla="*/ 17 w 245"/>
                <a:gd name="T49" fmla="*/ 252 h 316"/>
                <a:gd name="T50" fmla="*/ 0 w 245"/>
                <a:gd name="T51" fmla="*/ 315 h 316"/>
                <a:gd name="T52" fmla="*/ 35 w 245"/>
                <a:gd name="T53" fmla="*/ 289 h 316"/>
                <a:gd name="T54" fmla="*/ 91 w 245"/>
                <a:gd name="T55" fmla="*/ 266 h 316"/>
                <a:gd name="T56" fmla="*/ 112 w 245"/>
                <a:gd name="T57" fmla="*/ 271 h 316"/>
                <a:gd name="T58" fmla="*/ 92 w 245"/>
                <a:gd name="T59" fmla="*/ 251 h 316"/>
                <a:gd name="T60" fmla="*/ 90 w 245"/>
                <a:gd name="T61" fmla="*/ 261 h 316"/>
                <a:gd name="T62" fmla="*/ 45 w 245"/>
                <a:gd name="T63" fmla="*/ 279 h 316"/>
                <a:gd name="T64" fmla="*/ 104 w 245"/>
                <a:gd name="T65" fmla="*/ 209 h 316"/>
                <a:gd name="T66" fmla="*/ 159 w 245"/>
                <a:gd name="T67" fmla="*/ 216 h 316"/>
                <a:gd name="T68" fmla="*/ 177 w 245"/>
                <a:gd name="T69" fmla="*/ 216 h 316"/>
                <a:gd name="T70" fmla="*/ 160 w 245"/>
                <a:gd name="T71" fmla="*/ 196 h 316"/>
                <a:gd name="T72" fmla="*/ 106 w 245"/>
                <a:gd name="T73" fmla="*/ 207 h 316"/>
                <a:gd name="T74" fmla="*/ 155 w 245"/>
                <a:gd name="T75" fmla="*/ 139 h 316"/>
                <a:gd name="T76" fmla="*/ 196 w 245"/>
                <a:gd name="T77" fmla="*/ 142 h 316"/>
                <a:gd name="T78" fmla="*/ 210 w 245"/>
                <a:gd name="T79" fmla="*/ 123 h 316"/>
                <a:gd name="T80" fmla="*/ 198 w 245"/>
                <a:gd name="T81" fmla="*/ 123 h 316"/>
                <a:gd name="T82" fmla="*/ 195 w 245"/>
                <a:gd name="T83" fmla="*/ 126 h 316"/>
                <a:gd name="T84" fmla="*/ 193 w 245"/>
                <a:gd name="T85" fmla="*/ 130 h 316"/>
                <a:gd name="T86" fmla="*/ 192 w 245"/>
                <a:gd name="T87" fmla="*/ 68 h 316"/>
                <a:gd name="T88" fmla="*/ 224 w 245"/>
                <a:gd name="T89" fmla="*/ 52 h 316"/>
                <a:gd name="T90" fmla="*/ 243 w 245"/>
                <a:gd name="T91" fmla="*/ 3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5" h="316">
                  <a:moveTo>
                    <a:pt x="226" y="31"/>
                  </a:moveTo>
                  <a:cubicBezTo>
                    <a:pt x="222" y="34"/>
                    <a:pt x="220" y="41"/>
                    <a:pt x="220" y="46"/>
                  </a:cubicBezTo>
                  <a:cubicBezTo>
                    <a:pt x="220" y="46"/>
                    <a:pt x="220" y="47"/>
                    <a:pt x="220" y="47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1" y="48"/>
                    <a:pt x="221" y="49"/>
                    <a:pt x="221" y="50"/>
                  </a:cubicBezTo>
                  <a:cubicBezTo>
                    <a:pt x="211" y="54"/>
                    <a:pt x="202" y="60"/>
                    <a:pt x="193" y="66"/>
                  </a:cubicBezTo>
                  <a:cubicBezTo>
                    <a:pt x="198" y="53"/>
                    <a:pt x="202" y="40"/>
                    <a:pt x="204" y="26"/>
                  </a:cubicBezTo>
                  <a:cubicBezTo>
                    <a:pt x="207" y="27"/>
                    <a:pt x="210" y="26"/>
                    <a:pt x="212" y="23"/>
                  </a:cubicBezTo>
                  <a:cubicBezTo>
                    <a:pt x="217" y="19"/>
                    <a:pt x="217" y="11"/>
                    <a:pt x="213" y="6"/>
                  </a:cubicBezTo>
                  <a:cubicBezTo>
                    <a:pt x="208" y="0"/>
                    <a:pt x="196" y="1"/>
                    <a:pt x="193" y="8"/>
                  </a:cubicBezTo>
                  <a:cubicBezTo>
                    <a:pt x="192" y="11"/>
                    <a:pt x="193" y="15"/>
                    <a:pt x="195" y="18"/>
                  </a:cubicBezTo>
                  <a:cubicBezTo>
                    <a:pt x="195" y="18"/>
                    <a:pt x="195" y="18"/>
                    <a:pt x="195" y="19"/>
                  </a:cubicBezTo>
                  <a:cubicBezTo>
                    <a:pt x="196" y="22"/>
                    <a:pt x="199" y="24"/>
                    <a:pt x="202" y="26"/>
                  </a:cubicBezTo>
                  <a:cubicBezTo>
                    <a:pt x="194" y="50"/>
                    <a:pt x="184" y="73"/>
                    <a:pt x="172" y="96"/>
                  </a:cubicBezTo>
                  <a:cubicBezTo>
                    <a:pt x="170" y="84"/>
                    <a:pt x="166" y="73"/>
                    <a:pt x="162" y="62"/>
                  </a:cubicBezTo>
                  <a:cubicBezTo>
                    <a:pt x="166" y="58"/>
                    <a:pt x="169" y="52"/>
                    <a:pt x="167" y="46"/>
                  </a:cubicBezTo>
                  <a:cubicBezTo>
                    <a:pt x="164" y="40"/>
                    <a:pt x="157" y="37"/>
                    <a:pt x="151" y="40"/>
                  </a:cubicBezTo>
                  <a:cubicBezTo>
                    <a:pt x="145" y="42"/>
                    <a:pt x="137" y="52"/>
                    <a:pt x="142" y="59"/>
                  </a:cubicBezTo>
                  <a:cubicBezTo>
                    <a:pt x="146" y="63"/>
                    <a:pt x="152" y="65"/>
                    <a:pt x="157" y="62"/>
                  </a:cubicBezTo>
                  <a:cubicBezTo>
                    <a:pt x="157" y="63"/>
                    <a:pt x="158" y="64"/>
                    <a:pt x="159" y="63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64" y="75"/>
                    <a:pt x="167" y="86"/>
                    <a:pt x="171" y="98"/>
                  </a:cubicBezTo>
                  <a:cubicBezTo>
                    <a:pt x="158" y="124"/>
                    <a:pt x="142" y="149"/>
                    <a:pt x="125" y="173"/>
                  </a:cubicBezTo>
                  <a:cubicBezTo>
                    <a:pt x="125" y="174"/>
                    <a:pt x="125" y="174"/>
                    <a:pt x="125" y="174"/>
                  </a:cubicBezTo>
                  <a:cubicBezTo>
                    <a:pt x="122" y="155"/>
                    <a:pt x="123" y="136"/>
                    <a:pt x="124" y="117"/>
                  </a:cubicBezTo>
                  <a:cubicBezTo>
                    <a:pt x="129" y="117"/>
                    <a:pt x="134" y="114"/>
                    <a:pt x="135" y="108"/>
                  </a:cubicBezTo>
                  <a:cubicBezTo>
                    <a:pt x="137" y="101"/>
                    <a:pt x="133" y="92"/>
                    <a:pt x="127" y="89"/>
                  </a:cubicBezTo>
                  <a:cubicBezTo>
                    <a:pt x="119" y="85"/>
                    <a:pt x="110" y="91"/>
                    <a:pt x="109" y="99"/>
                  </a:cubicBezTo>
                  <a:cubicBezTo>
                    <a:pt x="108" y="105"/>
                    <a:pt x="112" y="110"/>
                    <a:pt x="116" y="113"/>
                  </a:cubicBezTo>
                  <a:cubicBezTo>
                    <a:pt x="116" y="114"/>
                    <a:pt x="117" y="114"/>
                    <a:pt x="117" y="114"/>
                  </a:cubicBezTo>
                  <a:cubicBezTo>
                    <a:pt x="118" y="115"/>
                    <a:pt x="120" y="116"/>
                    <a:pt x="122" y="117"/>
                  </a:cubicBezTo>
                  <a:cubicBezTo>
                    <a:pt x="121" y="136"/>
                    <a:pt x="119" y="157"/>
                    <a:pt x="123" y="176"/>
                  </a:cubicBezTo>
                  <a:cubicBezTo>
                    <a:pt x="107" y="199"/>
                    <a:pt x="90" y="221"/>
                    <a:pt x="71" y="242"/>
                  </a:cubicBezTo>
                  <a:cubicBezTo>
                    <a:pt x="71" y="243"/>
                    <a:pt x="70" y="244"/>
                    <a:pt x="69" y="245"/>
                  </a:cubicBezTo>
                  <a:cubicBezTo>
                    <a:pt x="71" y="223"/>
                    <a:pt x="75" y="204"/>
                    <a:pt x="81" y="183"/>
                  </a:cubicBezTo>
                  <a:cubicBezTo>
                    <a:pt x="89" y="185"/>
                    <a:pt x="98" y="180"/>
                    <a:pt x="99" y="173"/>
                  </a:cubicBezTo>
                  <a:cubicBezTo>
                    <a:pt x="100" y="166"/>
                    <a:pt x="96" y="158"/>
                    <a:pt x="90" y="155"/>
                  </a:cubicBezTo>
                  <a:cubicBezTo>
                    <a:pt x="82" y="152"/>
                    <a:pt x="75" y="160"/>
                    <a:pt x="73" y="168"/>
                  </a:cubicBezTo>
                  <a:cubicBezTo>
                    <a:pt x="73" y="168"/>
                    <a:pt x="73" y="168"/>
                    <a:pt x="73" y="169"/>
                  </a:cubicBezTo>
                  <a:cubicBezTo>
                    <a:pt x="73" y="174"/>
                    <a:pt x="74" y="179"/>
                    <a:pt x="78" y="182"/>
                  </a:cubicBezTo>
                  <a:cubicBezTo>
                    <a:pt x="71" y="202"/>
                    <a:pt x="67" y="225"/>
                    <a:pt x="68" y="246"/>
                  </a:cubicBezTo>
                  <a:cubicBezTo>
                    <a:pt x="58" y="258"/>
                    <a:pt x="48" y="269"/>
                    <a:pt x="37" y="280"/>
                  </a:cubicBezTo>
                  <a:cubicBezTo>
                    <a:pt x="32" y="285"/>
                    <a:pt x="27" y="290"/>
                    <a:pt x="21" y="295"/>
                  </a:cubicBezTo>
                  <a:cubicBezTo>
                    <a:pt x="21" y="288"/>
                    <a:pt x="21" y="281"/>
                    <a:pt x="20" y="274"/>
                  </a:cubicBezTo>
                  <a:cubicBezTo>
                    <a:pt x="20" y="267"/>
                    <a:pt x="21" y="260"/>
                    <a:pt x="21" y="253"/>
                  </a:cubicBezTo>
                  <a:cubicBezTo>
                    <a:pt x="25" y="252"/>
                    <a:pt x="29" y="250"/>
                    <a:pt x="31" y="245"/>
                  </a:cubicBezTo>
                  <a:cubicBezTo>
                    <a:pt x="34" y="238"/>
                    <a:pt x="31" y="229"/>
                    <a:pt x="23" y="226"/>
                  </a:cubicBezTo>
                  <a:cubicBezTo>
                    <a:pt x="15" y="222"/>
                    <a:pt x="6" y="228"/>
                    <a:pt x="5" y="237"/>
                  </a:cubicBezTo>
                  <a:cubicBezTo>
                    <a:pt x="5" y="242"/>
                    <a:pt x="9" y="249"/>
                    <a:pt x="13" y="250"/>
                  </a:cubicBezTo>
                  <a:cubicBezTo>
                    <a:pt x="15" y="251"/>
                    <a:pt x="16" y="252"/>
                    <a:pt x="17" y="252"/>
                  </a:cubicBezTo>
                  <a:cubicBezTo>
                    <a:pt x="14" y="266"/>
                    <a:pt x="17" y="283"/>
                    <a:pt x="18" y="297"/>
                  </a:cubicBezTo>
                  <a:cubicBezTo>
                    <a:pt x="12" y="303"/>
                    <a:pt x="5" y="309"/>
                    <a:pt x="0" y="315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13" y="311"/>
                    <a:pt x="25" y="299"/>
                    <a:pt x="35" y="289"/>
                  </a:cubicBezTo>
                  <a:cubicBezTo>
                    <a:pt x="37" y="286"/>
                    <a:pt x="40" y="284"/>
                    <a:pt x="43" y="281"/>
                  </a:cubicBezTo>
                  <a:cubicBezTo>
                    <a:pt x="58" y="279"/>
                    <a:pt x="77" y="274"/>
                    <a:pt x="91" y="266"/>
                  </a:cubicBezTo>
                  <a:cubicBezTo>
                    <a:pt x="91" y="267"/>
                    <a:pt x="92" y="268"/>
                    <a:pt x="92" y="269"/>
                  </a:cubicBezTo>
                  <a:cubicBezTo>
                    <a:pt x="97" y="277"/>
                    <a:pt x="106" y="276"/>
                    <a:pt x="112" y="271"/>
                  </a:cubicBezTo>
                  <a:cubicBezTo>
                    <a:pt x="119" y="266"/>
                    <a:pt x="119" y="259"/>
                    <a:pt x="114" y="253"/>
                  </a:cubicBezTo>
                  <a:cubicBezTo>
                    <a:pt x="110" y="248"/>
                    <a:pt x="98" y="245"/>
                    <a:pt x="92" y="251"/>
                  </a:cubicBezTo>
                  <a:cubicBezTo>
                    <a:pt x="92" y="252"/>
                    <a:pt x="92" y="253"/>
                    <a:pt x="93" y="253"/>
                  </a:cubicBezTo>
                  <a:cubicBezTo>
                    <a:pt x="91" y="256"/>
                    <a:pt x="90" y="258"/>
                    <a:pt x="90" y="261"/>
                  </a:cubicBezTo>
                  <a:cubicBezTo>
                    <a:pt x="83" y="265"/>
                    <a:pt x="76" y="268"/>
                    <a:pt x="68" y="271"/>
                  </a:cubicBezTo>
                  <a:cubicBezTo>
                    <a:pt x="61" y="274"/>
                    <a:pt x="53" y="276"/>
                    <a:pt x="45" y="279"/>
                  </a:cubicBezTo>
                  <a:cubicBezTo>
                    <a:pt x="54" y="269"/>
                    <a:pt x="63" y="258"/>
                    <a:pt x="72" y="248"/>
                  </a:cubicBezTo>
                  <a:cubicBezTo>
                    <a:pt x="83" y="235"/>
                    <a:pt x="94" y="222"/>
                    <a:pt x="104" y="209"/>
                  </a:cubicBezTo>
                  <a:cubicBezTo>
                    <a:pt x="121" y="212"/>
                    <a:pt x="138" y="213"/>
                    <a:pt x="155" y="209"/>
                  </a:cubicBezTo>
                  <a:cubicBezTo>
                    <a:pt x="156" y="212"/>
                    <a:pt x="157" y="214"/>
                    <a:pt x="159" y="216"/>
                  </a:cubicBezTo>
                  <a:cubicBezTo>
                    <a:pt x="159" y="216"/>
                    <a:pt x="160" y="216"/>
                    <a:pt x="160" y="216"/>
                  </a:cubicBezTo>
                  <a:cubicBezTo>
                    <a:pt x="164" y="220"/>
                    <a:pt x="172" y="220"/>
                    <a:pt x="177" y="216"/>
                  </a:cubicBezTo>
                  <a:cubicBezTo>
                    <a:pt x="183" y="212"/>
                    <a:pt x="186" y="200"/>
                    <a:pt x="179" y="195"/>
                  </a:cubicBezTo>
                  <a:cubicBezTo>
                    <a:pt x="174" y="191"/>
                    <a:pt x="165" y="193"/>
                    <a:pt x="160" y="196"/>
                  </a:cubicBezTo>
                  <a:cubicBezTo>
                    <a:pt x="157" y="199"/>
                    <a:pt x="155" y="202"/>
                    <a:pt x="155" y="206"/>
                  </a:cubicBezTo>
                  <a:cubicBezTo>
                    <a:pt x="139" y="209"/>
                    <a:pt x="123" y="208"/>
                    <a:pt x="106" y="207"/>
                  </a:cubicBezTo>
                  <a:cubicBezTo>
                    <a:pt x="112" y="198"/>
                    <a:pt x="119" y="190"/>
                    <a:pt x="125" y="181"/>
                  </a:cubicBezTo>
                  <a:cubicBezTo>
                    <a:pt x="135" y="168"/>
                    <a:pt x="145" y="153"/>
                    <a:pt x="155" y="139"/>
                  </a:cubicBezTo>
                  <a:cubicBezTo>
                    <a:pt x="167" y="140"/>
                    <a:pt x="181" y="138"/>
                    <a:pt x="193" y="134"/>
                  </a:cubicBezTo>
                  <a:cubicBezTo>
                    <a:pt x="193" y="137"/>
                    <a:pt x="194" y="140"/>
                    <a:pt x="196" y="142"/>
                  </a:cubicBezTo>
                  <a:cubicBezTo>
                    <a:pt x="201" y="147"/>
                    <a:pt x="212" y="145"/>
                    <a:pt x="215" y="138"/>
                  </a:cubicBezTo>
                  <a:cubicBezTo>
                    <a:pt x="218" y="133"/>
                    <a:pt x="215" y="126"/>
                    <a:pt x="210" y="123"/>
                  </a:cubicBezTo>
                  <a:cubicBezTo>
                    <a:pt x="206" y="120"/>
                    <a:pt x="201" y="121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2"/>
                    <a:pt x="198" y="122"/>
                    <a:pt x="197" y="122"/>
                  </a:cubicBezTo>
                  <a:cubicBezTo>
                    <a:pt x="196" y="123"/>
                    <a:pt x="195" y="124"/>
                    <a:pt x="195" y="126"/>
                  </a:cubicBezTo>
                  <a:cubicBezTo>
                    <a:pt x="194" y="127"/>
                    <a:pt x="193" y="128"/>
                    <a:pt x="193" y="129"/>
                  </a:cubicBezTo>
                  <a:cubicBezTo>
                    <a:pt x="192" y="129"/>
                    <a:pt x="193" y="130"/>
                    <a:pt x="193" y="130"/>
                  </a:cubicBezTo>
                  <a:cubicBezTo>
                    <a:pt x="180" y="133"/>
                    <a:pt x="169" y="136"/>
                    <a:pt x="156" y="137"/>
                  </a:cubicBezTo>
                  <a:cubicBezTo>
                    <a:pt x="170" y="115"/>
                    <a:pt x="182" y="92"/>
                    <a:pt x="192" y="68"/>
                  </a:cubicBezTo>
                  <a:cubicBezTo>
                    <a:pt x="203" y="63"/>
                    <a:pt x="214" y="58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7" y="54"/>
                    <a:pt x="233" y="54"/>
                    <a:pt x="236" y="53"/>
                  </a:cubicBezTo>
                  <a:cubicBezTo>
                    <a:pt x="242" y="50"/>
                    <a:pt x="245" y="45"/>
                    <a:pt x="243" y="38"/>
                  </a:cubicBezTo>
                  <a:cubicBezTo>
                    <a:pt x="241" y="32"/>
                    <a:pt x="232" y="26"/>
                    <a:pt x="226" y="3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6130925" y="2522538"/>
              <a:ext cx="1223963" cy="917575"/>
            </a:xfrm>
            <a:custGeom>
              <a:avLst/>
              <a:gdLst>
                <a:gd name="T0" fmla="*/ 323 w 326"/>
                <a:gd name="T1" fmla="*/ 1 h 244"/>
                <a:gd name="T2" fmla="*/ 288 w 326"/>
                <a:gd name="T3" fmla="*/ 30 h 244"/>
                <a:gd name="T4" fmla="*/ 254 w 326"/>
                <a:gd name="T5" fmla="*/ 55 h 244"/>
                <a:gd name="T6" fmla="*/ 215 w 326"/>
                <a:gd name="T7" fmla="*/ 118 h 244"/>
                <a:gd name="T8" fmla="*/ 194 w 326"/>
                <a:gd name="T9" fmla="*/ 132 h 244"/>
                <a:gd name="T10" fmla="*/ 127 w 326"/>
                <a:gd name="T11" fmla="*/ 170 h 244"/>
                <a:gd name="T12" fmla="*/ 146 w 326"/>
                <a:gd name="T13" fmla="*/ 142 h 244"/>
                <a:gd name="T14" fmla="*/ 151 w 326"/>
                <a:gd name="T15" fmla="*/ 131 h 244"/>
                <a:gd name="T16" fmla="*/ 190 w 326"/>
                <a:gd name="T17" fmla="*/ 12 h 244"/>
                <a:gd name="T18" fmla="*/ 190 w 326"/>
                <a:gd name="T19" fmla="*/ 10 h 244"/>
                <a:gd name="T20" fmla="*/ 188 w 326"/>
                <a:gd name="T21" fmla="*/ 9 h 244"/>
                <a:gd name="T22" fmla="*/ 173 w 326"/>
                <a:gd name="T23" fmla="*/ 39 h 244"/>
                <a:gd name="T24" fmla="*/ 154 w 326"/>
                <a:gd name="T25" fmla="*/ 71 h 244"/>
                <a:gd name="T26" fmla="*/ 147 w 326"/>
                <a:gd name="T27" fmla="*/ 131 h 244"/>
                <a:gd name="T28" fmla="*/ 147 w 326"/>
                <a:gd name="T29" fmla="*/ 131 h 244"/>
                <a:gd name="T30" fmla="*/ 144 w 326"/>
                <a:gd name="T31" fmla="*/ 138 h 244"/>
                <a:gd name="T32" fmla="*/ 122 w 326"/>
                <a:gd name="T33" fmla="*/ 173 h 244"/>
                <a:gd name="T34" fmla="*/ 85 w 326"/>
                <a:gd name="T35" fmla="*/ 191 h 244"/>
                <a:gd name="T36" fmla="*/ 84 w 326"/>
                <a:gd name="T37" fmla="*/ 191 h 244"/>
                <a:gd name="T38" fmla="*/ 84 w 326"/>
                <a:gd name="T39" fmla="*/ 191 h 244"/>
                <a:gd name="T40" fmla="*/ 64 w 326"/>
                <a:gd name="T41" fmla="*/ 201 h 244"/>
                <a:gd name="T42" fmla="*/ 0 w 326"/>
                <a:gd name="T43" fmla="*/ 218 h 244"/>
                <a:gd name="T44" fmla="*/ 0 w 326"/>
                <a:gd name="T45" fmla="*/ 219 h 244"/>
                <a:gd name="T46" fmla="*/ 57 w 326"/>
                <a:gd name="T47" fmla="*/ 208 h 244"/>
                <a:gd name="T48" fmla="*/ 86 w 326"/>
                <a:gd name="T49" fmla="*/ 194 h 244"/>
                <a:gd name="T50" fmla="*/ 148 w 326"/>
                <a:gd name="T51" fmla="*/ 214 h 244"/>
                <a:gd name="T52" fmla="*/ 200 w 326"/>
                <a:gd name="T53" fmla="*/ 215 h 244"/>
                <a:gd name="T54" fmla="*/ 293 w 326"/>
                <a:gd name="T55" fmla="*/ 169 h 244"/>
                <a:gd name="T56" fmla="*/ 293 w 326"/>
                <a:gd name="T57" fmla="*/ 168 h 244"/>
                <a:gd name="T58" fmla="*/ 294 w 326"/>
                <a:gd name="T59" fmla="*/ 168 h 244"/>
                <a:gd name="T60" fmla="*/ 293 w 326"/>
                <a:gd name="T61" fmla="*/ 165 h 244"/>
                <a:gd name="T62" fmla="*/ 198 w 326"/>
                <a:gd name="T63" fmla="*/ 211 h 244"/>
                <a:gd name="T64" fmla="*/ 198 w 326"/>
                <a:gd name="T65" fmla="*/ 212 h 244"/>
                <a:gd name="T66" fmla="*/ 154 w 326"/>
                <a:gd name="T67" fmla="*/ 211 h 244"/>
                <a:gd name="T68" fmla="*/ 88 w 326"/>
                <a:gd name="T69" fmla="*/ 194 h 244"/>
                <a:gd name="T70" fmla="*/ 119 w 326"/>
                <a:gd name="T71" fmla="*/ 178 h 244"/>
                <a:gd name="T72" fmla="*/ 216 w 326"/>
                <a:gd name="T73" fmla="*/ 123 h 244"/>
                <a:gd name="T74" fmla="*/ 216 w 326"/>
                <a:gd name="T75" fmla="*/ 123 h 244"/>
                <a:gd name="T76" fmla="*/ 292 w 326"/>
                <a:gd name="T77" fmla="*/ 105 h 244"/>
                <a:gd name="T78" fmla="*/ 317 w 326"/>
                <a:gd name="T79" fmla="*/ 60 h 244"/>
                <a:gd name="T80" fmla="*/ 324 w 326"/>
                <a:gd name="T81" fmla="*/ 5 h 244"/>
                <a:gd name="T82" fmla="*/ 325 w 326"/>
                <a:gd name="T83" fmla="*/ 3 h 244"/>
                <a:gd name="T84" fmla="*/ 323 w 326"/>
                <a:gd name="T85" fmla="*/ 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6" h="244">
                  <a:moveTo>
                    <a:pt x="323" y="1"/>
                  </a:moveTo>
                  <a:cubicBezTo>
                    <a:pt x="312" y="12"/>
                    <a:pt x="301" y="21"/>
                    <a:pt x="288" y="30"/>
                  </a:cubicBezTo>
                  <a:cubicBezTo>
                    <a:pt x="276" y="38"/>
                    <a:pt x="264" y="46"/>
                    <a:pt x="254" y="55"/>
                  </a:cubicBezTo>
                  <a:cubicBezTo>
                    <a:pt x="234" y="71"/>
                    <a:pt x="222" y="94"/>
                    <a:pt x="215" y="118"/>
                  </a:cubicBezTo>
                  <a:cubicBezTo>
                    <a:pt x="208" y="123"/>
                    <a:pt x="201" y="128"/>
                    <a:pt x="194" y="132"/>
                  </a:cubicBezTo>
                  <a:cubicBezTo>
                    <a:pt x="173" y="146"/>
                    <a:pt x="150" y="159"/>
                    <a:pt x="127" y="170"/>
                  </a:cubicBezTo>
                  <a:cubicBezTo>
                    <a:pt x="135" y="163"/>
                    <a:pt x="141" y="152"/>
                    <a:pt x="146" y="142"/>
                  </a:cubicBezTo>
                  <a:cubicBezTo>
                    <a:pt x="148" y="139"/>
                    <a:pt x="149" y="135"/>
                    <a:pt x="151" y="131"/>
                  </a:cubicBezTo>
                  <a:cubicBezTo>
                    <a:pt x="207" y="124"/>
                    <a:pt x="193" y="53"/>
                    <a:pt x="190" y="12"/>
                  </a:cubicBezTo>
                  <a:cubicBezTo>
                    <a:pt x="190" y="12"/>
                    <a:pt x="190" y="11"/>
                    <a:pt x="190" y="10"/>
                  </a:cubicBezTo>
                  <a:cubicBezTo>
                    <a:pt x="190" y="8"/>
                    <a:pt x="188" y="7"/>
                    <a:pt x="188" y="9"/>
                  </a:cubicBezTo>
                  <a:cubicBezTo>
                    <a:pt x="183" y="19"/>
                    <a:pt x="179" y="29"/>
                    <a:pt x="173" y="39"/>
                  </a:cubicBezTo>
                  <a:cubicBezTo>
                    <a:pt x="167" y="50"/>
                    <a:pt x="160" y="60"/>
                    <a:pt x="154" y="71"/>
                  </a:cubicBezTo>
                  <a:cubicBezTo>
                    <a:pt x="144" y="89"/>
                    <a:pt x="138" y="111"/>
                    <a:pt x="147" y="131"/>
                  </a:cubicBezTo>
                  <a:cubicBezTo>
                    <a:pt x="147" y="131"/>
                    <a:pt x="147" y="131"/>
                    <a:pt x="147" y="131"/>
                  </a:cubicBezTo>
                  <a:cubicBezTo>
                    <a:pt x="146" y="133"/>
                    <a:pt x="145" y="136"/>
                    <a:pt x="144" y="138"/>
                  </a:cubicBezTo>
                  <a:cubicBezTo>
                    <a:pt x="138" y="151"/>
                    <a:pt x="131" y="162"/>
                    <a:pt x="122" y="173"/>
                  </a:cubicBezTo>
                  <a:cubicBezTo>
                    <a:pt x="110" y="179"/>
                    <a:pt x="97" y="185"/>
                    <a:pt x="85" y="191"/>
                  </a:cubicBezTo>
                  <a:cubicBezTo>
                    <a:pt x="85" y="191"/>
                    <a:pt x="84" y="191"/>
                    <a:pt x="84" y="191"/>
                  </a:cubicBezTo>
                  <a:cubicBezTo>
                    <a:pt x="84" y="191"/>
                    <a:pt x="84" y="191"/>
                    <a:pt x="84" y="191"/>
                  </a:cubicBezTo>
                  <a:cubicBezTo>
                    <a:pt x="77" y="195"/>
                    <a:pt x="71" y="198"/>
                    <a:pt x="64" y="201"/>
                  </a:cubicBezTo>
                  <a:cubicBezTo>
                    <a:pt x="44" y="210"/>
                    <a:pt x="23" y="218"/>
                    <a:pt x="0" y="218"/>
                  </a:cubicBezTo>
                  <a:cubicBezTo>
                    <a:pt x="0" y="218"/>
                    <a:pt x="0" y="219"/>
                    <a:pt x="0" y="219"/>
                  </a:cubicBezTo>
                  <a:cubicBezTo>
                    <a:pt x="19" y="224"/>
                    <a:pt x="40" y="215"/>
                    <a:pt x="57" y="208"/>
                  </a:cubicBezTo>
                  <a:cubicBezTo>
                    <a:pt x="67" y="204"/>
                    <a:pt x="77" y="199"/>
                    <a:pt x="86" y="194"/>
                  </a:cubicBezTo>
                  <a:cubicBezTo>
                    <a:pt x="102" y="209"/>
                    <a:pt x="129" y="212"/>
                    <a:pt x="148" y="214"/>
                  </a:cubicBezTo>
                  <a:cubicBezTo>
                    <a:pt x="165" y="216"/>
                    <a:pt x="183" y="217"/>
                    <a:pt x="200" y="215"/>
                  </a:cubicBezTo>
                  <a:cubicBezTo>
                    <a:pt x="231" y="244"/>
                    <a:pt x="294" y="208"/>
                    <a:pt x="293" y="169"/>
                  </a:cubicBezTo>
                  <a:cubicBezTo>
                    <a:pt x="293" y="168"/>
                    <a:pt x="293" y="168"/>
                    <a:pt x="293" y="168"/>
                  </a:cubicBezTo>
                  <a:cubicBezTo>
                    <a:pt x="294" y="168"/>
                    <a:pt x="294" y="168"/>
                    <a:pt x="294" y="168"/>
                  </a:cubicBezTo>
                  <a:cubicBezTo>
                    <a:pt x="296" y="167"/>
                    <a:pt x="295" y="164"/>
                    <a:pt x="293" y="165"/>
                  </a:cubicBezTo>
                  <a:cubicBezTo>
                    <a:pt x="261" y="177"/>
                    <a:pt x="213" y="173"/>
                    <a:pt x="198" y="211"/>
                  </a:cubicBezTo>
                  <a:cubicBezTo>
                    <a:pt x="198" y="211"/>
                    <a:pt x="198" y="211"/>
                    <a:pt x="198" y="212"/>
                  </a:cubicBezTo>
                  <a:cubicBezTo>
                    <a:pt x="183" y="213"/>
                    <a:pt x="168" y="212"/>
                    <a:pt x="154" y="211"/>
                  </a:cubicBezTo>
                  <a:cubicBezTo>
                    <a:pt x="132" y="210"/>
                    <a:pt x="106" y="206"/>
                    <a:pt x="88" y="194"/>
                  </a:cubicBezTo>
                  <a:cubicBezTo>
                    <a:pt x="99" y="189"/>
                    <a:pt x="109" y="183"/>
                    <a:pt x="119" y="178"/>
                  </a:cubicBezTo>
                  <a:cubicBezTo>
                    <a:pt x="152" y="162"/>
                    <a:pt x="186" y="145"/>
                    <a:pt x="216" y="123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39" y="140"/>
                    <a:pt x="274" y="121"/>
                    <a:pt x="292" y="105"/>
                  </a:cubicBezTo>
                  <a:cubicBezTo>
                    <a:pt x="305" y="93"/>
                    <a:pt x="312" y="76"/>
                    <a:pt x="317" y="60"/>
                  </a:cubicBezTo>
                  <a:cubicBezTo>
                    <a:pt x="322" y="43"/>
                    <a:pt x="326" y="22"/>
                    <a:pt x="324" y="5"/>
                  </a:cubicBezTo>
                  <a:cubicBezTo>
                    <a:pt x="324" y="4"/>
                    <a:pt x="324" y="4"/>
                    <a:pt x="325" y="3"/>
                  </a:cubicBezTo>
                  <a:cubicBezTo>
                    <a:pt x="326" y="2"/>
                    <a:pt x="324" y="0"/>
                    <a:pt x="323" y="1"/>
                  </a:cubicBezTo>
                  <a:close/>
                </a:path>
              </a:pathLst>
            </a:custGeom>
            <a:solidFill>
              <a:srgbClr val="528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8113713" y="1782763"/>
              <a:ext cx="1012825" cy="530225"/>
            </a:xfrm>
            <a:custGeom>
              <a:avLst/>
              <a:gdLst>
                <a:gd name="T0" fmla="*/ 236 w 270"/>
                <a:gd name="T1" fmla="*/ 59 h 141"/>
                <a:gd name="T2" fmla="*/ 225 w 270"/>
                <a:gd name="T3" fmla="*/ 38 h 141"/>
                <a:gd name="T4" fmla="*/ 200 w 270"/>
                <a:gd name="T5" fmla="*/ 47 h 141"/>
                <a:gd name="T6" fmla="*/ 162 w 270"/>
                <a:gd name="T7" fmla="*/ 23 h 141"/>
                <a:gd name="T8" fmla="*/ 144 w 270"/>
                <a:gd name="T9" fmla="*/ 3 h 141"/>
                <a:gd name="T10" fmla="*/ 121 w 270"/>
                <a:gd name="T11" fmla="*/ 21 h 141"/>
                <a:gd name="T12" fmla="*/ 78 w 270"/>
                <a:gd name="T13" fmla="*/ 27 h 141"/>
                <a:gd name="T14" fmla="*/ 52 w 270"/>
                <a:gd name="T15" fmla="*/ 21 h 141"/>
                <a:gd name="T16" fmla="*/ 40 w 270"/>
                <a:gd name="T17" fmla="*/ 41 h 141"/>
                <a:gd name="T18" fmla="*/ 40 w 270"/>
                <a:gd name="T19" fmla="*/ 41 h 141"/>
                <a:gd name="T20" fmla="*/ 5 w 270"/>
                <a:gd name="T21" fmla="*/ 51 h 141"/>
                <a:gd name="T22" fmla="*/ 14 w 270"/>
                <a:gd name="T23" fmla="*/ 90 h 141"/>
                <a:gd name="T24" fmla="*/ 55 w 270"/>
                <a:gd name="T25" fmla="*/ 124 h 141"/>
                <a:gd name="T26" fmla="*/ 112 w 270"/>
                <a:gd name="T27" fmla="*/ 138 h 141"/>
                <a:gd name="T28" fmla="*/ 113 w 270"/>
                <a:gd name="T29" fmla="*/ 137 h 141"/>
                <a:gd name="T30" fmla="*/ 138 w 270"/>
                <a:gd name="T31" fmla="*/ 136 h 141"/>
                <a:gd name="T32" fmla="*/ 179 w 270"/>
                <a:gd name="T33" fmla="*/ 129 h 141"/>
                <a:gd name="T34" fmla="*/ 239 w 270"/>
                <a:gd name="T35" fmla="*/ 105 h 141"/>
                <a:gd name="T36" fmla="*/ 265 w 270"/>
                <a:gd name="T37" fmla="*/ 64 h 141"/>
                <a:gd name="T38" fmla="*/ 236 w 270"/>
                <a:gd name="T39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0" h="141">
                  <a:moveTo>
                    <a:pt x="236" y="59"/>
                  </a:moveTo>
                  <a:cubicBezTo>
                    <a:pt x="237" y="50"/>
                    <a:pt x="235" y="40"/>
                    <a:pt x="225" y="38"/>
                  </a:cubicBezTo>
                  <a:cubicBezTo>
                    <a:pt x="217" y="35"/>
                    <a:pt x="207" y="41"/>
                    <a:pt x="200" y="47"/>
                  </a:cubicBezTo>
                  <a:cubicBezTo>
                    <a:pt x="199" y="27"/>
                    <a:pt x="176" y="2"/>
                    <a:pt x="162" y="23"/>
                  </a:cubicBezTo>
                  <a:cubicBezTo>
                    <a:pt x="161" y="13"/>
                    <a:pt x="156" y="4"/>
                    <a:pt x="144" y="3"/>
                  </a:cubicBezTo>
                  <a:cubicBezTo>
                    <a:pt x="134" y="3"/>
                    <a:pt x="125" y="12"/>
                    <a:pt x="121" y="21"/>
                  </a:cubicBezTo>
                  <a:cubicBezTo>
                    <a:pt x="110" y="0"/>
                    <a:pt x="86" y="8"/>
                    <a:pt x="78" y="27"/>
                  </a:cubicBezTo>
                  <a:cubicBezTo>
                    <a:pt x="71" y="21"/>
                    <a:pt x="61" y="17"/>
                    <a:pt x="52" y="21"/>
                  </a:cubicBezTo>
                  <a:cubicBezTo>
                    <a:pt x="43" y="24"/>
                    <a:pt x="37" y="32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7" y="38"/>
                    <a:pt x="12" y="38"/>
                    <a:pt x="5" y="51"/>
                  </a:cubicBezTo>
                  <a:cubicBezTo>
                    <a:pt x="0" y="63"/>
                    <a:pt x="8" y="79"/>
                    <a:pt x="14" y="90"/>
                  </a:cubicBezTo>
                  <a:cubicBezTo>
                    <a:pt x="24" y="105"/>
                    <a:pt x="40" y="116"/>
                    <a:pt x="55" y="124"/>
                  </a:cubicBezTo>
                  <a:cubicBezTo>
                    <a:pt x="72" y="132"/>
                    <a:pt x="93" y="141"/>
                    <a:pt x="112" y="138"/>
                  </a:cubicBezTo>
                  <a:cubicBezTo>
                    <a:pt x="113" y="138"/>
                    <a:pt x="113" y="137"/>
                    <a:pt x="113" y="137"/>
                  </a:cubicBezTo>
                  <a:cubicBezTo>
                    <a:pt x="120" y="139"/>
                    <a:pt x="131" y="137"/>
                    <a:pt x="138" y="136"/>
                  </a:cubicBezTo>
                  <a:cubicBezTo>
                    <a:pt x="152" y="135"/>
                    <a:pt x="165" y="132"/>
                    <a:pt x="179" y="129"/>
                  </a:cubicBezTo>
                  <a:cubicBezTo>
                    <a:pt x="200" y="124"/>
                    <a:pt x="221" y="117"/>
                    <a:pt x="239" y="105"/>
                  </a:cubicBezTo>
                  <a:cubicBezTo>
                    <a:pt x="253" y="97"/>
                    <a:pt x="270" y="82"/>
                    <a:pt x="265" y="64"/>
                  </a:cubicBezTo>
                  <a:cubicBezTo>
                    <a:pt x="261" y="51"/>
                    <a:pt x="245" y="53"/>
                    <a:pt x="236" y="59"/>
                  </a:cubicBezTo>
                  <a:close/>
                </a:path>
              </a:pathLst>
            </a:custGeom>
            <a:solidFill>
              <a:srgbClr val="B2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8229600" y="1970088"/>
              <a:ext cx="701675" cy="354013"/>
            </a:xfrm>
            <a:custGeom>
              <a:avLst/>
              <a:gdLst>
                <a:gd name="T0" fmla="*/ 179 w 187"/>
                <a:gd name="T1" fmla="*/ 38 h 94"/>
                <a:gd name="T2" fmla="*/ 159 w 187"/>
                <a:gd name="T3" fmla="*/ 41 h 94"/>
                <a:gd name="T4" fmla="*/ 136 w 187"/>
                <a:gd name="T5" fmla="*/ 31 h 94"/>
                <a:gd name="T6" fmla="*/ 107 w 187"/>
                <a:gd name="T7" fmla="*/ 21 h 94"/>
                <a:gd name="T8" fmla="*/ 68 w 187"/>
                <a:gd name="T9" fmla="*/ 23 h 94"/>
                <a:gd name="T10" fmla="*/ 36 w 187"/>
                <a:gd name="T11" fmla="*/ 24 h 94"/>
                <a:gd name="T12" fmla="*/ 9 w 187"/>
                <a:gd name="T13" fmla="*/ 21 h 94"/>
                <a:gd name="T14" fmla="*/ 6 w 187"/>
                <a:gd name="T15" fmla="*/ 46 h 94"/>
                <a:gd name="T16" fmla="*/ 79 w 187"/>
                <a:gd name="T17" fmla="*/ 92 h 94"/>
                <a:gd name="T18" fmla="*/ 82 w 187"/>
                <a:gd name="T19" fmla="*/ 93 h 94"/>
                <a:gd name="T20" fmla="*/ 176 w 187"/>
                <a:gd name="T21" fmla="*/ 60 h 94"/>
                <a:gd name="T22" fmla="*/ 179 w 187"/>
                <a:gd name="T23" fmla="*/ 3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94">
                  <a:moveTo>
                    <a:pt x="179" y="38"/>
                  </a:moveTo>
                  <a:cubicBezTo>
                    <a:pt x="172" y="34"/>
                    <a:pt x="165" y="37"/>
                    <a:pt x="159" y="41"/>
                  </a:cubicBezTo>
                  <a:cubicBezTo>
                    <a:pt x="160" y="29"/>
                    <a:pt x="145" y="23"/>
                    <a:pt x="136" y="31"/>
                  </a:cubicBezTo>
                  <a:cubicBezTo>
                    <a:pt x="137" y="17"/>
                    <a:pt x="117" y="9"/>
                    <a:pt x="107" y="21"/>
                  </a:cubicBezTo>
                  <a:cubicBezTo>
                    <a:pt x="102" y="0"/>
                    <a:pt x="77" y="4"/>
                    <a:pt x="68" y="23"/>
                  </a:cubicBezTo>
                  <a:cubicBezTo>
                    <a:pt x="57" y="13"/>
                    <a:pt x="38" y="6"/>
                    <a:pt x="36" y="24"/>
                  </a:cubicBezTo>
                  <a:cubicBezTo>
                    <a:pt x="28" y="20"/>
                    <a:pt x="16" y="16"/>
                    <a:pt x="9" y="21"/>
                  </a:cubicBezTo>
                  <a:cubicBezTo>
                    <a:pt x="0" y="28"/>
                    <a:pt x="1" y="38"/>
                    <a:pt x="6" y="46"/>
                  </a:cubicBezTo>
                  <a:cubicBezTo>
                    <a:pt x="21" y="73"/>
                    <a:pt x="52" y="84"/>
                    <a:pt x="79" y="92"/>
                  </a:cubicBezTo>
                  <a:cubicBezTo>
                    <a:pt x="79" y="93"/>
                    <a:pt x="80" y="94"/>
                    <a:pt x="82" y="93"/>
                  </a:cubicBezTo>
                  <a:cubicBezTo>
                    <a:pt x="114" y="87"/>
                    <a:pt x="150" y="83"/>
                    <a:pt x="176" y="60"/>
                  </a:cubicBezTo>
                  <a:cubicBezTo>
                    <a:pt x="180" y="56"/>
                    <a:pt x="187" y="43"/>
                    <a:pt x="179" y="38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5973763" y="2316163"/>
              <a:ext cx="630238" cy="563563"/>
            </a:xfrm>
            <a:custGeom>
              <a:avLst/>
              <a:gdLst>
                <a:gd name="T0" fmla="*/ 39 w 168"/>
                <a:gd name="T1" fmla="*/ 19 h 150"/>
                <a:gd name="T2" fmla="*/ 10 w 168"/>
                <a:gd name="T3" fmla="*/ 7 h 150"/>
                <a:gd name="T4" fmla="*/ 1 w 168"/>
                <a:gd name="T5" fmla="*/ 31 h 150"/>
                <a:gd name="T6" fmla="*/ 19 w 168"/>
                <a:gd name="T7" fmla="*/ 72 h 150"/>
                <a:gd name="T8" fmla="*/ 58 w 168"/>
                <a:gd name="T9" fmla="*/ 117 h 150"/>
                <a:gd name="T10" fmla="*/ 58 w 168"/>
                <a:gd name="T11" fmla="*/ 117 h 150"/>
                <a:gd name="T12" fmla="*/ 58 w 168"/>
                <a:gd name="T13" fmla="*/ 116 h 150"/>
                <a:gd name="T14" fmla="*/ 162 w 168"/>
                <a:gd name="T15" fmla="*/ 112 h 150"/>
                <a:gd name="T16" fmla="*/ 148 w 168"/>
                <a:gd name="T17" fmla="*/ 83 h 150"/>
                <a:gd name="T18" fmla="*/ 145 w 168"/>
                <a:gd name="T19" fmla="*/ 74 h 150"/>
                <a:gd name="T20" fmla="*/ 141 w 168"/>
                <a:gd name="T21" fmla="*/ 62 h 150"/>
                <a:gd name="T22" fmla="*/ 121 w 168"/>
                <a:gd name="T23" fmla="*/ 50 h 150"/>
                <a:gd name="T24" fmla="*/ 121 w 168"/>
                <a:gd name="T25" fmla="*/ 50 h 150"/>
                <a:gd name="T26" fmla="*/ 87 w 168"/>
                <a:gd name="T27" fmla="*/ 29 h 150"/>
                <a:gd name="T28" fmla="*/ 69 w 168"/>
                <a:gd name="T29" fmla="*/ 4 h 150"/>
                <a:gd name="T30" fmla="*/ 39 w 168"/>
                <a:gd name="T31" fmla="*/ 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150">
                  <a:moveTo>
                    <a:pt x="39" y="19"/>
                  </a:moveTo>
                  <a:cubicBezTo>
                    <a:pt x="31" y="12"/>
                    <a:pt x="20" y="4"/>
                    <a:pt x="10" y="7"/>
                  </a:cubicBezTo>
                  <a:cubicBezTo>
                    <a:pt x="1" y="11"/>
                    <a:pt x="0" y="23"/>
                    <a:pt x="1" y="31"/>
                  </a:cubicBezTo>
                  <a:cubicBezTo>
                    <a:pt x="2" y="46"/>
                    <a:pt x="10" y="60"/>
                    <a:pt x="19" y="72"/>
                  </a:cubicBezTo>
                  <a:cubicBezTo>
                    <a:pt x="31" y="88"/>
                    <a:pt x="49" y="100"/>
                    <a:pt x="58" y="117"/>
                  </a:cubicBezTo>
                  <a:cubicBezTo>
                    <a:pt x="58" y="118"/>
                    <a:pt x="59" y="117"/>
                    <a:pt x="58" y="117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84" y="135"/>
                    <a:pt x="144" y="150"/>
                    <a:pt x="162" y="112"/>
                  </a:cubicBezTo>
                  <a:cubicBezTo>
                    <a:pt x="168" y="100"/>
                    <a:pt x="159" y="89"/>
                    <a:pt x="148" y="83"/>
                  </a:cubicBezTo>
                  <a:cubicBezTo>
                    <a:pt x="143" y="81"/>
                    <a:pt x="145" y="79"/>
                    <a:pt x="145" y="74"/>
                  </a:cubicBezTo>
                  <a:cubicBezTo>
                    <a:pt x="145" y="70"/>
                    <a:pt x="143" y="66"/>
                    <a:pt x="141" y="62"/>
                  </a:cubicBezTo>
                  <a:cubicBezTo>
                    <a:pt x="137" y="55"/>
                    <a:pt x="129" y="50"/>
                    <a:pt x="121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19" y="37"/>
                    <a:pt x="100" y="22"/>
                    <a:pt x="87" y="29"/>
                  </a:cubicBezTo>
                  <a:cubicBezTo>
                    <a:pt x="88" y="18"/>
                    <a:pt x="80" y="8"/>
                    <a:pt x="69" y="4"/>
                  </a:cubicBezTo>
                  <a:cubicBezTo>
                    <a:pt x="56" y="0"/>
                    <a:pt x="44" y="8"/>
                    <a:pt x="39" y="1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5838825" y="2519363"/>
              <a:ext cx="611188" cy="777875"/>
            </a:xfrm>
            <a:custGeom>
              <a:avLst/>
              <a:gdLst>
                <a:gd name="T0" fmla="*/ 60 w 163"/>
                <a:gd name="T1" fmla="*/ 23 h 207"/>
                <a:gd name="T2" fmla="*/ 72 w 163"/>
                <a:gd name="T3" fmla="*/ 47 h 207"/>
                <a:gd name="T4" fmla="*/ 88 w 163"/>
                <a:gd name="T5" fmla="*/ 65 h 207"/>
                <a:gd name="T6" fmla="*/ 37 w 163"/>
                <a:gd name="T7" fmla="*/ 126 h 207"/>
                <a:gd name="T8" fmla="*/ 0 w 163"/>
                <a:gd name="T9" fmla="*/ 206 h 207"/>
                <a:gd name="T10" fmla="*/ 1 w 163"/>
                <a:gd name="T11" fmla="*/ 207 h 207"/>
                <a:gd name="T12" fmla="*/ 17 w 163"/>
                <a:gd name="T13" fmla="*/ 179 h 207"/>
                <a:gd name="T14" fmla="*/ 35 w 163"/>
                <a:gd name="T15" fmla="*/ 137 h 207"/>
                <a:gd name="T16" fmla="*/ 61 w 163"/>
                <a:gd name="T17" fmla="*/ 98 h 207"/>
                <a:gd name="T18" fmla="*/ 91 w 163"/>
                <a:gd name="T19" fmla="*/ 68 h 207"/>
                <a:gd name="T20" fmla="*/ 91 w 163"/>
                <a:gd name="T21" fmla="*/ 68 h 207"/>
                <a:gd name="T22" fmla="*/ 93 w 163"/>
                <a:gd name="T23" fmla="*/ 68 h 207"/>
                <a:gd name="T24" fmla="*/ 150 w 163"/>
                <a:gd name="T25" fmla="*/ 70 h 207"/>
                <a:gd name="T26" fmla="*/ 134 w 163"/>
                <a:gd name="T27" fmla="*/ 44 h 207"/>
                <a:gd name="T28" fmla="*/ 121 w 163"/>
                <a:gd name="T29" fmla="*/ 22 h 207"/>
                <a:gd name="T30" fmla="*/ 96 w 163"/>
                <a:gd name="T31" fmla="*/ 22 h 207"/>
                <a:gd name="T32" fmla="*/ 60 w 163"/>
                <a:gd name="T33" fmla="*/ 2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07">
                  <a:moveTo>
                    <a:pt x="60" y="23"/>
                  </a:moveTo>
                  <a:cubicBezTo>
                    <a:pt x="60" y="31"/>
                    <a:pt x="67" y="40"/>
                    <a:pt x="72" y="47"/>
                  </a:cubicBezTo>
                  <a:cubicBezTo>
                    <a:pt x="77" y="53"/>
                    <a:pt x="82" y="60"/>
                    <a:pt x="88" y="65"/>
                  </a:cubicBezTo>
                  <a:cubicBezTo>
                    <a:pt x="67" y="80"/>
                    <a:pt x="50" y="103"/>
                    <a:pt x="37" y="126"/>
                  </a:cubicBezTo>
                  <a:cubicBezTo>
                    <a:pt x="22" y="151"/>
                    <a:pt x="14" y="180"/>
                    <a:pt x="0" y="206"/>
                  </a:cubicBezTo>
                  <a:cubicBezTo>
                    <a:pt x="0" y="207"/>
                    <a:pt x="1" y="207"/>
                    <a:pt x="1" y="207"/>
                  </a:cubicBezTo>
                  <a:cubicBezTo>
                    <a:pt x="9" y="199"/>
                    <a:pt x="13" y="188"/>
                    <a:pt x="17" y="179"/>
                  </a:cubicBezTo>
                  <a:cubicBezTo>
                    <a:pt x="23" y="165"/>
                    <a:pt x="28" y="150"/>
                    <a:pt x="35" y="137"/>
                  </a:cubicBezTo>
                  <a:cubicBezTo>
                    <a:pt x="42" y="123"/>
                    <a:pt x="51" y="110"/>
                    <a:pt x="61" y="98"/>
                  </a:cubicBezTo>
                  <a:cubicBezTo>
                    <a:pt x="70" y="87"/>
                    <a:pt x="81" y="7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2" y="68"/>
                    <a:pt x="93" y="68"/>
                    <a:pt x="93" y="68"/>
                  </a:cubicBezTo>
                  <a:cubicBezTo>
                    <a:pt x="111" y="76"/>
                    <a:pt x="134" y="85"/>
                    <a:pt x="150" y="70"/>
                  </a:cubicBezTo>
                  <a:cubicBezTo>
                    <a:pt x="163" y="58"/>
                    <a:pt x="147" y="44"/>
                    <a:pt x="134" y="44"/>
                  </a:cubicBezTo>
                  <a:cubicBezTo>
                    <a:pt x="134" y="35"/>
                    <a:pt x="128" y="28"/>
                    <a:pt x="121" y="22"/>
                  </a:cubicBezTo>
                  <a:cubicBezTo>
                    <a:pt x="114" y="17"/>
                    <a:pt x="102" y="15"/>
                    <a:pt x="96" y="22"/>
                  </a:cubicBezTo>
                  <a:cubicBezTo>
                    <a:pt x="87" y="12"/>
                    <a:pt x="61" y="0"/>
                    <a:pt x="60" y="2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5775325" y="2549526"/>
              <a:ext cx="258763" cy="428625"/>
            </a:xfrm>
            <a:custGeom>
              <a:avLst/>
              <a:gdLst>
                <a:gd name="T0" fmla="*/ 4 w 69"/>
                <a:gd name="T1" fmla="*/ 3 h 114"/>
                <a:gd name="T2" fmla="*/ 2 w 69"/>
                <a:gd name="T3" fmla="*/ 5 h 114"/>
                <a:gd name="T4" fmla="*/ 56 w 69"/>
                <a:gd name="T5" fmla="*/ 113 h 114"/>
                <a:gd name="T6" fmla="*/ 57 w 69"/>
                <a:gd name="T7" fmla="*/ 113 h 114"/>
                <a:gd name="T8" fmla="*/ 57 w 69"/>
                <a:gd name="T9" fmla="*/ 114 h 114"/>
                <a:gd name="T10" fmla="*/ 58 w 69"/>
                <a:gd name="T11" fmla="*/ 113 h 114"/>
                <a:gd name="T12" fmla="*/ 58 w 69"/>
                <a:gd name="T13" fmla="*/ 112 h 114"/>
                <a:gd name="T14" fmla="*/ 52 w 69"/>
                <a:gd name="T15" fmla="*/ 53 h 114"/>
                <a:gd name="T16" fmla="*/ 7 w 69"/>
                <a:gd name="T17" fmla="*/ 1 h 114"/>
                <a:gd name="T18" fmla="*/ 4 w 69"/>
                <a:gd name="T19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14">
                  <a:moveTo>
                    <a:pt x="4" y="3"/>
                  </a:moveTo>
                  <a:cubicBezTo>
                    <a:pt x="3" y="3"/>
                    <a:pt x="2" y="4"/>
                    <a:pt x="2" y="5"/>
                  </a:cubicBezTo>
                  <a:cubicBezTo>
                    <a:pt x="0" y="47"/>
                    <a:pt x="15" y="95"/>
                    <a:pt x="56" y="113"/>
                  </a:cubicBezTo>
                  <a:cubicBezTo>
                    <a:pt x="56" y="113"/>
                    <a:pt x="56" y="113"/>
                    <a:pt x="57" y="113"/>
                  </a:cubicBezTo>
                  <a:cubicBezTo>
                    <a:pt x="57" y="113"/>
                    <a:pt x="57" y="114"/>
                    <a:pt x="57" y="114"/>
                  </a:cubicBezTo>
                  <a:cubicBezTo>
                    <a:pt x="58" y="114"/>
                    <a:pt x="59" y="113"/>
                    <a:pt x="58" y="113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69" y="96"/>
                    <a:pt x="59" y="69"/>
                    <a:pt x="52" y="53"/>
                  </a:cubicBezTo>
                  <a:cubicBezTo>
                    <a:pt x="42" y="33"/>
                    <a:pt x="26" y="13"/>
                    <a:pt x="7" y="1"/>
                  </a:cubicBezTo>
                  <a:cubicBezTo>
                    <a:pt x="5" y="0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5921375" y="2986088"/>
              <a:ext cx="465138" cy="209550"/>
            </a:xfrm>
            <a:custGeom>
              <a:avLst/>
              <a:gdLst>
                <a:gd name="T0" fmla="*/ 121 w 124"/>
                <a:gd name="T1" fmla="*/ 15 h 56"/>
                <a:gd name="T2" fmla="*/ 120 w 124"/>
                <a:gd name="T3" fmla="*/ 12 h 56"/>
                <a:gd name="T4" fmla="*/ 1 w 124"/>
                <a:gd name="T5" fmla="*/ 39 h 56"/>
                <a:gd name="T6" fmla="*/ 1 w 124"/>
                <a:gd name="T7" fmla="*/ 39 h 56"/>
                <a:gd name="T8" fmla="*/ 0 w 124"/>
                <a:gd name="T9" fmla="*/ 39 h 56"/>
                <a:gd name="T10" fmla="*/ 1 w 124"/>
                <a:gd name="T11" fmla="*/ 40 h 56"/>
                <a:gd name="T12" fmla="*/ 2 w 124"/>
                <a:gd name="T13" fmla="*/ 40 h 56"/>
                <a:gd name="T14" fmla="*/ 61 w 124"/>
                <a:gd name="T15" fmla="*/ 49 h 56"/>
                <a:gd name="T16" fmla="*/ 122 w 124"/>
                <a:gd name="T17" fmla="*/ 18 h 56"/>
                <a:gd name="T18" fmla="*/ 121 w 124"/>
                <a:gd name="T1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56">
                  <a:moveTo>
                    <a:pt x="121" y="15"/>
                  </a:moveTo>
                  <a:cubicBezTo>
                    <a:pt x="121" y="14"/>
                    <a:pt x="121" y="13"/>
                    <a:pt x="120" y="12"/>
                  </a:cubicBezTo>
                  <a:cubicBezTo>
                    <a:pt x="80" y="0"/>
                    <a:pt x="29" y="3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0" y="39"/>
                  </a:cubicBezTo>
                  <a:cubicBezTo>
                    <a:pt x="0" y="40"/>
                    <a:pt x="1" y="41"/>
                    <a:pt x="1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5" y="56"/>
                    <a:pt x="43" y="52"/>
                    <a:pt x="61" y="49"/>
                  </a:cubicBezTo>
                  <a:cubicBezTo>
                    <a:pt x="83" y="44"/>
                    <a:pt x="106" y="34"/>
                    <a:pt x="122" y="18"/>
                  </a:cubicBezTo>
                  <a:cubicBezTo>
                    <a:pt x="124" y="17"/>
                    <a:pt x="122" y="15"/>
                    <a:pt x="121" y="15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5027613" y="2590801"/>
              <a:ext cx="533400" cy="769938"/>
            </a:xfrm>
            <a:custGeom>
              <a:avLst/>
              <a:gdLst>
                <a:gd name="T0" fmla="*/ 47 w 142"/>
                <a:gd name="T1" fmla="*/ 22 h 205"/>
                <a:gd name="T2" fmla="*/ 57 w 142"/>
                <a:gd name="T3" fmla="*/ 33 h 205"/>
                <a:gd name="T4" fmla="*/ 69 w 142"/>
                <a:gd name="T5" fmla="*/ 82 h 205"/>
                <a:gd name="T6" fmla="*/ 69 w 142"/>
                <a:gd name="T7" fmla="*/ 82 h 205"/>
                <a:gd name="T8" fmla="*/ 44 w 142"/>
                <a:gd name="T9" fmla="*/ 138 h 205"/>
                <a:gd name="T10" fmla="*/ 27 w 142"/>
                <a:gd name="T11" fmla="*/ 92 h 205"/>
                <a:gd name="T12" fmla="*/ 35 w 142"/>
                <a:gd name="T13" fmla="*/ 86 h 205"/>
                <a:gd name="T14" fmla="*/ 29 w 142"/>
                <a:gd name="T15" fmla="*/ 65 h 205"/>
                <a:gd name="T16" fmla="*/ 6 w 142"/>
                <a:gd name="T17" fmla="*/ 74 h 205"/>
                <a:gd name="T18" fmla="*/ 14 w 142"/>
                <a:gd name="T19" fmla="*/ 94 h 205"/>
                <a:gd name="T20" fmla="*/ 16 w 142"/>
                <a:gd name="T21" fmla="*/ 93 h 205"/>
                <a:gd name="T22" fmla="*/ 22 w 142"/>
                <a:gd name="T23" fmla="*/ 93 h 205"/>
                <a:gd name="T24" fmla="*/ 34 w 142"/>
                <a:gd name="T25" fmla="*/ 114 h 205"/>
                <a:gd name="T26" fmla="*/ 42 w 142"/>
                <a:gd name="T27" fmla="*/ 145 h 205"/>
                <a:gd name="T28" fmla="*/ 29 w 142"/>
                <a:gd name="T29" fmla="*/ 204 h 205"/>
                <a:gd name="T30" fmla="*/ 30 w 142"/>
                <a:gd name="T31" fmla="*/ 205 h 205"/>
                <a:gd name="T32" fmla="*/ 38 w 142"/>
                <a:gd name="T33" fmla="*/ 176 h 205"/>
                <a:gd name="T34" fmla="*/ 102 w 142"/>
                <a:gd name="T35" fmla="*/ 156 h 205"/>
                <a:gd name="T36" fmla="*/ 112 w 142"/>
                <a:gd name="T37" fmla="*/ 168 h 205"/>
                <a:gd name="T38" fmla="*/ 128 w 142"/>
                <a:gd name="T39" fmla="*/ 156 h 205"/>
                <a:gd name="T40" fmla="*/ 119 w 142"/>
                <a:gd name="T41" fmla="*/ 143 h 205"/>
                <a:gd name="T42" fmla="*/ 103 w 142"/>
                <a:gd name="T43" fmla="*/ 151 h 205"/>
                <a:gd name="T44" fmla="*/ 39 w 142"/>
                <a:gd name="T45" fmla="*/ 173 h 205"/>
                <a:gd name="T46" fmla="*/ 58 w 142"/>
                <a:gd name="T47" fmla="*/ 114 h 205"/>
                <a:gd name="T48" fmla="*/ 116 w 142"/>
                <a:gd name="T49" fmla="*/ 98 h 205"/>
                <a:gd name="T50" fmla="*/ 116 w 142"/>
                <a:gd name="T51" fmla="*/ 100 h 205"/>
                <a:gd name="T52" fmla="*/ 118 w 142"/>
                <a:gd name="T53" fmla="*/ 102 h 205"/>
                <a:gd name="T54" fmla="*/ 129 w 142"/>
                <a:gd name="T55" fmla="*/ 112 h 205"/>
                <a:gd name="T56" fmla="*/ 142 w 142"/>
                <a:gd name="T57" fmla="*/ 97 h 205"/>
                <a:gd name="T58" fmla="*/ 129 w 142"/>
                <a:gd name="T59" fmla="*/ 84 h 205"/>
                <a:gd name="T60" fmla="*/ 117 w 142"/>
                <a:gd name="T61" fmla="*/ 93 h 205"/>
                <a:gd name="T62" fmla="*/ 60 w 142"/>
                <a:gd name="T63" fmla="*/ 110 h 205"/>
                <a:gd name="T64" fmla="*/ 89 w 142"/>
                <a:gd name="T65" fmla="*/ 60 h 205"/>
                <a:gd name="T66" fmla="*/ 115 w 142"/>
                <a:gd name="T67" fmla="*/ 55 h 205"/>
                <a:gd name="T68" fmla="*/ 115 w 142"/>
                <a:gd name="T69" fmla="*/ 56 h 205"/>
                <a:gd name="T70" fmla="*/ 131 w 142"/>
                <a:gd name="T71" fmla="*/ 61 h 205"/>
                <a:gd name="T72" fmla="*/ 139 w 142"/>
                <a:gd name="T73" fmla="*/ 47 h 205"/>
                <a:gd name="T74" fmla="*/ 125 w 142"/>
                <a:gd name="T75" fmla="*/ 42 h 205"/>
                <a:gd name="T76" fmla="*/ 115 w 142"/>
                <a:gd name="T77" fmla="*/ 51 h 205"/>
                <a:gd name="T78" fmla="*/ 91 w 142"/>
                <a:gd name="T79" fmla="*/ 57 h 205"/>
                <a:gd name="T80" fmla="*/ 109 w 142"/>
                <a:gd name="T81" fmla="*/ 31 h 205"/>
                <a:gd name="T82" fmla="*/ 120 w 142"/>
                <a:gd name="T83" fmla="*/ 24 h 205"/>
                <a:gd name="T84" fmla="*/ 114 w 142"/>
                <a:gd name="T85" fmla="*/ 9 h 205"/>
                <a:gd name="T86" fmla="*/ 101 w 142"/>
                <a:gd name="T87" fmla="*/ 13 h 205"/>
                <a:gd name="T88" fmla="*/ 104 w 142"/>
                <a:gd name="T89" fmla="*/ 30 h 205"/>
                <a:gd name="T90" fmla="*/ 72 w 142"/>
                <a:gd name="T91" fmla="*/ 77 h 205"/>
                <a:gd name="T92" fmla="*/ 63 w 142"/>
                <a:gd name="T93" fmla="*/ 33 h 205"/>
                <a:gd name="T94" fmla="*/ 65 w 142"/>
                <a:gd name="T95" fmla="*/ 33 h 205"/>
                <a:gd name="T96" fmla="*/ 66 w 142"/>
                <a:gd name="T97" fmla="*/ 32 h 205"/>
                <a:gd name="T98" fmla="*/ 74 w 142"/>
                <a:gd name="T99" fmla="*/ 16 h 205"/>
                <a:gd name="T100" fmla="*/ 54 w 142"/>
                <a:gd name="T101" fmla="*/ 4 h 205"/>
                <a:gd name="T102" fmla="*/ 47 w 142"/>
                <a:gd name="T103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205">
                  <a:moveTo>
                    <a:pt x="47" y="22"/>
                  </a:moveTo>
                  <a:cubicBezTo>
                    <a:pt x="48" y="28"/>
                    <a:pt x="52" y="32"/>
                    <a:pt x="57" y="33"/>
                  </a:cubicBezTo>
                  <a:cubicBezTo>
                    <a:pt x="63" y="49"/>
                    <a:pt x="69" y="64"/>
                    <a:pt x="69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59" y="100"/>
                    <a:pt x="51" y="119"/>
                    <a:pt x="44" y="138"/>
                  </a:cubicBezTo>
                  <a:cubicBezTo>
                    <a:pt x="44" y="122"/>
                    <a:pt x="36" y="104"/>
                    <a:pt x="27" y="92"/>
                  </a:cubicBezTo>
                  <a:cubicBezTo>
                    <a:pt x="30" y="90"/>
                    <a:pt x="33" y="89"/>
                    <a:pt x="35" y="86"/>
                  </a:cubicBezTo>
                  <a:cubicBezTo>
                    <a:pt x="42" y="79"/>
                    <a:pt x="37" y="67"/>
                    <a:pt x="29" y="65"/>
                  </a:cubicBezTo>
                  <a:cubicBezTo>
                    <a:pt x="21" y="62"/>
                    <a:pt x="11" y="67"/>
                    <a:pt x="6" y="74"/>
                  </a:cubicBezTo>
                  <a:cubicBezTo>
                    <a:pt x="0" y="82"/>
                    <a:pt x="5" y="91"/>
                    <a:pt x="14" y="94"/>
                  </a:cubicBezTo>
                  <a:cubicBezTo>
                    <a:pt x="15" y="94"/>
                    <a:pt x="16" y="93"/>
                    <a:pt x="16" y="93"/>
                  </a:cubicBezTo>
                  <a:cubicBezTo>
                    <a:pt x="18" y="93"/>
                    <a:pt x="20" y="93"/>
                    <a:pt x="22" y="93"/>
                  </a:cubicBezTo>
                  <a:cubicBezTo>
                    <a:pt x="26" y="100"/>
                    <a:pt x="31" y="107"/>
                    <a:pt x="34" y="114"/>
                  </a:cubicBezTo>
                  <a:cubicBezTo>
                    <a:pt x="39" y="124"/>
                    <a:pt x="41" y="135"/>
                    <a:pt x="42" y="145"/>
                  </a:cubicBezTo>
                  <a:cubicBezTo>
                    <a:pt x="36" y="165"/>
                    <a:pt x="31" y="185"/>
                    <a:pt x="29" y="204"/>
                  </a:cubicBezTo>
                  <a:cubicBezTo>
                    <a:pt x="29" y="205"/>
                    <a:pt x="30" y="205"/>
                    <a:pt x="30" y="205"/>
                  </a:cubicBezTo>
                  <a:cubicBezTo>
                    <a:pt x="33" y="195"/>
                    <a:pt x="36" y="185"/>
                    <a:pt x="38" y="176"/>
                  </a:cubicBezTo>
                  <a:cubicBezTo>
                    <a:pt x="58" y="162"/>
                    <a:pt x="80" y="161"/>
                    <a:pt x="102" y="156"/>
                  </a:cubicBezTo>
                  <a:cubicBezTo>
                    <a:pt x="102" y="162"/>
                    <a:pt x="106" y="167"/>
                    <a:pt x="112" y="168"/>
                  </a:cubicBezTo>
                  <a:cubicBezTo>
                    <a:pt x="119" y="169"/>
                    <a:pt x="128" y="164"/>
                    <a:pt x="128" y="156"/>
                  </a:cubicBezTo>
                  <a:cubicBezTo>
                    <a:pt x="128" y="150"/>
                    <a:pt x="124" y="144"/>
                    <a:pt x="119" y="143"/>
                  </a:cubicBezTo>
                  <a:cubicBezTo>
                    <a:pt x="113" y="141"/>
                    <a:pt x="105" y="145"/>
                    <a:pt x="103" y="151"/>
                  </a:cubicBezTo>
                  <a:cubicBezTo>
                    <a:pt x="81" y="153"/>
                    <a:pt x="55" y="159"/>
                    <a:pt x="39" y="173"/>
                  </a:cubicBezTo>
                  <a:cubicBezTo>
                    <a:pt x="44" y="153"/>
                    <a:pt x="50" y="133"/>
                    <a:pt x="58" y="114"/>
                  </a:cubicBezTo>
                  <a:cubicBezTo>
                    <a:pt x="76" y="101"/>
                    <a:pt x="95" y="100"/>
                    <a:pt x="116" y="98"/>
                  </a:cubicBezTo>
                  <a:cubicBezTo>
                    <a:pt x="116" y="99"/>
                    <a:pt x="116" y="99"/>
                    <a:pt x="116" y="100"/>
                  </a:cubicBezTo>
                  <a:cubicBezTo>
                    <a:pt x="116" y="101"/>
                    <a:pt x="117" y="102"/>
                    <a:pt x="118" y="102"/>
                  </a:cubicBezTo>
                  <a:cubicBezTo>
                    <a:pt x="120" y="106"/>
                    <a:pt x="124" y="110"/>
                    <a:pt x="129" y="112"/>
                  </a:cubicBezTo>
                  <a:cubicBezTo>
                    <a:pt x="137" y="113"/>
                    <a:pt x="142" y="104"/>
                    <a:pt x="142" y="97"/>
                  </a:cubicBezTo>
                  <a:cubicBezTo>
                    <a:pt x="142" y="90"/>
                    <a:pt x="136" y="84"/>
                    <a:pt x="129" y="84"/>
                  </a:cubicBezTo>
                  <a:cubicBezTo>
                    <a:pt x="123" y="84"/>
                    <a:pt x="119" y="88"/>
                    <a:pt x="117" y="93"/>
                  </a:cubicBezTo>
                  <a:cubicBezTo>
                    <a:pt x="97" y="93"/>
                    <a:pt x="75" y="98"/>
                    <a:pt x="60" y="110"/>
                  </a:cubicBezTo>
                  <a:cubicBezTo>
                    <a:pt x="68" y="92"/>
                    <a:pt x="78" y="76"/>
                    <a:pt x="89" y="60"/>
                  </a:cubicBezTo>
                  <a:cubicBezTo>
                    <a:pt x="97" y="57"/>
                    <a:pt x="106" y="56"/>
                    <a:pt x="115" y="55"/>
                  </a:cubicBezTo>
                  <a:cubicBezTo>
                    <a:pt x="115" y="55"/>
                    <a:pt x="115" y="55"/>
                    <a:pt x="115" y="56"/>
                  </a:cubicBezTo>
                  <a:cubicBezTo>
                    <a:pt x="118" y="61"/>
                    <a:pt x="125" y="64"/>
                    <a:pt x="131" y="61"/>
                  </a:cubicBezTo>
                  <a:cubicBezTo>
                    <a:pt x="135" y="59"/>
                    <a:pt x="142" y="52"/>
                    <a:pt x="139" y="47"/>
                  </a:cubicBezTo>
                  <a:cubicBezTo>
                    <a:pt x="136" y="42"/>
                    <a:pt x="130" y="41"/>
                    <a:pt x="125" y="42"/>
                  </a:cubicBezTo>
                  <a:cubicBezTo>
                    <a:pt x="121" y="42"/>
                    <a:pt x="117" y="46"/>
                    <a:pt x="115" y="51"/>
                  </a:cubicBezTo>
                  <a:cubicBezTo>
                    <a:pt x="107" y="51"/>
                    <a:pt x="98" y="54"/>
                    <a:pt x="91" y="57"/>
                  </a:cubicBezTo>
                  <a:cubicBezTo>
                    <a:pt x="97" y="48"/>
                    <a:pt x="103" y="39"/>
                    <a:pt x="109" y="31"/>
                  </a:cubicBezTo>
                  <a:cubicBezTo>
                    <a:pt x="114" y="32"/>
                    <a:pt x="118" y="29"/>
                    <a:pt x="120" y="24"/>
                  </a:cubicBezTo>
                  <a:cubicBezTo>
                    <a:pt x="122" y="18"/>
                    <a:pt x="121" y="11"/>
                    <a:pt x="114" y="9"/>
                  </a:cubicBezTo>
                  <a:cubicBezTo>
                    <a:pt x="110" y="8"/>
                    <a:pt x="104" y="9"/>
                    <a:pt x="101" y="13"/>
                  </a:cubicBezTo>
                  <a:cubicBezTo>
                    <a:pt x="96" y="19"/>
                    <a:pt x="100" y="26"/>
                    <a:pt x="104" y="30"/>
                  </a:cubicBezTo>
                  <a:cubicBezTo>
                    <a:pt x="92" y="45"/>
                    <a:pt x="81" y="61"/>
                    <a:pt x="72" y="77"/>
                  </a:cubicBezTo>
                  <a:cubicBezTo>
                    <a:pt x="73" y="63"/>
                    <a:pt x="70" y="46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72" y="30"/>
                    <a:pt x="76" y="23"/>
                    <a:pt x="74" y="16"/>
                  </a:cubicBezTo>
                  <a:cubicBezTo>
                    <a:pt x="72" y="9"/>
                    <a:pt x="62" y="0"/>
                    <a:pt x="54" y="4"/>
                  </a:cubicBezTo>
                  <a:cubicBezTo>
                    <a:pt x="48" y="7"/>
                    <a:pt x="45" y="16"/>
                    <a:pt x="47" y="2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4102100" y="3681413"/>
              <a:ext cx="1470025" cy="849313"/>
            </a:xfrm>
            <a:custGeom>
              <a:avLst/>
              <a:gdLst>
                <a:gd name="T0" fmla="*/ 390 w 392"/>
                <a:gd name="T1" fmla="*/ 154 h 226"/>
                <a:gd name="T2" fmla="*/ 388 w 392"/>
                <a:gd name="T3" fmla="*/ 154 h 226"/>
                <a:gd name="T4" fmla="*/ 352 w 392"/>
                <a:gd name="T5" fmla="*/ 111 h 226"/>
                <a:gd name="T6" fmla="*/ 307 w 392"/>
                <a:gd name="T7" fmla="*/ 87 h 226"/>
                <a:gd name="T8" fmla="*/ 234 w 392"/>
                <a:gd name="T9" fmla="*/ 114 h 226"/>
                <a:gd name="T10" fmla="*/ 233 w 392"/>
                <a:gd name="T11" fmla="*/ 114 h 226"/>
                <a:gd name="T12" fmla="*/ 123 w 392"/>
                <a:gd name="T13" fmla="*/ 121 h 226"/>
                <a:gd name="T14" fmla="*/ 88 w 392"/>
                <a:gd name="T15" fmla="*/ 125 h 226"/>
                <a:gd name="T16" fmla="*/ 133 w 392"/>
                <a:gd name="T17" fmla="*/ 75 h 226"/>
                <a:gd name="T18" fmla="*/ 170 w 392"/>
                <a:gd name="T19" fmla="*/ 50 h 226"/>
                <a:gd name="T20" fmla="*/ 170 w 392"/>
                <a:gd name="T21" fmla="*/ 51 h 226"/>
                <a:gd name="T22" fmla="*/ 275 w 392"/>
                <a:gd name="T23" fmla="*/ 37 h 226"/>
                <a:gd name="T24" fmla="*/ 274 w 392"/>
                <a:gd name="T25" fmla="*/ 34 h 226"/>
                <a:gd name="T26" fmla="*/ 273 w 392"/>
                <a:gd name="T27" fmla="*/ 34 h 226"/>
                <a:gd name="T28" fmla="*/ 273 w 392"/>
                <a:gd name="T29" fmla="*/ 33 h 226"/>
                <a:gd name="T30" fmla="*/ 169 w 392"/>
                <a:gd name="T31" fmla="*/ 46 h 226"/>
                <a:gd name="T32" fmla="*/ 127 w 392"/>
                <a:gd name="T33" fmla="*/ 75 h 226"/>
                <a:gd name="T34" fmla="*/ 86 w 392"/>
                <a:gd name="T35" fmla="*/ 126 h 226"/>
                <a:gd name="T36" fmla="*/ 54 w 392"/>
                <a:gd name="T37" fmla="*/ 131 h 226"/>
                <a:gd name="T38" fmla="*/ 0 w 392"/>
                <a:gd name="T39" fmla="*/ 152 h 226"/>
                <a:gd name="T40" fmla="*/ 1 w 392"/>
                <a:gd name="T41" fmla="*/ 153 h 226"/>
                <a:gd name="T42" fmla="*/ 64 w 392"/>
                <a:gd name="T43" fmla="*/ 133 h 226"/>
                <a:gd name="T44" fmla="*/ 85 w 392"/>
                <a:gd name="T45" fmla="*/ 130 h 226"/>
                <a:gd name="T46" fmla="*/ 86 w 392"/>
                <a:gd name="T47" fmla="*/ 130 h 226"/>
                <a:gd name="T48" fmla="*/ 86 w 392"/>
                <a:gd name="T49" fmla="*/ 130 h 226"/>
                <a:gd name="T50" fmla="*/ 128 w 392"/>
                <a:gd name="T51" fmla="*/ 124 h 226"/>
                <a:gd name="T52" fmla="*/ 165 w 392"/>
                <a:gd name="T53" fmla="*/ 141 h 226"/>
                <a:gd name="T54" fmla="*/ 172 w 392"/>
                <a:gd name="T55" fmla="*/ 145 h 226"/>
                <a:gd name="T56" fmla="*/ 172 w 392"/>
                <a:gd name="T57" fmla="*/ 146 h 226"/>
                <a:gd name="T58" fmla="*/ 211 w 392"/>
                <a:gd name="T59" fmla="*/ 192 h 226"/>
                <a:gd name="T60" fmla="*/ 244 w 392"/>
                <a:gd name="T61" fmla="*/ 208 h 226"/>
                <a:gd name="T62" fmla="*/ 273 w 392"/>
                <a:gd name="T63" fmla="*/ 225 h 226"/>
                <a:gd name="T64" fmla="*/ 274 w 392"/>
                <a:gd name="T65" fmla="*/ 223 h 226"/>
                <a:gd name="T66" fmla="*/ 272 w 392"/>
                <a:gd name="T67" fmla="*/ 221 h 226"/>
                <a:gd name="T68" fmla="*/ 175 w 392"/>
                <a:gd name="T69" fmla="*/ 143 h 226"/>
                <a:gd name="T70" fmla="*/ 164 w 392"/>
                <a:gd name="T71" fmla="*/ 137 h 226"/>
                <a:gd name="T72" fmla="*/ 133 w 392"/>
                <a:gd name="T73" fmla="*/ 123 h 226"/>
                <a:gd name="T74" fmla="*/ 210 w 392"/>
                <a:gd name="T75" fmla="*/ 118 h 226"/>
                <a:gd name="T76" fmla="*/ 235 w 392"/>
                <a:gd name="T77" fmla="*/ 119 h 226"/>
                <a:gd name="T78" fmla="*/ 302 w 392"/>
                <a:gd name="T79" fmla="*/ 150 h 226"/>
                <a:gd name="T80" fmla="*/ 345 w 392"/>
                <a:gd name="T81" fmla="*/ 152 h 226"/>
                <a:gd name="T82" fmla="*/ 390 w 392"/>
                <a:gd name="T83" fmla="*/ 157 h 226"/>
                <a:gd name="T84" fmla="*/ 390 w 392"/>
                <a:gd name="T85" fmla="*/ 15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" h="226">
                  <a:moveTo>
                    <a:pt x="390" y="154"/>
                  </a:moveTo>
                  <a:cubicBezTo>
                    <a:pt x="390" y="154"/>
                    <a:pt x="389" y="154"/>
                    <a:pt x="388" y="154"/>
                  </a:cubicBezTo>
                  <a:cubicBezTo>
                    <a:pt x="381" y="137"/>
                    <a:pt x="366" y="122"/>
                    <a:pt x="352" y="111"/>
                  </a:cubicBezTo>
                  <a:cubicBezTo>
                    <a:pt x="339" y="101"/>
                    <a:pt x="324" y="90"/>
                    <a:pt x="307" y="87"/>
                  </a:cubicBezTo>
                  <a:cubicBezTo>
                    <a:pt x="283" y="84"/>
                    <a:pt x="244" y="87"/>
                    <a:pt x="234" y="114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196" y="113"/>
                    <a:pt x="158" y="116"/>
                    <a:pt x="123" y="121"/>
                  </a:cubicBezTo>
                  <a:cubicBezTo>
                    <a:pt x="111" y="123"/>
                    <a:pt x="99" y="124"/>
                    <a:pt x="88" y="125"/>
                  </a:cubicBezTo>
                  <a:cubicBezTo>
                    <a:pt x="96" y="105"/>
                    <a:pt x="116" y="88"/>
                    <a:pt x="133" y="75"/>
                  </a:cubicBezTo>
                  <a:cubicBezTo>
                    <a:pt x="145" y="66"/>
                    <a:pt x="157" y="57"/>
                    <a:pt x="170" y="50"/>
                  </a:cubicBezTo>
                  <a:cubicBezTo>
                    <a:pt x="170" y="50"/>
                    <a:pt x="170" y="51"/>
                    <a:pt x="170" y="51"/>
                  </a:cubicBezTo>
                  <a:cubicBezTo>
                    <a:pt x="203" y="74"/>
                    <a:pt x="241" y="44"/>
                    <a:pt x="275" y="37"/>
                  </a:cubicBezTo>
                  <a:cubicBezTo>
                    <a:pt x="277" y="37"/>
                    <a:pt x="276" y="34"/>
                    <a:pt x="274" y="34"/>
                  </a:cubicBezTo>
                  <a:cubicBezTo>
                    <a:pt x="274" y="34"/>
                    <a:pt x="274" y="34"/>
                    <a:pt x="273" y="34"/>
                  </a:cubicBezTo>
                  <a:cubicBezTo>
                    <a:pt x="273" y="34"/>
                    <a:pt x="273" y="34"/>
                    <a:pt x="273" y="33"/>
                  </a:cubicBezTo>
                  <a:cubicBezTo>
                    <a:pt x="252" y="0"/>
                    <a:pt x="179" y="5"/>
                    <a:pt x="169" y="46"/>
                  </a:cubicBezTo>
                  <a:cubicBezTo>
                    <a:pt x="154" y="54"/>
                    <a:pt x="140" y="65"/>
                    <a:pt x="127" y="75"/>
                  </a:cubicBezTo>
                  <a:cubicBezTo>
                    <a:pt x="112" y="88"/>
                    <a:pt x="91" y="105"/>
                    <a:pt x="86" y="126"/>
                  </a:cubicBezTo>
                  <a:cubicBezTo>
                    <a:pt x="75" y="127"/>
                    <a:pt x="65" y="129"/>
                    <a:pt x="54" y="131"/>
                  </a:cubicBezTo>
                  <a:cubicBezTo>
                    <a:pt x="36" y="134"/>
                    <a:pt x="13" y="138"/>
                    <a:pt x="0" y="152"/>
                  </a:cubicBezTo>
                  <a:cubicBezTo>
                    <a:pt x="0" y="153"/>
                    <a:pt x="1" y="154"/>
                    <a:pt x="1" y="153"/>
                  </a:cubicBezTo>
                  <a:cubicBezTo>
                    <a:pt x="20" y="141"/>
                    <a:pt x="41" y="136"/>
                    <a:pt x="64" y="133"/>
                  </a:cubicBezTo>
                  <a:cubicBezTo>
                    <a:pt x="71" y="132"/>
                    <a:pt x="78" y="131"/>
                    <a:pt x="85" y="130"/>
                  </a:cubicBezTo>
                  <a:cubicBezTo>
                    <a:pt x="85" y="130"/>
                    <a:pt x="86" y="130"/>
                    <a:pt x="86" y="130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100" y="128"/>
                    <a:pt x="114" y="126"/>
                    <a:pt x="128" y="124"/>
                  </a:cubicBezTo>
                  <a:cubicBezTo>
                    <a:pt x="141" y="129"/>
                    <a:pt x="153" y="134"/>
                    <a:pt x="165" y="141"/>
                  </a:cubicBezTo>
                  <a:cubicBezTo>
                    <a:pt x="167" y="143"/>
                    <a:pt x="170" y="144"/>
                    <a:pt x="172" y="145"/>
                  </a:cubicBezTo>
                  <a:cubicBezTo>
                    <a:pt x="172" y="145"/>
                    <a:pt x="172" y="146"/>
                    <a:pt x="172" y="146"/>
                  </a:cubicBezTo>
                  <a:cubicBezTo>
                    <a:pt x="175" y="167"/>
                    <a:pt x="192" y="182"/>
                    <a:pt x="211" y="192"/>
                  </a:cubicBezTo>
                  <a:cubicBezTo>
                    <a:pt x="221" y="198"/>
                    <a:pt x="233" y="202"/>
                    <a:pt x="244" y="208"/>
                  </a:cubicBezTo>
                  <a:cubicBezTo>
                    <a:pt x="254" y="213"/>
                    <a:pt x="263" y="219"/>
                    <a:pt x="273" y="225"/>
                  </a:cubicBezTo>
                  <a:cubicBezTo>
                    <a:pt x="274" y="226"/>
                    <a:pt x="275" y="224"/>
                    <a:pt x="274" y="223"/>
                  </a:cubicBezTo>
                  <a:cubicBezTo>
                    <a:pt x="274" y="222"/>
                    <a:pt x="273" y="222"/>
                    <a:pt x="272" y="221"/>
                  </a:cubicBezTo>
                  <a:cubicBezTo>
                    <a:pt x="253" y="186"/>
                    <a:pt x="225" y="118"/>
                    <a:pt x="175" y="143"/>
                  </a:cubicBezTo>
                  <a:cubicBezTo>
                    <a:pt x="171" y="141"/>
                    <a:pt x="168" y="139"/>
                    <a:pt x="164" y="137"/>
                  </a:cubicBezTo>
                  <a:cubicBezTo>
                    <a:pt x="155" y="131"/>
                    <a:pt x="144" y="125"/>
                    <a:pt x="133" y="123"/>
                  </a:cubicBezTo>
                  <a:cubicBezTo>
                    <a:pt x="159" y="121"/>
                    <a:pt x="184" y="118"/>
                    <a:pt x="210" y="118"/>
                  </a:cubicBezTo>
                  <a:cubicBezTo>
                    <a:pt x="218" y="118"/>
                    <a:pt x="227" y="119"/>
                    <a:pt x="235" y="119"/>
                  </a:cubicBezTo>
                  <a:cubicBezTo>
                    <a:pt x="255" y="135"/>
                    <a:pt x="277" y="147"/>
                    <a:pt x="302" y="150"/>
                  </a:cubicBezTo>
                  <a:cubicBezTo>
                    <a:pt x="317" y="152"/>
                    <a:pt x="331" y="152"/>
                    <a:pt x="345" y="152"/>
                  </a:cubicBezTo>
                  <a:cubicBezTo>
                    <a:pt x="360" y="152"/>
                    <a:pt x="375" y="154"/>
                    <a:pt x="390" y="157"/>
                  </a:cubicBezTo>
                  <a:cubicBezTo>
                    <a:pt x="391" y="157"/>
                    <a:pt x="392" y="155"/>
                    <a:pt x="390" y="154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4945063" y="3395663"/>
              <a:ext cx="508000" cy="300038"/>
            </a:xfrm>
            <a:custGeom>
              <a:avLst/>
              <a:gdLst>
                <a:gd name="T0" fmla="*/ 70 w 135"/>
                <a:gd name="T1" fmla="*/ 25 h 80"/>
                <a:gd name="T2" fmla="*/ 0 w 135"/>
                <a:gd name="T3" fmla="*/ 11 h 80"/>
                <a:gd name="T4" fmla="*/ 0 w 135"/>
                <a:gd name="T5" fmla="*/ 11 h 80"/>
                <a:gd name="T6" fmla="*/ 73 w 135"/>
                <a:gd name="T7" fmla="*/ 31 h 80"/>
                <a:gd name="T8" fmla="*/ 131 w 135"/>
                <a:gd name="T9" fmla="*/ 78 h 80"/>
                <a:gd name="T10" fmla="*/ 134 w 135"/>
                <a:gd name="T11" fmla="*/ 76 h 80"/>
                <a:gd name="T12" fmla="*/ 70 w 135"/>
                <a:gd name="T13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80">
                  <a:moveTo>
                    <a:pt x="70" y="25"/>
                  </a:moveTo>
                  <a:cubicBezTo>
                    <a:pt x="50" y="13"/>
                    <a:pt x="23" y="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6" y="5"/>
                    <a:pt x="51" y="17"/>
                    <a:pt x="73" y="31"/>
                  </a:cubicBezTo>
                  <a:cubicBezTo>
                    <a:pt x="94" y="44"/>
                    <a:pt x="113" y="61"/>
                    <a:pt x="131" y="78"/>
                  </a:cubicBezTo>
                  <a:cubicBezTo>
                    <a:pt x="133" y="80"/>
                    <a:pt x="135" y="77"/>
                    <a:pt x="134" y="76"/>
                  </a:cubicBezTo>
                  <a:cubicBezTo>
                    <a:pt x="114" y="57"/>
                    <a:pt x="93" y="39"/>
                    <a:pt x="70" y="25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5422900" y="3665538"/>
              <a:ext cx="277813" cy="290513"/>
            </a:xfrm>
            <a:custGeom>
              <a:avLst/>
              <a:gdLst>
                <a:gd name="T0" fmla="*/ 5 w 74"/>
                <a:gd name="T1" fmla="*/ 3 h 77"/>
                <a:gd name="T2" fmla="*/ 3 w 74"/>
                <a:gd name="T3" fmla="*/ 3 h 77"/>
                <a:gd name="T4" fmla="*/ 3 w 74"/>
                <a:gd name="T5" fmla="*/ 6 h 77"/>
                <a:gd name="T6" fmla="*/ 16 w 74"/>
                <a:gd name="T7" fmla="*/ 71 h 77"/>
                <a:gd name="T8" fmla="*/ 30 w 74"/>
                <a:gd name="T9" fmla="*/ 74 h 77"/>
                <a:gd name="T10" fmla="*/ 33 w 74"/>
                <a:gd name="T11" fmla="*/ 57 h 77"/>
                <a:gd name="T12" fmla="*/ 53 w 74"/>
                <a:gd name="T13" fmla="*/ 65 h 77"/>
                <a:gd name="T14" fmla="*/ 55 w 74"/>
                <a:gd name="T15" fmla="*/ 63 h 77"/>
                <a:gd name="T16" fmla="*/ 51 w 74"/>
                <a:gd name="T17" fmla="*/ 43 h 77"/>
                <a:gd name="T18" fmla="*/ 68 w 74"/>
                <a:gd name="T19" fmla="*/ 43 h 77"/>
                <a:gd name="T20" fmla="*/ 70 w 74"/>
                <a:gd name="T21" fmla="*/ 25 h 77"/>
                <a:gd name="T22" fmla="*/ 5 w 74"/>
                <a:gd name="T23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77">
                  <a:moveTo>
                    <a:pt x="5" y="3"/>
                  </a:moveTo>
                  <a:cubicBezTo>
                    <a:pt x="4" y="2"/>
                    <a:pt x="3" y="2"/>
                    <a:pt x="3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0" y="28"/>
                    <a:pt x="0" y="55"/>
                    <a:pt x="16" y="71"/>
                  </a:cubicBezTo>
                  <a:cubicBezTo>
                    <a:pt x="20" y="75"/>
                    <a:pt x="26" y="77"/>
                    <a:pt x="30" y="74"/>
                  </a:cubicBezTo>
                  <a:cubicBezTo>
                    <a:pt x="35" y="71"/>
                    <a:pt x="35" y="63"/>
                    <a:pt x="33" y="57"/>
                  </a:cubicBezTo>
                  <a:cubicBezTo>
                    <a:pt x="39" y="62"/>
                    <a:pt x="45" y="65"/>
                    <a:pt x="53" y="65"/>
                  </a:cubicBezTo>
                  <a:cubicBezTo>
                    <a:pt x="54" y="65"/>
                    <a:pt x="55" y="64"/>
                    <a:pt x="55" y="63"/>
                  </a:cubicBezTo>
                  <a:cubicBezTo>
                    <a:pt x="55" y="56"/>
                    <a:pt x="54" y="49"/>
                    <a:pt x="51" y="43"/>
                  </a:cubicBezTo>
                  <a:cubicBezTo>
                    <a:pt x="57" y="45"/>
                    <a:pt x="63" y="46"/>
                    <a:pt x="68" y="43"/>
                  </a:cubicBezTo>
                  <a:cubicBezTo>
                    <a:pt x="74" y="39"/>
                    <a:pt x="72" y="30"/>
                    <a:pt x="70" y="25"/>
                  </a:cubicBezTo>
                  <a:cubicBezTo>
                    <a:pt x="61" y="1"/>
                    <a:pt x="26" y="0"/>
                    <a:pt x="5" y="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10037763" y="1901826"/>
              <a:ext cx="1125538" cy="1090613"/>
            </a:xfrm>
            <a:custGeom>
              <a:avLst/>
              <a:gdLst>
                <a:gd name="T0" fmla="*/ 233 w 300"/>
                <a:gd name="T1" fmla="*/ 66 h 290"/>
                <a:gd name="T2" fmla="*/ 145 w 300"/>
                <a:gd name="T3" fmla="*/ 100 h 290"/>
                <a:gd name="T4" fmla="*/ 140 w 300"/>
                <a:gd name="T5" fmla="*/ 94 h 290"/>
                <a:gd name="T6" fmla="*/ 100 w 300"/>
                <a:gd name="T7" fmla="*/ 51 h 290"/>
                <a:gd name="T8" fmla="*/ 2 w 300"/>
                <a:gd name="T9" fmla="*/ 0 h 290"/>
                <a:gd name="T10" fmla="*/ 1 w 300"/>
                <a:gd name="T11" fmla="*/ 1 h 290"/>
                <a:gd name="T12" fmla="*/ 102 w 300"/>
                <a:gd name="T13" fmla="*/ 59 h 290"/>
                <a:gd name="T14" fmla="*/ 141 w 300"/>
                <a:gd name="T15" fmla="*/ 102 h 290"/>
                <a:gd name="T16" fmla="*/ 175 w 300"/>
                <a:gd name="T17" fmla="*/ 143 h 290"/>
                <a:gd name="T18" fmla="*/ 175 w 300"/>
                <a:gd name="T19" fmla="*/ 143 h 290"/>
                <a:gd name="T20" fmla="*/ 187 w 300"/>
                <a:gd name="T21" fmla="*/ 235 h 290"/>
                <a:gd name="T22" fmla="*/ 260 w 300"/>
                <a:gd name="T23" fmla="*/ 286 h 290"/>
                <a:gd name="T24" fmla="*/ 296 w 300"/>
                <a:gd name="T25" fmla="*/ 262 h 290"/>
                <a:gd name="T26" fmla="*/ 287 w 300"/>
                <a:gd name="T27" fmla="*/ 217 h 290"/>
                <a:gd name="T28" fmla="*/ 179 w 300"/>
                <a:gd name="T29" fmla="*/ 142 h 290"/>
                <a:gd name="T30" fmla="*/ 177 w 300"/>
                <a:gd name="T31" fmla="*/ 142 h 290"/>
                <a:gd name="T32" fmla="*/ 177 w 300"/>
                <a:gd name="T33" fmla="*/ 142 h 290"/>
                <a:gd name="T34" fmla="*/ 177 w 300"/>
                <a:gd name="T35" fmla="*/ 141 h 290"/>
                <a:gd name="T36" fmla="*/ 154 w 300"/>
                <a:gd name="T37" fmla="*/ 110 h 290"/>
                <a:gd name="T38" fmla="*/ 170 w 300"/>
                <a:gd name="T39" fmla="*/ 119 h 290"/>
                <a:gd name="T40" fmla="*/ 217 w 300"/>
                <a:gd name="T41" fmla="*/ 136 h 290"/>
                <a:gd name="T42" fmla="*/ 284 w 300"/>
                <a:gd name="T43" fmla="*/ 124 h 290"/>
                <a:gd name="T44" fmla="*/ 233 w 300"/>
                <a:gd name="T45" fmla="*/ 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0" h="290">
                  <a:moveTo>
                    <a:pt x="233" y="66"/>
                  </a:moveTo>
                  <a:cubicBezTo>
                    <a:pt x="202" y="63"/>
                    <a:pt x="165" y="75"/>
                    <a:pt x="145" y="100"/>
                  </a:cubicBezTo>
                  <a:cubicBezTo>
                    <a:pt x="144" y="98"/>
                    <a:pt x="142" y="96"/>
                    <a:pt x="140" y="94"/>
                  </a:cubicBezTo>
                  <a:cubicBezTo>
                    <a:pt x="128" y="79"/>
                    <a:pt x="115" y="65"/>
                    <a:pt x="100" y="51"/>
                  </a:cubicBezTo>
                  <a:cubicBezTo>
                    <a:pt x="73" y="27"/>
                    <a:pt x="39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40" y="13"/>
                    <a:pt x="73" y="31"/>
                    <a:pt x="102" y="59"/>
                  </a:cubicBezTo>
                  <a:cubicBezTo>
                    <a:pt x="116" y="72"/>
                    <a:pt x="129" y="87"/>
                    <a:pt x="141" y="102"/>
                  </a:cubicBezTo>
                  <a:cubicBezTo>
                    <a:pt x="152" y="116"/>
                    <a:pt x="162" y="130"/>
                    <a:pt x="175" y="143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165" y="172"/>
                    <a:pt x="174" y="209"/>
                    <a:pt x="187" y="235"/>
                  </a:cubicBezTo>
                  <a:cubicBezTo>
                    <a:pt x="201" y="263"/>
                    <a:pt x="226" y="290"/>
                    <a:pt x="260" y="286"/>
                  </a:cubicBezTo>
                  <a:cubicBezTo>
                    <a:pt x="275" y="284"/>
                    <a:pt x="291" y="278"/>
                    <a:pt x="296" y="262"/>
                  </a:cubicBezTo>
                  <a:cubicBezTo>
                    <a:pt x="300" y="246"/>
                    <a:pt x="294" y="230"/>
                    <a:pt x="287" y="217"/>
                  </a:cubicBezTo>
                  <a:cubicBezTo>
                    <a:pt x="264" y="175"/>
                    <a:pt x="222" y="155"/>
                    <a:pt x="179" y="142"/>
                  </a:cubicBezTo>
                  <a:cubicBezTo>
                    <a:pt x="178" y="141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1"/>
                  </a:cubicBezTo>
                  <a:cubicBezTo>
                    <a:pt x="170" y="131"/>
                    <a:pt x="162" y="120"/>
                    <a:pt x="154" y="110"/>
                  </a:cubicBezTo>
                  <a:cubicBezTo>
                    <a:pt x="159" y="114"/>
                    <a:pt x="164" y="117"/>
                    <a:pt x="170" y="119"/>
                  </a:cubicBezTo>
                  <a:cubicBezTo>
                    <a:pt x="185" y="127"/>
                    <a:pt x="201" y="132"/>
                    <a:pt x="217" y="136"/>
                  </a:cubicBezTo>
                  <a:cubicBezTo>
                    <a:pt x="234" y="140"/>
                    <a:pt x="277" y="149"/>
                    <a:pt x="284" y="124"/>
                  </a:cubicBezTo>
                  <a:cubicBezTo>
                    <a:pt x="292" y="93"/>
                    <a:pt x="260" y="69"/>
                    <a:pt x="233" y="66"/>
                  </a:cubicBezTo>
                  <a:close/>
                </a:path>
              </a:pathLst>
            </a:custGeom>
            <a:solidFill>
              <a:srgbClr val="528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9820275" y="1936751"/>
              <a:ext cx="423863" cy="439738"/>
            </a:xfrm>
            <a:custGeom>
              <a:avLst/>
              <a:gdLst>
                <a:gd name="T0" fmla="*/ 106 w 113"/>
                <a:gd name="T1" fmla="*/ 61 h 117"/>
                <a:gd name="T2" fmla="*/ 55 w 113"/>
                <a:gd name="T3" fmla="*/ 69 h 117"/>
                <a:gd name="T4" fmla="*/ 28 w 113"/>
                <a:gd name="T5" fmla="*/ 38 h 117"/>
                <a:gd name="T6" fmla="*/ 2 w 113"/>
                <a:gd name="T7" fmla="*/ 2 h 117"/>
                <a:gd name="T8" fmla="*/ 0 w 113"/>
                <a:gd name="T9" fmla="*/ 3 h 117"/>
                <a:gd name="T10" fmla="*/ 28 w 113"/>
                <a:gd name="T11" fmla="*/ 43 h 117"/>
                <a:gd name="T12" fmla="*/ 54 w 113"/>
                <a:gd name="T13" fmla="*/ 72 h 117"/>
                <a:gd name="T14" fmla="*/ 55 w 113"/>
                <a:gd name="T15" fmla="*/ 75 h 117"/>
                <a:gd name="T16" fmla="*/ 62 w 113"/>
                <a:gd name="T17" fmla="*/ 111 h 117"/>
                <a:gd name="T18" fmla="*/ 77 w 113"/>
                <a:gd name="T19" fmla="*/ 95 h 117"/>
                <a:gd name="T20" fmla="*/ 99 w 113"/>
                <a:gd name="T21" fmla="*/ 97 h 117"/>
                <a:gd name="T22" fmla="*/ 101 w 113"/>
                <a:gd name="T23" fmla="*/ 94 h 117"/>
                <a:gd name="T24" fmla="*/ 95 w 113"/>
                <a:gd name="T25" fmla="*/ 80 h 117"/>
                <a:gd name="T26" fmla="*/ 109 w 113"/>
                <a:gd name="T27" fmla="*/ 76 h 117"/>
                <a:gd name="T28" fmla="*/ 106 w 113"/>
                <a:gd name="T29" fmla="*/ 6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7">
                  <a:moveTo>
                    <a:pt x="106" y="61"/>
                  </a:moveTo>
                  <a:cubicBezTo>
                    <a:pt x="91" y="47"/>
                    <a:pt x="65" y="52"/>
                    <a:pt x="55" y="69"/>
                  </a:cubicBezTo>
                  <a:cubicBezTo>
                    <a:pt x="47" y="59"/>
                    <a:pt x="37" y="49"/>
                    <a:pt x="28" y="38"/>
                  </a:cubicBezTo>
                  <a:cubicBezTo>
                    <a:pt x="19" y="26"/>
                    <a:pt x="11" y="14"/>
                    <a:pt x="2" y="2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7" y="17"/>
                    <a:pt x="17" y="30"/>
                    <a:pt x="28" y="43"/>
                  </a:cubicBezTo>
                  <a:cubicBezTo>
                    <a:pt x="36" y="53"/>
                    <a:pt x="44" y="63"/>
                    <a:pt x="54" y="72"/>
                  </a:cubicBezTo>
                  <a:cubicBezTo>
                    <a:pt x="54" y="73"/>
                    <a:pt x="54" y="74"/>
                    <a:pt x="55" y="75"/>
                  </a:cubicBezTo>
                  <a:cubicBezTo>
                    <a:pt x="47" y="86"/>
                    <a:pt x="49" y="104"/>
                    <a:pt x="62" y="111"/>
                  </a:cubicBezTo>
                  <a:cubicBezTo>
                    <a:pt x="74" y="117"/>
                    <a:pt x="77" y="104"/>
                    <a:pt x="77" y="95"/>
                  </a:cubicBezTo>
                  <a:cubicBezTo>
                    <a:pt x="84" y="99"/>
                    <a:pt x="91" y="100"/>
                    <a:pt x="99" y="97"/>
                  </a:cubicBezTo>
                  <a:cubicBezTo>
                    <a:pt x="100" y="97"/>
                    <a:pt x="101" y="95"/>
                    <a:pt x="101" y="94"/>
                  </a:cubicBezTo>
                  <a:cubicBezTo>
                    <a:pt x="99" y="89"/>
                    <a:pt x="97" y="84"/>
                    <a:pt x="95" y="80"/>
                  </a:cubicBezTo>
                  <a:cubicBezTo>
                    <a:pt x="100" y="81"/>
                    <a:pt x="105" y="80"/>
                    <a:pt x="109" y="76"/>
                  </a:cubicBezTo>
                  <a:cubicBezTo>
                    <a:pt x="113" y="72"/>
                    <a:pt x="111" y="64"/>
                    <a:pt x="106" y="61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8972550" y="2360613"/>
              <a:ext cx="1128713" cy="974725"/>
            </a:xfrm>
            <a:custGeom>
              <a:avLst/>
              <a:gdLst>
                <a:gd name="T0" fmla="*/ 297 w 301"/>
                <a:gd name="T1" fmla="*/ 256 h 259"/>
                <a:gd name="T2" fmla="*/ 296 w 301"/>
                <a:gd name="T3" fmla="*/ 254 h 259"/>
                <a:gd name="T4" fmla="*/ 296 w 301"/>
                <a:gd name="T5" fmla="*/ 198 h 259"/>
                <a:gd name="T6" fmla="*/ 276 w 301"/>
                <a:gd name="T7" fmla="*/ 151 h 259"/>
                <a:gd name="T8" fmla="*/ 203 w 301"/>
                <a:gd name="T9" fmla="*/ 124 h 259"/>
                <a:gd name="T10" fmla="*/ 203 w 301"/>
                <a:gd name="T11" fmla="*/ 124 h 259"/>
                <a:gd name="T12" fmla="*/ 114 w 301"/>
                <a:gd name="T13" fmla="*/ 58 h 259"/>
                <a:gd name="T14" fmla="*/ 84 w 301"/>
                <a:gd name="T15" fmla="*/ 39 h 259"/>
                <a:gd name="T16" fmla="*/ 152 w 301"/>
                <a:gd name="T17" fmla="*/ 29 h 259"/>
                <a:gd name="T18" fmla="*/ 196 w 301"/>
                <a:gd name="T19" fmla="*/ 34 h 259"/>
                <a:gd name="T20" fmla="*/ 196 w 301"/>
                <a:gd name="T21" fmla="*/ 35 h 259"/>
                <a:gd name="T22" fmla="*/ 284 w 301"/>
                <a:gd name="T23" fmla="*/ 92 h 259"/>
                <a:gd name="T24" fmla="*/ 286 w 301"/>
                <a:gd name="T25" fmla="*/ 89 h 259"/>
                <a:gd name="T26" fmla="*/ 285 w 301"/>
                <a:gd name="T27" fmla="*/ 89 h 259"/>
                <a:gd name="T28" fmla="*/ 286 w 301"/>
                <a:gd name="T29" fmla="*/ 88 h 259"/>
                <a:gd name="T30" fmla="*/ 198 w 301"/>
                <a:gd name="T31" fmla="*/ 31 h 259"/>
                <a:gd name="T32" fmla="*/ 147 w 301"/>
                <a:gd name="T33" fmla="*/ 26 h 259"/>
                <a:gd name="T34" fmla="*/ 83 w 301"/>
                <a:gd name="T35" fmla="*/ 38 h 259"/>
                <a:gd name="T36" fmla="*/ 55 w 301"/>
                <a:gd name="T37" fmla="*/ 21 h 259"/>
                <a:gd name="T38" fmla="*/ 0 w 301"/>
                <a:gd name="T39" fmla="*/ 3 h 259"/>
                <a:gd name="T40" fmla="*/ 0 w 301"/>
                <a:gd name="T41" fmla="*/ 4 h 259"/>
                <a:gd name="T42" fmla="*/ 61 w 301"/>
                <a:gd name="T43" fmla="*/ 29 h 259"/>
                <a:gd name="T44" fmla="*/ 80 w 301"/>
                <a:gd name="T45" fmla="*/ 40 h 259"/>
                <a:gd name="T46" fmla="*/ 81 w 301"/>
                <a:gd name="T47" fmla="*/ 41 h 259"/>
                <a:gd name="T48" fmla="*/ 81 w 301"/>
                <a:gd name="T49" fmla="*/ 41 h 259"/>
                <a:gd name="T50" fmla="*/ 116 w 301"/>
                <a:gd name="T51" fmla="*/ 64 h 259"/>
                <a:gd name="T52" fmla="*/ 134 w 301"/>
                <a:gd name="T53" fmla="*/ 101 h 259"/>
                <a:gd name="T54" fmla="*/ 136 w 301"/>
                <a:gd name="T55" fmla="*/ 108 h 259"/>
                <a:gd name="T56" fmla="*/ 135 w 301"/>
                <a:gd name="T57" fmla="*/ 108 h 259"/>
                <a:gd name="T58" fmla="*/ 135 w 301"/>
                <a:gd name="T59" fmla="*/ 169 h 259"/>
                <a:gd name="T60" fmla="*/ 150 w 301"/>
                <a:gd name="T61" fmla="*/ 202 h 259"/>
                <a:gd name="T62" fmla="*/ 162 w 301"/>
                <a:gd name="T63" fmla="*/ 234 h 259"/>
                <a:gd name="T64" fmla="*/ 164 w 301"/>
                <a:gd name="T65" fmla="*/ 233 h 259"/>
                <a:gd name="T66" fmla="*/ 164 w 301"/>
                <a:gd name="T67" fmla="*/ 231 h 259"/>
                <a:gd name="T68" fmla="*/ 140 w 301"/>
                <a:gd name="T69" fmla="*/ 109 h 259"/>
                <a:gd name="T70" fmla="*/ 136 w 301"/>
                <a:gd name="T71" fmla="*/ 97 h 259"/>
                <a:gd name="T72" fmla="*/ 121 w 301"/>
                <a:gd name="T73" fmla="*/ 67 h 259"/>
                <a:gd name="T74" fmla="*/ 182 w 301"/>
                <a:gd name="T75" fmla="*/ 112 h 259"/>
                <a:gd name="T76" fmla="*/ 201 w 301"/>
                <a:gd name="T77" fmla="*/ 129 h 259"/>
                <a:gd name="T78" fmla="*/ 232 w 301"/>
                <a:gd name="T79" fmla="*/ 196 h 259"/>
                <a:gd name="T80" fmla="*/ 264 w 301"/>
                <a:gd name="T81" fmla="*/ 225 h 259"/>
                <a:gd name="T82" fmla="*/ 295 w 301"/>
                <a:gd name="T83" fmla="*/ 258 h 259"/>
                <a:gd name="T84" fmla="*/ 297 w 301"/>
                <a:gd name="T85" fmla="*/ 25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259">
                  <a:moveTo>
                    <a:pt x="297" y="256"/>
                  </a:moveTo>
                  <a:cubicBezTo>
                    <a:pt x="297" y="255"/>
                    <a:pt x="296" y="255"/>
                    <a:pt x="296" y="254"/>
                  </a:cubicBezTo>
                  <a:cubicBezTo>
                    <a:pt x="301" y="237"/>
                    <a:pt x="299" y="216"/>
                    <a:pt x="296" y="198"/>
                  </a:cubicBezTo>
                  <a:cubicBezTo>
                    <a:pt x="293" y="182"/>
                    <a:pt x="288" y="164"/>
                    <a:pt x="276" y="151"/>
                  </a:cubicBezTo>
                  <a:cubicBezTo>
                    <a:pt x="261" y="133"/>
                    <a:pt x="228" y="110"/>
                    <a:pt x="203" y="124"/>
                  </a:cubicBezTo>
                  <a:cubicBezTo>
                    <a:pt x="203" y="124"/>
                    <a:pt x="203" y="124"/>
                    <a:pt x="203" y="124"/>
                  </a:cubicBezTo>
                  <a:cubicBezTo>
                    <a:pt x="176" y="99"/>
                    <a:pt x="144" y="77"/>
                    <a:pt x="114" y="58"/>
                  </a:cubicBezTo>
                  <a:cubicBezTo>
                    <a:pt x="104" y="51"/>
                    <a:pt x="94" y="45"/>
                    <a:pt x="84" y="39"/>
                  </a:cubicBezTo>
                  <a:cubicBezTo>
                    <a:pt x="104" y="28"/>
                    <a:pt x="130" y="28"/>
                    <a:pt x="152" y="29"/>
                  </a:cubicBezTo>
                  <a:cubicBezTo>
                    <a:pt x="166" y="30"/>
                    <a:pt x="181" y="31"/>
                    <a:pt x="196" y="34"/>
                  </a:cubicBezTo>
                  <a:cubicBezTo>
                    <a:pt x="196" y="34"/>
                    <a:pt x="195" y="34"/>
                    <a:pt x="196" y="35"/>
                  </a:cubicBezTo>
                  <a:cubicBezTo>
                    <a:pt x="206" y="74"/>
                    <a:pt x="254" y="75"/>
                    <a:pt x="284" y="92"/>
                  </a:cubicBezTo>
                  <a:cubicBezTo>
                    <a:pt x="286" y="93"/>
                    <a:pt x="287" y="90"/>
                    <a:pt x="286" y="89"/>
                  </a:cubicBezTo>
                  <a:cubicBezTo>
                    <a:pt x="286" y="89"/>
                    <a:pt x="285" y="89"/>
                    <a:pt x="285" y="89"/>
                  </a:cubicBezTo>
                  <a:cubicBezTo>
                    <a:pt x="285" y="88"/>
                    <a:pt x="285" y="88"/>
                    <a:pt x="286" y="88"/>
                  </a:cubicBezTo>
                  <a:cubicBezTo>
                    <a:pt x="291" y="49"/>
                    <a:pt x="232" y="6"/>
                    <a:pt x="198" y="31"/>
                  </a:cubicBezTo>
                  <a:cubicBezTo>
                    <a:pt x="181" y="27"/>
                    <a:pt x="163" y="26"/>
                    <a:pt x="147" y="26"/>
                  </a:cubicBezTo>
                  <a:cubicBezTo>
                    <a:pt x="127" y="25"/>
                    <a:pt x="100" y="25"/>
                    <a:pt x="83" y="38"/>
                  </a:cubicBezTo>
                  <a:cubicBezTo>
                    <a:pt x="74" y="32"/>
                    <a:pt x="65" y="26"/>
                    <a:pt x="55" y="21"/>
                  </a:cubicBezTo>
                  <a:cubicBezTo>
                    <a:pt x="40" y="12"/>
                    <a:pt x="19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3" y="7"/>
                    <a:pt x="42" y="17"/>
                    <a:pt x="61" y="29"/>
                  </a:cubicBezTo>
                  <a:cubicBezTo>
                    <a:pt x="68" y="33"/>
                    <a:pt x="74" y="37"/>
                    <a:pt x="80" y="40"/>
                  </a:cubicBezTo>
                  <a:cubicBezTo>
                    <a:pt x="80" y="41"/>
                    <a:pt x="80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93" y="48"/>
                    <a:pt x="104" y="56"/>
                    <a:pt x="116" y="64"/>
                  </a:cubicBezTo>
                  <a:cubicBezTo>
                    <a:pt x="123" y="76"/>
                    <a:pt x="129" y="87"/>
                    <a:pt x="134" y="101"/>
                  </a:cubicBezTo>
                  <a:cubicBezTo>
                    <a:pt x="134" y="103"/>
                    <a:pt x="135" y="106"/>
                    <a:pt x="136" y="108"/>
                  </a:cubicBezTo>
                  <a:cubicBezTo>
                    <a:pt x="136" y="108"/>
                    <a:pt x="136" y="108"/>
                    <a:pt x="135" y="108"/>
                  </a:cubicBezTo>
                  <a:cubicBezTo>
                    <a:pt x="124" y="127"/>
                    <a:pt x="128" y="150"/>
                    <a:pt x="135" y="169"/>
                  </a:cubicBezTo>
                  <a:cubicBezTo>
                    <a:pt x="140" y="180"/>
                    <a:pt x="146" y="191"/>
                    <a:pt x="150" y="202"/>
                  </a:cubicBezTo>
                  <a:cubicBezTo>
                    <a:pt x="155" y="213"/>
                    <a:pt x="158" y="223"/>
                    <a:pt x="162" y="234"/>
                  </a:cubicBezTo>
                  <a:cubicBezTo>
                    <a:pt x="162" y="236"/>
                    <a:pt x="164" y="235"/>
                    <a:pt x="164" y="233"/>
                  </a:cubicBezTo>
                  <a:cubicBezTo>
                    <a:pt x="164" y="233"/>
                    <a:pt x="164" y="232"/>
                    <a:pt x="164" y="231"/>
                  </a:cubicBezTo>
                  <a:cubicBezTo>
                    <a:pt x="172" y="191"/>
                    <a:pt x="195" y="122"/>
                    <a:pt x="140" y="109"/>
                  </a:cubicBezTo>
                  <a:cubicBezTo>
                    <a:pt x="139" y="104"/>
                    <a:pt x="137" y="100"/>
                    <a:pt x="136" y="97"/>
                  </a:cubicBezTo>
                  <a:cubicBezTo>
                    <a:pt x="132" y="87"/>
                    <a:pt x="128" y="75"/>
                    <a:pt x="121" y="67"/>
                  </a:cubicBezTo>
                  <a:cubicBezTo>
                    <a:pt x="142" y="81"/>
                    <a:pt x="163" y="96"/>
                    <a:pt x="182" y="112"/>
                  </a:cubicBezTo>
                  <a:cubicBezTo>
                    <a:pt x="189" y="117"/>
                    <a:pt x="195" y="123"/>
                    <a:pt x="201" y="129"/>
                  </a:cubicBezTo>
                  <a:cubicBezTo>
                    <a:pt x="206" y="154"/>
                    <a:pt x="215" y="178"/>
                    <a:pt x="232" y="196"/>
                  </a:cubicBezTo>
                  <a:cubicBezTo>
                    <a:pt x="242" y="207"/>
                    <a:pt x="253" y="216"/>
                    <a:pt x="264" y="225"/>
                  </a:cubicBezTo>
                  <a:cubicBezTo>
                    <a:pt x="275" y="235"/>
                    <a:pt x="285" y="246"/>
                    <a:pt x="295" y="258"/>
                  </a:cubicBezTo>
                  <a:cubicBezTo>
                    <a:pt x="296" y="259"/>
                    <a:pt x="298" y="258"/>
                    <a:pt x="297" y="256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8416925" y="2846388"/>
              <a:ext cx="817563" cy="527050"/>
            </a:xfrm>
            <a:custGeom>
              <a:avLst/>
              <a:gdLst>
                <a:gd name="T0" fmla="*/ 181 w 218"/>
                <a:gd name="T1" fmla="*/ 102 h 140"/>
                <a:gd name="T2" fmla="*/ 202 w 218"/>
                <a:gd name="T3" fmla="*/ 88 h 140"/>
                <a:gd name="T4" fmla="*/ 201 w 218"/>
                <a:gd name="T5" fmla="*/ 63 h 140"/>
                <a:gd name="T6" fmla="*/ 200 w 218"/>
                <a:gd name="T7" fmla="*/ 32 h 140"/>
                <a:gd name="T8" fmla="*/ 154 w 218"/>
                <a:gd name="T9" fmla="*/ 66 h 140"/>
                <a:gd name="T10" fmla="*/ 153 w 218"/>
                <a:gd name="T11" fmla="*/ 67 h 140"/>
                <a:gd name="T12" fmla="*/ 153 w 218"/>
                <a:gd name="T13" fmla="*/ 67 h 140"/>
                <a:gd name="T14" fmla="*/ 110 w 218"/>
                <a:gd name="T15" fmla="*/ 58 h 140"/>
                <a:gd name="T16" fmla="*/ 67 w 218"/>
                <a:gd name="T17" fmla="*/ 40 h 140"/>
                <a:gd name="T18" fmla="*/ 29 w 218"/>
                <a:gd name="T19" fmla="*/ 15 h 140"/>
                <a:gd name="T20" fmla="*/ 1 w 218"/>
                <a:gd name="T21" fmla="*/ 0 h 140"/>
                <a:gd name="T22" fmla="*/ 0 w 218"/>
                <a:gd name="T23" fmla="*/ 1 h 140"/>
                <a:gd name="T24" fmla="*/ 75 w 218"/>
                <a:gd name="T25" fmla="*/ 48 h 140"/>
                <a:gd name="T26" fmla="*/ 152 w 218"/>
                <a:gd name="T27" fmla="*/ 71 h 140"/>
                <a:gd name="T28" fmla="*/ 148 w 218"/>
                <a:gd name="T29" fmla="*/ 95 h 140"/>
                <a:gd name="T30" fmla="*/ 151 w 218"/>
                <a:gd name="T31" fmla="*/ 121 h 140"/>
                <a:gd name="T32" fmla="*/ 181 w 218"/>
                <a:gd name="T33" fmla="*/ 10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" h="140">
                  <a:moveTo>
                    <a:pt x="181" y="102"/>
                  </a:moveTo>
                  <a:cubicBezTo>
                    <a:pt x="190" y="105"/>
                    <a:pt x="199" y="96"/>
                    <a:pt x="202" y="88"/>
                  </a:cubicBezTo>
                  <a:cubicBezTo>
                    <a:pt x="206" y="80"/>
                    <a:pt x="206" y="71"/>
                    <a:pt x="201" y="63"/>
                  </a:cubicBezTo>
                  <a:cubicBezTo>
                    <a:pt x="212" y="56"/>
                    <a:pt x="218" y="35"/>
                    <a:pt x="200" y="32"/>
                  </a:cubicBezTo>
                  <a:cubicBezTo>
                    <a:pt x="179" y="28"/>
                    <a:pt x="164" y="49"/>
                    <a:pt x="154" y="66"/>
                  </a:cubicBezTo>
                  <a:cubicBezTo>
                    <a:pt x="154" y="66"/>
                    <a:pt x="153" y="66"/>
                    <a:pt x="153" y="67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39" y="64"/>
                    <a:pt x="124" y="62"/>
                    <a:pt x="110" y="58"/>
                  </a:cubicBezTo>
                  <a:cubicBezTo>
                    <a:pt x="95" y="54"/>
                    <a:pt x="81" y="48"/>
                    <a:pt x="67" y="40"/>
                  </a:cubicBezTo>
                  <a:cubicBezTo>
                    <a:pt x="54" y="32"/>
                    <a:pt x="42" y="24"/>
                    <a:pt x="29" y="15"/>
                  </a:cubicBezTo>
                  <a:cubicBezTo>
                    <a:pt x="21" y="9"/>
                    <a:pt x="11" y="3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6" y="15"/>
                    <a:pt x="48" y="35"/>
                    <a:pt x="75" y="48"/>
                  </a:cubicBezTo>
                  <a:cubicBezTo>
                    <a:pt x="98" y="60"/>
                    <a:pt x="125" y="70"/>
                    <a:pt x="152" y="71"/>
                  </a:cubicBezTo>
                  <a:cubicBezTo>
                    <a:pt x="149" y="79"/>
                    <a:pt x="148" y="87"/>
                    <a:pt x="148" y="95"/>
                  </a:cubicBezTo>
                  <a:cubicBezTo>
                    <a:pt x="147" y="103"/>
                    <a:pt x="147" y="114"/>
                    <a:pt x="151" y="121"/>
                  </a:cubicBezTo>
                  <a:cubicBezTo>
                    <a:pt x="164" y="140"/>
                    <a:pt x="179" y="116"/>
                    <a:pt x="181" y="102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8623300" y="2662238"/>
              <a:ext cx="341313" cy="338138"/>
            </a:xfrm>
            <a:custGeom>
              <a:avLst/>
              <a:gdLst>
                <a:gd name="T0" fmla="*/ 89 w 91"/>
                <a:gd name="T1" fmla="*/ 0 h 90"/>
                <a:gd name="T2" fmla="*/ 30 w 91"/>
                <a:gd name="T3" fmla="*/ 27 h 90"/>
                <a:gd name="T4" fmla="*/ 0 w 91"/>
                <a:gd name="T5" fmla="*/ 84 h 90"/>
                <a:gd name="T6" fmla="*/ 0 w 91"/>
                <a:gd name="T7" fmla="*/ 84 h 90"/>
                <a:gd name="T8" fmla="*/ 1 w 91"/>
                <a:gd name="T9" fmla="*/ 86 h 90"/>
                <a:gd name="T10" fmla="*/ 1 w 91"/>
                <a:gd name="T11" fmla="*/ 86 h 90"/>
                <a:gd name="T12" fmla="*/ 2 w 91"/>
                <a:gd name="T13" fmla="*/ 86 h 90"/>
                <a:gd name="T14" fmla="*/ 2 w 91"/>
                <a:gd name="T15" fmla="*/ 86 h 90"/>
                <a:gd name="T16" fmla="*/ 61 w 91"/>
                <a:gd name="T17" fmla="*/ 61 h 90"/>
                <a:gd name="T18" fmla="*/ 89 w 91"/>
                <a:gd name="T19" fmla="*/ 3 h 90"/>
                <a:gd name="T20" fmla="*/ 89 w 91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90">
                  <a:moveTo>
                    <a:pt x="89" y="0"/>
                  </a:moveTo>
                  <a:cubicBezTo>
                    <a:pt x="67" y="0"/>
                    <a:pt x="45" y="14"/>
                    <a:pt x="30" y="27"/>
                  </a:cubicBezTo>
                  <a:cubicBezTo>
                    <a:pt x="14" y="42"/>
                    <a:pt x="0" y="6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2" y="90"/>
                    <a:pt x="47" y="74"/>
                    <a:pt x="61" y="61"/>
                  </a:cubicBezTo>
                  <a:cubicBezTo>
                    <a:pt x="76" y="46"/>
                    <a:pt x="90" y="25"/>
                    <a:pt x="89" y="3"/>
                  </a:cubicBezTo>
                  <a:cubicBezTo>
                    <a:pt x="91" y="3"/>
                    <a:pt x="91" y="0"/>
                    <a:pt x="89" y="0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8623300" y="3030538"/>
              <a:ext cx="209550" cy="466725"/>
            </a:xfrm>
            <a:custGeom>
              <a:avLst/>
              <a:gdLst>
                <a:gd name="T0" fmla="*/ 45 w 56"/>
                <a:gd name="T1" fmla="*/ 123 h 124"/>
                <a:gd name="T2" fmla="*/ 54 w 56"/>
                <a:gd name="T3" fmla="*/ 55 h 124"/>
                <a:gd name="T4" fmla="*/ 26 w 56"/>
                <a:gd name="T5" fmla="*/ 2 h 124"/>
                <a:gd name="T6" fmla="*/ 26 w 56"/>
                <a:gd name="T7" fmla="*/ 1 h 124"/>
                <a:gd name="T8" fmla="*/ 25 w 56"/>
                <a:gd name="T9" fmla="*/ 1 h 124"/>
                <a:gd name="T10" fmla="*/ 25 w 56"/>
                <a:gd name="T11" fmla="*/ 1 h 124"/>
                <a:gd name="T12" fmla="*/ 25 w 56"/>
                <a:gd name="T13" fmla="*/ 2 h 124"/>
                <a:gd name="T14" fmla="*/ 38 w 56"/>
                <a:gd name="T15" fmla="*/ 122 h 124"/>
                <a:gd name="T16" fmla="*/ 41 w 56"/>
                <a:gd name="T17" fmla="*/ 122 h 124"/>
                <a:gd name="T18" fmla="*/ 45 w 56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124">
                  <a:moveTo>
                    <a:pt x="45" y="123"/>
                  </a:moveTo>
                  <a:cubicBezTo>
                    <a:pt x="55" y="102"/>
                    <a:pt x="56" y="77"/>
                    <a:pt x="54" y="55"/>
                  </a:cubicBezTo>
                  <a:cubicBezTo>
                    <a:pt x="51" y="37"/>
                    <a:pt x="45" y="9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7" y="1"/>
                    <a:pt x="26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0" y="39"/>
                    <a:pt x="14" y="88"/>
                    <a:pt x="38" y="122"/>
                  </a:cubicBezTo>
                  <a:cubicBezTo>
                    <a:pt x="39" y="123"/>
                    <a:pt x="40" y="123"/>
                    <a:pt x="41" y="122"/>
                  </a:cubicBezTo>
                  <a:cubicBezTo>
                    <a:pt x="42" y="124"/>
                    <a:pt x="44" y="124"/>
                    <a:pt x="45" y="123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11231563" y="2071688"/>
              <a:ext cx="544513" cy="733425"/>
            </a:xfrm>
            <a:custGeom>
              <a:avLst/>
              <a:gdLst>
                <a:gd name="T0" fmla="*/ 68 w 145"/>
                <a:gd name="T1" fmla="*/ 192 h 195"/>
                <a:gd name="T2" fmla="*/ 85 w 145"/>
                <a:gd name="T3" fmla="*/ 177 h 195"/>
                <a:gd name="T4" fmla="*/ 74 w 145"/>
                <a:gd name="T5" fmla="*/ 163 h 195"/>
                <a:gd name="T6" fmla="*/ 73 w 145"/>
                <a:gd name="T7" fmla="*/ 162 h 195"/>
                <a:gd name="T8" fmla="*/ 71 w 145"/>
                <a:gd name="T9" fmla="*/ 162 h 195"/>
                <a:gd name="T10" fmla="*/ 71 w 145"/>
                <a:gd name="T11" fmla="*/ 117 h 195"/>
                <a:gd name="T12" fmla="*/ 112 w 145"/>
                <a:gd name="T13" fmla="*/ 157 h 195"/>
                <a:gd name="T14" fmla="*/ 112 w 145"/>
                <a:gd name="T15" fmla="*/ 174 h 195"/>
                <a:gd name="T16" fmla="*/ 126 w 145"/>
                <a:gd name="T17" fmla="*/ 176 h 195"/>
                <a:gd name="T18" fmla="*/ 129 w 145"/>
                <a:gd name="T19" fmla="*/ 160 h 195"/>
                <a:gd name="T20" fmla="*/ 117 w 145"/>
                <a:gd name="T21" fmla="*/ 155 h 195"/>
                <a:gd name="T22" fmla="*/ 94 w 145"/>
                <a:gd name="T23" fmla="*/ 134 h 195"/>
                <a:gd name="T24" fmla="*/ 119 w 145"/>
                <a:gd name="T25" fmla="*/ 135 h 195"/>
                <a:gd name="T26" fmla="*/ 131 w 145"/>
                <a:gd name="T27" fmla="*/ 142 h 195"/>
                <a:gd name="T28" fmla="*/ 143 w 145"/>
                <a:gd name="T29" fmla="*/ 134 h 195"/>
                <a:gd name="T30" fmla="*/ 132 w 145"/>
                <a:gd name="T31" fmla="*/ 121 h 195"/>
                <a:gd name="T32" fmla="*/ 118 w 145"/>
                <a:gd name="T33" fmla="*/ 130 h 195"/>
                <a:gd name="T34" fmla="*/ 118 w 145"/>
                <a:gd name="T35" fmla="*/ 131 h 195"/>
                <a:gd name="T36" fmla="*/ 91 w 145"/>
                <a:gd name="T37" fmla="*/ 131 h 195"/>
                <a:gd name="T38" fmla="*/ 53 w 145"/>
                <a:gd name="T39" fmla="*/ 87 h 195"/>
                <a:gd name="T40" fmla="*/ 112 w 145"/>
                <a:gd name="T41" fmla="*/ 93 h 195"/>
                <a:gd name="T42" fmla="*/ 126 w 145"/>
                <a:gd name="T43" fmla="*/ 99 h 195"/>
                <a:gd name="T44" fmla="*/ 136 w 145"/>
                <a:gd name="T45" fmla="*/ 84 h 195"/>
                <a:gd name="T46" fmla="*/ 120 w 145"/>
                <a:gd name="T47" fmla="*/ 72 h 195"/>
                <a:gd name="T48" fmla="*/ 111 w 145"/>
                <a:gd name="T49" fmla="*/ 84 h 195"/>
                <a:gd name="T50" fmla="*/ 110 w 145"/>
                <a:gd name="T51" fmla="*/ 86 h 195"/>
                <a:gd name="T52" fmla="*/ 110 w 145"/>
                <a:gd name="T53" fmla="*/ 88 h 195"/>
                <a:gd name="T54" fmla="*/ 50 w 145"/>
                <a:gd name="T55" fmla="*/ 84 h 195"/>
                <a:gd name="T56" fmla="*/ 20 w 145"/>
                <a:gd name="T57" fmla="*/ 30 h 195"/>
                <a:gd name="T58" fmla="*/ 87 w 145"/>
                <a:gd name="T59" fmla="*/ 39 h 195"/>
                <a:gd name="T60" fmla="*/ 104 w 145"/>
                <a:gd name="T61" fmla="*/ 44 h 195"/>
                <a:gd name="T62" fmla="*/ 111 w 145"/>
                <a:gd name="T63" fmla="*/ 29 h 195"/>
                <a:gd name="T64" fmla="*/ 93 w 145"/>
                <a:gd name="T65" fmla="*/ 20 h 195"/>
                <a:gd name="T66" fmla="*/ 85 w 145"/>
                <a:gd name="T67" fmla="*/ 34 h 195"/>
                <a:gd name="T68" fmla="*/ 19 w 145"/>
                <a:gd name="T69" fmla="*/ 27 h 195"/>
                <a:gd name="T70" fmla="*/ 5 w 145"/>
                <a:gd name="T71" fmla="*/ 1 h 195"/>
                <a:gd name="T72" fmla="*/ 4 w 145"/>
                <a:gd name="T73" fmla="*/ 1 h 195"/>
                <a:gd name="T74" fmla="*/ 28 w 145"/>
                <a:gd name="T75" fmla="*/ 56 h 195"/>
                <a:gd name="T76" fmla="*/ 27 w 145"/>
                <a:gd name="T77" fmla="*/ 88 h 195"/>
                <a:gd name="T78" fmla="*/ 19 w 145"/>
                <a:gd name="T79" fmla="*/ 112 h 195"/>
                <a:gd name="T80" fmla="*/ 13 w 145"/>
                <a:gd name="T81" fmla="*/ 113 h 195"/>
                <a:gd name="T82" fmla="*/ 11 w 145"/>
                <a:gd name="T83" fmla="*/ 113 h 195"/>
                <a:gd name="T84" fmla="*/ 7 w 145"/>
                <a:gd name="T85" fmla="*/ 134 h 195"/>
                <a:gd name="T86" fmla="*/ 31 w 145"/>
                <a:gd name="T87" fmla="*/ 138 h 195"/>
                <a:gd name="T88" fmla="*/ 33 w 145"/>
                <a:gd name="T89" fmla="*/ 115 h 195"/>
                <a:gd name="T90" fmla="*/ 25 w 145"/>
                <a:gd name="T91" fmla="*/ 112 h 195"/>
                <a:gd name="T92" fmla="*/ 32 w 145"/>
                <a:gd name="T93" fmla="*/ 63 h 195"/>
                <a:gd name="T94" fmla="*/ 67 w 145"/>
                <a:gd name="T95" fmla="*/ 113 h 195"/>
                <a:gd name="T96" fmla="*/ 67 w 145"/>
                <a:gd name="T97" fmla="*/ 113 h 195"/>
                <a:gd name="T98" fmla="*/ 66 w 145"/>
                <a:gd name="T99" fmla="*/ 163 h 195"/>
                <a:gd name="T100" fmla="*/ 57 w 145"/>
                <a:gd name="T101" fmla="*/ 176 h 195"/>
                <a:gd name="T102" fmla="*/ 68 w 145"/>
                <a:gd name="T103" fmla="*/ 1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5" h="195">
                  <a:moveTo>
                    <a:pt x="68" y="192"/>
                  </a:moveTo>
                  <a:cubicBezTo>
                    <a:pt x="77" y="195"/>
                    <a:pt x="85" y="184"/>
                    <a:pt x="85" y="177"/>
                  </a:cubicBezTo>
                  <a:cubicBezTo>
                    <a:pt x="86" y="169"/>
                    <a:pt x="81" y="164"/>
                    <a:pt x="74" y="163"/>
                  </a:cubicBezTo>
                  <a:cubicBezTo>
                    <a:pt x="74" y="163"/>
                    <a:pt x="74" y="162"/>
                    <a:pt x="73" y="162"/>
                  </a:cubicBezTo>
                  <a:cubicBezTo>
                    <a:pt x="73" y="162"/>
                    <a:pt x="72" y="162"/>
                    <a:pt x="71" y="162"/>
                  </a:cubicBezTo>
                  <a:cubicBezTo>
                    <a:pt x="75" y="148"/>
                    <a:pt x="75" y="131"/>
                    <a:pt x="71" y="117"/>
                  </a:cubicBezTo>
                  <a:cubicBezTo>
                    <a:pt x="84" y="132"/>
                    <a:pt x="98" y="145"/>
                    <a:pt x="112" y="157"/>
                  </a:cubicBezTo>
                  <a:cubicBezTo>
                    <a:pt x="109" y="162"/>
                    <a:pt x="107" y="170"/>
                    <a:pt x="112" y="174"/>
                  </a:cubicBezTo>
                  <a:cubicBezTo>
                    <a:pt x="116" y="178"/>
                    <a:pt x="122" y="178"/>
                    <a:pt x="126" y="176"/>
                  </a:cubicBezTo>
                  <a:cubicBezTo>
                    <a:pt x="133" y="173"/>
                    <a:pt x="132" y="166"/>
                    <a:pt x="129" y="160"/>
                  </a:cubicBezTo>
                  <a:cubicBezTo>
                    <a:pt x="126" y="155"/>
                    <a:pt x="121" y="154"/>
                    <a:pt x="117" y="155"/>
                  </a:cubicBezTo>
                  <a:cubicBezTo>
                    <a:pt x="109" y="148"/>
                    <a:pt x="101" y="141"/>
                    <a:pt x="94" y="134"/>
                  </a:cubicBezTo>
                  <a:cubicBezTo>
                    <a:pt x="102" y="135"/>
                    <a:pt x="111" y="136"/>
                    <a:pt x="119" y="135"/>
                  </a:cubicBezTo>
                  <a:cubicBezTo>
                    <a:pt x="121" y="139"/>
                    <a:pt x="126" y="142"/>
                    <a:pt x="131" y="142"/>
                  </a:cubicBezTo>
                  <a:cubicBezTo>
                    <a:pt x="135" y="142"/>
                    <a:pt x="141" y="139"/>
                    <a:pt x="143" y="134"/>
                  </a:cubicBezTo>
                  <a:cubicBezTo>
                    <a:pt x="145" y="128"/>
                    <a:pt x="137" y="123"/>
                    <a:pt x="132" y="121"/>
                  </a:cubicBezTo>
                  <a:cubicBezTo>
                    <a:pt x="126" y="119"/>
                    <a:pt x="119" y="124"/>
                    <a:pt x="118" y="130"/>
                  </a:cubicBezTo>
                  <a:cubicBezTo>
                    <a:pt x="117" y="130"/>
                    <a:pt x="118" y="130"/>
                    <a:pt x="118" y="131"/>
                  </a:cubicBezTo>
                  <a:cubicBezTo>
                    <a:pt x="109" y="131"/>
                    <a:pt x="100" y="132"/>
                    <a:pt x="91" y="131"/>
                  </a:cubicBezTo>
                  <a:cubicBezTo>
                    <a:pt x="77" y="118"/>
                    <a:pt x="64" y="103"/>
                    <a:pt x="53" y="87"/>
                  </a:cubicBezTo>
                  <a:cubicBezTo>
                    <a:pt x="70" y="96"/>
                    <a:pt x="93" y="96"/>
                    <a:pt x="112" y="93"/>
                  </a:cubicBezTo>
                  <a:cubicBezTo>
                    <a:pt x="115" y="98"/>
                    <a:pt x="120" y="101"/>
                    <a:pt x="126" y="99"/>
                  </a:cubicBezTo>
                  <a:cubicBezTo>
                    <a:pt x="132" y="98"/>
                    <a:pt x="138" y="91"/>
                    <a:pt x="136" y="84"/>
                  </a:cubicBezTo>
                  <a:cubicBezTo>
                    <a:pt x="135" y="78"/>
                    <a:pt x="128" y="69"/>
                    <a:pt x="120" y="72"/>
                  </a:cubicBezTo>
                  <a:cubicBezTo>
                    <a:pt x="116" y="74"/>
                    <a:pt x="112" y="79"/>
                    <a:pt x="111" y="84"/>
                  </a:cubicBezTo>
                  <a:cubicBezTo>
                    <a:pt x="110" y="84"/>
                    <a:pt x="109" y="85"/>
                    <a:pt x="110" y="86"/>
                  </a:cubicBezTo>
                  <a:cubicBezTo>
                    <a:pt x="110" y="87"/>
                    <a:pt x="110" y="88"/>
                    <a:pt x="110" y="88"/>
                  </a:cubicBezTo>
                  <a:cubicBezTo>
                    <a:pt x="90" y="91"/>
                    <a:pt x="70" y="93"/>
                    <a:pt x="50" y="84"/>
                  </a:cubicBezTo>
                  <a:cubicBezTo>
                    <a:pt x="39" y="66"/>
                    <a:pt x="29" y="48"/>
                    <a:pt x="20" y="30"/>
                  </a:cubicBezTo>
                  <a:cubicBezTo>
                    <a:pt x="39" y="40"/>
                    <a:pt x="65" y="41"/>
                    <a:pt x="87" y="39"/>
                  </a:cubicBezTo>
                  <a:cubicBezTo>
                    <a:pt x="90" y="44"/>
                    <a:pt x="99" y="47"/>
                    <a:pt x="104" y="44"/>
                  </a:cubicBezTo>
                  <a:cubicBezTo>
                    <a:pt x="110" y="41"/>
                    <a:pt x="112" y="34"/>
                    <a:pt x="111" y="29"/>
                  </a:cubicBezTo>
                  <a:cubicBezTo>
                    <a:pt x="109" y="21"/>
                    <a:pt x="100" y="18"/>
                    <a:pt x="93" y="20"/>
                  </a:cubicBezTo>
                  <a:cubicBezTo>
                    <a:pt x="87" y="22"/>
                    <a:pt x="84" y="28"/>
                    <a:pt x="85" y="34"/>
                  </a:cubicBezTo>
                  <a:cubicBezTo>
                    <a:pt x="63" y="34"/>
                    <a:pt x="41" y="37"/>
                    <a:pt x="19" y="27"/>
                  </a:cubicBezTo>
                  <a:cubicBezTo>
                    <a:pt x="14" y="18"/>
                    <a:pt x="10" y="10"/>
                    <a:pt x="5" y="1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0" y="20"/>
                    <a:pt x="18" y="39"/>
                    <a:pt x="28" y="56"/>
                  </a:cubicBezTo>
                  <a:cubicBezTo>
                    <a:pt x="29" y="67"/>
                    <a:pt x="29" y="78"/>
                    <a:pt x="27" y="88"/>
                  </a:cubicBezTo>
                  <a:cubicBezTo>
                    <a:pt x="25" y="96"/>
                    <a:pt x="22" y="104"/>
                    <a:pt x="19" y="112"/>
                  </a:cubicBezTo>
                  <a:cubicBezTo>
                    <a:pt x="17" y="112"/>
                    <a:pt x="15" y="112"/>
                    <a:pt x="13" y="113"/>
                  </a:cubicBezTo>
                  <a:cubicBezTo>
                    <a:pt x="13" y="112"/>
                    <a:pt x="12" y="112"/>
                    <a:pt x="11" y="113"/>
                  </a:cubicBezTo>
                  <a:cubicBezTo>
                    <a:pt x="3" y="117"/>
                    <a:pt x="0" y="127"/>
                    <a:pt x="7" y="134"/>
                  </a:cubicBezTo>
                  <a:cubicBezTo>
                    <a:pt x="13" y="139"/>
                    <a:pt x="24" y="142"/>
                    <a:pt x="31" y="138"/>
                  </a:cubicBezTo>
                  <a:cubicBezTo>
                    <a:pt x="39" y="134"/>
                    <a:pt x="42" y="121"/>
                    <a:pt x="33" y="115"/>
                  </a:cubicBezTo>
                  <a:cubicBezTo>
                    <a:pt x="31" y="114"/>
                    <a:pt x="28" y="113"/>
                    <a:pt x="25" y="112"/>
                  </a:cubicBezTo>
                  <a:cubicBezTo>
                    <a:pt x="31" y="98"/>
                    <a:pt x="35" y="79"/>
                    <a:pt x="32" y="63"/>
                  </a:cubicBezTo>
                  <a:cubicBezTo>
                    <a:pt x="42" y="81"/>
                    <a:pt x="54" y="97"/>
                    <a:pt x="67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71" y="131"/>
                    <a:pt x="68" y="146"/>
                    <a:pt x="66" y="163"/>
                  </a:cubicBezTo>
                  <a:cubicBezTo>
                    <a:pt x="61" y="166"/>
                    <a:pt x="57" y="170"/>
                    <a:pt x="57" y="176"/>
                  </a:cubicBezTo>
                  <a:cubicBezTo>
                    <a:pt x="57" y="183"/>
                    <a:pt x="62" y="191"/>
                    <a:pt x="68" y="19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10417175" y="1244601"/>
              <a:ext cx="288925" cy="307975"/>
            </a:xfrm>
            <a:custGeom>
              <a:avLst/>
              <a:gdLst>
                <a:gd name="T0" fmla="*/ 74 w 77"/>
                <a:gd name="T1" fmla="*/ 55 h 82"/>
                <a:gd name="T2" fmla="*/ 61 w 77"/>
                <a:gd name="T3" fmla="*/ 43 h 82"/>
                <a:gd name="T4" fmla="*/ 37 w 77"/>
                <a:gd name="T5" fmla="*/ 12 h 82"/>
                <a:gd name="T6" fmla="*/ 24 w 77"/>
                <a:gd name="T7" fmla="*/ 0 h 82"/>
                <a:gd name="T8" fmla="*/ 13 w 77"/>
                <a:gd name="T9" fmla="*/ 11 h 82"/>
                <a:gd name="T10" fmla="*/ 0 w 77"/>
                <a:gd name="T11" fmla="*/ 60 h 82"/>
                <a:gd name="T12" fmla="*/ 0 w 77"/>
                <a:gd name="T13" fmla="*/ 61 h 82"/>
                <a:gd name="T14" fmla="*/ 0 w 77"/>
                <a:gd name="T15" fmla="*/ 61 h 82"/>
                <a:gd name="T16" fmla="*/ 1 w 77"/>
                <a:gd name="T17" fmla="*/ 63 h 82"/>
                <a:gd name="T18" fmla="*/ 2 w 77"/>
                <a:gd name="T19" fmla="*/ 63 h 82"/>
                <a:gd name="T20" fmla="*/ 3 w 77"/>
                <a:gd name="T21" fmla="*/ 63 h 82"/>
                <a:gd name="T22" fmla="*/ 3 w 77"/>
                <a:gd name="T23" fmla="*/ 63 h 82"/>
                <a:gd name="T24" fmla="*/ 4 w 77"/>
                <a:gd name="T25" fmla="*/ 63 h 82"/>
                <a:gd name="T26" fmla="*/ 66 w 77"/>
                <a:gd name="T27" fmla="*/ 70 h 82"/>
                <a:gd name="T28" fmla="*/ 74 w 77"/>
                <a:gd name="T29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82">
                  <a:moveTo>
                    <a:pt x="74" y="55"/>
                  </a:moveTo>
                  <a:cubicBezTo>
                    <a:pt x="73" y="48"/>
                    <a:pt x="67" y="45"/>
                    <a:pt x="61" y="43"/>
                  </a:cubicBezTo>
                  <a:cubicBezTo>
                    <a:pt x="77" y="26"/>
                    <a:pt x="54" y="1"/>
                    <a:pt x="37" y="12"/>
                  </a:cubicBezTo>
                  <a:cubicBezTo>
                    <a:pt x="34" y="6"/>
                    <a:pt x="30" y="0"/>
                    <a:pt x="24" y="0"/>
                  </a:cubicBezTo>
                  <a:cubicBezTo>
                    <a:pt x="18" y="0"/>
                    <a:pt x="15" y="7"/>
                    <a:pt x="13" y="11"/>
                  </a:cubicBezTo>
                  <a:cubicBezTo>
                    <a:pt x="5" y="27"/>
                    <a:pt x="3" y="44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1" y="63"/>
                  </a:cubicBezTo>
                  <a:cubicBezTo>
                    <a:pt x="1" y="63"/>
                    <a:pt x="1" y="63"/>
                    <a:pt x="2" y="63"/>
                  </a:cubicBezTo>
                  <a:cubicBezTo>
                    <a:pt x="2" y="63"/>
                    <a:pt x="2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4" y="63"/>
                  </a:cubicBezTo>
                  <a:cubicBezTo>
                    <a:pt x="23" y="70"/>
                    <a:pt x="46" y="82"/>
                    <a:pt x="66" y="70"/>
                  </a:cubicBezTo>
                  <a:cubicBezTo>
                    <a:pt x="70" y="67"/>
                    <a:pt x="75" y="61"/>
                    <a:pt x="74" y="55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9906000" y="1379538"/>
              <a:ext cx="615950" cy="557213"/>
            </a:xfrm>
            <a:custGeom>
              <a:avLst/>
              <a:gdLst>
                <a:gd name="T0" fmla="*/ 141 w 164"/>
                <a:gd name="T1" fmla="*/ 1 h 148"/>
                <a:gd name="T2" fmla="*/ 138 w 164"/>
                <a:gd name="T3" fmla="*/ 10 h 148"/>
                <a:gd name="T4" fmla="*/ 136 w 164"/>
                <a:gd name="T5" fmla="*/ 23 h 148"/>
                <a:gd name="T6" fmla="*/ 136 w 164"/>
                <a:gd name="T7" fmla="*/ 23 h 148"/>
                <a:gd name="T8" fmla="*/ 57 w 164"/>
                <a:gd name="T9" fmla="*/ 68 h 148"/>
                <a:gd name="T10" fmla="*/ 17 w 164"/>
                <a:gd name="T11" fmla="*/ 107 h 148"/>
                <a:gd name="T12" fmla="*/ 2 w 164"/>
                <a:gd name="T13" fmla="*/ 147 h 148"/>
                <a:gd name="T14" fmla="*/ 3 w 164"/>
                <a:gd name="T15" fmla="*/ 147 h 148"/>
                <a:gd name="T16" fmla="*/ 23 w 164"/>
                <a:gd name="T17" fmla="*/ 106 h 148"/>
                <a:gd name="T18" fmla="*/ 64 w 164"/>
                <a:gd name="T19" fmla="*/ 69 h 148"/>
                <a:gd name="T20" fmla="*/ 138 w 164"/>
                <a:gd name="T21" fmla="*/ 28 h 148"/>
                <a:gd name="T22" fmla="*/ 158 w 164"/>
                <a:gd name="T23" fmla="*/ 34 h 148"/>
                <a:gd name="T24" fmla="*/ 161 w 164"/>
                <a:gd name="T25" fmla="*/ 33 h 148"/>
                <a:gd name="T26" fmla="*/ 160 w 164"/>
                <a:gd name="T27" fmla="*/ 11 h 148"/>
                <a:gd name="T28" fmla="*/ 144 w 164"/>
                <a:gd name="T29" fmla="*/ 1 h 148"/>
                <a:gd name="T30" fmla="*/ 141 w 164"/>
                <a:gd name="T31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148">
                  <a:moveTo>
                    <a:pt x="141" y="1"/>
                  </a:moveTo>
                  <a:cubicBezTo>
                    <a:pt x="140" y="4"/>
                    <a:pt x="139" y="7"/>
                    <a:pt x="138" y="10"/>
                  </a:cubicBezTo>
                  <a:cubicBezTo>
                    <a:pt x="137" y="14"/>
                    <a:pt x="137" y="18"/>
                    <a:pt x="136" y="23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08" y="34"/>
                    <a:pt x="80" y="51"/>
                    <a:pt x="57" y="68"/>
                  </a:cubicBezTo>
                  <a:cubicBezTo>
                    <a:pt x="42" y="79"/>
                    <a:pt x="28" y="92"/>
                    <a:pt x="17" y="107"/>
                  </a:cubicBezTo>
                  <a:cubicBezTo>
                    <a:pt x="9" y="117"/>
                    <a:pt x="0" y="133"/>
                    <a:pt x="2" y="147"/>
                  </a:cubicBezTo>
                  <a:cubicBezTo>
                    <a:pt x="2" y="147"/>
                    <a:pt x="3" y="148"/>
                    <a:pt x="3" y="147"/>
                  </a:cubicBezTo>
                  <a:cubicBezTo>
                    <a:pt x="8" y="131"/>
                    <a:pt x="12" y="119"/>
                    <a:pt x="23" y="106"/>
                  </a:cubicBezTo>
                  <a:cubicBezTo>
                    <a:pt x="35" y="91"/>
                    <a:pt x="49" y="80"/>
                    <a:pt x="64" y="69"/>
                  </a:cubicBezTo>
                  <a:cubicBezTo>
                    <a:pt x="87" y="52"/>
                    <a:pt x="113" y="40"/>
                    <a:pt x="138" y="28"/>
                  </a:cubicBezTo>
                  <a:cubicBezTo>
                    <a:pt x="145" y="31"/>
                    <a:pt x="152" y="32"/>
                    <a:pt x="158" y="34"/>
                  </a:cubicBezTo>
                  <a:cubicBezTo>
                    <a:pt x="159" y="34"/>
                    <a:pt x="160" y="34"/>
                    <a:pt x="161" y="33"/>
                  </a:cubicBezTo>
                  <a:cubicBezTo>
                    <a:pt x="164" y="26"/>
                    <a:pt x="164" y="18"/>
                    <a:pt x="160" y="11"/>
                  </a:cubicBezTo>
                  <a:cubicBezTo>
                    <a:pt x="157" y="5"/>
                    <a:pt x="150" y="0"/>
                    <a:pt x="144" y="1"/>
                  </a:cubicBezTo>
                  <a:cubicBezTo>
                    <a:pt x="143" y="0"/>
                    <a:pt x="142" y="0"/>
                    <a:pt x="141" y="1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2" name="Freeform 60"/>
            <p:cNvSpPr/>
            <p:nvPr/>
          </p:nvSpPr>
          <p:spPr bwMode="auto">
            <a:xfrm>
              <a:off x="9220200" y="1439863"/>
              <a:ext cx="525463" cy="684213"/>
            </a:xfrm>
            <a:custGeom>
              <a:avLst/>
              <a:gdLst>
                <a:gd name="T0" fmla="*/ 137 w 140"/>
                <a:gd name="T1" fmla="*/ 32 h 182"/>
                <a:gd name="T2" fmla="*/ 117 w 140"/>
                <a:gd name="T3" fmla="*/ 30 h 182"/>
                <a:gd name="T4" fmla="*/ 114 w 140"/>
                <a:gd name="T5" fmla="*/ 45 h 182"/>
                <a:gd name="T6" fmla="*/ 114 w 140"/>
                <a:gd name="T7" fmla="*/ 46 h 182"/>
                <a:gd name="T8" fmla="*/ 115 w 140"/>
                <a:gd name="T9" fmla="*/ 47 h 182"/>
                <a:gd name="T10" fmla="*/ 85 w 140"/>
                <a:gd name="T11" fmla="*/ 72 h 182"/>
                <a:gd name="T12" fmla="*/ 89 w 140"/>
                <a:gd name="T13" fmla="*/ 23 h 182"/>
                <a:gd name="T14" fmla="*/ 101 w 140"/>
                <a:gd name="T15" fmla="*/ 13 h 182"/>
                <a:gd name="T16" fmla="*/ 94 w 140"/>
                <a:gd name="T17" fmla="*/ 3 h 182"/>
                <a:gd name="T18" fmla="*/ 82 w 140"/>
                <a:gd name="T19" fmla="*/ 10 h 182"/>
                <a:gd name="T20" fmla="*/ 85 w 140"/>
                <a:gd name="T21" fmla="*/ 21 h 182"/>
                <a:gd name="T22" fmla="*/ 84 w 140"/>
                <a:gd name="T23" fmla="*/ 48 h 182"/>
                <a:gd name="T24" fmla="*/ 70 w 140"/>
                <a:gd name="T25" fmla="*/ 31 h 182"/>
                <a:gd name="T26" fmla="*/ 69 w 140"/>
                <a:gd name="T27" fmla="*/ 19 h 182"/>
                <a:gd name="T28" fmla="*/ 57 w 140"/>
                <a:gd name="T29" fmla="*/ 15 h 182"/>
                <a:gd name="T30" fmla="*/ 54 w 140"/>
                <a:gd name="T31" fmla="*/ 29 h 182"/>
                <a:gd name="T32" fmla="*/ 68 w 140"/>
                <a:gd name="T33" fmla="*/ 34 h 182"/>
                <a:gd name="T34" fmla="*/ 68 w 140"/>
                <a:gd name="T35" fmla="*/ 34 h 182"/>
                <a:gd name="T36" fmla="*/ 84 w 140"/>
                <a:gd name="T37" fmla="*/ 51 h 182"/>
                <a:gd name="T38" fmla="*/ 76 w 140"/>
                <a:gd name="T39" fmla="*/ 101 h 182"/>
                <a:gd name="T40" fmla="*/ 46 w 140"/>
                <a:gd name="T41" fmla="*/ 59 h 182"/>
                <a:gd name="T42" fmla="*/ 43 w 140"/>
                <a:gd name="T43" fmla="*/ 46 h 182"/>
                <a:gd name="T44" fmla="*/ 27 w 140"/>
                <a:gd name="T45" fmla="*/ 47 h 182"/>
                <a:gd name="T46" fmla="*/ 28 w 140"/>
                <a:gd name="T47" fmla="*/ 64 h 182"/>
                <a:gd name="T48" fmla="*/ 41 w 140"/>
                <a:gd name="T49" fmla="*/ 64 h 182"/>
                <a:gd name="T50" fmla="*/ 44 w 140"/>
                <a:gd name="T51" fmla="*/ 64 h 182"/>
                <a:gd name="T52" fmla="*/ 44 w 140"/>
                <a:gd name="T53" fmla="*/ 62 h 182"/>
                <a:gd name="T54" fmla="*/ 74 w 140"/>
                <a:gd name="T55" fmla="*/ 105 h 182"/>
                <a:gd name="T56" fmla="*/ 56 w 140"/>
                <a:gd name="T57" fmla="*/ 155 h 182"/>
                <a:gd name="T58" fmla="*/ 24 w 140"/>
                <a:gd name="T59" fmla="*/ 105 h 182"/>
                <a:gd name="T60" fmla="*/ 18 w 140"/>
                <a:gd name="T61" fmla="*/ 91 h 182"/>
                <a:gd name="T62" fmla="*/ 4 w 140"/>
                <a:gd name="T63" fmla="*/ 95 h 182"/>
                <a:gd name="T64" fmla="*/ 9 w 140"/>
                <a:gd name="T65" fmla="*/ 112 h 182"/>
                <a:gd name="T66" fmla="*/ 22 w 140"/>
                <a:gd name="T67" fmla="*/ 109 h 182"/>
                <a:gd name="T68" fmla="*/ 55 w 140"/>
                <a:gd name="T69" fmla="*/ 157 h 182"/>
                <a:gd name="T70" fmla="*/ 44 w 140"/>
                <a:gd name="T71" fmla="*/ 181 h 182"/>
                <a:gd name="T72" fmla="*/ 45 w 140"/>
                <a:gd name="T73" fmla="*/ 182 h 182"/>
                <a:gd name="T74" fmla="*/ 69 w 140"/>
                <a:gd name="T75" fmla="*/ 135 h 182"/>
                <a:gd name="T76" fmla="*/ 91 w 140"/>
                <a:gd name="T77" fmla="*/ 118 h 182"/>
                <a:gd name="T78" fmla="*/ 110 w 140"/>
                <a:gd name="T79" fmla="*/ 110 h 182"/>
                <a:gd name="T80" fmla="*/ 115 w 140"/>
                <a:gd name="T81" fmla="*/ 113 h 182"/>
                <a:gd name="T82" fmla="*/ 115 w 140"/>
                <a:gd name="T83" fmla="*/ 115 h 182"/>
                <a:gd name="T84" fmla="*/ 132 w 140"/>
                <a:gd name="T85" fmla="*/ 106 h 182"/>
                <a:gd name="T86" fmla="*/ 122 w 140"/>
                <a:gd name="T87" fmla="*/ 87 h 182"/>
                <a:gd name="T88" fmla="*/ 105 w 140"/>
                <a:gd name="T89" fmla="*/ 99 h 182"/>
                <a:gd name="T90" fmla="*/ 108 w 140"/>
                <a:gd name="T91" fmla="*/ 106 h 182"/>
                <a:gd name="T92" fmla="*/ 71 w 140"/>
                <a:gd name="T93" fmla="*/ 128 h 182"/>
                <a:gd name="T94" fmla="*/ 85 w 140"/>
                <a:gd name="T95" fmla="*/ 77 h 182"/>
                <a:gd name="T96" fmla="*/ 85 w 140"/>
                <a:gd name="T97" fmla="*/ 77 h 182"/>
                <a:gd name="T98" fmla="*/ 119 w 140"/>
                <a:gd name="T99" fmla="*/ 50 h 182"/>
                <a:gd name="T100" fmla="*/ 132 w 140"/>
                <a:gd name="T101" fmla="*/ 49 h 182"/>
                <a:gd name="T102" fmla="*/ 137 w 140"/>
                <a:gd name="T103" fmla="*/ 3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82">
                  <a:moveTo>
                    <a:pt x="137" y="32"/>
                  </a:moveTo>
                  <a:cubicBezTo>
                    <a:pt x="134" y="26"/>
                    <a:pt x="122" y="26"/>
                    <a:pt x="117" y="30"/>
                  </a:cubicBezTo>
                  <a:cubicBezTo>
                    <a:pt x="112" y="34"/>
                    <a:pt x="111" y="40"/>
                    <a:pt x="114" y="45"/>
                  </a:cubicBezTo>
                  <a:cubicBezTo>
                    <a:pt x="114" y="45"/>
                    <a:pt x="114" y="46"/>
                    <a:pt x="114" y="46"/>
                  </a:cubicBezTo>
                  <a:cubicBezTo>
                    <a:pt x="115" y="46"/>
                    <a:pt x="115" y="47"/>
                    <a:pt x="115" y="47"/>
                  </a:cubicBezTo>
                  <a:cubicBezTo>
                    <a:pt x="104" y="53"/>
                    <a:pt x="92" y="62"/>
                    <a:pt x="85" y="72"/>
                  </a:cubicBezTo>
                  <a:cubicBezTo>
                    <a:pt x="88" y="56"/>
                    <a:pt x="89" y="39"/>
                    <a:pt x="89" y="23"/>
                  </a:cubicBezTo>
                  <a:cubicBezTo>
                    <a:pt x="94" y="22"/>
                    <a:pt x="101" y="19"/>
                    <a:pt x="101" y="13"/>
                  </a:cubicBezTo>
                  <a:cubicBezTo>
                    <a:pt x="101" y="9"/>
                    <a:pt x="98" y="5"/>
                    <a:pt x="94" y="3"/>
                  </a:cubicBezTo>
                  <a:cubicBezTo>
                    <a:pt x="88" y="0"/>
                    <a:pt x="84" y="4"/>
                    <a:pt x="82" y="10"/>
                  </a:cubicBezTo>
                  <a:cubicBezTo>
                    <a:pt x="80" y="14"/>
                    <a:pt x="82" y="19"/>
                    <a:pt x="85" y="21"/>
                  </a:cubicBezTo>
                  <a:cubicBezTo>
                    <a:pt x="85" y="30"/>
                    <a:pt x="85" y="39"/>
                    <a:pt x="84" y="48"/>
                  </a:cubicBezTo>
                  <a:cubicBezTo>
                    <a:pt x="80" y="42"/>
                    <a:pt x="76" y="36"/>
                    <a:pt x="70" y="31"/>
                  </a:cubicBezTo>
                  <a:cubicBezTo>
                    <a:pt x="72" y="27"/>
                    <a:pt x="71" y="22"/>
                    <a:pt x="69" y="19"/>
                  </a:cubicBezTo>
                  <a:cubicBezTo>
                    <a:pt x="66" y="16"/>
                    <a:pt x="61" y="14"/>
                    <a:pt x="57" y="15"/>
                  </a:cubicBezTo>
                  <a:cubicBezTo>
                    <a:pt x="52" y="17"/>
                    <a:pt x="52" y="25"/>
                    <a:pt x="54" y="29"/>
                  </a:cubicBezTo>
                  <a:cubicBezTo>
                    <a:pt x="56" y="35"/>
                    <a:pt x="63" y="36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74" y="39"/>
                    <a:pt x="79" y="45"/>
                    <a:pt x="84" y="51"/>
                  </a:cubicBezTo>
                  <a:cubicBezTo>
                    <a:pt x="82" y="68"/>
                    <a:pt x="80" y="85"/>
                    <a:pt x="76" y="101"/>
                  </a:cubicBezTo>
                  <a:cubicBezTo>
                    <a:pt x="72" y="84"/>
                    <a:pt x="60" y="70"/>
                    <a:pt x="46" y="59"/>
                  </a:cubicBezTo>
                  <a:cubicBezTo>
                    <a:pt x="48" y="54"/>
                    <a:pt x="47" y="49"/>
                    <a:pt x="43" y="46"/>
                  </a:cubicBezTo>
                  <a:cubicBezTo>
                    <a:pt x="38" y="42"/>
                    <a:pt x="31" y="43"/>
                    <a:pt x="27" y="47"/>
                  </a:cubicBezTo>
                  <a:cubicBezTo>
                    <a:pt x="24" y="52"/>
                    <a:pt x="22" y="61"/>
                    <a:pt x="28" y="64"/>
                  </a:cubicBezTo>
                  <a:cubicBezTo>
                    <a:pt x="32" y="66"/>
                    <a:pt x="37" y="66"/>
                    <a:pt x="41" y="64"/>
                  </a:cubicBezTo>
                  <a:cubicBezTo>
                    <a:pt x="42" y="64"/>
                    <a:pt x="43" y="65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57" y="75"/>
                    <a:pt x="70" y="86"/>
                    <a:pt x="74" y="105"/>
                  </a:cubicBezTo>
                  <a:cubicBezTo>
                    <a:pt x="69" y="122"/>
                    <a:pt x="63" y="138"/>
                    <a:pt x="56" y="155"/>
                  </a:cubicBezTo>
                  <a:cubicBezTo>
                    <a:pt x="52" y="137"/>
                    <a:pt x="38" y="118"/>
                    <a:pt x="24" y="105"/>
                  </a:cubicBezTo>
                  <a:cubicBezTo>
                    <a:pt x="26" y="100"/>
                    <a:pt x="23" y="93"/>
                    <a:pt x="18" y="91"/>
                  </a:cubicBezTo>
                  <a:cubicBezTo>
                    <a:pt x="13" y="89"/>
                    <a:pt x="7" y="91"/>
                    <a:pt x="4" y="95"/>
                  </a:cubicBezTo>
                  <a:cubicBezTo>
                    <a:pt x="0" y="101"/>
                    <a:pt x="3" y="108"/>
                    <a:pt x="9" y="112"/>
                  </a:cubicBezTo>
                  <a:cubicBezTo>
                    <a:pt x="13" y="115"/>
                    <a:pt x="19" y="113"/>
                    <a:pt x="22" y="109"/>
                  </a:cubicBezTo>
                  <a:cubicBezTo>
                    <a:pt x="34" y="124"/>
                    <a:pt x="49" y="137"/>
                    <a:pt x="55" y="157"/>
                  </a:cubicBezTo>
                  <a:cubicBezTo>
                    <a:pt x="51" y="165"/>
                    <a:pt x="47" y="173"/>
                    <a:pt x="44" y="181"/>
                  </a:cubicBezTo>
                  <a:cubicBezTo>
                    <a:pt x="44" y="182"/>
                    <a:pt x="45" y="182"/>
                    <a:pt x="45" y="182"/>
                  </a:cubicBezTo>
                  <a:cubicBezTo>
                    <a:pt x="54" y="167"/>
                    <a:pt x="62" y="151"/>
                    <a:pt x="69" y="135"/>
                  </a:cubicBezTo>
                  <a:cubicBezTo>
                    <a:pt x="75" y="128"/>
                    <a:pt x="82" y="122"/>
                    <a:pt x="91" y="118"/>
                  </a:cubicBezTo>
                  <a:cubicBezTo>
                    <a:pt x="97" y="115"/>
                    <a:pt x="104" y="113"/>
                    <a:pt x="110" y="110"/>
                  </a:cubicBezTo>
                  <a:cubicBezTo>
                    <a:pt x="112" y="111"/>
                    <a:pt x="113" y="113"/>
                    <a:pt x="115" y="113"/>
                  </a:cubicBezTo>
                  <a:cubicBezTo>
                    <a:pt x="115" y="114"/>
                    <a:pt x="115" y="115"/>
                    <a:pt x="115" y="115"/>
                  </a:cubicBezTo>
                  <a:cubicBezTo>
                    <a:pt x="123" y="118"/>
                    <a:pt x="131" y="114"/>
                    <a:pt x="132" y="106"/>
                  </a:cubicBezTo>
                  <a:cubicBezTo>
                    <a:pt x="132" y="99"/>
                    <a:pt x="128" y="90"/>
                    <a:pt x="122" y="87"/>
                  </a:cubicBezTo>
                  <a:cubicBezTo>
                    <a:pt x="114" y="84"/>
                    <a:pt x="104" y="90"/>
                    <a:pt x="105" y="99"/>
                  </a:cubicBezTo>
                  <a:cubicBezTo>
                    <a:pt x="105" y="101"/>
                    <a:pt x="106" y="104"/>
                    <a:pt x="108" y="106"/>
                  </a:cubicBezTo>
                  <a:cubicBezTo>
                    <a:pt x="95" y="110"/>
                    <a:pt x="80" y="118"/>
                    <a:pt x="71" y="128"/>
                  </a:cubicBezTo>
                  <a:cubicBezTo>
                    <a:pt x="77" y="112"/>
                    <a:pt x="82" y="95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94" y="65"/>
                    <a:pt x="106" y="58"/>
                    <a:pt x="119" y="50"/>
                  </a:cubicBezTo>
                  <a:cubicBezTo>
                    <a:pt x="123" y="52"/>
                    <a:pt x="129" y="52"/>
                    <a:pt x="132" y="49"/>
                  </a:cubicBezTo>
                  <a:cubicBezTo>
                    <a:pt x="137" y="45"/>
                    <a:pt x="140" y="38"/>
                    <a:pt x="137" y="32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7159625" y="3571876"/>
              <a:ext cx="871538" cy="658813"/>
            </a:xfrm>
            <a:custGeom>
              <a:avLst/>
              <a:gdLst>
                <a:gd name="T0" fmla="*/ 229 w 232"/>
                <a:gd name="T1" fmla="*/ 23 h 175"/>
                <a:gd name="T2" fmla="*/ 185 w 232"/>
                <a:gd name="T3" fmla="*/ 0 h 175"/>
                <a:gd name="T4" fmla="*/ 121 w 232"/>
                <a:gd name="T5" fmla="*/ 11 h 175"/>
                <a:gd name="T6" fmla="*/ 83 w 232"/>
                <a:gd name="T7" fmla="*/ 26 h 175"/>
                <a:gd name="T8" fmla="*/ 61 w 232"/>
                <a:gd name="T9" fmla="*/ 38 h 175"/>
                <a:gd name="T10" fmla="*/ 59 w 232"/>
                <a:gd name="T11" fmla="*/ 37 h 175"/>
                <a:gd name="T12" fmla="*/ 18 w 232"/>
                <a:gd name="T13" fmla="*/ 79 h 175"/>
                <a:gd name="T14" fmla="*/ 1 w 232"/>
                <a:gd name="T15" fmla="*/ 129 h 175"/>
                <a:gd name="T16" fmla="*/ 13 w 232"/>
                <a:gd name="T17" fmla="*/ 167 h 175"/>
                <a:gd name="T18" fmla="*/ 47 w 232"/>
                <a:gd name="T19" fmla="*/ 158 h 175"/>
                <a:gd name="T20" fmla="*/ 48 w 232"/>
                <a:gd name="T21" fmla="*/ 158 h 175"/>
                <a:gd name="T22" fmla="*/ 68 w 232"/>
                <a:gd name="T23" fmla="*/ 169 h 175"/>
                <a:gd name="T24" fmla="*/ 87 w 232"/>
                <a:gd name="T25" fmla="*/ 151 h 175"/>
                <a:gd name="T26" fmla="*/ 127 w 232"/>
                <a:gd name="T27" fmla="*/ 133 h 175"/>
                <a:gd name="T28" fmla="*/ 156 w 232"/>
                <a:gd name="T29" fmla="*/ 136 h 175"/>
                <a:gd name="T30" fmla="*/ 162 w 232"/>
                <a:gd name="T31" fmla="*/ 110 h 175"/>
                <a:gd name="T32" fmla="*/ 182 w 232"/>
                <a:gd name="T33" fmla="*/ 70 h 175"/>
                <a:gd name="T34" fmla="*/ 208 w 232"/>
                <a:gd name="T35" fmla="*/ 65 h 175"/>
                <a:gd name="T36" fmla="*/ 206 w 232"/>
                <a:gd name="T37" fmla="*/ 41 h 175"/>
                <a:gd name="T38" fmla="*/ 229 w 232"/>
                <a:gd name="T39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2" h="175">
                  <a:moveTo>
                    <a:pt x="229" y="23"/>
                  </a:moveTo>
                  <a:cubicBezTo>
                    <a:pt x="224" y="4"/>
                    <a:pt x="201" y="0"/>
                    <a:pt x="185" y="0"/>
                  </a:cubicBezTo>
                  <a:cubicBezTo>
                    <a:pt x="164" y="0"/>
                    <a:pt x="142" y="5"/>
                    <a:pt x="121" y="11"/>
                  </a:cubicBezTo>
                  <a:cubicBezTo>
                    <a:pt x="108" y="15"/>
                    <a:pt x="95" y="20"/>
                    <a:pt x="83" y="26"/>
                  </a:cubicBezTo>
                  <a:cubicBezTo>
                    <a:pt x="76" y="29"/>
                    <a:pt x="66" y="33"/>
                    <a:pt x="61" y="38"/>
                  </a:cubicBezTo>
                  <a:cubicBezTo>
                    <a:pt x="61" y="38"/>
                    <a:pt x="60" y="37"/>
                    <a:pt x="59" y="37"/>
                  </a:cubicBezTo>
                  <a:cubicBezTo>
                    <a:pt x="42" y="45"/>
                    <a:pt x="28" y="63"/>
                    <a:pt x="18" y="79"/>
                  </a:cubicBezTo>
                  <a:cubicBezTo>
                    <a:pt x="9" y="94"/>
                    <a:pt x="1" y="111"/>
                    <a:pt x="1" y="129"/>
                  </a:cubicBezTo>
                  <a:cubicBezTo>
                    <a:pt x="0" y="141"/>
                    <a:pt x="2" y="159"/>
                    <a:pt x="13" y="167"/>
                  </a:cubicBezTo>
                  <a:cubicBezTo>
                    <a:pt x="25" y="175"/>
                    <a:pt x="38" y="167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50" y="167"/>
                    <a:pt x="59" y="171"/>
                    <a:pt x="68" y="169"/>
                  </a:cubicBezTo>
                  <a:cubicBezTo>
                    <a:pt x="77" y="167"/>
                    <a:pt x="84" y="159"/>
                    <a:pt x="87" y="151"/>
                  </a:cubicBezTo>
                  <a:cubicBezTo>
                    <a:pt x="104" y="163"/>
                    <a:pt x="129" y="156"/>
                    <a:pt x="127" y="133"/>
                  </a:cubicBezTo>
                  <a:cubicBezTo>
                    <a:pt x="135" y="139"/>
                    <a:pt x="147" y="142"/>
                    <a:pt x="156" y="136"/>
                  </a:cubicBezTo>
                  <a:cubicBezTo>
                    <a:pt x="166" y="130"/>
                    <a:pt x="166" y="120"/>
                    <a:pt x="162" y="110"/>
                  </a:cubicBezTo>
                  <a:cubicBezTo>
                    <a:pt x="184" y="121"/>
                    <a:pt x="191" y="89"/>
                    <a:pt x="182" y="70"/>
                  </a:cubicBezTo>
                  <a:cubicBezTo>
                    <a:pt x="191" y="72"/>
                    <a:pt x="202" y="72"/>
                    <a:pt x="208" y="65"/>
                  </a:cubicBezTo>
                  <a:cubicBezTo>
                    <a:pt x="215" y="58"/>
                    <a:pt x="211" y="49"/>
                    <a:pt x="206" y="41"/>
                  </a:cubicBezTo>
                  <a:cubicBezTo>
                    <a:pt x="217" y="42"/>
                    <a:pt x="232" y="36"/>
                    <a:pt x="229" y="2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7216775" y="3598863"/>
              <a:ext cx="595313" cy="473075"/>
            </a:xfrm>
            <a:custGeom>
              <a:avLst/>
              <a:gdLst>
                <a:gd name="T0" fmla="*/ 140 w 159"/>
                <a:gd name="T1" fmla="*/ 6 h 126"/>
                <a:gd name="T2" fmla="*/ 42 w 159"/>
                <a:gd name="T3" fmla="*/ 26 h 126"/>
                <a:gd name="T4" fmla="*/ 41 w 159"/>
                <a:gd name="T5" fmla="*/ 29 h 126"/>
                <a:gd name="T6" fmla="*/ 2 w 159"/>
                <a:gd name="T7" fmla="*/ 105 h 126"/>
                <a:gd name="T8" fmla="*/ 17 w 159"/>
                <a:gd name="T9" fmla="*/ 125 h 126"/>
                <a:gd name="T10" fmla="*/ 39 w 159"/>
                <a:gd name="T11" fmla="*/ 109 h 126"/>
                <a:gd name="T12" fmla="*/ 66 w 159"/>
                <a:gd name="T13" fmla="*/ 94 h 126"/>
                <a:gd name="T14" fmla="*/ 101 w 159"/>
                <a:gd name="T15" fmla="*/ 75 h 126"/>
                <a:gd name="T16" fmla="*/ 121 w 159"/>
                <a:gd name="T17" fmla="*/ 51 h 126"/>
                <a:gd name="T18" fmla="*/ 135 w 159"/>
                <a:gd name="T19" fmla="*/ 31 h 126"/>
                <a:gd name="T20" fmla="*/ 154 w 159"/>
                <a:gd name="T21" fmla="*/ 23 h 126"/>
                <a:gd name="T22" fmla="*/ 140 w 159"/>
                <a:gd name="T2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126">
                  <a:moveTo>
                    <a:pt x="140" y="6"/>
                  </a:moveTo>
                  <a:cubicBezTo>
                    <a:pt x="106" y="0"/>
                    <a:pt x="73" y="15"/>
                    <a:pt x="42" y="26"/>
                  </a:cubicBezTo>
                  <a:cubicBezTo>
                    <a:pt x="41" y="26"/>
                    <a:pt x="41" y="28"/>
                    <a:pt x="41" y="29"/>
                  </a:cubicBezTo>
                  <a:cubicBezTo>
                    <a:pt x="21" y="49"/>
                    <a:pt x="0" y="75"/>
                    <a:pt x="2" y="105"/>
                  </a:cubicBezTo>
                  <a:cubicBezTo>
                    <a:pt x="2" y="115"/>
                    <a:pt x="6" y="124"/>
                    <a:pt x="17" y="125"/>
                  </a:cubicBezTo>
                  <a:cubicBezTo>
                    <a:pt x="26" y="126"/>
                    <a:pt x="34" y="117"/>
                    <a:pt x="39" y="109"/>
                  </a:cubicBezTo>
                  <a:cubicBezTo>
                    <a:pt x="49" y="123"/>
                    <a:pt x="63" y="107"/>
                    <a:pt x="66" y="94"/>
                  </a:cubicBezTo>
                  <a:cubicBezTo>
                    <a:pt x="83" y="105"/>
                    <a:pt x="108" y="96"/>
                    <a:pt x="101" y="75"/>
                  </a:cubicBezTo>
                  <a:cubicBezTo>
                    <a:pt x="116" y="81"/>
                    <a:pt x="129" y="62"/>
                    <a:pt x="121" y="51"/>
                  </a:cubicBezTo>
                  <a:cubicBezTo>
                    <a:pt x="133" y="53"/>
                    <a:pt x="143" y="41"/>
                    <a:pt x="135" y="31"/>
                  </a:cubicBezTo>
                  <a:cubicBezTo>
                    <a:pt x="142" y="31"/>
                    <a:pt x="150" y="30"/>
                    <a:pt x="154" y="23"/>
                  </a:cubicBezTo>
                  <a:cubicBezTo>
                    <a:pt x="159" y="15"/>
                    <a:pt x="146" y="7"/>
                    <a:pt x="140" y="6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7935913" y="3068638"/>
              <a:ext cx="698500" cy="495300"/>
            </a:xfrm>
            <a:custGeom>
              <a:avLst/>
              <a:gdLst>
                <a:gd name="T0" fmla="*/ 159 w 186"/>
                <a:gd name="T1" fmla="*/ 128 h 132"/>
                <a:gd name="T2" fmla="*/ 160 w 186"/>
                <a:gd name="T3" fmla="*/ 108 h 132"/>
                <a:gd name="T4" fmla="*/ 144 w 186"/>
                <a:gd name="T5" fmla="*/ 107 h 132"/>
                <a:gd name="T6" fmla="*/ 144 w 186"/>
                <a:gd name="T7" fmla="*/ 107 h 132"/>
                <a:gd name="T8" fmla="*/ 142 w 186"/>
                <a:gd name="T9" fmla="*/ 108 h 132"/>
                <a:gd name="T10" fmla="*/ 114 w 186"/>
                <a:gd name="T11" fmla="*/ 81 h 132"/>
                <a:gd name="T12" fmla="*/ 164 w 186"/>
                <a:gd name="T13" fmla="*/ 80 h 132"/>
                <a:gd name="T14" fmla="*/ 174 w 186"/>
                <a:gd name="T15" fmla="*/ 90 h 132"/>
                <a:gd name="T16" fmla="*/ 184 w 186"/>
                <a:gd name="T17" fmla="*/ 82 h 132"/>
                <a:gd name="T18" fmla="*/ 176 w 186"/>
                <a:gd name="T19" fmla="*/ 71 h 132"/>
                <a:gd name="T20" fmla="*/ 165 w 186"/>
                <a:gd name="T21" fmla="*/ 76 h 132"/>
                <a:gd name="T22" fmla="*/ 138 w 186"/>
                <a:gd name="T23" fmla="*/ 77 h 132"/>
                <a:gd name="T24" fmla="*/ 154 w 186"/>
                <a:gd name="T25" fmla="*/ 62 h 132"/>
                <a:gd name="T26" fmla="*/ 165 w 186"/>
                <a:gd name="T27" fmla="*/ 59 h 132"/>
                <a:gd name="T28" fmla="*/ 168 w 186"/>
                <a:gd name="T29" fmla="*/ 47 h 132"/>
                <a:gd name="T30" fmla="*/ 153 w 186"/>
                <a:gd name="T31" fmla="*/ 46 h 132"/>
                <a:gd name="T32" fmla="*/ 150 w 186"/>
                <a:gd name="T33" fmla="*/ 60 h 132"/>
                <a:gd name="T34" fmla="*/ 150 w 186"/>
                <a:gd name="T35" fmla="*/ 60 h 132"/>
                <a:gd name="T36" fmla="*/ 135 w 186"/>
                <a:gd name="T37" fmla="*/ 77 h 132"/>
                <a:gd name="T38" fmla="*/ 85 w 186"/>
                <a:gd name="T39" fmla="*/ 75 h 132"/>
                <a:gd name="T40" fmla="*/ 123 w 186"/>
                <a:gd name="T41" fmla="*/ 41 h 132"/>
                <a:gd name="T42" fmla="*/ 136 w 186"/>
                <a:gd name="T43" fmla="*/ 36 h 132"/>
                <a:gd name="T44" fmla="*/ 133 w 186"/>
                <a:gd name="T45" fmla="*/ 21 h 132"/>
                <a:gd name="T46" fmla="*/ 116 w 186"/>
                <a:gd name="T47" fmla="*/ 24 h 132"/>
                <a:gd name="T48" fmla="*/ 118 w 186"/>
                <a:gd name="T49" fmla="*/ 37 h 132"/>
                <a:gd name="T50" fmla="*/ 118 w 186"/>
                <a:gd name="T51" fmla="*/ 39 h 132"/>
                <a:gd name="T52" fmla="*/ 119 w 186"/>
                <a:gd name="T53" fmla="*/ 40 h 132"/>
                <a:gd name="T54" fmla="*/ 81 w 186"/>
                <a:gd name="T55" fmla="*/ 74 h 132"/>
                <a:gd name="T56" fmla="*/ 29 w 186"/>
                <a:gd name="T57" fmla="*/ 61 h 132"/>
                <a:gd name="T58" fmla="*/ 74 w 186"/>
                <a:gd name="T59" fmla="*/ 24 h 132"/>
                <a:gd name="T60" fmla="*/ 88 w 186"/>
                <a:gd name="T61" fmla="*/ 16 h 132"/>
                <a:gd name="T62" fmla="*/ 83 w 186"/>
                <a:gd name="T63" fmla="*/ 3 h 132"/>
                <a:gd name="T64" fmla="*/ 66 w 186"/>
                <a:gd name="T65" fmla="*/ 9 h 132"/>
                <a:gd name="T66" fmla="*/ 71 w 186"/>
                <a:gd name="T67" fmla="*/ 22 h 132"/>
                <a:gd name="T68" fmla="*/ 26 w 186"/>
                <a:gd name="T69" fmla="*/ 60 h 132"/>
                <a:gd name="T70" fmla="*/ 1 w 186"/>
                <a:gd name="T71" fmla="*/ 52 h 132"/>
                <a:gd name="T72" fmla="*/ 1 w 186"/>
                <a:gd name="T73" fmla="*/ 53 h 132"/>
                <a:gd name="T74" fmla="*/ 50 w 186"/>
                <a:gd name="T75" fmla="*/ 72 h 132"/>
                <a:gd name="T76" fmla="*/ 69 w 186"/>
                <a:gd name="T77" fmla="*/ 92 h 132"/>
                <a:gd name="T78" fmla="*/ 79 w 186"/>
                <a:gd name="T79" fmla="*/ 110 h 132"/>
                <a:gd name="T80" fmla="*/ 76 w 186"/>
                <a:gd name="T81" fmla="*/ 115 h 132"/>
                <a:gd name="T82" fmla="*/ 75 w 186"/>
                <a:gd name="T83" fmla="*/ 116 h 132"/>
                <a:gd name="T84" fmla="*/ 86 w 186"/>
                <a:gd name="T85" fmla="*/ 131 h 132"/>
                <a:gd name="T86" fmla="*/ 103 w 186"/>
                <a:gd name="T87" fmla="*/ 119 h 132"/>
                <a:gd name="T88" fmla="*/ 90 w 186"/>
                <a:gd name="T89" fmla="*/ 104 h 132"/>
                <a:gd name="T90" fmla="*/ 83 w 186"/>
                <a:gd name="T91" fmla="*/ 107 h 132"/>
                <a:gd name="T92" fmla="*/ 57 w 186"/>
                <a:gd name="T93" fmla="*/ 73 h 132"/>
                <a:gd name="T94" fmla="*/ 109 w 186"/>
                <a:gd name="T95" fmla="*/ 81 h 132"/>
                <a:gd name="T96" fmla="*/ 109 w 186"/>
                <a:gd name="T97" fmla="*/ 81 h 132"/>
                <a:gd name="T98" fmla="*/ 140 w 186"/>
                <a:gd name="T99" fmla="*/ 113 h 132"/>
                <a:gd name="T100" fmla="*/ 143 w 186"/>
                <a:gd name="T101" fmla="*/ 126 h 132"/>
                <a:gd name="T102" fmla="*/ 159 w 186"/>
                <a:gd name="T103" fmla="*/ 12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32">
                  <a:moveTo>
                    <a:pt x="159" y="128"/>
                  </a:moveTo>
                  <a:cubicBezTo>
                    <a:pt x="166" y="124"/>
                    <a:pt x="164" y="113"/>
                    <a:pt x="160" y="108"/>
                  </a:cubicBezTo>
                  <a:cubicBezTo>
                    <a:pt x="155" y="103"/>
                    <a:pt x="149" y="103"/>
                    <a:pt x="144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3" y="108"/>
                    <a:pt x="143" y="108"/>
                    <a:pt x="142" y="108"/>
                  </a:cubicBezTo>
                  <a:cubicBezTo>
                    <a:pt x="136" y="97"/>
                    <a:pt x="125" y="87"/>
                    <a:pt x="114" y="81"/>
                  </a:cubicBezTo>
                  <a:cubicBezTo>
                    <a:pt x="131" y="82"/>
                    <a:pt x="147" y="82"/>
                    <a:pt x="164" y="80"/>
                  </a:cubicBezTo>
                  <a:cubicBezTo>
                    <a:pt x="165" y="85"/>
                    <a:pt x="168" y="91"/>
                    <a:pt x="174" y="90"/>
                  </a:cubicBezTo>
                  <a:cubicBezTo>
                    <a:pt x="179" y="90"/>
                    <a:pt x="183" y="86"/>
                    <a:pt x="184" y="82"/>
                  </a:cubicBezTo>
                  <a:cubicBezTo>
                    <a:pt x="186" y="76"/>
                    <a:pt x="181" y="72"/>
                    <a:pt x="176" y="71"/>
                  </a:cubicBezTo>
                  <a:cubicBezTo>
                    <a:pt x="171" y="70"/>
                    <a:pt x="167" y="72"/>
                    <a:pt x="165" y="76"/>
                  </a:cubicBezTo>
                  <a:cubicBezTo>
                    <a:pt x="156" y="76"/>
                    <a:pt x="147" y="77"/>
                    <a:pt x="138" y="77"/>
                  </a:cubicBezTo>
                  <a:cubicBezTo>
                    <a:pt x="144" y="73"/>
                    <a:pt x="149" y="68"/>
                    <a:pt x="154" y="62"/>
                  </a:cubicBezTo>
                  <a:cubicBezTo>
                    <a:pt x="158" y="63"/>
                    <a:pt x="162" y="62"/>
                    <a:pt x="165" y="59"/>
                  </a:cubicBezTo>
                  <a:cubicBezTo>
                    <a:pt x="168" y="56"/>
                    <a:pt x="170" y="51"/>
                    <a:pt x="168" y="47"/>
                  </a:cubicBezTo>
                  <a:cubicBezTo>
                    <a:pt x="165" y="42"/>
                    <a:pt x="157" y="43"/>
                    <a:pt x="153" y="46"/>
                  </a:cubicBezTo>
                  <a:cubicBezTo>
                    <a:pt x="148" y="48"/>
                    <a:pt x="147" y="55"/>
                    <a:pt x="150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46" y="66"/>
                    <a:pt x="141" y="72"/>
                    <a:pt x="135" y="77"/>
                  </a:cubicBezTo>
                  <a:cubicBezTo>
                    <a:pt x="118" y="78"/>
                    <a:pt x="101" y="77"/>
                    <a:pt x="85" y="75"/>
                  </a:cubicBezTo>
                  <a:cubicBezTo>
                    <a:pt x="101" y="69"/>
                    <a:pt x="114" y="56"/>
                    <a:pt x="123" y="41"/>
                  </a:cubicBezTo>
                  <a:cubicBezTo>
                    <a:pt x="128" y="42"/>
                    <a:pt x="133" y="41"/>
                    <a:pt x="136" y="36"/>
                  </a:cubicBezTo>
                  <a:cubicBezTo>
                    <a:pt x="139" y="31"/>
                    <a:pt x="138" y="24"/>
                    <a:pt x="133" y="21"/>
                  </a:cubicBezTo>
                  <a:cubicBezTo>
                    <a:pt x="128" y="18"/>
                    <a:pt x="118" y="17"/>
                    <a:pt x="116" y="24"/>
                  </a:cubicBezTo>
                  <a:cubicBezTo>
                    <a:pt x="114" y="28"/>
                    <a:pt x="115" y="33"/>
                    <a:pt x="118" y="37"/>
                  </a:cubicBezTo>
                  <a:cubicBezTo>
                    <a:pt x="117" y="37"/>
                    <a:pt x="117" y="38"/>
                    <a:pt x="118" y="39"/>
                  </a:cubicBezTo>
                  <a:cubicBezTo>
                    <a:pt x="118" y="39"/>
                    <a:pt x="119" y="39"/>
                    <a:pt x="119" y="40"/>
                  </a:cubicBezTo>
                  <a:cubicBezTo>
                    <a:pt x="109" y="54"/>
                    <a:pt x="98" y="67"/>
                    <a:pt x="81" y="74"/>
                  </a:cubicBezTo>
                  <a:cubicBezTo>
                    <a:pt x="63" y="71"/>
                    <a:pt x="46" y="66"/>
                    <a:pt x="29" y="61"/>
                  </a:cubicBezTo>
                  <a:cubicBezTo>
                    <a:pt x="46" y="55"/>
                    <a:pt x="63" y="39"/>
                    <a:pt x="74" y="24"/>
                  </a:cubicBezTo>
                  <a:cubicBezTo>
                    <a:pt x="80" y="25"/>
                    <a:pt x="87" y="22"/>
                    <a:pt x="88" y="16"/>
                  </a:cubicBezTo>
                  <a:cubicBezTo>
                    <a:pt x="90" y="11"/>
                    <a:pt x="87" y="6"/>
                    <a:pt x="83" y="3"/>
                  </a:cubicBezTo>
                  <a:cubicBezTo>
                    <a:pt x="77" y="0"/>
                    <a:pt x="69" y="4"/>
                    <a:pt x="66" y="9"/>
                  </a:cubicBezTo>
                  <a:cubicBezTo>
                    <a:pt x="64" y="14"/>
                    <a:pt x="66" y="20"/>
                    <a:pt x="71" y="22"/>
                  </a:cubicBezTo>
                  <a:cubicBezTo>
                    <a:pt x="57" y="36"/>
                    <a:pt x="46" y="52"/>
                    <a:pt x="26" y="60"/>
                  </a:cubicBezTo>
                  <a:cubicBezTo>
                    <a:pt x="18" y="57"/>
                    <a:pt x="10" y="55"/>
                    <a:pt x="1" y="52"/>
                  </a:cubicBezTo>
                  <a:cubicBezTo>
                    <a:pt x="1" y="52"/>
                    <a:pt x="0" y="53"/>
                    <a:pt x="1" y="53"/>
                  </a:cubicBezTo>
                  <a:cubicBezTo>
                    <a:pt x="17" y="61"/>
                    <a:pt x="33" y="67"/>
                    <a:pt x="50" y="72"/>
                  </a:cubicBezTo>
                  <a:cubicBezTo>
                    <a:pt x="58" y="77"/>
                    <a:pt x="64" y="84"/>
                    <a:pt x="69" y="92"/>
                  </a:cubicBezTo>
                  <a:cubicBezTo>
                    <a:pt x="73" y="98"/>
                    <a:pt x="76" y="104"/>
                    <a:pt x="79" y="110"/>
                  </a:cubicBezTo>
                  <a:cubicBezTo>
                    <a:pt x="78" y="112"/>
                    <a:pt x="77" y="113"/>
                    <a:pt x="76" y="115"/>
                  </a:cubicBezTo>
                  <a:cubicBezTo>
                    <a:pt x="76" y="115"/>
                    <a:pt x="75" y="115"/>
                    <a:pt x="75" y="116"/>
                  </a:cubicBezTo>
                  <a:cubicBezTo>
                    <a:pt x="73" y="124"/>
                    <a:pt x="77" y="132"/>
                    <a:pt x="86" y="131"/>
                  </a:cubicBezTo>
                  <a:cubicBezTo>
                    <a:pt x="93" y="131"/>
                    <a:pt x="101" y="126"/>
                    <a:pt x="103" y="119"/>
                  </a:cubicBezTo>
                  <a:cubicBezTo>
                    <a:pt x="105" y="111"/>
                    <a:pt x="99" y="102"/>
                    <a:pt x="90" y="104"/>
                  </a:cubicBezTo>
                  <a:cubicBezTo>
                    <a:pt x="88" y="104"/>
                    <a:pt x="85" y="106"/>
                    <a:pt x="83" y="107"/>
                  </a:cubicBezTo>
                  <a:cubicBezTo>
                    <a:pt x="78" y="95"/>
                    <a:pt x="68" y="81"/>
                    <a:pt x="57" y="73"/>
                  </a:cubicBezTo>
                  <a:cubicBezTo>
                    <a:pt x="74" y="77"/>
                    <a:pt x="91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23" y="89"/>
                    <a:pt x="131" y="101"/>
                    <a:pt x="140" y="113"/>
                  </a:cubicBezTo>
                  <a:cubicBezTo>
                    <a:pt x="138" y="117"/>
                    <a:pt x="139" y="122"/>
                    <a:pt x="143" y="126"/>
                  </a:cubicBezTo>
                  <a:cubicBezTo>
                    <a:pt x="147" y="130"/>
                    <a:pt x="154" y="132"/>
                    <a:pt x="159" y="128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10183813" y="966788"/>
              <a:ext cx="1262063" cy="935038"/>
            </a:xfrm>
            <a:custGeom>
              <a:avLst/>
              <a:gdLst>
                <a:gd name="T0" fmla="*/ 300 w 336"/>
                <a:gd name="T1" fmla="*/ 173 h 249"/>
                <a:gd name="T2" fmla="*/ 236 w 336"/>
                <a:gd name="T3" fmla="*/ 150 h 249"/>
                <a:gd name="T4" fmla="*/ 187 w 336"/>
                <a:gd name="T5" fmla="*/ 159 h 249"/>
                <a:gd name="T6" fmla="*/ 170 w 336"/>
                <a:gd name="T7" fmla="*/ 165 h 249"/>
                <a:gd name="T8" fmla="*/ 197 w 336"/>
                <a:gd name="T9" fmla="*/ 138 h 249"/>
                <a:gd name="T10" fmla="*/ 198 w 336"/>
                <a:gd name="T11" fmla="*/ 138 h 249"/>
                <a:gd name="T12" fmla="*/ 198 w 336"/>
                <a:gd name="T13" fmla="*/ 138 h 249"/>
                <a:gd name="T14" fmla="*/ 200 w 336"/>
                <a:gd name="T15" fmla="*/ 138 h 249"/>
                <a:gd name="T16" fmla="*/ 319 w 336"/>
                <a:gd name="T17" fmla="*/ 82 h 249"/>
                <a:gd name="T18" fmla="*/ 335 w 336"/>
                <a:gd name="T19" fmla="*/ 39 h 249"/>
                <a:gd name="T20" fmla="*/ 304 w 336"/>
                <a:gd name="T21" fmla="*/ 9 h 249"/>
                <a:gd name="T22" fmla="*/ 224 w 336"/>
                <a:gd name="T23" fmla="*/ 47 h 249"/>
                <a:gd name="T24" fmla="*/ 197 w 336"/>
                <a:gd name="T25" fmla="*/ 136 h 249"/>
                <a:gd name="T26" fmla="*/ 196 w 336"/>
                <a:gd name="T27" fmla="*/ 136 h 249"/>
                <a:gd name="T28" fmla="*/ 156 w 336"/>
                <a:gd name="T29" fmla="*/ 171 h 249"/>
                <a:gd name="T30" fmla="*/ 110 w 336"/>
                <a:gd name="T31" fmla="*/ 207 h 249"/>
                <a:gd name="T32" fmla="*/ 1 w 336"/>
                <a:gd name="T33" fmla="*/ 247 h 249"/>
                <a:gd name="T34" fmla="*/ 1 w 336"/>
                <a:gd name="T35" fmla="*/ 248 h 249"/>
                <a:gd name="T36" fmla="*/ 107 w 336"/>
                <a:gd name="T37" fmla="*/ 214 h 249"/>
                <a:gd name="T38" fmla="*/ 154 w 336"/>
                <a:gd name="T39" fmla="*/ 179 h 249"/>
                <a:gd name="T40" fmla="*/ 160 w 336"/>
                <a:gd name="T41" fmla="*/ 174 h 249"/>
                <a:gd name="T42" fmla="*/ 241 w 336"/>
                <a:gd name="T43" fmla="*/ 222 h 249"/>
                <a:gd name="T44" fmla="*/ 300 w 336"/>
                <a:gd name="T45" fmla="*/ 17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249">
                  <a:moveTo>
                    <a:pt x="300" y="173"/>
                  </a:moveTo>
                  <a:cubicBezTo>
                    <a:pt x="298" y="147"/>
                    <a:pt x="254" y="149"/>
                    <a:pt x="236" y="150"/>
                  </a:cubicBezTo>
                  <a:cubicBezTo>
                    <a:pt x="220" y="151"/>
                    <a:pt x="203" y="154"/>
                    <a:pt x="187" y="159"/>
                  </a:cubicBezTo>
                  <a:cubicBezTo>
                    <a:pt x="181" y="160"/>
                    <a:pt x="175" y="162"/>
                    <a:pt x="170" y="165"/>
                  </a:cubicBezTo>
                  <a:cubicBezTo>
                    <a:pt x="180" y="156"/>
                    <a:pt x="189" y="148"/>
                    <a:pt x="197" y="138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8" y="138"/>
                    <a:pt x="199" y="138"/>
                    <a:pt x="200" y="138"/>
                  </a:cubicBezTo>
                  <a:cubicBezTo>
                    <a:pt x="245" y="132"/>
                    <a:pt x="290" y="119"/>
                    <a:pt x="319" y="82"/>
                  </a:cubicBezTo>
                  <a:cubicBezTo>
                    <a:pt x="329" y="70"/>
                    <a:pt x="336" y="55"/>
                    <a:pt x="335" y="39"/>
                  </a:cubicBezTo>
                  <a:cubicBezTo>
                    <a:pt x="333" y="23"/>
                    <a:pt x="318" y="14"/>
                    <a:pt x="304" y="9"/>
                  </a:cubicBezTo>
                  <a:cubicBezTo>
                    <a:pt x="271" y="0"/>
                    <a:pt x="242" y="23"/>
                    <a:pt x="224" y="47"/>
                  </a:cubicBezTo>
                  <a:cubicBezTo>
                    <a:pt x="206" y="71"/>
                    <a:pt x="191" y="106"/>
                    <a:pt x="197" y="136"/>
                  </a:cubicBezTo>
                  <a:cubicBezTo>
                    <a:pt x="196" y="136"/>
                    <a:pt x="196" y="136"/>
                    <a:pt x="196" y="136"/>
                  </a:cubicBezTo>
                  <a:cubicBezTo>
                    <a:pt x="182" y="147"/>
                    <a:pt x="169" y="159"/>
                    <a:pt x="156" y="171"/>
                  </a:cubicBezTo>
                  <a:cubicBezTo>
                    <a:pt x="141" y="184"/>
                    <a:pt x="126" y="196"/>
                    <a:pt x="110" y="207"/>
                  </a:cubicBezTo>
                  <a:cubicBezTo>
                    <a:pt x="77" y="230"/>
                    <a:pt x="41" y="242"/>
                    <a:pt x="1" y="247"/>
                  </a:cubicBezTo>
                  <a:cubicBezTo>
                    <a:pt x="0" y="247"/>
                    <a:pt x="1" y="248"/>
                    <a:pt x="1" y="248"/>
                  </a:cubicBezTo>
                  <a:cubicBezTo>
                    <a:pt x="39" y="249"/>
                    <a:pt x="76" y="234"/>
                    <a:pt x="107" y="214"/>
                  </a:cubicBezTo>
                  <a:cubicBezTo>
                    <a:pt x="124" y="204"/>
                    <a:pt x="139" y="191"/>
                    <a:pt x="154" y="179"/>
                  </a:cubicBezTo>
                  <a:cubicBezTo>
                    <a:pt x="156" y="177"/>
                    <a:pt x="158" y="175"/>
                    <a:pt x="160" y="174"/>
                  </a:cubicBezTo>
                  <a:cubicBezTo>
                    <a:pt x="175" y="202"/>
                    <a:pt x="210" y="220"/>
                    <a:pt x="241" y="222"/>
                  </a:cubicBezTo>
                  <a:cubicBezTo>
                    <a:pt x="268" y="223"/>
                    <a:pt x="303" y="205"/>
                    <a:pt x="300" y="173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-3175" y="4049713"/>
              <a:ext cx="566738" cy="808038"/>
            </a:xfrm>
            <a:custGeom>
              <a:avLst/>
              <a:gdLst>
                <a:gd name="T0" fmla="*/ 138 w 151"/>
                <a:gd name="T1" fmla="*/ 24 h 215"/>
                <a:gd name="T2" fmla="*/ 115 w 151"/>
                <a:gd name="T3" fmla="*/ 26 h 215"/>
                <a:gd name="T4" fmla="*/ 115 w 151"/>
                <a:gd name="T5" fmla="*/ 44 h 215"/>
                <a:gd name="T6" fmla="*/ 116 w 151"/>
                <a:gd name="T7" fmla="*/ 45 h 215"/>
                <a:gd name="T8" fmla="*/ 117 w 151"/>
                <a:gd name="T9" fmla="*/ 46 h 215"/>
                <a:gd name="T10" fmla="*/ 89 w 151"/>
                <a:gd name="T11" fmla="*/ 81 h 215"/>
                <a:gd name="T12" fmla="*/ 82 w 151"/>
                <a:gd name="T13" fmla="*/ 25 h 215"/>
                <a:gd name="T14" fmla="*/ 93 w 151"/>
                <a:gd name="T15" fmla="*/ 11 h 215"/>
                <a:gd name="T16" fmla="*/ 83 w 151"/>
                <a:gd name="T17" fmla="*/ 1 h 215"/>
                <a:gd name="T18" fmla="*/ 71 w 151"/>
                <a:gd name="T19" fmla="*/ 12 h 215"/>
                <a:gd name="T20" fmla="*/ 77 w 151"/>
                <a:gd name="T21" fmla="*/ 23 h 215"/>
                <a:gd name="T22" fmla="*/ 82 w 151"/>
                <a:gd name="T23" fmla="*/ 55 h 215"/>
                <a:gd name="T24" fmla="*/ 63 w 151"/>
                <a:gd name="T25" fmla="*/ 38 h 215"/>
                <a:gd name="T26" fmla="*/ 58 w 151"/>
                <a:gd name="T27" fmla="*/ 25 h 215"/>
                <a:gd name="T28" fmla="*/ 44 w 151"/>
                <a:gd name="T29" fmla="*/ 24 h 215"/>
                <a:gd name="T30" fmla="*/ 44 w 151"/>
                <a:gd name="T31" fmla="*/ 40 h 215"/>
                <a:gd name="T32" fmla="*/ 61 w 151"/>
                <a:gd name="T33" fmla="*/ 43 h 215"/>
                <a:gd name="T34" fmla="*/ 61 w 151"/>
                <a:gd name="T35" fmla="*/ 42 h 215"/>
                <a:gd name="T36" fmla="*/ 83 w 151"/>
                <a:gd name="T37" fmla="*/ 58 h 215"/>
                <a:gd name="T38" fmla="*/ 85 w 151"/>
                <a:gd name="T39" fmla="*/ 116 h 215"/>
                <a:gd name="T40" fmla="*/ 42 w 151"/>
                <a:gd name="T41" fmla="*/ 75 h 215"/>
                <a:gd name="T42" fmla="*/ 35 w 151"/>
                <a:gd name="T43" fmla="*/ 61 h 215"/>
                <a:gd name="T44" fmla="*/ 18 w 151"/>
                <a:gd name="T45" fmla="*/ 67 h 215"/>
                <a:gd name="T46" fmla="*/ 23 w 151"/>
                <a:gd name="T47" fmla="*/ 86 h 215"/>
                <a:gd name="T48" fmla="*/ 38 w 151"/>
                <a:gd name="T49" fmla="*/ 82 h 215"/>
                <a:gd name="T50" fmla="*/ 40 w 151"/>
                <a:gd name="T51" fmla="*/ 82 h 215"/>
                <a:gd name="T52" fmla="*/ 41 w 151"/>
                <a:gd name="T53" fmla="*/ 80 h 215"/>
                <a:gd name="T54" fmla="*/ 85 w 151"/>
                <a:gd name="T55" fmla="*/ 121 h 215"/>
                <a:gd name="T56" fmla="*/ 75 w 151"/>
                <a:gd name="T57" fmla="*/ 181 h 215"/>
                <a:gd name="T58" fmla="*/ 28 w 151"/>
                <a:gd name="T59" fmla="*/ 133 h 215"/>
                <a:gd name="T60" fmla="*/ 18 w 151"/>
                <a:gd name="T61" fmla="*/ 118 h 215"/>
                <a:gd name="T62" fmla="*/ 3 w 151"/>
                <a:gd name="T63" fmla="*/ 126 h 215"/>
                <a:gd name="T64" fmla="*/ 12 w 151"/>
                <a:gd name="T65" fmla="*/ 144 h 215"/>
                <a:gd name="T66" fmla="*/ 26 w 151"/>
                <a:gd name="T67" fmla="*/ 138 h 215"/>
                <a:gd name="T68" fmla="*/ 74 w 151"/>
                <a:gd name="T69" fmla="*/ 184 h 215"/>
                <a:gd name="T70" fmla="*/ 68 w 151"/>
                <a:gd name="T71" fmla="*/ 214 h 215"/>
                <a:gd name="T72" fmla="*/ 70 w 151"/>
                <a:gd name="T73" fmla="*/ 214 h 215"/>
                <a:gd name="T74" fmla="*/ 85 w 151"/>
                <a:gd name="T75" fmla="*/ 156 h 215"/>
                <a:gd name="T76" fmla="*/ 106 w 151"/>
                <a:gd name="T77" fmla="*/ 132 h 215"/>
                <a:gd name="T78" fmla="*/ 126 w 151"/>
                <a:gd name="T79" fmla="*/ 118 h 215"/>
                <a:gd name="T80" fmla="*/ 132 w 151"/>
                <a:gd name="T81" fmla="*/ 121 h 215"/>
                <a:gd name="T82" fmla="*/ 133 w 151"/>
                <a:gd name="T83" fmla="*/ 122 h 215"/>
                <a:gd name="T84" fmla="*/ 150 w 151"/>
                <a:gd name="T85" fmla="*/ 108 h 215"/>
                <a:gd name="T86" fmla="*/ 134 w 151"/>
                <a:gd name="T87" fmla="*/ 90 h 215"/>
                <a:gd name="T88" fmla="*/ 118 w 151"/>
                <a:gd name="T89" fmla="*/ 106 h 215"/>
                <a:gd name="T90" fmla="*/ 123 w 151"/>
                <a:gd name="T91" fmla="*/ 115 h 215"/>
                <a:gd name="T92" fmla="*/ 86 w 151"/>
                <a:gd name="T93" fmla="*/ 148 h 215"/>
                <a:gd name="T94" fmla="*/ 90 w 151"/>
                <a:gd name="T95" fmla="*/ 87 h 215"/>
                <a:gd name="T96" fmla="*/ 90 w 151"/>
                <a:gd name="T97" fmla="*/ 87 h 215"/>
                <a:gd name="T98" fmla="*/ 122 w 151"/>
                <a:gd name="T99" fmla="*/ 49 h 215"/>
                <a:gd name="T100" fmla="*/ 137 w 151"/>
                <a:gd name="T101" fmla="*/ 44 h 215"/>
                <a:gd name="T102" fmla="*/ 138 w 151"/>
                <a:gd name="T103" fmla="*/ 2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215">
                  <a:moveTo>
                    <a:pt x="138" y="24"/>
                  </a:moveTo>
                  <a:cubicBezTo>
                    <a:pt x="133" y="17"/>
                    <a:pt x="120" y="20"/>
                    <a:pt x="115" y="26"/>
                  </a:cubicBezTo>
                  <a:cubicBezTo>
                    <a:pt x="110" y="32"/>
                    <a:pt x="111" y="39"/>
                    <a:pt x="115" y="44"/>
                  </a:cubicBezTo>
                  <a:cubicBezTo>
                    <a:pt x="116" y="44"/>
                    <a:pt x="116" y="45"/>
                    <a:pt x="116" y="45"/>
                  </a:cubicBezTo>
                  <a:cubicBezTo>
                    <a:pt x="116" y="45"/>
                    <a:pt x="117" y="46"/>
                    <a:pt x="117" y="46"/>
                  </a:cubicBezTo>
                  <a:cubicBezTo>
                    <a:pt x="105" y="55"/>
                    <a:pt x="95" y="68"/>
                    <a:pt x="89" y="81"/>
                  </a:cubicBezTo>
                  <a:cubicBezTo>
                    <a:pt x="89" y="62"/>
                    <a:pt x="86" y="43"/>
                    <a:pt x="82" y="25"/>
                  </a:cubicBezTo>
                  <a:cubicBezTo>
                    <a:pt x="87" y="23"/>
                    <a:pt x="94" y="18"/>
                    <a:pt x="93" y="11"/>
                  </a:cubicBezTo>
                  <a:cubicBezTo>
                    <a:pt x="92" y="7"/>
                    <a:pt x="88" y="2"/>
                    <a:pt x="83" y="1"/>
                  </a:cubicBezTo>
                  <a:cubicBezTo>
                    <a:pt x="76" y="0"/>
                    <a:pt x="72" y="5"/>
                    <a:pt x="71" y="12"/>
                  </a:cubicBezTo>
                  <a:cubicBezTo>
                    <a:pt x="70" y="17"/>
                    <a:pt x="73" y="22"/>
                    <a:pt x="77" y="23"/>
                  </a:cubicBezTo>
                  <a:cubicBezTo>
                    <a:pt x="79" y="34"/>
                    <a:pt x="81" y="44"/>
                    <a:pt x="82" y="55"/>
                  </a:cubicBezTo>
                  <a:cubicBezTo>
                    <a:pt x="77" y="48"/>
                    <a:pt x="70" y="43"/>
                    <a:pt x="63" y="38"/>
                  </a:cubicBezTo>
                  <a:cubicBezTo>
                    <a:pt x="64" y="33"/>
                    <a:pt x="62" y="28"/>
                    <a:pt x="58" y="25"/>
                  </a:cubicBezTo>
                  <a:cubicBezTo>
                    <a:pt x="54" y="22"/>
                    <a:pt x="48" y="21"/>
                    <a:pt x="44" y="24"/>
                  </a:cubicBezTo>
                  <a:cubicBezTo>
                    <a:pt x="39" y="27"/>
                    <a:pt x="41" y="36"/>
                    <a:pt x="44" y="40"/>
                  </a:cubicBezTo>
                  <a:cubicBezTo>
                    <a:pt x="48" y="46"/>
                    <a:pt x="56" y="46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9" y="47"/>
                    <a:pt x="76" y="52"/>
                    <a:pt x="83" y="58"/>
                  </a:cubicBezTo>
                  <a:cubicBezTo>
                    <a:pt x="85" y="77"/>
                    <a:pt x="86" y="97"/>
                    <a:pt x="85" y="116"/>
                  </a:cubicBezTo>
                  <a:cubicBezTo>
                    <a:pt x="77" y="98"/>
                    <a:pt x="60" y="84"/>
                    <a:pt x="42" y="75"/>
                  </a:cubicBezTo>
                  <a:cubicBezTo>
                    <a:pt x="43" y="70"/>
                    <a:pt x="41" y="64"/>
                    <a:pt x="35" y="61"/>
                  </a:cubicBezTo>
                  <a:cubicBezTo>
                    <a:pt x="29" y="59"/>
                    <a:pt x="21" y="61"/>
                    <a:pt x="18" y="67"/>
                  </a:cubicBezTo>
                  <a:cubicBezTo>
                    <a:pt x="15" y="73"/>
                    <a:pt x="15" y="84"/>
                    <a:pt x="23" y="86"/>
                  </a:cubicBezTo>
                  <a:cubicBezTo>
                    <a:pt x="28" y="87"/>
                    <a:pt x="34" y="86"/>
                    <a:pt x="38" y="82"/>
                  </a:cubicBezTo>
                  <a:cubicBezTo>
                    <a:pt x="39" y="83"/>
                    <a:pt x="40" y="83"/>
                    <a:pt x="40" y="82"/>
                  </a:cubicBezTo>
                  <a:cubicBezTo>
                    <a:pt x="41" y="81"/>
                    <a:pt x="41" y="81"/>
                    <a:pt x="41" y="80"/>
                  </a:cubicBezTo>
                  <a:cubicBezTo>
                    <a:pt x="59" y="91"/>
                    <a:pt x="75" y="101"/>
                    <a:pt x="85" y="121"/>
                  </a:cubicBezTo>
                  <a:cubicBezTo>
                    <a:pt x="83" y="141"/>
                    <a:pt x="79" y="161"/>
                    <a:pt x="75" y="181"/>
                  </a:cubicBezTo>
                  <a:cubicBezTo>
                    <a:pt x="67" y="162"/>
                    <a:pt x="47" y="144"/>
                    <a:pt x="28" y="133"/>
                  </a:cubicBezTo>
                  <a:cubicBezTo>
                    <a:pt x="29" y="127"/>
                    <a:pt x="24" y="119"/>
                    <a:pt x="18" y="118"/>
                  </a:cubicBezTo>
                  <a:cubicBezTo>
                    <a:pt x="12" y="117"/>
                    <a:pt x="6" y="121"/>
                    <a:pt x="3" y="126"/>
                  </a:cubicBezTo>
                  <a:cubicBezTo>
                    <a:pt x="0" y="133"/>
                    <a:pt x="5" y="141"/>
                    <a:pt x="12" y="144"/>
                  </a:cubicBezTo>
                  <a:cubicBezTo>
                    <a:pt x="18" y="146"/>
                    <a:pt x="24" y="143"/>
                    <a:pt x="26" y="138"/>
                  </a:cubicBezTo>
                  <a:cubicBezTo>
                    <a:pt x="44" y="152"/>
                    <a:pt x="63" y="163"/>
                    <a:pt x="74" y="184"/>
                  </a:cubicBezTo>
                  <a:cubicBezTo>
                    <a:pt x="72" y="194"/>
                    <a:pt x="70" y="204"/>
                    <a:pt x="68" y="214"/>
                  </a:cubicBezTo>
                  <a:cubicBezTo>
                    <a:pt x="68" y="215"/>
                    <a:pt x="69" y="215"/>
                    <a:pt x="70" y="214"/>
                  </a:cubicBezTo>
                  <a:cubicBezTo>
                    <a:pt x="77" y="196"/>
                    <a:pt x="82" y="176"/>
                    <a:pt x="85" y="156"/>
                  </a:cubicBezTo>
                  <a:cubicBezTo>
                    <a:pt x="91" y="147"/>
                    <a:pt x="97" y="138"/>
                    <a:pt x="106" y="132"/>
                  </a:cubicBezTo>
                  <a:cubicBezTo>
                    <a:pt x="112" y="127"/>
                    <a:pt x="120" y="123"/>
                    <a:pt x="126" y="118"/>
                  </a:cubicBezTo>
                  <a:cubicBezTo>
                    <a:pt x="128" y="119"/>
                    <a:pt x="130" y="120"/>
                    <a:pt x="132" y="121"/>
                  </a:cubicBezTo>
                  <a:cubicBezTo>
                    <a:pt x="132" y="122"/>
                    <a:pt x="132" y="122"/>
                    <a:pt x="133" y="122"/>
                  </a:cubicBezTo>
                  <a:cubicBezTo>
                    <a:pt x="142" y="124"/>
                    <a:pt x="151" y="118"/>
                    <a:pt x="150" y="108"/>
                  </a:cubicBezTo>
                  <a:cubicBezTo>
                    <a:pt x="148" y="101"/>
                    <a:pt x="142" y="91"/>
                    <a:pt x="134" y="90"/>
                  </a:cubicBezTo>
                  <a:cubicBezTo>
                    <a:pt x="125" y="88"/>
                    <a:pt x="115" y="97"/>
                    <a:pt x="118" y="106"/>
                  </a:cubicBezTo>
                  <a:cubicBezTo>
                    <a:pt x="119" y="109"/>
                    <a:pt x="120" y="112"/>
                    <a:pt x="123" y="115"/>
                  </a:cubicBezTo>
                  <a:cubicBezTo>
                    <a:pt x="109" y="122"/>
                    <a:pt x="94" y="134"/>
                    <a:pt x="86" y="148"/>
                  </a:cubicBezTo>
                  <a:cubicBezTo>
                    <a:pt x="89" y="128"/>
                    <a:pt x="90" y="108"/>
                    <a:pt x="90" y="87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8" y="71"/>
                    <a:pt x="110" y="61"/>
                    <a:pt x="122" y="49"/>
                  </a:cubicBezTo>
                  <a:cubicBezTo>
                    <a:pt x="128" y="50"/>
                    <a:pt x="133" y="48"/>
                    <a:pt x="137" y="44"/>
                  </a:cubicBezTo>
                  <a:cubicBezTo>
                    <a:pt x="141" y="39"/>
                    <a:pt x="143" y="30"/>
                    <a:pt x="138" y="24"/>
                  </a:cubicBezTo>
                  <a:close/>
                </a:path>
              </a:pathLst>
            </a:custGeom>
            <a:solidFill>
              <a:srgbClr val="62A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6465888" y="3421063"/>
              <a:ext cx="423863" cy="436563"/>
            </a:xfrm>
            <a:custGeom>
              <a:avLst/>
              <a:gdLst>
                <a:gd name="T0" fmla="*/ 106 w 113"/>
                <a:gd name="T1" fmla="*/ 60 h 116"/>
                <a:gd name="T2" fmla="*/ 55 w 113"/>
                <a:gd name="T3" fmla="*/ 69 h 116"/>
                <a:gd name="T4" fmla="*/ 28 w 113"/>
                <a:gd name="T5" fmla="*/ 37 h 116"/>
                <a:gd name="T6" fmla="*/ 2 w 113"/>
                <a:gd name="T7" fmla="*/ 1 h 116"/>
                <a:gd name="T8" fmla="*/ 0 w 113"/>
                <a:gd name="T9" fmla="*/ 2 h 116"/>
                <a:gd name="T10" fmla="*/ 28 w 113"/>
                <a:gd name="T11" fmla="*/ 42 h 116"/>
                <a:gd name="T12" fmla="*/ 54 w 113"/>
                <a:gd name="T13" fmla="*/ 72 h 116"/>
                <a:gd name="T14" fmla="*/ 55 w 113"/>
                <a:gd name="T15" fmla="*/ 74 h 116"/>
                <a:gd name="T16" fmla="*/ 62 w 113"/>
                <a:gd name="T17" fmla="*/ 110 h 116"/>
                <a:gd name="T18" fmla="*/ 77 w 113"/>
                <a:gd name="T19" fmla="*/ 94 h 116"/>
                <a:gd name="T20" fmla="*/ 99 w 113"/>
                <a:gd name="T21" fmla="*/ 97 h 116"/>
                <a:gd name="T22" fmla="*/ 101 w 113"/>
                <a:gd name="T23" fmla="*/ 93 h 116"/>
                <a:gd name="T24" fmla="*/ 95 w 113"/>
                <a:gd name="T25" fmla="*/ 80 h 116"/>
                <a:gd name="T26" fmla="*/ 109 w 113"/>
                <a:gd name="T27" fmla="*/ 76 h 116"/>
                <a:gd name="T28" fmla="*/ 106 w 113"/>
                <a:gd name="T29" fmla="*/ 6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6">
                  <a:moveTo>
                    <a:pt x="106" y="60"/>
                  </a:moveTo>
                  <a:cubicBezTo>
                    <a:pt x="91" y="47"/>
                    <a:pt x="65" y="51"/>
                    <a:pt x="55" y="69"/>
                  </a:cubicBezTo>
                  <a:cubicBezTo>
                    <a:pt x="47" y="58"/>
                    <a:pt x="37" y="48"/>
                    <a:pt x="28" y="37"/>
                  </a:cubicBezTo>
                  <a:cubicBezTo>
                    <a:pt x="19" y="26"/>
                    <a:pt x="11" y="13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7" y="17"/>
                    <a:pt x="17" y="30"/>
                    <a:pt x="28" y="42"/>
                  </a:cubicBezTo>
                  <a:cubicBezTo>
                    <a:pt x="36" y="52"/>
                    <a:pt x="44" y="63"/>
                    <a:pt x="54" y="72"/>
                  </a:cubicBezTo>
                  <a:cubicBezTo>
                    <a:pt x="54" y="73"/>
                    <a:pt x="54" y="74"/>
                    <a:pt x="55" y="74"/>
                  </a:cubicBezTo>
                  <a:cubicBezTo>
                    <a:pt x="47" y="85"/>
                    <a:pt x="49" y="104"/>
                    <a:pt x="62" y="110"/>
                  </a:cubicBezTo>
                  <a:cubicBezTo>
                    <a:pt x="74" y="116"/>
                    <a:pt x="77" y="104"/>
                    <a:pt x="77" y="94"/>
                  </a:cubicBezTo>
                  <a:cubicBezTo>
                    <a:pt x="84" y="98"/>
                    <a:pt x="91" y="99"/>
                    <a:pt x="99" y="97"/>
                  </a:cubicBezTo>
                  <a:cubicBezTo>
                    <a:pt x="100" y="96"/>
                    <a:pt x="101" y="95"/>
                    <a:pt x="101" y="93"/>
                  </a:cubicBezTo>
                  <a:cubicBezTo>
                    <a:pt x="99" y="88"/>
                    <a:pt x="97" y="84"/>
                    <a:pt x="95" y="80"/>
                  </a:cubicBezTo>
                  <a:cubicBezTo>
                    <a:pt x="100" y="80"/>
                    <a:pt x="105" y="80"/>
                    <a:pt x="109" y="76"/>
                  </a:cubicBezTo>
                  <a:cubicBezTo>
                    <a:pt x="113" y="71"/>
                    <a:pt x="110" y="64"/>
                    <a:pt x="106" y="60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255588" y="1898651"/>
              <a:ext cx="11944350" cy="2986088"/>
            </a:xfrm>
            <a:custGeom>
              <a:avLst/>
              <a:gdLst>
                <a:gd name="T0" fmla="*/ 3180 w 3183"/>
                <a:gd name="T1" fmla="*/ 21 h 794"/>
                <a:gd name="T2" fmla="*/ 2991 w 3183"/>
                <a:gd name="T3" fmla="*/ 51 h 794"/>
                <a:gd name="T4" fmla="*/ 2818 w 3183"/>
                <a:gd name="T5" fmla="*/ 22 h 794"/>
                <a:gd name="T6" fmla="*/ 2647 w 3183"/>
                <a:gd name="T7" fmla="*/ 0 h 794"/>
                <a:gd name="T8" fmla="*/ 2459 w 3183"/>
                <a:gd name="T9" fmla="*/ 44 h 794"/>
                <a:gd name="T10" fmla="*/ 2312 w 3183"/>
                <a:gd name="T11" fmla="*/ 129 h 794"/>
                <a:gd name="T12" fmla="*/ 2198 w 3183"/>
                <a:gd name="T13" fmla="*/ 227 h 794"/>
                <a:gd name="T14" fmla="*/ 2196 w 3183"/>
                <a:gd name="T15" fmla="*/ 228 h 794"/>
                <a:gd name="T16" fmla="*/ 1890 w 3183"/>
                <a:gd name="T17" fmla="*/ 428 h 794"/>
                <a:gd name="T18" fmla="*/ 1588 w 3183"/>
                <a:gd name="T19" fmla="*/ 386 h 794"/>
                <a:gd name="T20" fmla="*/ 1369 w 3183"/>
                <a:gd name="T21" fmla="*/ 370 h 794"/>
                <a:gd name="T22" fmla="*/ 1177 w 3183"/>
                <a:gd name="T23" fmla="*/ 453 h 794"/>
                <a:gd name="T24" fmla="*/ 1137 w 3183"/>
                <a:gd name="T25" fmla="*/ 490 h 794"/>
                <a:gd name="T26" fmla="*/ 1137 w 3183"/>
                <a:gd name="T27" fmla="*/ 490 h 794"/>
                <a:gd name="T28" fmla="*/ 908 w 3183"/>
                <a:gd name="T29" fmla="*/ 730 h 794"/>
                <a:gd name="T30" fmla="*/ 758 w 3183"/>
                <a:gd name="T31" fmla="*/ 786 h 794"/>
                <a:gd name="T32" fmla="*/ 574 w 3183"/>
                <a:gd name="T33" fmla="*/ 763 h 794"/>
                <a:gd name="T34" fmla="*/ 430 w 3183"/>
                <a:gd name="T35" fmla="*/ 722 h 794"/>
                <a:gd name="T36" fmla="*/ 284 w 3183"/>
                <a:gd name="T37" fmla="*/ 695 h 794"/>
                <a:gd name="T38" fmla="*/ 134 w 3183"/>
                <a:gd name="T39" fmla="*/ 729 h 794"/>
                <a:gd name="T40" fmla="*/ 134 w 3183"/>
                <a:gd name="T41" fmla="*/ 729 h 794"/>
                <a:gd name="T42" fmla="*/ 132 w 3183"/>
                <a:gd name="T43" fmla="*/ 730 h 794"/>
                <a:gd name="T44" fmla="*/ 132 w 3183"/>
                <a:gd name="T45" fmla="*/ 730 h 794"/>
                <a:gd name="T46" fmla="*/ 8 w 3183"/>
                <a:gd name="T47" fmla="*/ 782 h 794"/>
                <a:gd name="T48" fmla="*/ 9 w 3183"/>
                <a:gd name="T49" fmla="*/ 781 h 794"/>
                <a:gd name="T50" fmla="*/ 2 w 3183"/>
                <a:gd name="T51" fmla="*/ 783 h 794"/>
                <a:gd name="T52" fmla="*/ 2 w 3183"/>
                <a:gd name="T53" fmla="*/ 784 h 794"/>
                <a:gd name="T54" fmla="*/ 1 w 3183"/>
                <a:gd name="T55" fmla="*/ 784 h 794"/>
                <a:gd name="T56" fmla="*/ 2 w 3183"/>
                <a:gd name="T57" fmla="*/ 786 h 794"/>
                <a:gd name="T58" fmla="*/ 174 w 3183"/>
                <a:gd name="T59" fmla="*/ 719 h 794"/>
                <a:gd name="T60" fmla="*/ 269 w 3183"/>
                <a:gd name="T61" fmla="*/ 700 h 794"/>
                <a:gd name="T62" fmla="*/ 365 w 3183"/>
                <a:gd name="T63" fmla="*/ 711 h 794"/>
                <a:gd name="T64" fmla="*/ 723 w 3183"/>
                <a:gd name="T65" fmla="*/ 793 h 794"/>
                <a:gd name="T66" fmla="*/ 956 w 3183"/>
                <a:gd name="T67" fmla="*/ 700 h 794"/>
                <a:gd name="T68" fmla="*/ 1138 w 3183"/>
                <a:gd name="T69" fmla="*/ 495 h 794"/>
                <a:gd name="T70" fmla="*/ 1289 w 3183"/>
                <a:gd name="T71" fmla="*/ 396 h 794"/>
                <a:gd name="T72" fmla="*/ 1452 w 3183"/>
                <a:gd name="T73" fmla="*/ 369 h 794"/>
                <a:gd name="T74" fmla="*/ 1750 w 3183"/>
                <a:gd name="T75" fmla="*/ 429 h 794"/>
                <a:gd name="T76" fmla="*/ 1982 w 3183"/>
                <a:gd name="T77" fmla="*/ 406 h 794"/>
                <a:gd name="T78" fmla="*/ 2195 w 3183"/>
                <a:gd name="T79" fmla="*/ 235 h 794"/>
                <a:gd name="T80" fmla="*/ 2341 w 3183"/>
                <a:gd name="T81" fmla="*/ 116 h 794"/>
                <a:gd name="T82" fmla="*/ 2520 w 3183"/>
                <a:gd name="T83" fmla="*/ 27 h 794"/>
                <a:gd name="T84" fmla="*/ 2714 w 3183"/>
                <a:gd name="T85" fmla="*/ 10 h 794"/>
                <a:gd name="T86" fmla="*/ 2884 w 3183"/>
                <a:gd name="T87" fmla="*/ 43 h 794"/>
                <a:gd name="T88" fmla="*/ 3181 w 3183"/>
                <a:gd name="T89" fmla="*/ 25 h 794"/>
                <a:gd name="T90" fmla="*/ 3180 w 3183"/>
                <a:gd name="T91" fmla="*/ 21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83" h="794">
                  <a:moveTo>
                    <a:pt x="3180" y="21"/>
                  </a:moveTo>
                  <a:cubicBezTo>
                    <a:pt x="3119" y="43"/>
                    <a:pt x="3056" y="53"/>
                    <a:pt x="2991" y="51"/>
                  </a:cubicBezTo>
                  <a:cubicBezTo>
                    <a:pt x="2933" y="49"/>
                    <a:pt x="2875" y="35"/>
                    <a:pt x="2818" y="22"/>
                  </a:cubicBezTo>
                  <a:cubicBezTo>
                    <a:pt x="2761" y="10"/>
                    <a:pt x="2705" y="0"/>
                    <a:pt x="2647" y="0"/>
                  </a:cubicBezTo>
                  <a:cubicBezTo>
                    <a:pt x="2582" y="0"/>
                    <a:pt x="2518" y="17"/>
                    <a:pt x="2459" y="44"/>
                  </a:cubicBezTo>
                  <a:cubicBezTo>
                    <a:pt x="2408" y="67"/>
                    <a:pt x="2358" y="96"/>
                    <a:pt x="2312" y="129"/>
                  </a:cubicBezTo>
                  <a:cubicBezTo>
                    <a:pt x="2272" y="158"/>
                    <a:pt x="2232" y="190"/>
                    <a:pt x="2198" y="227"/>
                  </a:cubicBezTo>
                  <a:cubicBezTo>
                    <a:pt x="2197" y="227"/>
                    <a:pt x="2197" y="227"/>
                    <a:pt x="2196" y="228"/>
                  </a:cubicBezTo>
                  <a:cubicBezTo>
                    <a:pt x="2109" y="314"/>
                    <a:pt x="2017" y="410"/>
                    <a:pt x="1890" y="428"/>
                  </a:cubicBezTo>
                  <a:cubicBezTo>
                    <a:pt x="1787" y="443"/>
                    <a:pt x="1686" y="409"/>
                    <a:pt x="1588" y="386"/>
                  </a:cubicBezTo>
                  <a:cubicBezTo>
                    <a:pt x="1516" y="368"/>
                    <a:pt x="1443" y="357"/>
                    <a:pt x="1369" y="370"/>
                  </a:cubicBezTo>
                  <a:cubicBezTo>
                    <a:pt x="1299" y="383"/>
                    <a:pt x="1231" y="408"/>
                    <a:pt x="1177" y="453"/>
                  </a:cubicBezTo>
                  <a:cubicBezTo>
                    <a:pt x="1162" y="463"/>
                    <a:pt x="1149" y="477"/>
                    <a:pt x="1137" y="490"/>
                  </a:cubicBezTo>
                  <a:cubicBezTo>
                    <a:pt x="1137" y="490"/>
                    <a:pt x="1137" y="490"/>
                    <a:pt x="1137" y="490"/>
                  </a:cubicBezTo>
                  <a:cubicBezTo>
                    <a:pt x="1065" y="574"/>
                    <a:pt x="1000" y="668"/>
                    <a:pt x="908" y="730"/>
                  </a:cubicBezTo>
                  <a:cubicBezTo>
                    <a:pt x="863" y="761"/>
                    <a:pt x="812" y="781"/>
                    <a:pt x="758" y="786"/>
                  </a:cubicBezTo>
                  <a:cubicBezTo>
                    <a:pt x="695" y="793"/>
                    <a:pt x="633" y="779"/>
                    <a:pt x="574" y="763"/>
                  </a:cubicBezTo>
                  <a:cubicBezTo>
                    <a:pt x="526" y="750"/>
                    <a:pt x="478" y="735"/>
                    <a:pt x="430" y="722"/>
                  </a:cubicBezTo>
                  <a:cubicBezTo>
                    <a:pt x="383" y="709"/>
                    <a:pt x="334" y="696"/>
                    <a:pt x="284" y="695"/>
                  </a:cubicBezTo>
                  <a:cubicBezTo>
                    <a:pt x="231" y="693"/>
                    <a:pt x="182" y="70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2" y="730"/>
                    <a:pt x="132" y="730"/>
                    <a:pt x="132" y="730"/>
                  </a:cubicBezTo>
                  <a:cubicBezTo>
                    <a:pt x="132" y="730"/>
                    <a:pt x="132" y="730"/>
                    <a:pt x="132" y="730"/>
                  </a:cubicBezTo>
                  <a:cubicBezTo>
                    <a:pt x="91" y="748"/>
                    <a:pt x="50" y="768"/>
                    <a:pt x="8" y="782"/>
                  </a:cubicBezTo>
                  <a:cubicBezTo>
                    <a:pt x="8" y="782"/>
                    <a:pt x="8" y="781"/>
                    <a:pt x="9" y="781"/>
                  </a:cubicBezTo>
                  <a:cubicBezTo>
                    <a:pt x="6" y="782"/>
                    <a:pt x="4" y="783"/>
                    <a:pt x="2" y="783"/>
                  </a:cubicBezTo>
                  <a:cubicBezTo>
                    <a:pt x="2" y="783"/>
                    <a:pt x="2" y="784"/>
                    <a:pt x="2" y="784"/>
                  </a:cubicBezTo>
                  <a:cubicBezTo>
                    <a:pt x="2" y="784"/>
                    <a:pt x="1" y="784"/>
                    <a:pt x="1" y="784"/>
                  </a:cubicBezTo>
                  <a:cubicBezTo>
                    <a:pt x="0" y="784"/>
                    <a:pt x="0" y="786"/>
                    <a:pt x="2" y="786"/>
                  </a:cubicBezTo>
                  <a:cubicBezTo>
                    <a:pt x="61" y="768"/>
                    <a:pt x="116" y="739"/>
                    <a:pt x="174" y="719"/>
                  </a:cubicBezTo>
                  <a:cubicBezTo>
                    <a:pt x="205" y="708"/>
                    <a:pt x="236" y="701"/>
                    <a:pt x="269" y="700"/>
                  </a:cubicBezTo>
                  <a:cubicBezTo>
                    <a:pt x="301" y="698"/>
                    <a:pt x="333" y="704"/>
                    <a:pt x="365" y="711"/>
                  </a:cubicBezTo>
                  <a:cubicBezTo>
                    <a:pt x="484" y="736"/>
                    <a:pt x="600" y="792"/>
                    <a:pt x="723" y="793"/>
                  </a:cubicBezTo>
                  <a:cubicBezTo>
                    <a:pt x="811" y="794"/>
                    <a:pt x="890" y="757"/>
                    <a:pt x="956" y="700"/>
                  </a:cubicBezTo>
                  <a:cubicBezTo>
                    <a:pt x="1026" y="641"/>
                    <a:pt x="1080" y="565"/>
                    <a:pt x="1138" y="495"/>
                  </a:cubicBezTo>
                  <a:cubicBezTo>
                    <a:pt x="1179" y="449"/>
                    <a:pt x="1231" y="416"/>
                    <a:pt x="1289" y="396"/>
                  </a:cubicBezTo>
                  <a:cubicBezTo>
                    <a:pt x="1341" y="378"/>
                    <a:pt x="1397" y="367"/>
                    <a:pt x="1452" y="369"/>
                  </a:cubicBezTo>
                  <a:cubicBezTo>
                    <a:pt x="1554" y="373"/>
                    <a:pt x="1651" y="412"/>
                    <a:pt x="1750" y="429"/>
                  </a:cubicBezTo>
                  <a:cubicBezTo>
                    <a:pt x="1829" y="443"/>
                    <a:pt x="1908" y="440"/>
                    <a:pt x="1982" y="406"/>
                  </a:cubicBezTo>
                  <a:cubicBezTo>
                    <a:pt x="2065" y="368"/>
                    <a:pt x="2133" y="301"/>
                    <a:pt x="2195" y="235"/>
                  </a:cubicBezTo>
                  <a:cubicBezTo>
                    <a:pt x="2241" y="192"/>
                    <a:pt x="2288" y="151"/>
                    <a:pt x="2341" y="116"/>
                  </a:cubicBezTo>
                  <a:cubicBezTo>
                    <a:pt x="2396" y="79"/>
                    <a:pt x="2456" y="47"/>
                    <a:pt x="2520" y="27"/>
                  </a:cubicBezTo>
                  <a:cubicBezTo>
                    <a:pt x="2583" y="6"/>
                    <a:pt x="2649" y="2"/>
                    <a:pt x="2714" y="10"/>
                  </a:cubicBezTo>
                  <a:cubicBezTo>
                    <a:pt x="2772" y="16"/>
                    <a:pt x="2828" y="31"/>
                    <a:pt x="2884" y="43"/>
                  </a:cubicBezTo>
                  <a:cubicBezTo>
                    <a:pt x="2983" y="62"/>
                    <a:pt x="3087" y="65"/>
                    <a:pt x="3181" y="25"/>
                  </a:cubicBezTo>
                  <a:cubicBezTo>
                    <a:pt x="3183" y="24"/>
                    <a:pt x="3182" y="20"/>
                    <a:pt x="3180" y="21"/>
                  </a:cubicBezTo>
                  <a:close/>
                </a:path>
              </a:pathLst>
            </a:custGeom>
            <a:solidFill>
              <a:srgbClr val="B2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0" name="Freeform 68"/>
            <p:cNvSpPr/>
            <p:nvPr/>
          </p:nvSpPr>
          <p:spPr bwMode="auto">
            <a:xfrm>
              <a:off x="7137400" y="3519488"/>
              <a:ext cx="487363" cy="428625"/>
            </a:xfrm>
            <a:custGeom>
              <a:avLst/>
              <a:gdLst>
                <a:gd name="T0" fmla="*/ 125 w 130"/>
                <a:gd name="T1" fmla="*/ 42 h 114"/>
                <a:gd name="T2" fmla="*/ 64 w 130"/>
                <a:gd name="T3" fmla="*/ 47 h 114"/>
                <a:gd name="T4" fmla="*/ 2 w 130"/>
                <a:gd name="T5" fmla="*/ 0 h 114"/>
                <a:gd name="T6" fmla="*/ 0 w 130"/>
                <a:gd name="T7" fmla="*/ 4 h 114"/>
                <a:gd name="T8" fmla="*/ 62 w 130"/>
                <a:gd name="T9" fmla="*/ 49 h 114"/>
                <a:gd name="T10" fmla="*/ 36 w 130"/>
                <a:gd name="T11" fmla="*/ 106 h 114"/>
                <a:gd name="T12" fmla="*/ 37 w 130"/>
                <a:gd name="T13" fmla="*/ 107 h 114"/>
                <a:gd name="T14" fmla="*/ 67 w 130"/>
                <a:gd name="T15" fmla="*/ 95 h 114"/>
                <a:gd name="T16" fmla="*/ 67 w 130"/>
                <a:gd name="T17" fmla="*/ 95 h 114"/>
                <a:gd name="T18" fmla="*/ 83 w 130"/>
                <a:gd name="T19" fmla="*/ 95 h 114"/>
                <a:gd name="T20" fmla="*/ 91 w 130"/>
                <a:gd name="T21" fmla="*/ 78 h 114"/>
                <a:gd name="T22" fmla="*/ 106 w 130"/>
                <a:gd name="T23" fmla="*/ 78 h 114"/>
                <a:gd name="T24" fmla="*/ 111 w 130"/>
                <a:gd name="T25" fmla="*/ 62 h 114"/>
                <a:gd name="T26" fmla="*/ 126 w 130"/>
                <a:gd name="T27" fmla="*/ 57 h 114"/>
                <a:gd name="T28" fmla="*/ 125 w 130"/>
                <a:gd name="T29" fmla="*/ 4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14">
                  <a:moveTo>
                    <a:pt x="125" y="42"/>
                  </a:moveTo>
                  <a:cubicBezTo>
                    <a:pt x="112" y="23"/>
                    <a:pt x="79" y="39"/>
                    <a:pt x="64" y="47"/>
                  </a:cubicBezTo>
                  <a:cubicBezTo>
                    <a:pt x="49" y="26"/>
                    <a:pt x="25" y="13"/>
                    <a:pt x="2" y="0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23" y="16"/>
                    <a:pt x="45" y="29"/>
                    <a:pt x="62" y="49"/>
                  </a:cubicBezTo>
                  <a:cubicBezTo>
                    <a:pt x="47" y="63"/>
                    <a:pt x="31" y="85"/>
                    <a:pt x="36" y="106"/>
                  </a:cubicBezTo>
                  <a:cubicBezTo>
                    <a:pt x="36" y="107"/>
                    <a:pt x="37" y="107"/>
                    <a:pt x="37" y="107"/>
                  </a:cubicBezTo>
                  <a:cubicBezTo>
                    <a:pt x="47" y="114"/>
                    <a:pt x="62" y="105"/>
                    <a:pt x="67" y="95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72" y="98"/>
                    <a:pt x="78" y="100"/>
                    <a:pt x="83" y="95"/>
                  </a:cubicBezTo>
                  <a:cubicBezTo>
                    <a:pt x="87" y="91"/>
                    <a:pt x="91" y="84"/>
                    <a:pt x="91" y="78"/>
                  </a:cubicBezTo>
                  <a:cubicBezTo>
                    <a:pt x="96" y="80"/>
                    <a:pt x="102" y="81"/>
                    <a:pt x="106" y="78"/>
                  </a:cubicBezTo>
                  <a:cubicBezTo>
                    <a:pt x="111" y="74"/>
                    <a:pt x="112" y="67"/>
                    <a:pt x="111" y="62"/>
                  </a:cubicBezTo>
                  <a:cubicBezTo>
                    <a:pt x="117" y="63"/>
                    <a:pt x="123" y="62"/>
                    <a:pt x="126" y="57"/>
                  </a:cubicBezTo>
                  <a:cubicBezTo>
                    <a:pt x="130" y="52"/>
                    <a:pt x="129" y="46"/>
                    <a:pt x="125" y="42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1" name="Freeform 69"/>
            <p:cNvSpPr/>
            <p:nvPr/>
          </p:nvSpPr>
          <p:spPr bwMode="auto">
            <a:xfrm>
              <a:off x="8262938" y="2124076"/>
              <a:ext cx="487363" cy="854075"/>
            </a:xfrm>
            <a:custGeom>
              <a:avLst/>
              <a:gdLst>
                <a:gd name="T0" fmla="*/ 122 w 130"/>
                <a:gd name="T1" fmla="*/ 13 h 227"/>
                <a:gd name="T2" fmla="*/ 106 w 130"/>
                <a:gd name="T3" fmla="*/ 16 h 227"/>
                <a:gd name="T4" fmla="*/ 94 w 130"/>
                <a:gd name="T5" fmla="*/ 5 h 227"/>
                <a:gd name="T6" fmla="*/ 80 w 130"/>
                <a:gd name="T7" fmla="*/ 12 h 227"/>
                <a:gd name="T8" fmla="*/ 65 w 130"/>
                <a:gd name="T9" fmla="*/ 2 h 227"/>
                <a:gd name="T10" fmla="*/ 52 w 130"/>
                <a:gd name="T11" fmla="*/ 10 h 227"/>
                <a:gd name="T12" fmla="*/ 52 w 130"/>
                <a:gd name="T13" fmla="*/ 10 h 227"/>
                <a:gd name="T14" fmla="*/ 20 w 130"/>
                <a:gd name="T15" fmla="*/ 15 h 227"/>
                <a:gd name="T16" fmla="*/ 19 w 130"/>
                <a:gd name="T17" fmla="*/ 17 h 227"/>
                <a:gd name="T18" fmla="*/ 71 w 130"/>
                <a:gd name="T19" fmla="*/ 52 h 227"/>
                <a:gd name="T20" fmla="*/ 27 w 130"/>
                <a:gd name="T21" fmla="*/ 147 h 227"/>
                <a:gd name="T22" fmla="*/ 4 w 130"/>
                <a:gd name="T23" fmla="*/ 227 h 227"/>
                <a:gd name="T24" fmla="*/ 4 w 130"/>
                <a:gd name="T25" fmla="*/ 227 h 227"/>
                <a:gd name="T26" fmla="*/ 4 w 130"/>
                <a:gd name="T27" fmla="*/ 227 h 227"/>
                <a:gd name="T28" fmla="*/ 5 w 130"/>
                <a:gd name="T29" fmla="*/ 226 h 227"/>
                <a:gd name="T30" fmla="*/ 7 w 130"/>
                <a:gd name="T31" fmla="*/ 224 h 227"/>
                <a:gd name="T32" fmla="*/ 37 w 130"/>
                <a:gd name="T33" fmla="*/ 137 h 227"/>
                <a:gd name="T34" fmla="*/ 73 w 130"/>
                <a:gd name="T35" fmla="*/ 52 h 227"/>
                <a:gd name="T36" fmla="*/ 128 w 130"/>
                <a:gd name="T37" fmla="*/ 26 h 227"/>
                <a:gd name="T38" fmla="*/ 122 w 130"/>
                <a:gd name="T39" fmla="*/ 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227">
                  <a:moveTo>
                    <a:pt x="122" y="13"/>
                  </a:moveTo>
                  <a:cubicBezTo>
                    <a:pt x="117" y="10"/>
                    <a:pt x="110" y="12"/>
                    <a:pt x="106" y="16"/>
                  </a:cubicBezTo>
                  <a:cubicBezTo>
                    <a:pt x="105" y="10"/>
                    <a:pt x="100" y="6"/>
                    <a:pt x="94" y="5"/>
                  </a:cubicBezTo>
                  <a:cubicBezTo>
                    <a:pt x="89" y="4"/>
                    <a:pt x="83" y="8"/>
                    <a:pt x="80" y="12"/>
                  </a:cubicBezTo>
                  <a:cubicBezTo>
                    <a:pt x="77" y="7"/>
                    <a:pt x="71" y="3"/>
                    <a:pt x="65" y="2"/>
                  </a:cubicBezTo>
                  <a:cubicBezTo>
                    <a:pt x="58" y="0"/>
                    <a:pt x="54" y="5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43" y="4"/>
                    <a:pt x="25" y="4"/>
                    <a:pt x="20" y="15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25" y="37"/>
                    <a:pt x="51" y="48"/>
                    <a:pt x="71" y="52"/>
                  </a:cubicBezTo>
                  <a:cubicBezTo>
                    <a:pt x="64" y="87"/>
                    <a:pt x="45" y="116"/>
                    <a:pt x="27" y="147"/>
                  </a:cubicBezTo>
                  <a:cubicBezTo>
                    <a:pt x="14" y="170"/>
                    <a:pt x="0" y="199"/>
                    <a:pt x="4" y="227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27"/>
                    <a:pt x="5" y="226"/>
                    <a:pt x="5" y="226"/>
                  </a:cubicBezTo>
                  <a:cubicBezTo>
                    <a:pt x="6" y="225"/>
                    <a:pt x="6" y="224"/>
                    <a:pt x="7" y="224"/>
                  </a:cubicBezTo>
                  <a:cubicBezTo>
                    <a:pt x="7" y="192"/>
                    <a:pt x="21" y="165"/>
                    <a:pt x="37" y="137"/>
                  </a:cubicBezTo>
                  <a:cubicBezTo>
                    <a:pt x="52" y="111"/>
                    <a:pt x="71" y="83"/>
                    <a:pt x="73" y="52"/>
                  </a:cubicBezTo>
                  <a:cubicBezTo>
                    <a:pt x="91" y="52"/>
                    <a:pt x="127" y="49"/>
                    <a:pt x="128" y="26"/>
                  </a:cubicBezTo>
                  <a:cubicBezTo>
                    <a:pt x="130" y="21"/>
                    <a:pt x="127" y="15"/>
                    <a:pt x="122" y="1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2" name="Freeform 70"/>
            <p:cNvSpPr/>
            <p:nvPr/>
          </p:nvSpPr>
          <p:spPr bwMode="auto">
            <a:xfrm>
              <a:off x="11363325" y="1346201"/>
              <a:ext cx="250825" cy="436563"/>
            </a:xfrm>
            <a:custGeom>
              <a:avLst/>
              <a:gdLst>
                <a:gd name="T0" fmla="*/ 6 w 67"/>
                <a:gd name="T1" fmla="*/ 3 h 116"/>
                <a:gd name="T2" fmla="*/ 4 w 67"/>
                <a:gd name="T3" fmla="*/ 4 h 116"/>
                <a:gd name="T4" fmla="*/ 53 w 67"/>
                <a:gd name="T5" fmla="*/ 115 h 116"/>
                <a:gd name="T6" fmla="*/ 54 w 67"/>
                <a:gd name="T7" fmla="*/ 115 h 116"/>
                <a:gd name="T8" fmla="*/ 55 w 67"/>
                <a:gd name="T9" fmla="*/ 115 h 116"/>
                <a:gd name="T10" fmla="*/ 55 w 67"/>
                <a:gd name="T11" fmla="*/ 114 h 116"/>
                <a:gd name="T12" fmla="*/ 55 w 67"/>
                <a:gd name="T13" fmla="*/ 114 h 116"/>
                <a:gd name="T14" fmla="*/ 51 w 67"/>
                <a:gd name="T15" fmla="*/ 55 h 116"/>
                <a:gd name="T16" fmla="*/ 9 w 67"/>
                <a:gd name="T17" fmla="*/ 1 h 116"/>
                <a:gd name="T18" fmla="*/ 6 w 67"/>
                <a:gd name="T19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16">
                  <a:moveTo>
                    <a:pt x="6" y="3"/>
                  </a:moveTo>
                  <a:cubicBezTo>
                    <a:pt x="5" y="3"/>
                    <a:pt x="4" y="3"/>
                    <a:pt x="4" y="4"/>
                  </a:cubicBezTo>
                  <a:cubicBezTo>
                    <a:pt x="0" y="46"/>
                    <a:pt x="13" y="95"/>
                    <a:pt x="53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5" y="115"/>
                  </a:cubicBezTo>
                  <a:cubicBezTo>
                    <a:pt x="55" y="116"/>
                    <a:pt x="56" y="115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67" y="98"/>
                    <a:pt x="58" y="71"/>
                    <a:pt x="51" y="55"/>
                  </a:cubicBezTo>
                  <a:cubicBezTo>
                    <a:pt x="42" y="34"/>
                    <a:pt x="28" y="13"/>
                    <a:pt x="9" y="1"/>
                  </a:cubicBezTo>
                  <a:cubicBezTo>
                    <a:pt x="7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3" name="Freeform 71"/>
            <p:cNvSpPr/>
            <p:nvPr/>
          </p:nvSpPr>
          <p:spPr bwMode="auto">
            <a:xfrm>
              <a:off x="11399838" y="1327151"/>
              <a:ext cx="638175" cy="766763"/>
            </a:xfrm>
            <a:custGeom>
              <a:avLst/>
              <a:gdLst>
                <a:gd name="T0" fmla="*/ 141 w 170"/>
                <a:gd name="T1" fmla="*/ 47 h 204"/>
                <a:gd name="T2" fmla="*/ 130 w 170"/>
                <a:gd name="T3" fmla="*/ 25 h 204"/>
                <a:gd name="T4" fmla="*/ 104 w 170"/>
                <a:gd name="T5" fmla="*/ 24 h 204"/>
                <a:gd name="T6" fmla="*/ 69 w 170"/>
                <a:gd name="T7" fmla="*/ 22 h 204"/>
                <a:gd name="T8" fmla="*/ 79 w 170"/>
                <a:gd name="T9" fmla="*/ 47 h 204"/>
                <a:gd name="T10" fmla="*/ 95 w 170"/>
                <a:gd name="T11" fmla="*/ 66 h 204"/>
                <a:gd name="T12" fmla="*/ 40 w 170"/>
                <a:gd name="T13" fmla="*/ 124 h 204"/>
                <a:gd name="T14" fmla="*/ 31 w 170"/>
                <a:gd name="T15" fmla="*/ 142 h 204"/>
                <a:gd name="T16" fmla="*/ 30 w 170"/>
                <a:gd name="T17" fmla="*/ 143 h 204"/>
                <a:gd name="T18" fmla="*/ 1 w 170"/>
                <a:gd name="T19" fmla="*/ 203 h 204"/>
                <a:gd name="T20" fmla="*/ 2 w 170"/>
                <a:gd name="T21" fmla="*/ 204 h 204"/>
                <a:gd name="T22" fmla="*/ 19 w 170"/>
                <a:gd name="T23" fmla="*/ 176 h 204"/>
                <a:gd name="T24" fmla="*/ 32 w 170"/>
                <a:gd name="T25" fmla="*/ 148 h 204"/>
                <a:gd name="T26" fmla="*/ 85 w 170"/>
                <a:gd name="T27" fmla="*/ 179 h 204"/>
                <a:gd name="T28" fmla="*/ 150 w 170"/>
                <a:gd name="T29" fmla="*/ 172 h 204"/>
                <a:gd name="T30" fmla="*/ 148 w 170"/>
                <a:gd name="T31" fmla="*/ 169 h 204"/>
                <a:gd name="T32" fmla="*/ 95 w 170"/>
                <a:gd name="T33" fmla="*/ 135 h 204"/>
                <a:gd name="T34" fmla="*/ 37 w 170"/>
                <a:gd name="T35" fmla="*/ 139 h 204"/>
                <a:gd name="T36" fmla="*/ 38 w 170"/>
                <a:gd name="T37" fmla="*/ 135 h 204"/>
                <a:gd name="T38" fmla="*/ 66 w 170"/>
                <a:gd name="T39" fmla="*/ 98 h 204"/>
                <a:gd name="T40" fmla="*/ 98 w 170"/>
                <a:gd name="T41" fmla="*/ 68 h 204"/>
                <a:gd name="T42" fmla="*/ 98 w 170"/>
                <a:gd name="T43" fmla="*/ 69 h 204"/>
                <a:gd name="T44" fmla="*/ 100 w 170"/>
                <a:gd name="T45" fmla="*/ 69 h 204"/>
                <a:gd name="T46" fmla="*/ 157 w 170"/>
                <a:gd name="T47" fmla="*/ 74 h 204"/>
                <a:gd name="T48" fmla="*/ 141 w 170"/>
                <a:gd name="T49" fmla="*/ 4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0" h="204">
                  <a:moveTo>
                    <a:pt x="141" y="47"/>
                  </a:moveTo>
                  <a:cubicBezTo>
                    <a:pt x="142" y="38"/>
                    <a:pt x="137" y="30"/>
                    <a:pt x="130" y="25"/>
                  </a:cubicBezTo>
                  <a:cubicBezTo>
                    <a:pt x="123" y="19"/>
                    <a:pt x="111" y="17"/>
                    <a:pt x="104" y="24"/>
                  </a:cubicBezTo>
                  <a:cubicBezTo>
                    <a:pt x="96" y="13"/>
                    <a:pt x="71" y="0"/>
                    <a:pt x="69" y="22"/>
                  </a:cubicBezTo>
                  <a:cubicBezTo>
                    <a:pt x="68" y="31"/>
                    <a:pt x="74" y="40"/>
                    <a:pt x="79" y="47"/>
                  </a:cubicBezTo>
                  <a:cubicBezTo>
                    <a:pt x="84" y="54"/>
                    <a:pt x="89" y="60"/>
                    <a:pt x="95" y="66"/>
                  </a:cubicBezTo>
                  <a:cubicBezTo>
                    <a:pt x="73" y="80"/>
                    <a:pt x="54" y="102"/>
                    <a:pt x="40" y="124"/>
                  </a:cubicBezTo>
                  <a:cubicBezTo>
                    <a:pt x="37" y="130"/>
                    <a:pt x="34" y="136"/>
                    <a:pt x="31" y="142"/>
                  </a:cubicBezTo>
                  <a:cubicBezTo>
                    <a:pt x="30" y="142"/>
                    <a:pt x="30" y="143"/>
                    <a:pt x="30" y="143"/>
                  </a:cubicBezTo>
                  <a:cubicBezTo>
                    <a:pt x="20" y="163"/>
                    <a:pt x="12" y="184"/>
                    <a:pt x="1" y="203"/>
                  </a:cubicBezTo>
                  <a:cubicBezTo>
                    <a:pt x="0" y="203"/>
                    <a:pt x="1" y="204"/>
                    <a:pt x="2" y="204"/>
                  </a:cubicBezTo>
                  <a:cubicBezTo>
                    <a:pt x="9" y="196"/>
                    <a:pt x="14" y="186"/>
                    <a:pt x="19" y="176"/>
                  </a:cubicBezTo>
                  <a:cubicBezTo>
                    <a:pt x="23" y="167"/>
                    <a:pt x="27" y="157"/>
                    <a:pt x="32" y="148"/>
                  </a:cubicBezTo>
                  <a:cubicBezTo>
                    <a:pt x="43" y="166"/>
                    <a:pt x="65" y="175"/>
                    <a:pt x="85" y="179"/>
                  </a:cubicBezTo>
                  <a:cubicBezTo>
                    <a:pt x="105" y="183"/>
                    <a:pt x="131" y="184"/>
                    <a:pt x="150" y="172"/>
                  </a:cubicBezTo>
                  <a:cubicBezTo>
                    <a:pt x="151" y="171"/>
                    <a:pt x="150" y="169"/>
                    <a:pt x="148" y="169"/>
                  </a:cubicBezTo>
                  <a:cubicBezTo>
                    <a:pt x="138" y="151"/>
                    <a:pt x="115" y="139"/>
                    <a:pt x="95" y="135"/>
                  </a:cubicBezTo>
                  <a:cubicBezTo>
                    <a:pt x="78" y="130"/>
                    <a:pt x="53" y="130"/>
                    <a:pt x="37" y="139"/>
                  </a:cubicBezTo>
                  <a:cubicBezTo>
                    <a:pt x="37" y="138"/>
                    <a:pt x="38" y="136"/>
                    <a:pt x="38" y="135"/>
                  </a:cubicBezTo>
                  <a:cubicBezTo>
                    <a:pt x="46" y="122"/>
                    <a:pt x="56" y="109"/>
                    <a:pt x="66" y="98"/>
                  </a:cubicBezTo>
                  <a:cubicBezTo>
                    <a:pt x="76" y="87"/>
                    <a:pt x="87" y="78"/>
                    <a:pt x="98" y="6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9" y="69"/>
                    <a:pt x="99" y="69"/>
                    <a:pt x="100" y="69"/>
                  </a:cubicBezTo>
                  <a:cubicBezTo>
                    <a:pt x="117" y="78"/>
                    <a:pt x="140" y="88"/>
                    <a:pt x="157" y="74"/>
                  </a:cubicBezTo>
                  <a:cubicBezTo>
                    <a:pt x="170" y="62"/>
                    <a:pt x="155" y="48"/>
                    <a:pt x="141" y="47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3184940" y="802741"/>
            <a:ext cx="1843139" cy="1949266"/>
            <a:chOff x="4745038" y="2014538"/>
            <a:chExt cx="2701925" cy="2857500"/>
          </a:xfrm>
        </p:grpSpPr>
        <p:sp>
          <p:nvSpPr>
            <p:cNvPr id="78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sp>
        <p:nvSpPr>
          <p:cNvPr id="172" name="文本框 171"/>
          <p:cNvSpPr txBox="1"/>
          <p:nvPr/>
        </p:nvSpPr>
        <p:spPr>
          <a:xfrm>
            <a:off x="3787203" y="2106823"/>
            <a:ext cx="5320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3CA74D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Thank you for listening.</a:t>
            </a:r>
          </a:p>
        </p:txBody>
      </p:sp>
      <p:sp>
        <p:nvSpPr>
          <p:cNvPr id="174" name="文本框 173"/>
          <p:cNvSpPr txBox="1"/>
          <p:nvPr/>
        </p:nvSpPr>
        <p:spPr>
          <a:xfrm>
            <a:off x="4555329" y="315434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Reporting Person:</a:t>
            </a:r>
          </a:p>
        </p:txBody>
      </p:sp>
      <p:sp>
        <p:nvSpPr>
          <p:cNvPr id="175" name="文本框 174"/>
          <p:cNvSpPr txBox="1"/>
          <p:nvPr/>
        </p:nvSpPr>
        <p:spPr>
          <a:xfrm>
            <a:off x="6505543" y="3154344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Time:</a:t>
            </a:r>
            <a:r>
              <a:rPr lang="en-US" altLang="zh-CN" sz="1400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2022.08.08</a:t>
            </a:r>
            <a:endParaRPr lang="zh-CN" altLang="en-US" sz="1400" dirty="0">
              <a:solidFill>
                <a:srgbClr val="3CA74D"/>
              </a:solidFill>
              <a:latin typeface="微软雅黑" pitchFamily="34" charset="-122"/>
              <a:ea typeface="微软简中圆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">
        <p14:vortex dir="r"/>
      </p:transition>
    </mc:Choice>
    <mc:Fallback xmlns:a14="http://schemas.microsoft.com/office/drawing/2010/main" xmlns="">
      <p:transition spd="slow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978179">
            <a:off x="-109705" y="2924800"/>
            <a:ext cx="12203113" cy="4913313"/>
            <a:chOff x="-3175" y="966788"/>
            <a:chExt cx="12203113" cy="4913313"/>
          </a:xfrm>
        </p:grpSpPr>
        <p:sp>
          <p:nvSpPr>
            <p:cNvPr id="3" name="Freeform 5"/>
            <p:cNvSpPr/>
            <p:nvPr/>
          </p:nvSpPr>
          <p:spPr bwMode="auto">
            <a:xfrm>
              <a:off x="10007600" y="2124076"/>
              <a:ext cx="465138" cy="466725"/>
            </a:xfrm>
            <a:custGeom>
              <a:avLst/>
              <a:gdLst>
                <a:gd name="T0" fmla="*/ 95 w 124"/>
                <a:gd name="T1" fmla="*/ 9 h 124"/>
                <a:gd name="T2" fmla="*/ 39 w 124"/>
                <a:gd name="T3" fmla="*/ 3 h 124"/>
                <a:gd name="T4" fmla="*/ 7 w 124"/>
                <a:gd name="T5" fmla="*/ 29 h 124"/>
                <a:gd name="T6" fmla="*/ 2 w 124"/>
                <a:gd name="T7" fmla="*/ 68 h 124"/>
                <a:gd name="T8" fmla="*/ 22 w 124"/>
                <a:gd name="T9" fmla="*/ 108 h 124"/>
                <a:gd name="T10" fmla="*/ 60 w 124"/>
                <a:gd name="T11" fmla="*/ 122 h 124"/>
                <a:gd name="T12" fmla="*/ 74 w 124"/>
                <a:gd name="T13" fmla="*/ 96 h 124"/>
                <a:gd name="T14" fmla="*/ 96 w 124"/>
                <a:gd name="T15" fmla="*/ 63 h 124"/>
                <a:gd name="T16" fmla="*/ 123 w 124"/>
                <a:gd name="T17" fmla="*/ 48 h 124"/>
                <a:gd name="T18" fmla="*/ 95 w 124"/>
                <a:gd name="T19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95" y="9"/>
                  </a:moveTo>
                  <a:cubicBezTo>
                    <a:pt x="79" y="0"/>
                    <a:pt x="57" y="0"/>
                    <a:pt x="39" y="3"/>
                  </a:cubicBezTo>
                  <a:cubicBezTo>
                    <a:pt x="26" y="5"/>
                    <a:pt x="6" y="13"/>
                    <a:pt x="7" y="29"/>
                  </a:cubicBezTo>
                  <a:cubicBezTo>
                    <a:pt x="0" y="39"/>
                    <a:pt x="1" y="60"/>
                    <a:pt x="2" y="68"/>
                  </a:cubicBezTo>
                  <a:cubicBezTo>
                    <a:pt x="4" y="84"/>
                    <a:pt x="9" y="98"/>
                    <a:pt x="22" y="108"/>
                  </a:cubicBezTo>
                  <a:cubicBezTo>
                    <a:pt x="33" y="116"/>
                    <a:pt x="46" y="124"/>
                    <a:pt x="60" y="122"/>
                  </a:cubicBezTo>
                  <a:cubicBezTo>
                    <a:pt x="72" y="120"/>
                    <a:pt x="75" y="107"/>
                    <a:pt x="74" y="96"/>
                  </a:cubicBezTo>
                  <a:cubicBezTo>
                    <a:pt x="94" y="101"/>
                    <a:pt x="104" y="80"/>
                    <a:pt x="96" y="63"/>
                  </a:cubicBezTo>
                  <a:cubicBezTo>
                    <a:pt x="108" y="67"/>
                    <a:pt x="124" y="64"/>
                    <a:pt x="123" y="48"/>
                  </a:cubicBezTo>
                  <a:cubicBezTo>
                    <a:pt x="121" y="33"/>
                    <a:pt x="108" y="17"/>
                    <a:pt x="95" y="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4443413" y="2906713"/>
              <a:ext cx="484188" cy="469900"/>
            </a:xfrm>
            <a:custGeom>
              <a:avLst/>
              <a:gdLst>
                <a:gd name="T0" fmla="*/ 122 w 129"/>
                <a:gd name="T1" fmla="*/ 32 h 125"/>
                <a:gd name="T2" fmla="*/ 92 w 129"/>
                <a:gd name="T3" fmla="*/ 34 h 125"/>
                <a:gd name="T4" fmla="*/ 55 w 129"/>
                <a:gd name="T5" fmla="*/ 18 h 125"/>
                <a:gd name="T6" fmla="*/ 29 w 129"/>
                <a:gd name="T7" fmla="*/ 5 h 125"/>
                <a:gd name="T8" fmla="*/ 6 w 129"/>
                <a:gd name="T9" fmla="*/ 37 h 125"/>
                <a:gd name="T10" fmla="*/ 10 w 129"/>
                <a:gd name="T11" fmla="*/ 81 h 125"/>
                <a:gd name="T12" fmla="*/ 36 w 129"/>
                <a:gd name="T13" fmla="*/ 111 h 125"/>
                <a:gd name="T14" fmla="*/ 77 w 129"/>
                <a:gd name="T15" fmla="*/ 115 h 125"/>
                <a:gd name="T16" fmla="*/ 120 w 129"/>
                <a:gd name="T17" fmla="*/ 79 h 125"/>
                <a:gd name="T18" fmla="*/ 122 w 129"/>
                <a:gd name="T19" fmla="*/ 3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5">
                  <a:moveTo>
                    <a:pt x="122" y="32"/>
                  </a:moveTo>
                  <a:cubicBezTo>
                    <a:pt x="115" y="17"/>
                    <a:pt x="100" y="23"/>
                    <a:pt x="92" y="34"/>
                  </a:cubicBezTo>
                  <a:cubicBezTo>
                    <a:pt x="89" y="16"/>
                    <a:pt x="69" y="4"/>
                    <a:pt x="55" y="18"/>
                  </a:cubicBezTo>
                  <a:cubicBezTo>
                    <a:pt x="50" y="9"/>
                    <a:pt x="41" y="0"/>
                    <a:pt x="29" y="5"/>
                  </a:cubicBezTo>
                  <a:cubicBezTo>
                    <a:pt x="17" y="11"/>
                    <a:pt x="10" y="25"/>
                    <a:pt x="6" y="37"/>
                  </a:cubicBezTo>
                  <a:cubicBezTo>
                    <a:pt x="0" y="53"/>
                    <a:pt x="3" y="67"/>
                    <a:pt x="10" y="81"/>
                  </a:cubicBezTo>
                  <a:cubicBezTo>
                    <a:pt x="14" y="88"/>
                    <a:pt x="25" y="107"/>
                    <a:pt x="36" y="111"/>
                  </a:cubicBezTo>
                  <a:cubicBezTo>
                    <a:pt x="44" y="125"/>
                    <a:pt x="65" y="121"/>
                    <a:pt x="77" y="115"/>
                  </a:cubicBezTo>
                  <a:cubicBezTo>
                    <a:pt x="94" y="108"/>
                    <a:pt x="112" y="96"/>
                    <a:pt x="120" y="79"/>
                  </a:cubicBezTo>
                  <a:cubicBezTo>
                    <a:pt x="127" y="66"/>
                    <a:pt x="129" y="45"/>
                    <a:pt x="122" y="32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712788" y="5256213"/>
              <a:ext cx="360363" cy="414338"/>
            </a:xfrm>
            <a:custGeom>
              <a:avLst/>
              <a:gdLst>
                <a:gd name="T0" fmla="*/ 26 w 96"/>
                <a:gd name="T1" fmla="*/ 1 h 110"/>
                <a:gd name="T2" fmla="*/ 25 w 96"/>
                <a:gd name="T3" fmla="*/ 2 h 110"/>
                <a:gd name="T4" fmla="*/ 25 w 96"/>
                <a:gd name="T5" fmla="*/ 2 h 110"/>
                <a:gd name="T6" fmla="*/ 24 w 96"/>
                <a:gd name="T7" fmla="*/ 3 h 110"/>
                <a:gd name="T8" fmla="*/ 23 w 96"/>
                <a:gd name="T9" fmla="*/ 3 h 110"/>
                <a:gd name="T10" fmla="*/ 12 w 96"/>
                <a:gd name="T11" fmla="*/ 83 h 110"/>
                <a:gd name="T12" fmla="*/ 27 w 96"/>
                <a:gd name="T13" fmla="*/ 106 h 110"/>
                <a:gd name="T14" fmla="*/ 40 w 96"/>
                <a:gd name="T15" fmla="*/ 95 h 110"/>
                <a:gd name="T16" fmla="*/ 51 w 96"/>
                <a:gd name="T17" fmla="*/ 100 h 110"/>
                <a:gd name="T18" fmla="*/ 64 w 96"/>
                <a:gd name="T19" fmla="*/ 89 h 110"/>
                <a:gd name="T20" fmla="*/ 81 w 96"/>
                <a:gd name="T21" fmla="*/ 93 h 110"/>
                <a:gd name="T22" fmla="*/ 90 w 96"/>
                <a:gd name="T23" fmla="*/ 80 h 110"/>
                <a:gd name="T24" fmla="*/ 89 w 96"/>
                <a:gd name="T25" fmla="*/ 78 h 110"/>
                <a:gd name="T26" fmla="*/ 26 w 96"/>
                <a:gd name="T27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10">
                  <a:moveTo>
                    <a:pt x="26" y="1"/>
                  </a:moveTo>
                  <a:cubicBezTo>
                    <a:pt x="25" y="0"/>
                    <a:pt x="24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3"/>
                    <a:pt x="24" y="3"/>
                  </a:cubicBezTo>
                  <a:cubicBezTo>
                    <a:pt x="24" y="3"/>
                    <a:pt x="24" y="3"/>
                    <a:pt x="23" y="3"/>
                  </a:cubicBezTo>
                  <a:cubicBezTo>
                    <a:pt x="0" y="23"/>
                    <a:pt x="2" y="57"/>
                    <a:pt x="12" y="83"/>
                  </a:cubicBezTo>
                  <a:cubicBezTo>
                    <a:pt x="15" y="91"/>
                    <a:pt x="19" y="102"/>
                    <a:pt x="27" y="106"/>
                  </a:cubicBezTo>
                  <a:cubicBezTo>
                    <a:pt x="34" y="110"/>
                    <a:pt x="38" y="101"/>
                    <a:pt x="40" y="95"/>
                  </a:cubicBezTo>
                  <a:cubicBezTo>
                    <a:pt x="43" y="98"/>
                    <a:pt x="47" y="101"/>
                    <a:pt x="51" y="100"/>
                  </a:cubicBezTo>
                  <a:cubicBezTo>
                    <a:pt x="57" y="98"/>
                    <a:pt x="57" y="90"/>
                    <a:pt x="64" y="89"/>
                  </a:cubicBezTo>
                  <a:cubicBezTo>
                    <a:pt x="70" y="89"/>
                    <a:pt x="76" y="94"/>
                    <a:pt x="81" y="93"/>
                  </a:cubicBezTo>
                  <a:cubicBezTo>
                    <a:pt x="87" y="91"/>
                    <a:pt x="88" y="86"/>
                    <a:pt x="90" y="80"/>
                  </a:cubicBezTo>
                  <a:cubicBezTo>
                    <a:pt x="90" y="79"/>
                    <a:pt x="89" y="79"/>
                    <a:pt x="89" y="78"/>
                  </a:cubicBezTo>
                  <a:cubicBezTo>
                    <a:pt x="96" y="42"/>
                    <a:pt x="60" y="6"/>
                    <a:pt x="26" y="1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1204913" y="5041901"/>
              <a:ext cx="258763" cy="244475"/>
            </a:xfrm>
            <a:custGeom>
              <a:avLst/>
              <a:gdLst>
                <a:gd name="T0" fmla="*/ 3 w 69"/>
                <a:gd name="T1" fmla="*/ 0 h 65"/>
                <a:gd name="T2" fmla="*/ 1 w 69"/>
                <a:gd name="T3" fmla="*/ 1 h 65"/>
                <a:gd name="T4" fmla="*/ 1 w 69"/>
                <a:gd name="T5" fmla="*/ 1 h 65"/>
                <a:gd name="T6" fmla="*/ 1 w 69"/>
                <a:gd name="T7" fmla="*/ 2 h 65"/>
                <a:gd name="T8" fmla="*/ 0 w 69"/>
                <a:gd name="T9" fmla="*/ 0 h 65"/>
                <a:gd name="T10" fmla="*/ 0 w 69"/>
                <a:gd name="T11" fmla="*/ 0 h 65"/>
                <a:gd name="T12" fmla="*/ 0 w 69"/>
                <a:gd name="T13" fmla="*/ 3 h 65"/>
                <a:gd name="T14" fmla="*/ 0 w 69"/>
                <a:gd name="T15" fmla="*/ 5 h 65"/>
                <a:gd name="T16" fmla="*/ 9 w 69"/>
                <a:gd name="T17" fmla="*/ 52 h 65"/>
                <a:gd name="T18" fmla="*/ 45 w 69"/>
                <a:gd name="T19" fmla="*/ 55 h 65"/>
                <a:gd name="T20" fmla="*/ 3 w 69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65">
                  <a:moveTo>
                    <a:pt x="3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21"/>
                    <a:pt x="1" y="38"/>
                    <a:pt x="9" y="52"/>
                  </a:cubicBezTo>
                  <a:cubicBezTo>
                    <a:pt x="17" y="65"/>
                    <a:pt x="35" y="64"/>
                    <a:pt x="45" y="55"/>
                  </a:cubicBezTo>
                  <a:cubicBezTo>
                    <a:pt x="69" y="33"/>
                    <a:pt x="23" y="1"/>
                    <a:pt x="3" y="0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11576050" y="1127126"/>
              <a:ext cx="615950" cy="579438"/>
            </a:xfrm>
            <a:custGeom>
              <a:avLst/>
              <a:gdLst>
                <a:gd name="T0" fmla="*/ 39 w 164"/>
                <a:gd name="T1" fmla="*/ 18 h 154"/>
                <a:gd name="T2" fmla="*/ 10 w 164"/>
                <a:gd name="T3" fmla="*/ 5 h 154"/>
                <a:gd name="T4" fmla="*/ 0 w 164"/>
                <a:gd name="T5" fmla="*/ 28 h 154"/>
                <a:gd name="T6" fmla="*/ 17 w 164"/>
                <a:gd name="T7" fmla="*/ 71 h 154"/>
                <a:gd name="T8" fmla="*/ 53 w 164"/>
                <a:gd name="T9" fmla="*/ 117 h 154"/>
                <a:gd name="T10" fmla="*/ 54 w 164"/>
                <a:gd name="T11" fmla="*/ 117 h 154"/>
                <a:gd name="T12" fmla="*/ 53 w 164"/>
                <a:gd name="T13" fmla="*/ 116 h 154"/>
                <a:gd name="T14" fmla="*/ 158 w 164"/>
                <a:gd name="T15" fmla="*/ 117 h 154"/>
                <a:gd name="T16" fmla="*/ 145 w 164"/>
                <a:gd name="T17" fmla="*/ 87 h 154"/>
                <a:gd name="T18" fmla="*/ 142 w 164"/>
                <a:gd name="T19" fmla="*/ 78 h 154"/>
                <a:gd name="T20" fmla="*/ 139 w 164"/>
                <a:gd name="T21" fmla="*/ 66 h 154"/>
                <a:gd name="T22" fmla="*/ 119 w 164"/>
                <a:gd name="T23" fmla="*/ 53 h 154"/>
                <a:gd name="T24" fmla="*/ 119 w 164"/>
                <a:gd name="T25" fmla="*/ 53 h 154"/>
                <a:gd name="T26" fmla="*/ 87 w 164"/>
                <a:gd name="T27" fmla="*/ 30 h 154"/>
                <a:gd name="T28" fmla="*/ 69 w 164"/>
                <a:gd name="T29" fmla="*/ 5 h 154"/>
                <a:gd name="T30" fmla="*/ 39 w 164"/>
                <a:gd name="T31" fmla="*/ 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154">
                  <a:moveTo>
                    <a:pt x="39" y="18"/>
                  </a:moveTo>
                  <a:cubicBezTo>
                    <a:pt x="31" y="11"/>
                    <a:pt x="21" y="2"/>
                    <a:pt x="10" y="5"/>
                  </a:cubicBezTo>
                  <a:cubicBezTo>
                    <a:pt x="1" y="8"/>
                    <a:pt x="0" y="21"/>
                    <a:pt x="0" y="28"/>
                  </a:cubicBezTo>
                  <a:cubicBezTo>
                    <a:pt x="1" y="44"/>
                    <a:pt x="8" y="58"/>
                    <a:pt x="17" y="71"/>
                  </a:cubicBezTo>
                  <a:cubicBezTo>
                    <a:pt x="28" y="86"/>
                    <a:pt x="45" y="99"/>
                    <a:pt x="53" y="117"/>
                  </a:cubicBezTo>
                  <a:cubicBezTo>
                    <a:pt x="53" y="118"/>
                    <a:pt x="54" y="117"/>
                    <a:pt x="54" y="117"/>
                  </a:cubicBezTo>
                  <a:cubicBezTo>
                    <a:pt x="54" y="116"/>
                    <a:pt x="54" y="116"/>
                    <a:pt x="53" y="116"/>
                  </a:cubicBezTo>
                  <a:cubicBezTo>
                    <a:pt x="78" y="136"/>
                    <a:pt x="138" y="154"/>
                    <a:pt x="158" y="117"/>
                  </a:cubicBezTo>
                  <a:cubicBezTo>
                    <a:pt x="164" y="104"/>
                    <a:pt x="156" y="93"/>
                    <a:pt x="145" y="87"/>
                  </a:cubicBezTo>
                  <a:cubicBezTo>
                    <a:pt x="140" y="84"/>
                    <a:pt x="142" y="83"/>
                    <a:pt x="142" y="78"/>
                  </a:cubicBezTo>
                  <a:cubicBezTo>
                    <a:pt x="143" y="74"/>
                    <a:pt x="141" y="69"/>
                    <a:pt x="139" y="66"/>
                  </a:cubicBezTo>
                  <a:cubicBezTo>
                    <a:pt x="135" y="59"/>
                    <a:pt x="127" y="53"/>
                    <a:pt x="119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40"/>
                    <a:pt x="100" y="24"/>
                    <a:pt x="87" y="30"/>
                  </a:cubicBezTo>
                  <a:cubicBezTo>
                    <a:pt x="88" y="19"/>
                    <a:pt x="81" y="9"/>
                    <a:pt x="69" y="5"/>
                  </a:cubicBezTo>
                  <a:cubicBezTo>
                    <a:pt x="57" y="0"/>
                    <a:pt x="45" y="7"/>
                    <a:pt x="39" y="18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8953500" y="2816226"/>
              <a:ext cx="415925" cy="733425"/>
            </a:xfrm>
            <a:custGeom>
              <a:avLst/>
              <a:gdLst>
                <a:gd name="T0" fmla="*/ 81 w 111"/>
                <a:gd name="T1" fmla="*/ 163 h 195"/>
                <a:gd name="T2" fmla="*/ 82 w 111"/>
                <a:gd name="T3" fmla="*/ 132 h 195"/>
                <a:gd name="T4" fmla="*/ 99 w 111"/>
                <a:gd name="T5" fmla="*/ 96 h 195"/>
                <a:gd name="T6" fmla="*/ 99 w 111"/>
                <a:gd name="T7" fmla="*/ 96 h 195"/>
                <a:gd name="T8" fmla="*/ 109 w 111"/>
                <a:gd name="T9" fmla="*/ 75 h 195"/>
                <a:gd name="T10" fmla="*/ 106 w 111"/>
                <a:gd name="T11" fmla="*/ 63 h 195"/>
                <a:gd name="T12" fmla="*/ 103 w 111"/>
                <a:gd name="T13" fmla="*/ 53 h 195"/>
                <a:gd name="T14" fmla="*/ 99 w 111"/>
                <a:gd name="T15" fmla="*/ 21 h 195"/>
                <a:gd name="T16" fmla="*/ 10 w 111"/>
                <a:gd name="T17" fmla="*/ 76 h 195"/>
                <a:gd name="T18" fmla="*/ 10 w 111"/>
                <a:gd name="T19" fmla="*/ 74 h 195"/>
                <a:gd name="T20" fmla="*/ 9 w 111"/>
                <a:gd name="T21" fmla="*/ 75 h 195"/>
                <a:gd name="T22" fmla="*/ 1 w 111"/>
                <a:gd name="T23" fmla="*/ 133 h 195"/>
                <a:gd name="T24" fmla="*/ 9 w 111"/>
                <a:gd name="T25" fmla="*/ 178 h 195"/>
                <a:gd name="T26" fmla="*/ 29 w 111"/>
                <a:gd name="T27" fmla="*/ 193 h 195"/>
                <a:gd name="T28" fmla="*/ 47 w 111"/>
                <a:gd name="T29" fmla="*/ 167 h 195"/>
                <a:gd name="T30" fmla="*/ 81 w 111"/>
                <a:gd name="T31" fmla="*/ 16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95">
                  <a:moveTo>
                    <a:pt x="81" y="163"/>
                  </a:moveTo>
                  <a:cubicBezTo>
                    <a:pt x="88" y="154"/>
                    <a:pt x="89" y="141"/>
                    <a:pt x="82" y="132"/>
                  </a:cubicBezTo>
                  <a:cubicBezTo>
                    <a:pt x="97" y="130"/>
                    <a:pt x="105" y="108"/>
                    <a:pt x="99" y="96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5" y="92"/>
                    <a:pt x="110" y="83"/>
                    <a:pt x="109" y="75"/>
                  </a:cubicBezTo>
                  <a:cubicBezTo>
                    <a:pt x="109" y="71"/>
                    <a:pt x="108" y="66"/>
                    <a:pt x="106" y="63"/>
                  </a:cubicBezTo>
                  <a:cubicBezTo>
                    <a:pt x="103" y="59"/>
                    <a:pt x="100" y="58"/>
                    <a:pt x="103" y="53"/>
                  </a:cubicBezTo>
                  <a:cubicBezTo>
                    <a:pt x="109" y="43"/>
                    <a:pt x="111" y="29"/>
                    <a:pt x="99" y="21"/>
                  </a:cubicBezTo>
                  <a:cubicBezTo>
                    <a:pt x="63" y="0"/>
                    <a:pt x="21" y="46"/>
                    <a:pt x="10" y="76"/>
                  </a:cubicBezTo>
                  <a:cubicBezTo>
                    <a:pt x="10" y="75"/>
                    <a:pt x="10" y="75"/>
                    <a:pt x="10" y="74"/>
                  </a:cubicBezTo>
                  <a:cubicBezTo>
                    <a:pt x="10" y="74"/>
                    <a:pt x="9" y="74"/>
                    <a:pt x="9" y="75"/>
                  </a:cubicBezTo>
                  <a:cubicBezTo>
                    <a:pt x="11" y="94"/>
                    <a:pt x="3" y="114"/>
                    <a:pt x="1" y="133"/>
                  </a:cubicBezTo>
                  <a:cubicBezTo>
                    <a:pt x="0" y="148"/>
                    <a:pt x="2" y="164"/>
                    <a:pt x="9" y="178"/>
                  </a:cubicBezTo>
                  <a:cubicBezTo>
                    <a:pt x="13" y="185"/>
                    <a:pt x="20" y="195"/>
                    <a:pt x="29" y="193"/>
                  </a:cubicBezTo>
                  <a:cubicBezTo>
                    <a:pt x="40" y="190"/>
                    <a:pt x="44" y="177"/>
                    <a:pt x="47" y="167"/>
                  </a:cubicBezTo>
                  <a:cubicBezTo>
                    <a:pt x="58" y="173"/>
                    <a:pt x="72" y="173"/>
                    <a:pt x="81" y="16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7140575" y="3560763"/>
              <a:ext cx="1006475" cy="838200"/>
            </a:xfrm>
            <a:custGeom>
              <a:avLst/>
              <a:gdLst>
                <a:gd name="T0" fmla="*/ 261 w 268"/>
                <a:gd name="T1" fmla="*/ 30 h 223"/>
                <a:gd name="T2" fmla="*/ 211 w 268"/>
                <a:gd name="T3" fmla="*/ 2 h 223"/>
                <a:gd name="T4" fmla="*/ 133 w 268"/>
                <a:gd name="T5" fmla="*/ 13 h 223"/>
                <a:gd name="T6" fmla="*/ 72 w 268"/>
                <a:gd name="T7" fmla="*/ 40 h 223"/>
                <a:gd name="T8" fmla="*/ 71 w 268"/>
                <a:gd name="T9" fmla="*/ 41 h 223"/>
                <a:gd name="T10" fmla="*/ 21 w 268"/>
                <a:gd name="T11" fmla="*/ 88 h 223"/>
                <a:gd name="T12" fmla="*/ 1 w 268"/>
                <a:gd name="T13" fmla="*/ 155 h 223"/>
                <a:gd name="T14" fmla="*/ 33 w 268"/>
                <a:gd name="T15" fmla="*/ 208 h 223"/>
                <a:gd name="T16" fmla="*/ 62 w 268"/>
                <a:gd name="T17" fmla="*/ 198 h 223"/>
                <a:gd name="T18" fmla="*/ 116 w 268"/>
                <a:gd name="T19" fmla="*/ 183 h 223"/>
                <a:gd name="T20" fmla="*/ 168 w 268"/>
                <a:gd name="T21" fmla="*/ 196 h 223"/>
                <a:gd name="T22" fmla="*/ 169 w 268"/>
                <a:gd name="T23" fmla="*/ 162 h 223"/>
                <a:gd name="T24" fmla="*/ 203 w 268"/>
                <a:gd name="T25" fmla="*/ 159 h 223"/>
                <a:gd name="T26" fmla="*/ 210 w 268"/>
                <a:gd name="T27" fmla="*/ 119 h 223"/>
                <a:gd name="T28" fmla="*/ 232 w 268"/>
                <a:gd name="T29" fmla="*/ 110 h 223"/>
                <a:gd name="T30" fmla="*/ 232 w 268"/>
                <a:gd name="T31" fmla="*/ 78 h 223"/>
                <a:gd name="T32" fmla="*/ 262 w 268"/>
                <a:gd name="T33" fmla="*/ 64 h 223"/>
                <a:gd name="T34" fmla="*/ 261 w 268"/>
                <a:gd name="T35" fmla="*/ 3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8" h="223">
                  <a:moveTo>
                    <a:pt x="261" y="30"/>
                  </a:moveTo>
                  <a:cubicBezTo>
                    <a:pt x="252" y="11"/>
                    <a:pt x="231" y="3"/>
                    <a:pt x="211" y="2"/>
                  </a:cubicBezTo>
                  <a:cubicBezTo>
                    <a:pt x="184" y="0"/>
                    <a:pt x="158" y="5"/>
                    <a:pt x="133" y="13"/>
                  </a:cubicBezTo>
                  <a:cubicBezTo>
                    <a:pt x="112" y="19"/>
                    <a:pt x="88" y="26"/>
                    <a:pt x="72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51" y="52"/>
                    <a:pt x="33" y="68"/>
                    <a:pt x="21" y="88"/>
                  </a:cubicBezTo>
                  <a:cubicBezTo>
                    <a:pt x="9" y="107"/>
                    <a:pt x="0" y="132"/>
                    <a:pt x="1" y="155"/>
                  </a:cubicBezTo>
                  <a:cubicBezTo>
                    <a:pt x="3" y="175"/>
                    <a:pt x="13" y="199"/>
                    <a:pt x="33" y="208"/>
                  </a:cubicBezTo>
                  <a:cubicBezTo>
                    <a:pt x="46" y="213"/>
                    <a:pt x="58" y="211"/>
                    <a:pt x="62" y="198"/>
                  </a:cubicBezTo>
                  <a:cubicBezTo>
                    <a:pt x="77" y="223"/>
                    <a:pt x="109" y="209"/>
                    <a:pt x="116" y="183"/>
                  </a:cubicBezTo>
                  <a:cubicBezTo>
                    <a:pt x="129" y="195"/>
                    <a:pt x="152" y="211"/>
                    <a:pt x="168" y="196"/>
                  </a:cubicBezTo>
                  <a:cubicBezTo>
                    <a:pt x="178" y="187"/>
                    <a:pt x="176" y="173"/>
                    <a:pt x="169" y="162"/>
                  </a:cubicBezTo>
                  <a:cubicBezTo>
                    <a:pt x="180" y="169"/>
                    <a:pt x="194" y="170"/>
                    <a:pt x="203" y="159"/>
                  </a:cubicBezTo>
                  <a:cubicBezTo>
                    <a:pt x="212" y="148"/>
                    <a:pt x="213" y="133"/>
                    <a:pt x="210" y="119"/>
                  </a:cubicBezTo>
                  <a:cubicBezTo>
                    <a:pt x="219" y="123"/>
                    <a:pt x="227" y="120"/>
                    <a:pt x="232" y="110"/>
                  </a:cubicBezTo>
                  <a:cubicBezTo>
                    <a:pt x="235" y="101"/>
                    <a:pt x="238" y="86"/>
                    <a:pt x="232" y="78"/>
                  </a:cubicBezTo>
                  <a:cubicBezTo>
                    <a:pt x="244" y="78"/>
                    <a:pt x="256" y="75"/>
                    <a:pt x="262" y="64"/>
                  </a:cubicBezTo>
                  <a:cubicBezTo>
                    <a:pt x="268" y="54"/>
                    <a:pt x="266" y="40"/>
                    <a:pt x="261" y="30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2916238" y="5376863"/>
              <a:ext cx="319088" cy="312738"/>
            </a:xfrm>
            <a:custGeom>
              <a:avLst/>
              <a:gdLst>
                <a:gd name="T0" fmla="*/ 75 w 85"/>
                <a:gd name="T1" fmla="*/ 21 h 83"/>
                <a:gd name="T2" fmla="*/ 28 w 85"/>
                <a:gd name="T3" fmla="*/ 0 h 83"/>
                <a:gd name="T4" fmla="*/ 27 w 85"/>
                <a:gd name="T5" fmla="*/ 2 h 83"/>
                <a:gd name="T6" fmla="*/ 26 w 85"/>
                <a:gd name="T7" fmla="*/ 3 h 83"/>
                <a:gd name="T8" fmla="*/ 26 w 85"/>
                <a:gd name="T9" fmla="*/ 4 h 83"/>
                <a:gd name="T10" fmla="*/ 26 w 85"/>
                <a:gd name="T11" fmla="*/ 4 h 83"/>
                <a:gd name="T12" fmla="*/ 9 w 85"/>
                <a:gd name="T13" fmla="*/ 65 h 83"/>
                <a:gd name="T14" fmla="*/ 22 w 85"/>
                <a:gd name="T15" fmla="*/ 75 h 83"/>
                <a:gd name="T16" fmla="*/ 36 w 85"/>
                <a:gd name="T17" fmla="*/ 63 h 83"/>
                <a:gd name="T18" fmla="*/ 71 w 85"/>
                <a:gd name="T19" fmla="*/ 45 h 83"/>
                <a:gd name="T20" fmla="*/ 85 w 85"/>
                <a:gd name="T21" fmla="*/ 34 h 83"/>
                <a:gd name="T22" fmla="*/ 75 w 85"/>
                <a:gd name="T23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83">
                  <a:moveTo>
                    <a:pt x="75" y="21"/>
                  </a:moveTo>
                  <a:cubicBezTo>
                    <a:pt x="61" y="12"/>
                    <a:pt x="44" y="6"/>
                    <a:pt x="28" y="0"/>
                  </a:cubicBezTo>
                  <a:cubicBezTo>
                    <a:pt x="27" y="0"/>
                    <a:pt x="26" y="1"/>
                    <a:pt x="27" y="2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6" y="3"/>
                    <a:pt x="26" y="3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6" y="22"/>
                    <a:pt x="0" y="43"/>
                    <a:pt x="9" y="65"/>
                  </a:cubicBezTo>
                  <a:cubicBezTo>
                    <a:pt x="11" y="69"/>
                    <a:pt x="16" y="75"/>
                    <a:pt x="22" y="75"/>
                  </a:cubicBezTo>
                  <a:cubicBezTo>
                    <a:pt x="29" y="75"/>
                    <a:pt x="33" y="69"/>
                    <a:pt x="36" y="63"/>
                  </a:cubicBezTo>
                  <a:cubicBezTo>
                    <a:pt x="50" y="83"/>
                    <a:pt x="79" y="64"/>
                    <a:pt x="71" y="45"/>
                  </a:cubicBezTo>
                  <a:cubicBezTo>
                    <a:pt x="77" y="43"/>
                    <a:pt x="84" y="41"/>
                    <a:pt x="85" y="34"/>
                  </a:cubicBezTo>
                  <a:cubicBezTo>
                    <a:pt x="85" y="29"/>
                    <a:pt x="80" y="24"/>
                    <a:pt x="75" y="2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241675" y="3756026"/>
              <a:ext cx="458788" cy="538163"/>
            </a:xfrm>
            <a:custGeom>
              <a:avLst/>
              <a:gdLst>
                <a:gd name="T0" fmla="*/ 81 w 122"/>
                <a:gd name="T1" fmla="*/ 121 h 143"/>
                <a:gd name="T2" fmla="*/ 31 w 122"/>
                <a:gd name="T3" fmla="*/ 136 h 143"/>
                <a:gd name="T4" fmla="*/ 5 w 122"/>
                <a:gd name="T5" fmla="*/ 103 h 143"/>
                <a:gd name="T6" fmla="*/ 7 w 122"/>
                <a:gd name="T7" fmla="*/ 52 h 143"/>
                <a:gd name="T8" fmla="*/ 7 w 122"/>
                <a:gd name="T9" fmla="*/ 51 h 143"/>
                <a:gd name="T10" fmla="*/ 22 w 122"/>
                <a:gd name="T11" fmla="*/ 23 h 143"/>
                <a:gd name="T12" fmla="*/ 40 w 122"/>
                <a:gd name="T13" fmla="*/ 5 h 143"/>
                <a:gd name="T14" fmla="*/ 57 w 122"/>
                <a:gd name="T15" fmla="*/ 25 h 143"/>
                <a:gd name="T16" fmla="*/ 61 w 122"/>
                <a:gd name="T17" fmla="*/ 24 h 143"/>
                <a:gd name="T18" fmla="*/ 60 w 122"/>
                <a:gd name="T19" fmla="*/ 23 h 143"/>
                <a:gd name="T20" fmla="*/ 60 w 122"/>
                <a:gd name="T21" fmla="*/ 23 h 143"/>
                <a:gd name="T22" fmla="*/ 64 w 122"/>
                <a:gd name="T23" fmla="*/ 14 h 143"/>
                <a:gd name="T24" fmla="*/ 73 w 122"/>
                <a:gd name="T25" fmla="*/ 7 h 143"/>
                <a:gd name="T26" fmla="*/ 90 w 122"/>
                <a:gd name="T27" fmla="*/ 22 h 143"/>
                <a:gd name="T28" fmla="*/ 93 w 122"/>
                <a:gd name="T29" fmla="*/ 24 h 143"/>
                <a:gd name="T30" fmla="*/ 93 w 122"/>
                <a:gd name="T31" fmla="*/ 23 h 143"/>
                <a:gd name="T32" fmla="*/ 95 w 122"/>
                <a:gd name="T33" fmla="*/ 21 h 143"/>
                <a:gd name="T34" fmla="*/ 107 w 122"/>
                <a:gd name="T35" fmla="*/ 14 h 143"/>
                <a:gd name="T36" fmla="*/ 117 w 122"/>
                <a:gd name="T37" fmla="*/ 23 h 143"/>
                <a:gd name="T38" fmla="*/ 121 w 122"/>
                <a:gd name="T39" fmla="*/ 48 h 143"/>
                <a:gd name="T40" fmla="*/ 116 w 122"/>
                <a:gd name="T41" fmla="*/ 71 h 143"/>
                <a:gd name="T42" fmla="*/ 116 w 122"/>
                <a:gd name="T43" fmla="*/ 71 h 143"/>
                <a:gd name="T44" fmla="*/ 81 w 122"/>
                <a:gd name="T45" fmla="*/ 12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143">
                  <a:moveTo>
                    <a:pt x="81" y="121"/>
                  </a:moveTo>
                  <a:cubicBezTo>
                    <a:pt x="67" y="132"/>
                    <a:pt x="49" y="143"/>
                    <a:pt x="31" y="136"/>
                  </a:cubicBezTo>
                  <a:cubicBezTo>
                    <a:pt x="17" y="132"/>
                    <a:pt x="9" y="116"/>
                    <a:pt x="5" y="103"/>
                  </a:cubicBezTo>
                  <a:cubicBezTo>
                    <a:pt x="0" y="85"/>
                    <a:pt x="4" y="69"/>
                    <a:pt x="7" y="52"/>
                  </a:cubicBezTo>
                  <a:cubicBezTo>
                    <a:pt x="7" y="52"/>
                    <a:pt x="7" y="52"/>
                    <a:pt x="7" y="51"/>
                  </a:cubicBezTo>
                  <a:cubicBezTo>
                    <a:pt x="11" y="41"/>
                    <a:pt x="16" y="32"/>
                    <a:pt x="22" y="23"/>
                  </a:cubicBezTo>
                  <a:cubicBezTo>
                    <a:pt x="27" y="16"/>
                    <a:pt x="32" y="9"/>
                    <a:pt x="40" y="5"/>
                  </a:cubicBezTo>
                  <a:cubicBezTo>
                    <a:pt x="51" y="0"/>
                    <a:pt x="55" y="18"/>
                    <a:pt x="57" y="25"/>
                  </a:cubicBezTo>
                  <a:cubicBezTo>
                    <a:pt x="57" y="28"/>
                    <a:pt x="61" y="27"/>
                    <a:pt x="61" y="24"/>
                  </a:cubicBezTo>
                  <a:cubicBezTo>
                    <a:pt x="61" y="24"/>
                    <a:pt x="61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3" y="20"/>
                    <a:pt x="63" y="17"/>
                    <a:pt x="64" y="14"/>
                  </a:cubicBezTo>
                  <a:cubicBezTo>
                    <a:pt x="66" y="11"/>
                    <a:pt x="69" y="8"/>
                    <a:pt x="73" y="7"/>
                  </a:cubicBezTo>
                  <a:cubicBezTo>
                    <a:pt x="83" y="2"/>
                    <a:pt x="88" y="14"/>
                    <a:pt x="90" y="22"/>
                  </a:cubicBezTo>
                  <a:cubicBezTo>
                    <a:pt x="90" y="23"/>
                    <a:pt x="92" y="24"/>
                    <a:pt x="93" y="24"/>
                  </a:cubicBezTo>
                  <a:cubicBezTo>
                    <a:pt x="93" y="24"/>
                    <a:pt x="93" y="23"/>
                    <a:pt x="93" y="23"/>
                  </a:cubicBezTo>
                  <a:cubicBezTo>
                    <a:pt x="94" y="23"/>
                    <a:pt x="95" y="22"/>
                    <a:pt x="95" y="21"/>
                  </a:cubicBezTo>
                  <a:cubicBezTo>
                    <a:pt x="97" y="17"/>
                    <a:pt x="101" y="12"/>
                    <a:pt x="107" y="14"/>
                  </a:cubicBezTo>
                  <a:cubicBezTo>
                    <a:pt x="111" y="15"/>
                    <a:pt x="114" y="20"/>
                    <a:pt x="117" y="23"/>
                  </a:cubicBezTo>
                  <a:cubicBezTo>
                    <a:pt x="122" y="30"/>
                    <a:pt x="122" y="40"/>
                    <a:pt x="121" y="48"/>
                  </a:cubicBezTo>
                  <a:cubicBezTo>
                    <a:pt x="120" y="56"/>
                    <a:pt x="118" y="63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0" y="95"/>
                    <a:pt x="99" y="108"/>
                    <a:pt x="81" y="12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506413" y="3602038"/>
              <a:ext cx="1103313" cy="733425"/>
            </a:xfrm>
            <a:custGeom>
              <a:avLst/>
              <a:gdLst>
                <a:gd name="T0" fmla="*/ 282 w 294"/>
                <a:gd name="T1" fmla="*/ 96 h 195"/>
                <a:gd name="T2" fmla="*/ 248 w 294"/>
                <a:gd name="T3" fmla="*/ 94 h 195"/>
                <a:gd name="T4" fmla="*/ 236 w 294"/>
                <a:gd name="T5" fmla="*/ 65 h 195"/>
                <a:gd name="T6" fmla="*/ 213 w 294"/>
                <a:gd name="T7" fmla="*/ 64 h 195"/>
                <a:gd name="T8" fmla="*/ 192 w 294"/>
                <a:gd name="T9" fmla="*/ 29 h 195"/>
                <a:gd name="T10" fmla="*/ 159 w 294"/>
                <a:gd name="T11" fmla="*/ 39 h 195"/>
                <a:gd name="T12" fmla="*/ 146 w 294"/>
                <a:gd name="T13" fmla="*/ 8 h 195"/>
                <a:gd name="T14" fmla="*/ 102 w 294"/>
                <a:gd name="T15" fmla="*/ 39 h 195"/>
                <a:gd name="T16" fmla="*/ 46 w 294"/>
                <a:gd name="T17" fmla="*/ 45 h 195"/>
                <a:gd name="T18" fmla="*/ 16 w 294"/>
                <a:gd name="T19" fmla="*/ 47 h 195"/>
                <a:gd name="T20" fmla="*/ 6 w 294"/>
                <a:gd name="T21" fmla="*/ 108 h 195"/>
                <a:gd name="T22" fmla="*/ 48 w 294"/>
                <a:gd name="T23" fmla="*/ 162 h 195"/>
                <a:gd name="T24" fmla="*/ 113 w 294"/>
                <a:gd name="T25" fmla="*/ 188 h 195"/>
                <a:gd name="T26" fmla="*/ 113 w 294"/>
                <a:gd name="T27" fmla="*/ 189 h 195"/>
                <a:gd name="T28" fmla="*/ 180 w 294"/>
                <a:gd name="T29" fmla="*/ 191 h 195"/>
                <a:gd name="T30" fmla="*/ 257 w 294"/>
                <a:gd name="T31" fmla="*/ 173 h 195"/>
                <a:gd name="T32" fmla="*/ 293 w 294"/>
                <a:gd name="T33" fmla="*/ 128 h 195"/>
                <a:gd name="T34" fmla="*/ 282 w 294"/>
                <a:gd name="T35" fmla="*/ 9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4" h="195">
                  <a:moveTo>
                    <a:pt x="282" y="96"/>
                  </a:moveTo>
                  <a:cubicBezTo>
                    <a:pt x="271" y="88"/>
                    <a:pt x="259" y="89"/>
                    <a:pt x="248" y="94"/>
                  </a:cubicBezTo>
                  <a:cubicBezTo>
                    <a:pt x="251" y="84"/>
                    <a:pt x="243" y="71"/>
                    <a:pt x="236" y="65"/>
                  </a:cubicBezTo>
                  <a:cubicBezTo>
                    <a:pt x="229" y="57"/>
                    <a:pt x="220" y="58"/>
                    <a:pt x="213" y="64"/>
                  </a:cubicBezTo>
                  <a:cubicBezTo>
                    <a:pt x="211" y="50"/>
                    <a:pt x="204" y="36"/>
                    <a:pt x="192" y="29"/>
                  </a:cubicBezTo>
                  <a:cubicBezTo>
                    <a:pt x="180" y="22"/>
                    <a:pt x="166" y="28"/>
                    <a:pt x="159" y="39"/>
                  </a:cubicBezTo>
                  <a:cubicBezTo>
                    <a:pt x="161" y="27"/>
                    <a:pt x="158" y="13"/>
                    <a:pt x="146" y="8"/>
                  </a:cubicBezTo>
                  <a:cubicBezTo>
                    <a:pt x="125" y="0"/>
                    <a:pt x="110" y="23"/>
                    <a:pt x="102" y="39"/>
                  </a:cubicBezTo>
                  <a:cubicBezTo>
                    <a:pt x="86" y="18"/>
                    <a:pt x="51" y="16"/>
                    <a:pt x="46" y="45"/>
                  </a:cubicBezTo>
                  <a:cubicBezTo>
                    <a:pt x="38" y="35"/>
                    <a:pt x="25" y="37"/>
                    <a:pt x="16" y="47"/>
                  </a:cubicBezTo>
                  <a:cubicBezTo>
                    <a:pt x="0" y="62"/>
                    <a:pt x="0" y="89"/>
                    <a:pt x="6" y="108"/>
                  </a:cubicBezTo>
                  <a:cubicBezTo>
                    <a:pt x="13" y="130"/>
                    <a:pt x="31" y="149"/>
                    <a:pt x="48" y="162"/>
                  </a:cubicBezTo>
                  <a:cubicBezTo>
                    <a:pt x="67" y="177"/>
                    <a:pt x="90" y="185"/>
                    <a:pt x="113" y="188"/>
                  </a:cubicBezTo>
                  <a:cubicBezTo>
                    <a:pt x="113" y="188"/>
                    <a:pt x="113" y="189"/>
                    <a:pt x="113" y="189"/>
                  </a:cubicBezTo>
                  <a:cubicBezTo>
                    <a:pt x="134" y="195"/>
                    <a:pt x="159" y="193"/>
                    <a:pt x="180" y="191"/>
                  </a:cubicBezTo>
                  <a:cubicBezTo>
                    <a:pt x="206" y="189"/>
                    <a:pt x="233" y="184"/>
                    <a:pt x="257" y="173"/>
                  </a:cubicBezTo>
                  <a:cubicBezTo>
                    <a:pt x="275" y="164"/>
                    <a:pt x="291" y="149"/>
                    <a:pt x="293" y="128"/>
                  </a:cubicBezTo>
                  <a:cubicBezTo>
                    <a:pt x="294" y="117"/>
                    <a:pt x="291" y="103"/>
                    <a:pt x="282" y="96"/>
                  </a:cubicBezTo>
                  <a:close/>
                </a:path>
              </a:pathLst>
            </a:custGeom>
            <a:solidFill>
              <a:srgbClr val="DC4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539750" y="3808413"/>
              <a:ext cx="990600" cy="527050"/>
            </a:xfrm>
            <a:custGeom>
              <a:avLst/>
              <a:gdLst>
                <a:gd name="T0" fmla="*/ 234 w 264"/>
                <a:gd name="T1" fmla="*/ 79 h 140"/>
                <a:gd name="T2" fmla="*/ 227 w 264"/>
                <a:gd name="T3" fmla="*/ 55 h 140"/>
                <a:gd name="T4" fmla="*/ 200 w 264"/>
                <a:gd name="T5" fmla="*/ 61 h 140"/>
                <a:gd name="T6" fmla="*/ 167 w 264"/>
                <a:gd name="T7" fmla="*/ 31 h 140"/>
                <a:gd name="T8" fmla="*/ 152 w 264"/>
                <a:gd name="T9" fmla="*/ 9 h 140"/>
                <a:gd name="T10" fmla="*/ 126 w 264"/>
                <a:gd name="T11" fmla="*/ 23 h 140"/>
                <a:gd name="T12" fmla="*/ 83 w 264"/>
                <a:gd name="T13" fmla="*/ 21 h 140"/>
                <a:gd name="T14" fmla="*/ 58 w 264"/>
                <a:gd name="T15" fmla="*/ 11 h 140"/>
                <a:gd name="T16" fmla="*/ 43 w 264"/>
                <a:gd name="T17" fmla="*/ 29 h 140"/>
                <a:gd name="T18" fmla="*/ 43 w 264"/>
                <a:gd name="T19" fmla="*/ 29 h 140"/>
                <a:gd name="T20" fmla="*/ 7 w 264"/>
                <a:gd name="T21" fmla="*/ 33 h 140"/>
                <a:gd name="T22" fmla="*/ 10 w 264"/>
                <a:gd name="T23" fmla="*/ 73 h 140"/>
                <a:gd name="T24" fmla="*/ 45 w 264"/>
                <a:gd name="T25" fmla="*/ 113 h 140"/>
                <a:gd name="T26" fmla="*/ 99 w 264"/>
                <a:gd name="T27" fmla="*/ 137 h 140"/>
                <a:gd name="T28" fmla="*/ 100 w 264"/>
                <a:gd name="T29" fmla="*/ 135 h 140"/>
                <a:gd name="T30" fmla="*/ 125 w 264"/>
                <a:gd name="T31" fmla="*/ 139 h 140"/>
                <a:gd name="T32" fmla="*/ 166 w 264"/>
                <a:gd name="T33" fmla="*/ 138 h 140"/>
                <a:gd name="T34" fmla="*/ 229 w 264"/>
                <a:gd name="T35" fmla="*/ 125 h 140"/>
                <a:gd name="T36" fmla="*/ 261 w 264"/>
                <a:gd name="T37" fmla="*/ 88 h 140"/>
                <a:gd name="T38" fmla="*/ 234 w 264"/>
                <a:gd name="T39" fmla="*/ 7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4" h="140">
                  <a:moveTo>
                    <a:pt x="234" y="79"/>
                  </a:moveTo>
                  <a:cubicBezTo>
                    <a:pt x="236" y="70"/>
                    <a:pt x="236" y="60"/>
                    <a:pt x="227" y="55"/>
                  </a:cubicBezTo>
                  <a:cubicBezTo>
                    <a:pt x="219" y="51"/>
                    <a:pt x="208" y="56"/>
                    <a:pt x="200" y="61"/>
                  </a:cubicBezTo>
                  <a:cubicBezTo>
                    <a:pt x="202" y="40"/>
                    <a:pt x="184" y="12"/>
                    <a:pt x="167" y="31"/>
                  </a:cubicBezTo>
                  <a:cubicBezTo>
                    <a:pt x="167" y="21"/>
                    <a:pt x="164" y="11"/>
                    <a:pt x="152" y="9"/>
                  </a:cubicBezTo>
                  <a:cubicBezTo>
                    <a:pt x="142" y="7"/>
                    <a:pt x="132" y="14"/>
                    <a:pt x="126" y="23"/>
                  </a:cubicBezTo>
                  <a:cubicBezTo>
                    <a:pt x="119" y="0"/>
                    <a:pt x="94" y="4"/>
                    <a:pt x="83" y="21"/>
                  </a:cubicBezTo>
                  <a:cubicBezTo>
                    <a:pt x="77" y="14"/>
                    <a:pt x="67" y="9"/>
                    <a:pt x="58" y="11"/>
                  </a:cubicBezTo>
                  <a:cubicBezTo>
                    <a:pt x="49" y="12"/>
                    <a:pt x="42" y="1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31" y="24"/>
                    <a:pt x="16" y="21"/>
                    <a:pt x="7" y="33"/>
                  </a:cubicBezTo>
                  <a:cubicBezTo>
                    <a:pt x="0" y="44"/>
                    <a:pt x="5" y="62"/>
                    <a:pt x="10" y="73"/>
                  </a:cubicBezTo>
                  <a:cubicBezTo>
                    <a:pt x="17" y="89"/>
                    <a:pt x="31" y="103"/>
                    <a:pt x="45" y="113"/>
                  </a:cubicBezTo>
                  <a:cubicBezTo>
                    <a:pt x="60" y="124"/>
                    <a:pt x="79" y="136"/>
                    <a:pt x="99" y="137"/>
                  </a:cubicBezTo>
                  <a:cubicBezTo>
                    <a:pt x="99" y="137"/>
                    <a:pt x="100" y="136"/>
                    <a:pt x="100" y="135"/>
                  </a:cubicBezTo>
                  <a:cubicBezTo>
                    <a:pt x="107" y="139"/>
                    <a:pt x="118" y="138"/>
                    <a:pt x="125" y="139"/>
                  </a:cubicBezTo>
                  <a:cubicBezTo>
                    <a:pt x="138" y="140"/>
                    <a:pt x="152" y="139"/>
                    <a:pt x="166" y="138"/>
                  </a:cubicBezTo>
                  <a:cubicBezTo>
                    <a:pt x="187" y="137"/>
                    <a:pt x="209" y="133"/>
                    <a:pt x="229" y="125"/>
                  </a:cubicBezTo>
                  <a:cubicBezTo>
                    <a:pt x="244" y="118"/>
                    <a:pt x="264" y="106"/>
                    <a:pt x="261" y="88"/>
                  </a:cubicBezTo>
                  <a:cubicBezTo>
                    <a:pt x="259" y="74"/>
                    <a:pt x="244" y="74"/>
                    <a:pt x="234" y="7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660400" y="3973513"/>
              <a:ext cx="682625" cy="354013"/>
            </a:xfrm>
            <a:custGeom>
              <a:avLst/>
              <a:gdLst>
                <a:gd name="T0" fmla="*/ 175 w 182"/>
                <a:gd name="T1" fmla="*/ 54 h 94"/>
                <a:gd name="T2" fmla="*/ 155 w 182"/>
                <a:gd name="T3" fmla="*/ 54 h 94"/>
                <a:gd name="T4" fmla="*/ 133 w 182"/>
                <a:gd name="T5" fmla="*/ 41 h 94"/>
                <a:gd name="T6" fmla="*/ 106 w 182"/>
                <a:gd name="T7" fmla="*/ 26 h 94"/>
                <a:gd name="T8" fmla="*/ 67 w 182"/>
                <a:gd name="T9" fmla="*/ 21 h 94"/>
                <a:gd name="T10" fmla="*/ 36 w 182"/>
                <a:gd name="T11" fmla="*/ 17 h 94"/>
                <a:gd name="T12" fmla="*/ 9 w 182"/>
                <a:gd name="T13" fmla="*/ 10 h 94"/>
                <a:gd name="T14" fmla="*/ 3 w 182"/>
                <a:gd name="T15" fmla="*/ 35 h 94"/>
                <a:gd name="T16" fmla="*/ 68 w 182"/>
                <a:gd name="T17" fmla="*/ 91 h 94"/>
                <a:gd name="T18" fmla="*/ 70 w 182"/>
                <a:gd name="T19" fmla="*/ 93 h 94"/>
                <a:gd name="T20" fmla="*/ 168 w 182"/>
                <a:gd name="T21" fmla="*/ 75 h 94"/>
                <a:gd name="T22" fmla="*/ 175 w 182"/>
                <a:gd name="T23" fmla="*/ 5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" h="94">
                  <a:moveTo>
                    <a:pt x="175" y="54"/>
                  </a:moveTo>
                  <a:cubicBezTo>
                    <a:pt x="169" y="50"/>
                    <a:pt x="161" y="51"/>
                    <a:pt x="155" y="54"/>
                  </a:cubicBezTo>
                  <a:cubicBezTo>
                    <a:pt x="158" y="42"/>
                    <a:pt x="144" y="34"/>
                    <a:pt x="133" y="41"/>
                  </a:cubicBezTo>
                  <a:cubicBezTo>
                    <a:pt x="137" y="27"/>
                    <a:pt x="118" y="15"/>
                    <a:pt x="106" y="26"/>
                  </a:cubicBezTo>
                  <a:cubicBezTo>
                    <a:pt x="105" y="4"/>
                    <a:pt x="79" y="5"/>
                    <a:pt x="67" y="21"/>
                  </a:cubicBezTo>
                  <a:cubicBezTo>
                    <a:pt x="59" y="10"/>
                    <a:pt x="41" y="0"/>
                    <a:pt x="36" y="17"/>
                  </a:cubicBezTo>
                  <a:cubicBezTo>
                    <a:pt x="29" y="12"/>
                    <a:pt x="18" y="6"/>
                    <a:pt x="9" y="10"/>
                  </a:cubicBezTo>
                  <a:cubicBezTo>
                    <a:pt x="0" y="15"/>
                    <a:pt x="0" y="25"/>
                    <a:pt x="3" y="35"/>
                  </a:cubicBezTo>
                  <a:cubicBezTo>
                    <a:pt x="13" y="63"/>
                    <a:pt x="42" y="79"/>
                    <a:pt x="68" y="91"/>
                  </a:cubicBezTo>
                  <a:cubicBezTo>
                    <a:pt x="68" y="92"/>
                    <a:pt x="68" y="93"/>
                    <a:pt x="70" y="93"/>
                  </a:cubicBezTo>
                  <a:cubicBezTo>
                    <a:pt x="102" y="92"/>
                    <a:pt x="139" y="94"/>
                    <a:pt x="168" y="75"/>
                  </a:cubicBezTo>
                  <a:cubicBezTo>
                    <a:pt x="173" y="72"/>
                    <a:pt x="182" y="60"/>
                    <a:pt x="175" y="54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660400" y="4117976"/>
              <a:ext cx="492125" cy="582613"/>
            </a:xfrm>
            <a:custGeom>
              <a:avLst/>
              <a:gdLst>
                <a:gd name="T0" fmla="*/ 125 w 131"/>
                <a:gd name="T1" fmla="*/ 24 h 155"/>
                <a:gd name="T2" fmla="*/ 109 w 131"/>
                <a:gd name="T3" fmla="*/ 24 h 155"/>
                <a:gd name="T4" fmla="*/ 99 w 131"/>
                <a:gd name="T5" fmla="*/ 11 h 155"/>
                <a:gd name="T6" fmla="*/ 84 w 131"/>
                <a:gd name="T7" fmla="*/ 17 h 155"/>
                <a:gd name="T8" fmla="*/ 70 w 131"/>
                <a:gd name="T9" fmla="*/ 4 h 155"/>
                <a:gd name="T10" fmla="*/ 56 w 131"/>
                <a:gd name="T11" fmla="*/ 10 h 155"/>
                <a:gd name="T12" fmla="*/ 56 w 131"/>
                <a:gd name="T13" fmla="*/ 10 h 155"/>
                <a:gd name="T14" fmla="*/ 24 w 131"/>
                <a:gd name="T15" fmla="*/ 10 h 155"/>
                <a:gd name="T16" fmla="*/ 23 w 131"/>
                <a:gd name="T17" fmla="*/ 11 h 155"/>
                <a:gd name="T18" fmla="*/ 68 w 131"/>
                <a:gd name="T19" fmla="*/ 54 h 155"/>
                <a:gd name="T20" fmla="*/ 10 w 131"/>
                <a:gd name="T21" fmla="*/ 141 h 155"/>
                <a:gd name="T22" fmla="*/ 0 w 131"/>
                <a:gd name="T23" fmla="*/ 153 h 155"/>
                <a:gd name="T24" fmla="*/ 4 w 131"/>
                <a:gd name="T25" fmla="*/ 155 h 155"/>
                <a:gd name="T26" fmla="*/ 21 w 131"/>
                <a:gd name="T27" fmla="*/ 133 h 155"/>
                <a:gd name="T28" fmla="*/ 71 w 131"/>
                <a:gd name="T29" fmla="*/ 55 h 155"/>
                <a:gd name="T30" fmla="*/ 129 w 131"/>
                <a:gd name="T31" fmla="*/ 38 h 155"/>
                <a:gd name="T32" fmla="*/ 125 w 131"/>
                <a:gd name="T33" fmla="*/ 2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55">
                  <a:moveTo>
                    <a:pt x="125" y="24"/>
                  </a:moveTo>
                  <a:cubicBezTo>
                    <a:pt x="120" y="20"/>
                    <a:pt x="114" y="21"/>
                    <a:pt x="109" y="24"/>
                  </a:cubicBezTo>
                  <a:cubicBezTo>
                    <a:pt x="108" y="19"/>
                    <a:pt x="104" y="13"/>
                    <a:pt x="99" y="11"/>
                  </a:cubicBezTo>
                  <a:cubicBezTo>
                    <a:pt x="93" y="10"/>
                    <a:pt x="88" y="13"/>
                    <a:pt x="84" y="17"/>
                  </a:cubicBezTo>
                  <a:cubicBezTo>
                    <a:pt x="82" y="11"/>
                    <a:pt x="76" y="6"/>
                    <a:pt x="70" y="4"/>
                  </a:cubicBezTo>
                  <a:cubicBezTo>
                    <a:pt x="64" y="1"/>
                    <a:pt x="59" y="5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48" y="3"/>
                    <a:pt x="31" y="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5" y="32"/>
                    <a:pt x="49" y="47"/>
                    <a:pt x="68" y="54"/>
                  </a:cubicBezTo>
                  <a:cubicBezTo>
                    <a:pt x="56" y="88"/>
                    <a:pt x="32" y="113"/>
                    <a:pt x="10" y="141"/>
                  </a:cubicBezTo>
                  <a:cubicBezTo>
                    <a:pt x="7" y="145"/>
                    <a:pt x="3" y="149"/>
                    <a:pt x="0" y="153"/>
                  </a:cubicBezTo>
                  <a:cubicBezTo>
                    <a:pt x="1" y="154"/>
                    <a:pt x="2" y="154"/>
                    <a:pt x="4" y="155"/>
                  </a:cubicBezTo>
                  <a:cubicBezTo>
                    <a:pt x="9" y="148"/>
                    <a:pt x="15" y="140"/>
                    <a:pt x="21" y="133"/>
                  </a:cubicBezTo>
                  <a:cubicBezTo>
                    <a:pt x="40" y="110"/>
                    <a:pt x="64" y="85"/>
                    <a:pt x="71" y="55"/>
                  </a:cubicBezTo>
                  <a:cubicBezTo>
                    <a:pt x="88" y="58"/>
                    <a:pt x="124" y="60"/>
                    <a:pt x="129" y="38"/>
                  </a:cubicBezTo>
                  <a:cubicBezTo>
                    <a:pt x="131" y="33"/>
                    <a:pt x="130" y="26"/>
                    <a:pt x="125" y="24"/>
                  </a:cubicBezTo>
                  <a:close/>
                </a:path>
              </a:pathLst>
            </a:custGeom>
            <a:solidFill>
              <a:srgbClr val="F2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476250" y="4756151"/>
              <a:ext cx="476250" cy="647700"/>
            </a:xfrm>
            <a:custGeom>
              <a:avLst/>
              <a:gdLst>
                <a:gd name="T0" fmla="*/ 90 w 127"/>
                <a:gd name="T1" fmla="*/ 133 h 172"/>
                <a:gd name="T2" fmla="*/ 81 w 127"/>
                <a:gd name="T3" fmla="*/ 95 h 172"/>
                <a:gd name="T4" fmla="*/ 62 w 127"/>
                <a:gd name="T5" fmla="*/ 50 h 172"/>
                <a:gd name="T6" fmla="*/ 1 w 127"/>
                <a:gd name="T7" fmla="*/ 0 h 172"/>
                <a:gd name="T8" fmla="*/ 1 w 127"/>
                <a:gd name="T9" fmla="*/ 2 h 172"/>
                <a:gd name="T10" fmla="*/ 61 w 127"/>
                <a:gd name="T11" fmla="*/ 57 h 172"/>
                <a:gd name="T12" fmla="*/ 78 w 127"/>
                <a:gd name="T13" fmla="*/ 99 h 172"/>
                <a:gd name="T14" fmla="*/ 87 w 127"/>
                <a:gd name="T15" fmla="*/ 134 h 172"/>
                <a:gd name="T16" fmla="*/ 69 w 127"/>
                <a:gd name="T17" fmla="*/ 169 h 172"/>
                <a:gd name="T18" fmla="*/ 73 w 127"/>
                <a:gd name="T19" fmla="*/ 171 h 172"/>
                <a:gd name="T20" fmla="*/ 84 w 127"/>
                <a:gd name="T21" fmla="*/ 161 h 172"/>
                <a:gd name="T22" fmla="*/ 93 w 127"/>
                <a:gd name="T23" fmla="*/ 168 h 172"/>
                <a:gd name="T24" fmla="*/ 97 w 127"/>
                <a:gd name="T25" fmla="*/ 167 h 172"/>
                <a:gd name="T26" fmla="*/ 99 w 127"/>
                <a:gd name="T27" fmla="*/ 160 h 172"/>
                <a:gd name="T28" fmla="*/ 105 w 127"/>
                <a:gd name="T29" fmla="*/ 165 h 172"/>
                <a:gd name="T30" fmla="*/ 109 w 127"/>
                <a:gd name="T31" fmla="*/ 163 h 172"/>
                <a:gd name="T32" fmla="*/ 110 w 127"/>
                <a:gd name="T33" fmla="*/ 156 h 172"/>
                <a:gd name="T34" fmla="*/ 127 w 127"/>
                <a:gd name="T35" fmla="*/ 153 h 172"/>
                <a:gd name="T36" fmla="*/ 90 w 127"/>
                <a:gd name="T37" fmla="*/ 13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172">
                  <a:moveTo>
                    <a:pt x="90" y="133"/>
                  </a:moveTo>
                  <a:cubicBezTo>
                    <a:pt x="90" y="120"/>
                    <a:pt x="84" y="107"/>
                    <a:pt x="81" y="95"/>
                  </a:cubicBezTo>
                  <a:cubicBezTo>
                    <a:pt x="76" y="80"/>
                    <a:pt x="70" y="65"/>
                    <a:pt x="62" y="50"/>
                  </a:cubicBezTo>
                  <a:cubicBezTo>
                    <a:pt x="50" y="28"/>
                    <a:pt x="29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30" y="8"/>
                    <a:pt x="48" y="31"/>
                    <a:pt x="61" y="57"/>
                  </a:cubicBezTo>
                  <a:cubicBezTo>
                    <a:pt x="68" y="70"/>
                    <a:pt x="73" y="84"/>
                    <a:pt x="78" y="99"/>
                  </a:cubicBezTo>
                  <a:cubicBezTo>
                    <a:pt x="81" y="110"/>
                    <a:pt x="83" y="123"/>
                    <a:pt x="87" y="134"/>
                  </a:cubicBezTo>
                  <a:cubicBezTo>
                    <a:pt x="75" y="142"/>
                    <a:pt x="68" y="156"/>
                    <a:pt x="69" y="169"/>
                  </a:cubicBezTo>
                  <a:cubicBezTo>
                    <a:pt x="69" y="171"/>
                    <a:pt x="71" y="172"/>
                    <a:pt x="73" y="171"/>
                  </a:cubicBezTo>
                  <a:cubicBezTo>
                    <a:pt x="76" y="167"/>
                    <a:pt x="80" y="165"/>
                    <a:pt x="84" y="161"/>
                  </a:cubicBezTo>
                  <a:cubicBezTo>
                    <a:pt x="87" y="163"/>
                    <a:pt x="91" y="165"/>
                    <a:pt x="93" y="168"/>
                  </a:cubicBezTo>
                  <a:cubicBezTo>
                    <a:pt x="94" y="170"/>
                    <a:pt x="96" y="168"/>
                    <a:pt x="97" y="167"/>
                  </a:cubicBezTo>
                  <a:cubicBezTo>
                    <a:pt x="98" y="165"/>
                    <a:pt x="98" y="163"/>
                    <a:pt x="99" y="160"/>
                  </a:cubicBezTo>
                  <a:cubicBezTo>
                    <a:pt x="101" y="162"/>
                    <a:pt x="103" y="163"/>
                    <a:pt x="105" y="165"/>
                  </a:cubicBezTo>
                  <a:cubicBezTo>
                    <a:pt x="107" y="166"/>
                    <a:pt x="109" y="165"/>
                    <a:pt x="109" y="163"/>
                  </a:cubicBezTo>
                  <a:cubicBezTo>
                    <a:pt x="109" y="161"/>
                    <a:pt x="110" y="158"/>
                    <a:pt x="110" y="156"/>
                  </a:cubicBezTo>
                  <a:cubicBezTo>
                    <a:pt x="116" y="161"/>
                    <a:pt x="127" y="164"/>
                    <a:pt x="127" y="153"/>
                  </a:cubicBezTo>
                  <a:cubicBezTo>
                    <a:pt x="127" y="136"/>
                    <a:pt x="102" y="131"/>
                    <a:pt x="90" y="13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855663" y="4602163"/>
              <a:ext cx="495300" cy="579438"/>
            </a:xfrm>
            <a:custGeom>
              <a:avLst/>
              <a:gdLst>
                <a:gd name="T0" fmla="*/ 96 w 132"/>
                <a:gd name="T1" fmla="*/ 115 h 154"/>
                <a:gd name="T2" fmla="*/ 95 w 132"/>
                <a:gd name="T3" fmla="*/ 115 h 154"/>
                <a:gd name="T4" fmla="*/ 82 w 132"/>
                <a:gd name="T5" fmla="*/ 83 h 154"/>
                <a:gd name="T6" fmla="*/ 62 w 132"/>
                <a:gd name="T7" fmla="*/ 42 h 154"/>
                <a:gd name="T8" fmla="*/ 1 w 132"/>
                <a:gd name="T9" fmla="*/ 1 h 154"/>
                <a:gd name="T10" fmla="*/ 1 w 132"/>
                <a:gd name="T11" fmla="*/ 3 h 154"/>
                <a:gd name="T12" fmla="*/ 63 w 132"/>
                <a:gd name="T13" fmla="*/ 50 h 154"/>
                <a:gd name="T14" fmla="*/ 81 w 132"/>
                <a:gd name="T15" fmla="*/ 88 h 154"/>
                <a:gd name="T16" fmla="*/ 91 w 132"/>
                <a:gd name="T17" fmla="*/ 116 h 154"/>
                <a:gd name="T18" fmla="*/ 98 w 132"/>
                <a:gd name="T19" fmla="*/ 147 h 154"/>
                <a:gd name="T20" fmla="*/ 107 w 132"/>
                <a:gd name="T21" fmla="*/ 153 h 154"/>
                <a:gd name="T22" fmla="*/ 119 w 132"/>
                <a:gd name="T23" fmla="*/ 147 h 154"/>
                <a:gd name="T24" fmla="*/ 96 w 132"/>
                <a:gd name="T25" fmla="*/ 1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54">
                  <a:moveTo>
                    <a:pt x="96" y="115"/>
                  </a:moveTo>
                  <a:cubicBezTo>
                    <a:pt x="95" y="115"/>
                    <a:pt x="95" y="115"/>
                    <a:pt x="95" y="115"/>
                  </a:cubicBezTo>
                  <a:cubicBezTo>
                    <a:pt x="92" y="104"/>
                    <a:pt x="87" y="93"/>
                    <a:pt x="82" y="83"/>
                  </a:cubicBezTo>
                  <a:cubicBezTo>
                    <a:pt x="77" y="69"/>
                    <a:pt x="70" y="55"/>
                    <a:pt x="62" y="42"/>
                  </a:cubicBezTo>
                  <a:cubicBezTo>
                    <a:pt x="49" y="20"/>
                    <a:pt x="28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0" y="5"/>
                    <a:pt x="49" y="26"/>
                    <a:pt x="63" y="50"/>
                  </a:cubicBezTo>
                  <a:cubicBezTo>
                    <a:pt x="70" y="62"/>
                    <a:pt x="76" y="75"/>
                    <a:pt x="81" y="88"/>
                  </a:cubicBezTo>
                  <a:cubicBezTo>
                    <a:pt x="84" y="97"/>
                    <a:pt x="87" y="107"/>
                    <a:pt x="91" y="116"/>
                  </a:cubicBezTo>
                  <a:cubicBezTo>
                    <a:pt x="92" y="127"/>
                    <a:pt x="92" y="138"/>
                    <a:pt x="98" y="147"/>
                  </a:cubicBezTo>
                  <a:cubicBezTo>
                    <a:pt x="100" y="149"/>
                    <a:pt x="104" y="154"/>
                    <a:pt x="107" y="153"/>
                  </a:cubicBezTo>
                  <a:cubicBezTo>
                    <a:pt x="111" y="152"/>
                    <a:pt x="116" y="151"/>
                    <a:pt x="119" y="147"/>
                  </a:cubicBezTo>
                  <a:cubicBezTo>
                    <a:pt x="132" y="136"/>
                    <a:pt x="103" y="119"/>
                    <a:pt x="96" y="115"/>
                  </a:cubicBezTo>
                  <a:close/>
                </a:path>
              </a:pathLst>
            </a:custGeom>
            <a:solidFill>
              <a:srgbClr val="1D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930275" y="4670426"/>
              <a:ext cx="169863" cy="549275"/>
            </a:xfrm>
            <a:custGeom>
              <a:avLst/>
              <a:gdLst>
                <a:gd name="T0" fmla="*/ 21 w 45"/>
                <a:gd name="T1" fmla="*/ 3 h 146"/>
                <a:gd name="T2" fmla="*/ 22 w 45"/>
                <a:gd name="T3" fmla="*/ 1 h 146"/>
                <a:gd name="T4" fmla="*/ 21 w 45"/>
                <a:gd name="T5" fmla="*/ 1 h 146"/>
                <a:gd name="T6" fmla="*/ 20 w 45"/>
                <a:gd name="T7" fmla="*/ 3 h 146"/>
                <a:gd name="T8" fmla="*/ 20 w 45"/>
                <a:gd name="T9" fmla="*/ 3 h 146"/>
                <a:gd name="T10" fmla="*/ 17 w 45"/>
                <a:gd name="T11" fmla="*/ 145 h 146"/>
                <a:gd name="T12" fmla="*/ 19 w 45"/>
                <a:gd name="T13" fmla="*/ 145 h 146"/>
                <a:gd name="T14" fmla="*/ 21 w 45"/>
                <a:gd name="T15" fmla="*/ 145 h 146"/>
                <a:gd name="T16" fmla="*/ 44 w 45"/>
                <a:gd name="T17" fmla="*/ 76 h 146"/>
                <a:gd name="T18" fmla="*/ 21 w 45"/>
                <a:gd name="T1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46">
                  <a:moveTo>
                    <a:pt x="21" y="3"/>
                  </a:moveTo>
                  <a:cubicBezTo>
                    <a:pt x="21" y="2"/>
                    <a:pt x="22" y="2"/>
                    <a:pt x="22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1" y="2"/>
                    <a:pt x="20" y="2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8" y="49"/>
                    <a:pt x="0" y="99"/>
                    <a:pt x="17" y="145"/>
                  </a:cubicBezTo>
                  <a:cubicBezTo>
                    <a:pt x="18" y="146"/>
                    <a:pt x="19" y="146"/>
                    <a:pt x="19" y="145"/>
                  </a:cubicBezTo>
                  <a:cubicBezTo>
                    <a:pt x="20" y="146"/>
                    <a:pt x="20" y="146"/>
                    <a:pt x="21" y="145"/>
                  </a:cubicBezTo>
                  <a:cubicBezTo>
                    <a:pt x="38" y="127"/>
                    <a:pt x="44" y="100"/>
                    <a:pt x="44" y="76"/>
                  </a:cubicBezTo>
                  <a:cubicBezTo>
                    <a:pt x="45" y="51"/>
                    <a:pt x="40" y="21"/>
                    <a:pt x="21" y="3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1295400" y="4519613"/>
              <a:ext cx="300038" cy="485775"/>
            </a:xfrm>
            <a:custGeom>
              <a:avLst/>
              <a:gdLst>
                <a:gd name="T0" fmla="*/ 53 w 80"/>
                <a:gd name="T1" fmla="*/ 49 h 129"/>
                <a:gd name="T2" fmla="*/ 0 w 80"/>
                <a:gd name="T3" fmla="*/ 0 h 129"/>
                <a:gd name="T4" fmla="*/ 0 w 80"/>
                <a:gd name="T5" fmla="*/ 0 h 129"/>
                <a:gd name="T6" fmla="*/ 52 w 80"/>
                <a:gd name="T7" fmla="*/ 56 h 129"/>
                <a:gd name="T8" fmla="*/ 76 w 80"/>
                <a:gd name="T9" fmla="*/ 127 h 129"/>
                <a:gd name="T10" fmla="*/ 80 w 80"/>
                <a:gd name="T11" fmla="*/ 126 h 129"/>
                <a:gd name="T12" fmla="*/ 53 w 80"/>
                <a:gd name="T13" fmla="*/ 4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29">
                  <a:moveTo>
                    <a:pt x="53" y="49"/>
                  </a:moveTo>
                  <a:cubicBezTo>
                    <a:pt x="42" y="28"/>
                    <a:pt x="26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9"/>
                    <a:pt x="41" y="33"/>
                    <a:pt x="52" y="56"/>
                  </a:cubicBezTo>
                  <a:cubicBezTo>
                    <a:pt x="63" y="78"/>
                    <a:pt x="70" y="103"/>
                    <a:pt x="76" y="127"/>
                  </a:cubicBezTo>
                  <a:cubicBezTo>
                    <a:pt x="77" y="129"/>
                    <a:pt x="80" y="128"/>
                    <a:pt x="80" y="126"/>
                  </a:cubicBezTo>
                  <a:cubicBezTo>
                    <a:pt x="73" y="99"/>
                    <a:pt x="65" y="73"/>
                    <a:pt x="53" y="49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1471613" y="4975226"/>
              <a:ext cx="300038" cy="300038"/>
            </a:xfrm>
            <a:custGeom>
              <a:avLst/>
              <a:gdLst>
                <a:gd name="T0" fmla="*/ 32 w 80"/>
                <a:gd name="T1" fmla="*/ 1 h 80"/>
                <a:gd name="T2" fmla="*/ 30 w 80"/>
                <a:gd name="T3" fmla="*/ 0 h 80"/>
                <a:gd name="T4" fmla="*/ 28 w 80"/>
                <a:gd name="T5" fmla="*/ 3 h 80"/>
                <a:gd name="T6" fmla="*/ 5 w 80"/>
                <a:gd name="T7" fmla="*/ 64 h 80"/>
                <a:gd name="T8" fmla="*/ 16 w 80"/>
                <a:gd name="T9" fmla="*/ 75 h 80"/>
                <a:gd name="T10" fmla="*/ 27 w 80"/>
                <a:gd name="T11" fmla="*/ 62 h 80"/>
                <a:gd name="T12" fmla="*/ 40 w 80"/>
                <a:gd name="T13" fmla="*/ 79 h 80"/>
                <a:gd name="T14" fmla="*/ 42 w 80"/>
                <a:gd name="T15" fmla="*/ 78 h 80"/>
                <a:gd name="T16" fmla="*/ 50 w 80"/>
                <a:gd name="T17" fmla="*/ 59 h 80"/>
                <a:gd name="T18" fmla="*/ 65 w 80"/>
                <a:gd name="T19" fmla="*/ 68 h 80"/>
                <a:gd name="T20" fmla="*/ 76 w 80"/>
                <a:gd name="T21" fmla="*/ 54 h 80"/>
                <a:gd name="T22" fmla="*/ 32 w 80"/>
                <a:gd name="T23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80">
                  <a:moveTo>
                    <a:pt x="32" y="1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9" y="0"/>
                    <a:pt x="28" y="1"/>
                    <a:pt x="28" y="3"/>
                  </a:cubicBezTo>
                  <a:cubicBezTo>
                    <a:pt x="15" y="20"/>
                    <a:pt x="0" y="42"/>
                    <a:pt x="5" y="64"/>
                  </a:cubicBezTo>
                  <a:cubicBezTo>
                    <a:pt x="7" y="70"/>
                    <a:pt x="10" y="74"/>
                    <a:pt x="16" y="75"/>
                  </a:cubicBezTo>
                  <a:cubicBezTo>
                    <a:pt x="22" y="75"/>
                    <a:pt x="25" y="68"/>
                    <a:pt x="27" y="62"/>
                  </a:cubicBezTo>
                  <a:cubicBezTo>
                    <a:pt x="29" y="69"/>
                    <a:pt x="33" y="75"/>
                    <a:pt x="40" y="79"/>
                  </a:cubicBezTo>
                  <a:cubicBezTo>
                    <a:pt x="41" y="80"/>
                    <a:pt x="42" y="79"/>
                    <a:pt x="42" y="78"/>
                  </a:cubicBezTo>
                  <a:cubicBezTo>
                    <a:pt x="47" y="72"/>
                    <a:pt x="49" y="66"/>
                    <a:pt x="50" y="59"/>
                  </a:cubicBezTo>
                  <a:cubicBezTo>
                    <a:pt x="54" y="64"/>
                    <a:pt x="58" y="68"/>
                    <a:pt x="65" y="68"/>
                  </a:cubicBezTo>
                  <a:cubicBezTo>
                    <a:pt x="71" y="68"/>
                    <a:pt x="75" y="60"/>
                    <a:pt x="76" y="54"/>
                  </a:cubicBezTo>
                  <a:cubicBezTo>
                    <a:pt x="80" y="28"/>
                    <a:pt x="52" y="10"/>
                    <a:pt x="32" y="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1774825" y="4598988"/>
              <a:ext cx="792163" cy="1281113"/>
            </a:xfrm>
            <a:custGeom>
              <a:avLst/>
              <a:gdLst>
                <a:gd name="T0" fmla="*/ 199 w 211"/>
                <a:gd name="T1" fmla="*/ 196 h 341"/>
                <a:gd name="T2" fmla="*/ 199 w 211"/>
                <a:gd name="T3" fmla="*/ 196 h 341"/>
                <a:gd name="T4" fmla="*/ 180 w 211"/>
                <a:gd name="T5" fmla="*/ 172 h 341"/>
                <a:gd name="T6" fmla="*/ 152 w 211"/>
                <a:gd name="T7" fmla="*/ 164 h 341"/>
                <a:gd name="T8" fmla="*/ 170 w 211"/>
                <a:gd name="T9" fmla="*/ 157 h 341"/>
                <a:gd name="T10" fmla="*/ 171 w 211"/>
                <a:gd name="T11" fmla="*/ 157 h 341"/>
                <a:gd name="T12" fmla="*/ 171 w 211"/>
                <a:gd name="T13" fmla="*/ 155 h 341"/>
                <a:gd name="T14" fmla="*/ 142 w 211"/>
                <a:gd name="T15" fmla="*/ 127 h 341"/>
                <a:gd name="T16" fmla="*/ 141 w 211"/>
                <a:gd name="T17" fmla="*/ 125 h 341"/>
                <a:gd name="T18" fmla="*/ 103 w 211"/>
                <a:gd name="T19" fmla="*/ 129 h 341"/>
                <a:gd name="T20" fmla="*/ 126 w 211"/>
                <a:gd name="T21" fmla="*/ 116 h 341"/>
                <a:gd name="T22" fmla="*/ 126 w 211"/>
                <a:gd name="T23" fmla="*/ 117 h 341"/>
                <a:gd name="T24" fmla="*/ 128 w 211"/>
                <a:gd name="T25" fmla="*/ 114 h 341"/>
                <a:gd name="T26" fmla="*/ 90 w 211"/>
                <a:gd name="T27" fmla="*/ 90 h 341"/>
                <a:gd name="T28" fmla="*/ 49 w 211"/>
                <a:gd name="T29" fmla="*/ 66 h 341"/>
                <a:gd name="T30" fmla="*/ 1 w 211"/>
                <a:gd name="T31" fmla="*/ 0 h 341"/>
                <a:gd name="T32" fmla="*/ 0 w 211"/>
                <a:gd name="T33" fmla="*/ 1 h 341"/>
                <a:gd name="T34" fmla="*/ 45 w 211"/>
                <a:gd name="T35" fmla="*/ 68 h 341"/>
                <a:gd name="T36" fmla="*/ 42 w 211"/>
                <a:gd name="T37" fmla="*/ 150 h 341"/>
                <a:gd name="T38" fmla="*/ 44 w 211"/>
                <a:gd name="T39" fmla="*/ 152 h 341"/>
                <a:gd name="T40" fmla="*/ 55 w 211"/>
                <a:gd name="T41" fmla="*/ 153 h 341"/>
                <a:gd name="T42" fmla="*/ 53 w 211"/>
                <a:gd name="T43" fmla="*/ 218 h 341"/>
                <a:gd name="T44" fmla="*/ 55 w 211"/>
                <a:gd name="T45" fmla="*/ 220 h 341"/>
                <a:gd name="T46" fmla="*/ 63 w 211"/>
                <a:gd name="T47" fmla="*/ 217 h 341"/>
                <a:gd name="T48" fmla="*/ 71 w 211"/>
                <a:gd name="T49" fmla="*/ 274 h 341"/>
                <a:gd name="T50" fmla="*/ 74 w 211"/>
                <a:gd name="T51" fmla="*/ 274 h 341"/>
                <a:gd name="T52" fmla="*/ 83 w 211"/>
                <a:gd name="T53" fmla="*/ 260 h 341"/>
                <a:gd name="T54" fmla="*/ 124 w 211"/>
                <a:gd name="T55" fmla="*/ 324 h 341"/>
                <a:gd name="T56" fmla="*/ 126 w 211"/>
                <a:gd name="T57" fmla="*/ 323 h 341"/>
                <a:gd name="T58" fmla="*/ 127 w 211"/>
                <a:gd name="T59" fmla="*/ 323 h 341"/>
                <a:gd name="T60" fmla="*/ 135 w 211"/>
                <a:gd name="T61" fmla="*/ 313 h 341"/>
                <a:gd name="T62" fmla="*/ 189 w 211"/>
                <a:gd name="T63" fmla="*/ 336 h 341"/>
                <a:gd name="T64" fmla="*/ 189 w 211"/>
                <a:gd name="T65" fmla="*/ 334 h 341"/>
                <a:gd name="T66" fmla="*/ 207 w 211"/>
                <a:gd name="T67" fmla="*/ 291 h 341"/>
                <a:gd name="T68" fmla="*/ 207 w 211"/>
                <a:gd name="T69" fmla="*/ 291 h 341"/>
                <a:gd name="T70" fmla="*/ 207 w 211"/>
                <a:gd name="T71" fmla="*/ 290 h 341"/>
                <a:gd name="T72" fmla="*/ 207 w 211"/>
                <a:gd name="T73" fmla="*/ 290 h 341"/>
                <a:gd name="T74" fmla="*/ 206 w 211"/>
                <a:gd name="T75" fmla="*/ 290 h 341"/>
                <a:gd name="T76" fmla="*/ 177 w 211"/>
                <a:gd name="T77" fmla="*/ 276 h 341"/>
                <a:gd name="T78" fmla="*/ 206 w 211"/>
                <a:gd name="T79" fmla="*/ 278 h 341"/>
                <a:gd name="T80" fmla="*/ 208 w 211"/>
                <a:gd name="T81" fmla="*/ 277 h 341"/>
                <a:gd name="T82" fmla="*/ 200 w 211"/>
                <a:gd name="T83" fmla="*/ 215 h 341"/>
                <a:gd name="T84" fmla="*/ 200 w 211"/>
                <a:gd name="T85" fmla="*/ 215 h 341"/>
                <a:gd name="T86" fmla="*/ 180 w 211"/>
                <a:gd name="T87" fmla="*/ 199 h 341"/>
                <a:gd name="T88" fmla="*/ 199 w 211"/>
                <a:gd name="T89" fmla="*/ 199 h 341"/>
                <a:gd name="T90" fmla="*/ 200 w 211"/>
                <a:gd name="T91" fmla="*/ 199 h 341"/>
                <a:gd name="T92" fmla="*/ 201 w 211"/>
                <a:gd name="T93" fmla="*/ 198 h 341"/>
                <a:gd name="T94" fmla="*/ 199 w 211"/>
                <a:gd name="T95" fmla="*/ 1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" h="341">
                  <a:moveTo>
                    <a:pt x="199" y="196"/>
                  </a:moveTo>
                  <a:cubicBezTo>
                    <a:pt x="199" y="196"/>
                    <a:pt x="199" y="196"/>
                    <a:pt x="199" y="196"/>
                  </a:cubicBezTo>
                  <a:cubicBezTo>
                    <a:pt x="193" y="188"/>
                    <a:pt x="188" y="178"/>
                    <a:pt x="180" y="172"/>
                  </a:cubicBezTo>
                  <a:cubicBezTo>
                    <a:pt x="172" y="166"/>
                    <a:pt x="162" y="165"/>
                    <a:pt x="152" y="164"/>
                  </a:cubicBezTo>
                  <a:cubicBezTo>
                    <a:pt x="158" y="162"/>
                    <a:pt x="164" y="159"/>
                    <a:pt x="170" y="157"/>
                  </a:cubicBezTo>
                  <a:cubicBezTo>
                    <a:pt x="170" y="157"/>
                    <a:pt x="171" y="157"/>
                    <a:pt x="171" y="157"/>
                  </a:cubicBezTo>
                  <a:cubicBezTo>
                    <a:pt x="171" y="156"/>
                    <a:pt x="172" y="156"/>
                    <a:pt x="171" y="155"/>
                  </a:cubicBezTo>
                  <a:cubicBezTo>
                    <a:pt x="164" y="144"/>
                    <a:pt x="154" y="133"/>
                    <a:pt x="142" y="127"/>
                  </a:cubicBezTo>
                  <a:cubicBezTo>
                    <a:pt x="142" y="127"/>
                    <a:pt x="143" y="126"/>
                    <a:pt x="141" y="125"/>
                  </a:cubicBezTo>
                  <a:cubicBezTo>
                    <a:pt x="129" y="124"/>
                    <a:pt x="115" y="126"/>
                    <a:pt x="103" y="129"/>
                  </a:cubicBezTo>
                  <a:cubicBezTo>
                    <a:pt x="109" y="123"/>
                    <a:pt x="118" y="121"/>
                    <a:pt x="126" y="116"/>
                  </a:cubicBezTo>
                  <a:cubicBezTo>
                    <a:pt x="126" y="116"/>
                    <a:pt x="126" y="116"/>
                    <a:pt x="126" y="117"/>
                  </a:cubicBezTo>
                  <a:cubicBezTo>
                    <a:pt x="127" y="117"/>
                    <a:pt x="129" y="115"/>
                    <a:pt x="128" y="114"/>
                  </a:cubicBezTo>
                  <a:cubicBezTo>
                    <a:pt x="116" y="106"/>
                    <a:pt x="103" y="99"/>
                    <a:pt x="90" y="90"/>
                  </a:cubicBezTo>
                  <a:cubicBezTo>
                    <a:pt x="77" y="81"/>
                    <a:pt x="64" y="72"/>
                    <a:pt x="49" y="66"/>
                  </a:cubicBezTo>
                  <a:cubicBezTo>
                    <a:pt x="40" y="43"/>
                    <a:pt x="27" y="5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6" y="14"/>
                    <a:pt x="34" y="43"/>
                    <a:pt x="45" y="68"/>
                  </a:cubicBezTo>
                  <a:cubicBezTo>
                    <a:pt x="56" y="94"/>
                    <a:pt x="48" y="123"/>
                    <a:pt x="42" y="150"/>
                  </a:cubicBezTo>
                  <a:cubicBezTo>
                    <a:pt x="42" y="151"/>
                    <a:pt x="43" y="152"/>
                    <a:pt x="44" y="152"/>
                  </a:cubicBezTo>
                  <a:cubicBezTo>
                    <a:pt x="48" y="152"/>
                    <a:pt x="52" y="153"/>
                    <a:pt x="55" y="153"/>
                  </a:cubicBezTo>
                  <a:cubicBezTo>
                    <a:pt x="43" y="173"/>
                    <a:pt x="46" y="196"/>
                    <a:pt x="53" y="218"/>
                  </a:cubicBezTo>
                  <a:cubicBezTo>
                    <a:pt x="53" y="219"/>
                    <a:pt x="54" y="220"/>
                    <a:pt x="55" y="220"/>
                  </a:cubicBezTo>
                  <a:cubicBezTo>
                    <a:pt x="58" y="219"/>
                    <a:pt x="60" y="218"/>
                    <a:pt x="63" y="217"/>
                  </a:cubicBezTo>
                  <a:cubicBezTo>
                    <a:pt x="49" y="233"/>
                    <a:pt x="59" y="260"/>
                    <a:pt x="71" y="274"/>
                  </a:cubicBezTo>
                  <a:cubicBezTo>
                    <a:pt x="72" y="275"/>
                    <a:pt x="73" y="275"/>
                    <a:pt x="74" y="274"/>
                  </a:cubicBezTo>
                  <a:cubicBezTo>
                    <a:pt x="76" y="269"/>
                    <a:pt x="80" y="265"/>
                    <a:pt x="83" y="260"/>
                  </a:cubicBezTo>
                  <a:cubicBezTo>
                    <a:pt x="82" y="290"/>
                    <a:pt x="99" y="310"/>
                    <a:pt x="124" y="324"/>
                  </a:cubicBezTo>
                  <a:cubicBezTo>
                    <a:pt x="125" y="325"/>
                    <a:pt x="126" y="324"/>
                    <a:pt x="126" y="323"/>
                  </a:cubicBezTo>
                  <a:cubicBezTo>
                    <a:pt x="126" y="323"/>
                    <a:pt x="127" y="323"/>
                    <a:pt x="127" y="323"/>
                  </a:cubicBezTo>
                  <a:cubicBezTo>
                    <a:pt x="130" y="320"/>
                    <a:pt x="133" y="317"/>
                    <a:pt x="135" y="313"/>
                  </a:cubicBezTo>
                  <a:cubicBezTo>
                    <a:pt x="141" y="337"/>
                    <a:pt x="168" y="341"/>
                    <a:pt x="189" y="336"/>
                  </a:cubicBezTo>
                  <a:cubicBezTo>
                    <a:pt x="190" y="336"/>
                    <a:pt x="190" y="335"/>
                    <a:pt x="189" y="334"/>
                  </a:cubicBezTo>
                  <a:cubicBezTo>
                    <a:pt x="200" y="323"/>
                    <a:pt x="207" y="306"/>
                    <a:pt x="207" y="291"/>
                  </a:cubicBezTo>
                  <a:cubicBezTo>
                    <a:pt x="207" y="291"/>
                    <a:pt x="207" y="291"/>
                    <a:pt x="207" y="291"/>
                  </a:cubicBezTo>
                  <a:cubicBezTo>
                    <a:pt x="207" y="291"/>
                    <a:pt x="207" y="290"/>
                    <a:pt x="207" y="290"/>
                  </a:cubicBezTo>
                  <a:cubicBezTo>
                    <a:pt x="207" y="290"/>
                    <a:pt x="207" y="290"/>
                    <a:pt x="207" y="290"/>
                  </a:cubicBezTo>
                  <a:cubicBezTo>
                    <a:pt x="207" y="290"/>
                    <a:pt x="207" y="290"/>
                    <a:pt x="206" y="290"/>
                  </a:cubicBezTo>
                  <a:cubicBezTo>
                    <a:pt x="198" y="282"/>
                    <a:pt x="188" y="279"/>
                    <a:pt x="177" y="276"/>
                  </a:cubicBezTo>
                  <a:cubicBezTo>
                    <a:pt x="187" y="275"/>
                    <a:pt x="196" y="275"/>
                    <a:pt x="206" y="278"/>
                  </a:cubicBezTo>
                  <a:cubicBezTo>
                    <a:pt x="206" y="278"/>
                    <a:pt x="208" y="278"/>
                    <a:pt x="208" y="277"/>
                  </a:cubicBezTo>
                  <a:cubicBezTo>
                    <a:pt x="211" y="257"/>
                    <a:pt x="210" y="233"/>
                    <a:pt x="200" y="215"/>
                  </a:cubicBezTo>
                  <a:cubicBezTo>
                    <a:pt x="200" y="215"/>
                    <a:pt x="200" y="215"/>
                    <a:pt x="200" y="215"/>
                  </a:cubicBezTo>
                  <a:cubicBezTo>
                    <a:pt x="197" y="207"/>
                    <a:pt x="188" y="202"/>
                    <a:pt x="180" y="199"/>
                  </a:cubicBezTo>
                  <a:cubicBezTo>
                    <a:pt x="186" y="197"/>
                    <a:pt x="192" y="197"/>
                    <a:pt x="199" y="199"/>
                  </a:cubicBezTo>
                  <a:cubicBezTo>
                    <a:pt x="199" y="200"/>
                    <a:pt x="200" y="199"/>
                    <a:pt x="200" y="199"/>
                  </a:cubicBezTo>
                  <a:cubicBezTo>
                    <a:pt x="201" y="199"/>
                    <a:pt x="201" y="199"/>
                    <a:pt x="201" y="198"/>
                  </a:cubicBezTo>
                  <a:cubicBezTo>
                    <a:pt x="201" y="197"/>
                    <a:pt x="201" y="196"/>
                    <a:pt x="199" y="196"/>
                  </a:cubicBezTo>
                  <a:close/>
                </a:path>
              </a:pathLst>
            </a:custGeom>
            <a:solidFill>
              <a:srgbClr val="156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250825" y="4764088"/>
              <a:ext cx="354013" cy="503238"/>
            </a:xfrm>
            <a:custGeom>
              <a:avLst/>
              <a:gdLst>
                <a:gd name="T0" fmla="*/ 93 w 94"/>
                <a:gd name="T1" fmla="*/ 130 h 134"/>
                <a:gd name="T2" fmla="*/ 1 w 94"/>
                <a:gd name="T3" fmla="*/ 23 h 134"/>
                <a:gd name="T4" fmla="*/ 0 w 94"/>
                <a:gd name="T5" fmla="*/ 24 h 134"/>
                <a:gd name="T6" fmla="*/ 0 w 94"/>
                <a:gd name="T7" fmla="*/ 25 h 134"/>
                <a:gd name="T8" fmla="*/ 90 w 94"/>
                <a:gd name="T9" fmla="*/ 132 h 134"/>
                <a:gd name="T10" fmla="*/ 90 w 94"/>
                <a:gd name="T11" fmla="*/ 132 h 134"/>
                <a:gd name="T12" fmla="*/ 93 w 94"/>
                <a:gd name="T13" fmla="*/ 132 h 134"/>
                <a:gd name="T14" fmla="*/ 93 w 94"/>
                <a:gd name="T15" fmla="*/ 131 h 134"/>
                <a:gd name="T16" fmla="*/ 93 w 94"/>
                <a:gd name="T17" fmla="*/ 1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34">
                  <a:moveTo>
                    <a:pt x="93" y="130"/>
                  </a:moveTo>
                  <a:cubicBezTo>
                    <a:pt x="84" y="92"/>
                    <a:pt x="55" y="0"/>
                    <a:pt x="1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2" y="72"/>
                    <a:pt x="47" y="111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1" y="134"/>
                    <a:pt x="94" y="134"/>
                    <a:pt x="93" y="132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3" y="130"/>
                    <a:pt x="93" y="130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1512888" y="3544888"/>
              <a:ext cx="1117600" cy="1004888"/>
            </a:xfrm>
            <a:custGeom>
              <a:avLst/>
              <a:gdLst>
                <a:gd name="T0" fmla="*/ 273 w 298"/>
                <a:gd name="T1" fmla="*/ 49 h 267"/>
                <a:gd name="T2" fmla="*/ 273 w 298"/>
                <a:gd name="T3" fmla="*/ 50 h 267"/>
                <a:gd name="T4" fmla="*/ 242 w 298"/>
                <a:gd name="T5" fmla="*/ 62 h 267"/>
                <a:gd name="T6" fmla="*/ 270 w 298"/>
                <a:gd name="T7" fmla="*/ 25 h 267"/>
                <a:gd name="T8" fmla="*/ 254 w 298"/>
                <a:gd name="T9" fmla="*/ 6 h 267"/>
                <a:gd name="T10" fmla="*/ 254 w 298"/>
                <a:gd name="T11" fmla="*/ 17 h 267"/>
                <a:gd name="T12" fmla="*/ 216 w 298"/>
                <a:gd name="T13" fmla="*/ 87 h 267"/>
                <a:gd name="T14" fmla="*/ 220 w 298"/>
                <a:gd name="T15" fmla="*/ 37 h 267"/>
                <a:gd name="T16" fmla="*/ 194 w 298"/>
                <a:gd name="T17" fmla="*/ 45 h 267"/>
                <a:gd name="T18" fmla="*/ 209 w 298"/>
                <a:gd name="T19" fmla="*/ 53 h 267"/>
                <a:gd name="T20" fmla="*/ 214 w 298"/>
                <a:gd name="T21" fmla="*/ 89 h 267"/>
                <a:gd name="T22" fmla="*/ 152 w 298"/>
                <a:gd name="T23" fmla="*/ 154 h 267"/>
                <a:gd name="T24" fmla="*/ 176 w 298"/>
                <a:gd name="T25" fmla="*/ 92 h 267"/>
                <a:gd name="T26" fmla="*/ 153 w 298"/>
                <a:gd name="T27" fmla="*/ 77 h 267"/>
                <a:gd name="T28" fmla="*/ 157 w 298"/>
                <a:gd name="T29" fmla="*/ 94 h 267"/>
                <a:gd name="T30" fmla="*/ 150 w 298"/>
                <a:gd name="T31" fmla="*/ 156 h 267"/>
                <a:gd name="T32" fmla="*/ 83 w 298"/>
                <a:gd name="T33" fmla="*/ 211 h 267"/>
                <a:gd name="T34" fmla="*/ 127 w 298"/>
                <a:gd name="T35" fmla="*/ 147 h 267"/>
                <a:gd name="T36" fmla="*/ 104 w 298"/>
                <a:gd name="T37" fmla="*/ 137 h 267"/>
                <a:gd name="T38" fmla="*/ 106 w 298"/>
                <a:gd name="T39" fmla="*/ 152 h 267"/>
                <a:gd name="T40" fmla="*/ 44 w 298"/>
                <a:gd name="T41" fmla="*/ 239 h 267"/>
                <a:gd name="T42" fmla="*/ 29 w 298"/>
                <a:gd name="T43" fmla="*/ 229 h 267"/>
                <a:gd name="T44" fmla="*/ 46 w 298"/>
                <a:gd name="T45" fmla="*/ 204 h 267"/>
                <a:gd name="T46" fmla="*/ 23 w 298"/>
                <a:gd name="T47" fmla="*/ 190 h 267"/>
                <a:gd name="T48" fmla="*/ 31 w 298"/>
                <a:gd name="T49" fmla="*/ 208 h 267"/>
                <a:gd name="T50" fmla="*/ 1 w 298"/>
                <a:gd name="T51" fmla="*/ 266 h 267"/>
                <a:gd name="T52" fmla="*/ 40 w 298"/>
                <a:gd name="T53" fmla="*/ 247 h 267"/>
                <a:gd name="T54" fmla="*/ 100 w 298"/>
                <a:gd name="T55" fmla="*/ 237 h 267"/>
                <a:gd name="T56" fmla="*/ 120 w 298"/>
                <a:gd name="T57" fmla="*/ 246 h 267"/>
                <a:gd name="T58" fmla="*/ 105 w 298"/>
                <a:gd name="T59" fmla="*/ 222 h 267"/>
                <a:gd name="T60" fmla="*/ 101 w 298"/>
                <a:gd name="T61" fmla="*/ 232 h 267"/>
                <a:gd name="T62" fmla="*/ 53 w 298"/>
                <a:gd name="T63" fmla="*/ 239 h 267"/>
                <a:gd name="T64" fmla="*/ 125 w 298"/>
                <a:gd name="T65" fmla="*/ 184 h 267"/>
                <a:gd name="T66" fmla="*/ 177 w 298"/>
                <a:gd name="T67" fmla="*/ 202 h 267"/>
                <a:gd name="T68" fmla="*/ 195 w 298"/>
                <a:gd name="T69" fmla="*/ 206 h 267"/>
                <a:gd name="T70" fmla="*/ 182 w 298"/>
                <a:gd name="T71" fmla="*/ 183 h 267"/>
                <a:gd name="T72" fmla="*/ 127 w 298"/>
                <a:gd name="T73" fmla="*/ 182 h 267"/>
                <a:gd name="T74" fmla="*/ 189 w 298"/>
                <a:gd name="T75" fmla="*/ 125 h 267"/>
                <a:gd name="T76" fmla="*/ 229 w 298"/>
                <a:gd name="T77" fmla="*/ 137 h 267"/>
                <a:gd name="T78" fmla="*/ 247 w 298"/>
                <a:gd name="T79" fmla="*/ 122 h 267"/>
                <a:gd name="T80" fmla="*/ 235 w 298"/>
                <a:gd name="T81" fmla="*/ 119 h 267"/>
                <a:gd name="T82" fmla="*/ 231 w 298"/>
                <a:gd name="T83" fmla="*/ 121 h 267"/>
                <a:gd name="T84" fmla="*/ 228 w 298"/>
                <a:gd name="T85" fmla="*/ 125 h 267"/>
                <a:gd name="T86" fmla="*/ 240 w 298"/>
                <a:gd name="T87" fmla="*/ 65 h 267"/>
                <a:gd name="T88" fmla="*/ 275 w 298"/>
                <a:gd name="T89" fmla="*/ 55 h 267"/>
                <a:gd name="T90" fmla="*/ 297 w 298"/>
                <a:gd name="T91" fmla="*/ 4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8" h="267">
                  <a:moveTo>
                    <a:pt x="282" y="35"/>
                  </a:moveTo>
                  <a:cubicBezTo>
                    <a:pt x="277" y="37"/>
                    <a:pt x="273" y="43"/>
                    <a:pt x="273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3" y="51"/>
                    <a:pt x="273" y="52"/>
                    <a:pt x="273" y="52"/>
                  </a:cubicBezTo>
                  <a:cubicBezTo>
                    <a:pt x="262" y="55"/>
                    <a:pt x="252" y="59"/>
                    <a:pt x="242" y="62"/>
                  </a:cubicBezTo>
                  <a:cubicBezTo>
                    <a:pt x="249" y="51"/>
                    <a:pt x="256" y="39"/>
                    <a:pt x="261" y="26"/>
                  </a:cubicBezTo>
                  <a:cubicBezTo>
                    <a:pt x="264" y="27"/>
                    <a:pt x="267" y="27"/>
                    <a:pt x="270" y="25"/>
                  </a:cubicBezTo>
                  <a:cubicBezTo>
                    <a:pt x="275" y="21"/>
                    <a:pt x="277" y="14"/>
                    <a:pt x="274" y="8"/>
                  </a:cubicBezTo>
                  <a:cubicBezTo>
                    <a:pt x="271" y="2"/>
                    <a:pt x="259" y="0"/>
                    <a:pt x="254" y="6"/>
                  </a:cubicBezTo>
                  <a:cubicBezTo>
                    <a:pt x="253" y="9"/>
                    <a:pt x="253" y="12"/>
                    <a:pt x="254" y="16"/>
                  </a:cubicBezTo>
                  <a:cubicBezTo>
                    <a:pt x="254" y="16"/>
                    <a:pt x="254" y="16"/>
                    <a:pt x="254" y="17"/>
                  </a:cubicBezTo>
                  <a:cubicBezTo>
                    <a:pt x="255" y="20"/>
                    <a:pt x="256" y="23"/>
                    <a:pt x="259" y="25"/>
                  </a:cubicBezTo>
                  <a:cubicBezTo>
                    <a:pt x="246" y="47"/>
                    <a:pt x="231" y="68"/>
                    <a:pt x="216" y="87"/>
                  </a:cubicBezTo>
                  <a:cubicBezTo>
                    <a:pt x="215" y="75"/>
                    <a:pt x="214" y="63"/>
                    <a:pt x="212" y="52"/>
                  </a:cubicBezTo>
                  <a:cubicBezTo>
                    <a:pt x="218" y="49"/>
                    <a:pt x="221" y="43"/>
                    <a:pt x="220" y="37"/>
                  </a:cubicBezTo>
                  <a:cubicBezTo>
                    <a:pt x="219" y="31"/>
                    <a:pt x="213" y="27"/>
                    <a:pt x="207" y="28"/>
                  </a:cubicBezTo>
                  <a:cubicBezTo>
                    <a:pt x="200" y="29"/>
                    <a:pt x="190" y="37"/>
                    <a:pt x="194" y="45"/>
                  </a:cubicBezTo>
                  <a:cubicBezTo>
                    <a:pt x="196" y="50"/>
                    <a:pt x="202" y="53"/>
                    <a:pt x="207" y="51"/>
                  </a:cubicBezTo>
                  <a:cubicBezTo>
                    <a:pt x="207" y="52"/>
                    <a:pt x="208" y="53"/>
                    <a:pt x="209" y="53"/>
                  </a:cubicBezTo>
                  <a:cubicBezTo>
                    <a:pt x="209" y="53"/>
                    <a:pt x="209" y="52"/>
                    <a:pt x="209" y="52"/>
                  </a:cubicBezTo>
                  <a:cubicBezTo>
                    <a:pt x="211" y="65"/>
                    <a:pt x="212" y="77"/>
                    <a:pt x="214" y="89"/>
                  </a:cubicBezTo>
                  <a:cubicBezTo>
                    <a:pt x="195" y="112"/>
                    <a:pt x="175" y="133"/>
                    <a:pt x="153" y="153"/>
                  </a:cubicBezTo>
                  <a:cubicBezTo>
                    <a:pt x="153" y="153"/>
                    <a:pt x="153" y="154"/>
                    <a:pt x="152" y="154"/>
                  </a:cubicBezTo>
                  <a:cubicBezTo>
                    <a:pt x="154" y="135"/>
                    <a:pt x="159" y="116"/>
                    <a:pt x="164" y="98"/>
                  </a:cubicBezTo>
                  <a:cubicBezTo>
                    <a:pt x="169" y="99"/>
                    <a:pt x="174" y="97"/>
                    <a:pt x="176" y="92"/>
                  </a:cubicBezTo>
                  <a:cubicBezTo>
                    <a:pt x="179" y="85"/>
                    <a:pt x="178" y="75"/>
                    <a:pt x="172" y="71"/>
                  </a:cubicBezTo>
                  <a:cubicBezTo>
                    <a:pt x="166" y="65"/>
                    <a:pt x="155" y="70"/>
                    <a:pt x="153" y="77"/>
                  </a:cubicBezTo>
                  <a:cubicBezTo>
                    <a:pt x="151" y="83"/>
                    <a:pt x="153" y="89"/>
                    <a:pt x="157" y="93"/>
                  </a:cubicBezTo>
                  <a:cubicBezTo>
                    <a:pt x="157" y="93"/>
                    <a:pt x="157" y="93"/>
                    <a:pt x="157" y="94"/>
                  </a:cubicBezTo>
                  <a:cubicBezTo>
                    <a:pt x="159" y="95"/>
                    <a:pt x="160" y="96"/>
                    <a:pt x="162" y="97"/>
                  </a:cubicBezTo>
                  <a:cubicBezTo>
                    <a:pt x="157" y="116"/>
                    <a:pt x="150" y="136"/>
                    <a:pt x="150" y="156"/>
                  </a:cubicBezTo>
                  <a:cubicBezTo>
                    <a:pt x="130" y="174"/>
                    <a:pt x="108" y="192"/>
                    <a:pt x="86" y="209"/>
                  </a:cubicBezTo>
                  <a:cubicBezTo>
                    <a:pt x="85" y="210"/>
                    <a:pt x="84" y="210"/>
                    <a:pt x="83" y="211"/>
                  </a:cubicBezTo>
                  <a:cubicBezTo>
                    <a:pt x="90" y="191"/>
                    <a:pt x="98" y="172"/>
                    <a:pt x="108" y="153"/>
                  </a:cubicBezTo>
                  <a:cubicBezTo>
                    <a:pt x="115" y="157"/>
                    <a:pt x="125" y="154"/>
                    <a:pt x="127" y="147"/>
                  </a:cubicBezTo>
                  <a:cubicBezTo>
                    <a:pt x="130" y="141"/>
                    <a:pt x="128" y="132"/>
                    <a:pt x="122" y="128"/>
                  </a:cubicBezTo>
                  <a:cubicBezTo>
                    <a:pt x="115" y="123"/>
                    <a:pt x="107" y="130"/>
                    <a:pt x="104" y="137"/>
                  </a:cubicBezTo>
                  <a:cubicBezTo>
                    <a:pt x="103" y="137"/>
                    <a:pt x="103" y="137"/>
                    <a:pt x="104" y="138"/>
                  </a:cubicBezTo>
                  <a:cubicBezTo>
                    <a:pt x="102" y="142"/>
                    <a:pt x="102" y="148"/>
                    <a:pt x="106" y="152"/>
                  </a:cubicBezTo>
                  <a:cubicBezTo>
                    <a:pt x="94" y="170"/>
                    <a:pt x="85" y="191"/>
                    <a:pt x="82" y="212"/>
                  </a:cubicBezTo>
                  <a:cubicBezTo>
                    <a:pt x="69" y="222"/>
                    <a:pt x="57" y="231"/>
                    <a:pt x="44" y="239"/>
                  </a:cubicBezTo>
                  <a:cubicBezTo>
                    <a:pt x="39" y="243"/>
                    <a:pt x="32" y="247"/>
                    <a:pt x="26" y="250"/>
                  </a:cubicBezTo>
                  <a:cubicBezTo>
                    <a:pt x="27" y="243"/>
                    <a:pt x="28" y="236"/>
                    <a:pt x="29" y="229"/>
                  </a:cubicBezTo>
                  <a:cubicBezTo>
                    <a:pt x="31" y="222"/>
                    <a:pt x="33" y="216"/>
                    <a:pt x="34" y="209"/>
                  </a:cubicBezTo>
                  <a:cubicBezTo>
                    <a:pt x="38" y="209"/>
                    <a:pt x="43" y="208"/>
                    <a:pt x="46" y="204"/>
                  </a:cubicBezTo>
                  <a:cubicBezTo>
                    <a:pt x="50" y="197"/>
                    <a:pt x="49" y="188"/>
                    <a:pt x="43" y="183"/>
                  </a:cubicBezTo>
                  <a:cubicBezTo>
                    <a:pt x="35" y="178"/>
                    <a:pt x="25" y="182"/>
                    <a:pt x="23" y="190"/>
                  </a:cubicBezTo>
                  <a:cubicBezTo>
                    <a:pt x="21" y="195"/>
                    <a:pt x="23" y="202"/>
                    <a:pt x="28" y="205"/>
                  </a:cubicBezTo>
                  <a:cubicBezTo>
                    <a:pt x="29" y="206"/>
                    <a:pt x="30" y="207"/>
                    <a:pt x="31" y="208"/>
                  </a:cubicBezTo>
                  <a:cubicBezTo>
                    <a:pt x="25" y="221"/>
                    <a:pt x="24" y="238"/>
                    <a:pt x="23" y="252"/>
                  </a:cubicBezTo>
                  <a:cubicBezTo>
                    <a:pt x="15" y="256"/>
                    <a:pt x="7" y="260"/>
                    <a:pt x="1" y="266"/>
                  </a:cubicBezTo>
                  <a:cubicBezTo>
                    <a:pt x="0" y="266"/>
                    <a:pt x="0" y="267"/>
                    <a:pt x="1" y="266"/>
                  </a:cubicBezTo>
                  <a:cubicBezTo>
                    <a:pt x="15" y="264"/>
                    <a:pt x="29" y="255"/>
                    <a:pt x="40" y="247"/>
                  </a:cubicBezTo>
                  <a:cubicBezTo>
                    <a:pt x="43" y="245"/>
                    <a:pt x="47" y="243"/>
                    <a:pt x="50" y="241"/>
                  </a:cubicBezTo>
                  <a:cubicBezTo>
                    <a:pt x="66" y="242"/>
                    <a:pt x="84" y="241"/>
                    <a:pt x="100" y="237"/>
                  </a:cubicBezTo>
                  <a:cubicBezTo>
                    <a:pt x="100" y="238"/>
                    <a:pt x="101" y="239"/>
                    <a:pt x="101" y="240"/>
                  </a:cubicBezTo>
                  <a:cubicBezTo>
                    <a:pt x="104" y="248"/>
                    <a:pt x="113" y="249"/>
                    <a:pt x="120" y="246"/>
                  </a:cubicBezTo>
                  <a:cubicBezTo>
                    <a:pt x="127" y="243"/>
                    <a:pt x="129" y="236"/>
                    <a:pt x="126" y="229"/>
                  </a:cubicBezTo>
                  <a:cubicBezTo>
                    <a:pt x="122" y="223"/>
                    <a:pt x="111" y="218"/>
                    <a:pt x="105" y="222"/>
                  </a:cubicBezTo>
                  <a:cubicBezTo>
                    <a:pt x="104" y="223"/>
                    <a:pt x="104" y="224"/>
                    <a:pt x="104" y="225"/>
                  </a:cubicBezTo>
                  <a:cubicBezTo>
                    <a:pt x="102" y="227"/>
                    <a:pt x="101" y="229"/>
                    <a:pt x="101" y="232"/>
                  </a:cubicBezTo>
                  <a:cubicBezTo>
                    <a:pt x="93" y="233"/>
                    <a:pt x="85" y="236"/>
                    <a:pt x="77" y="237"/>
                  </a:cubicBezTo>
                  <a:cubicBezTo>
                    <a:pt x="69" y="238"/>
                    <a:pt x="61" y="239"/>
                    <a:pt x="53" y="239"/>
                  </a:cubicBezTo>
                  <a:cubicBezTo>
                    <a:pt x="64" y="232"/>
                    <a:pt x="75" y="223"/>
                    <a:pt x="86" y="215"/>
                  </a:cubicBezTo>
                  <a:cubicBezTo>
                    <a:pt x="99" y="205"/>
                    <a:pt x="112" y="195"/>
                    <a:pt x="125" y="184"/>
                  </a:cubicBezTo>
                  <a:cubicBezTo>
                    <a:pt x="141" y="190"/>
                    <a:pt x="158" y="194"/>
                    <a:pt x="175" y="195"/>
                  </a:cubicBezTo>
                  <a:cubicBezTo>
                    <a:pt x="175" y="197"/>
                    <a:pt x="176" y="199"/>
                    <a:pt x="177" y="202"/>
                  </a:cubicBezTo>
                  <a:cubicBezTo>
                    <a:pt x="178" y="202"/>
                    <a:pt x="178" y="202"/>
                    <a:pt x="178" y="202"/>
                  </a:cubicBezTo>
                  <a:cubicBezTo>
                    <a:pt x="182" y="207"/>
                    <a:pt x="189" y="209"/>
                    <a:pt x="195" y="206"/>
                  </a:cubicBezTo>
                  <a:cubicBezTo>
                    <a:pt x="202" y="203"/>
                    <a:pt x="207" y="192"/>
                    <a:pt x="201" y="185"/>
                  </a:cubicBezTo>
                  <a:cubicBezTo>
                    <a:pt x="197" y="180"/>
                    <a:pt x="188" y="180"/>
                    <a:pt x="182" y="183"/>
                  </a:cubicBezTo>
                  <a:cubicBezTo>
                    <a:pt x="179" y="185"/>
                    <a:pt x="176" y="188"/>
                    <a:pt x="175" y="191"/>
                  </a:cubicBezTo>
                  <a:cubicBezTo>
                    <a:pt x="159" y="190"/>
                    <a:pt x="143" y="187"/>
                    <a:pt x="127" y="182"/>
                  </a:cubicBezTo>
                  <a:cubicBezTo>
                    <a:pt x="135" y="175"/>
                    <a:pt x="144" y="168"/>
                    <a:pt x="152" y="161"/>
                  </a:cubicBezTo>
                  <a:cubicBezTo>
                    <a:pt x="164" y="150"/>
                    <a:pt x="177" y="138"/>
                    <a:pt x="189" y="125"/>
                  </a:cubicBezTo>
                  <a:cubicBezTo>
                    <a:pt x="201" y="130"/>
                    <a:pt x="215" y="130"/>
                    <a:pt x="227" y="129"/>
                  </a:cubicBezTo>
                  <a:cubicBezTo>
                    <a:pt x="227" y="132"/>
                    <a:pt x="227" y="135"/>
                    <a:pt x="229" y="137"/>
                  </a:cubicBezTo>
                  <a:cubicBezTo>
                    <a:pt x="233" y="143"/>
                    <a:pt x="244" y="143"/>
                    <a:pt x="249" y="138"/>
                  </a:cubicBezTo>
                  <a:cubicBezTo>
                    <a:pt x="252" y="133"/>
                    <a:pt x="251" y="126"/>
                    <a:pt x="247" y="122"/>
                  </a:cubicBezTo>
                  <a:cubicBezTo>
                    <a:pt x="244" y="118"/>
                    <a:pt x="239" y="118"/>
                    <a:pt x="234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35" y="119"/>
                    <a:pt x="235" y="118"/>
                    <a:pt x="234" y="118"/>
                  </a:cubicBezTo>
                  <a:cubicBezTo>
                    <a:pt x="233" y="119"/>
                    <a:pt x="232" y="120"/>
                    <a:pt x="231" y="121"/>
                  </a:cubicBezTo>
                  <a:cubicBezTo>
                    <a:pt x="230" y="122"/>
                    <a:pt x="229" y="123"/>
                    <a:pt x="228" y="124"/>
                  </a:cubicBezTo>
                  <a:cubicBezTo>
                    <a:pt x="228" y="124"/>
                    <a:pt x="228" y="124"/>
                    <a:pt x="228" y="125"/>
                  </a:cubicBezTo>
                  <a:cubicBezTo>
                    <a:pt x="215" y="125"/>
                    <a:pt x="203" y="126"/>
                    <a:pt x="191" y="124"/>
                  </a:cubicBezTo>
                  <a:cubicBezTo>
                    <a:pt x="209" y="106"/>
                    <a:pt x="226" y="86"/>
                    <a:pt x="240" y="65"/>
                  </a:cubicBezTo>
                  <a:cubicBezTo>
                    <a:pt x="252" y="62"/>
                    <a:pt x="264" y="59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8" y="58"/>
                    <a:pt x="283" y="59"/>
                    <a:pt x="287" y="59"/>
                  </a:cubicBezTo>
                  <a:cubicBezTo>
                    <a:pt x="293" y="57"/>
                    <a:pt x="298" y="52"/>
                    <a:pt x="297" y="46"/>
                  </a:cubicBezTo>
                  <a:cubicBezTo>
                    <a:pt x="296" y="39"/>
                    <a:pt x="289" y="32"/>
                    <a:pt x="282" y="35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1931988" y="3819526"/>
              <a:ext cx="1227138" cy="917575"/>
            </a:xfrm>
            <a:custGeom>
              <a:avLst/>
              <a:gdLst>
                <a:gd name="T0" fmla="*/ 323 w 327"/>
                <a:gd name="T1" fmla="*/ 1 h 244"/>
                <a:gd name="T2" fmla="*/ 288 w 327"/>
                <a:gd name="T3" fmla="*/ 30 h 244"/>
                <a:gd name="T4" fmla="*/ 254 w 327"/>
                <a:gd name="T5" fmla="*/ 54 h 244"/>
                <a:gd name="T6" fmla="*/ 215 w 327"/>
                <a:gd name="T7" fmla="*/ 118 h 244"/>
                <a:gd name="T8" fmla="*/ 194 w 327"/>
                <a:gd name="T9" fmla="*/ 132 h 244"/>
                <a:gd name="T10" fmla="*/ 127 w 327"/>
                <a:gd name="T11" fmla="*/ 170 h 244"/>
                <a:gd name="T12" fmla="*/ 146 w 327"/>
                <a:gd name="T13" fmla="*/ 142 h 244"/>
                <a:gd name="T14" fmla="*/ 151 w 327"/>
                <a:gd name="T15" fmla="*/ 131 h 244"/>
                <a:gd name="T16" fmla="*/ 190 w 327"/>
                <a:gd name="T17" fmla="*/ 12 h 244"/>
                <a:gd name="T18" fmla="*/ 190 w 327"/>
                <a:gd name="T19" fmla="*/ 9 h 244"/>
                <a:gd name="T20" fmla="*/ 188 w 327"/>
                <a:gd name="T21" fmla="*/ 8 h 244"/>
                <a:gd name="T22" fmla="*/ 173 w 327"/>
                <a:gd name="T23" fmla="*/ 39 h 244"/>
                <a:gd name="T24" fmla="*/ 154 w 327"/>
                <a:gd name="T25" fmla="*/ 70 h 244"/>
                <a:gd name="T26" fmla="*/ 147 w 327"/>
                <a:gd name="T27" fmla="*/ 130 h 244"/>
                <a:gd name="T28" fmla="*/ 147 w 327"/>
                <a:gd name="T29" fmla="*/ 131 h 244"/>
                <a:gd name="T30" fmla="*/ 144 w 327"/>
                <a:gd name="T31" fmla="*/ 138 h 244"/>
                <a:gd name="T32" fmla="*/ 122 w 327"/>
                <a:gd name="T33" fmla="*/ 172 h 244"/>
                <a:gd name="T34" fmla="*/ 85 w 327"/>
                <a:gd name="T35" fmla="*/ 191 h 244"/>
                <a:gd name="T36" fmla="*/ 84 w 327"/>
                <a:gd name="T37" fmla="*/ 191 h 244"/>
                <a:gd name="T38" fmla="*/ 84 w 327"/>
                <a:gd name="T39" fmla="*/ 191 h 244"/>
                <a:gd name="T40" fmla="*/ 64 w 327"/>
                <a:gd name="T41" fmla="*/ 200 h 244"/>
                <a:gd name="T42" fmla="*/ 0 w 327"/>
                <a:gd name="T43" fmla="*/ 218 h 244"/>
                <a:gd name="T44" fmla="*/ 0 w 327"/>
                <a:gd name="T45" fmla="*/ 219 h 244"/>
                <a:gd name="T46" fmla="*/ 57 w 327"/>
                <a:gd name="T47" fmla="*/ 207 h 244"/>
                <a:gd name="T48" fmla="*/ 86 w 327"/>
                <a:gd name="T49" fmla="*/ 194 h 244"/>
                <a:gd name="T50" fmla="*/ 148 w 327"/>
                <a:gd name="T51" fmla="*/ 214 h 244"/>
                <a:gd name="T52" fmla="*/ 200 w 327"/>
                <a:gd name="T53" fmla="*/ 215 h 244"/>
                <a:gd name="T54" fmla="*/ 294 w 327"/>
                <a:gd name="T55" fmla="*/ 168 h 244"/>
                <a:gd name="T56" fmla="*/ 293 w 327"/>
                <a:gd name="T57" fmla="*/ 168 h 244"/>
                <a:gd name="T58" fmla="*/ 294 w 327"/>
                <a:gd name="T59" fmla="*/ 167 h 244"/>
                <a:gd name="T60" fmla="*/ 293 w 327"/>
                <a:gd name="T61" fmla="*/ 164 h 244"/>
                <a:gd name="T62" fmla="*/ 198 w 327"/>
                <a:gd name="T63" fmla="*/ 211 h 244"/>
                <a:gd name="T64" fmla="*/ 198 w 327"/>
                <a:gd name="T65" fmla="*/ 211 h 244"/>
                <a:gd name="T66" fmla="*/ 154 w 327"/>
                <a:gd name="T67" fmla="*/ 211 h 244"/>
                <a:gd name="T68" fmla="*/ 88 w 327"/>
                <a:gd name="T69" fmla="*/ 193 h 244"/>
                <a:gd name="T70" fmla="*/ 120 w 327"/>
                <a:gd name="T71" fmla="*/ 178 h 244"/>
                <a:gd name="T72" fmla="*/ 216 w 327"/>
                <a:gd name="T73" fmla="*/ 123 h 244"/>
                <a:gd name="T74" fmla="*/ 216 w 327"/>
                <a:gd name="T75" fmla="*/ 123 h 244"/>
                <a:gd name="T76" fmla="*/ 292 w 327"/>
                <a:gd name="T77" fmla="*/ 105 h 244"/>
                <a:gd name="T78" fmla="*/ 317 w 327"/>
                <a:gd name="T79" fmla="*/ 60 h 244"/>
                <a:gd name="T80" fmla="*/ 324 w 327"/>
                <a:gd name="T81" fmla="*/ 4 h 244"/>
                <a:gd name="T82" fmla="*/ 325 w 327"/>
                <a:gd name="T83" fmla="*/ 3 h 244"/>
                <a:gd name="T84" fmla="*/ 323 w 327"/>
                <a:gd name="T85" fmla="*/ 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7" h="244">
                  <a:moveTo>
                    <a:pt x="323" y="1"/>
                  </a:moveTo>
                  <a:cubicBezTo>
                    <a:pt x="312" y="11"/>
                    <a:pt x="301" y="21"/>
                    <a:pt x="288" y="30"/>
                  </a:cubicBezTo>
                  <a:cubicBezTo>
                    <a:pt x="276" y="38"/>
                    <a:pt x="265" y="45"/>
                    <a:pt x="254" y="54"/>
                  </a:cubicBezTo>
                  <a:cubicBezTo>
                    <a:pt x="234" y="71"/>
                    <a:pt x="222" y="94"/>
                    <a:pt x="215" y="118"/>
                  </a:cubicBezTo>
                  <a:cubicBezTo>
                    <a:pt x="208" y="123"/>
                    <a:pt x="201" y="128"/>
                    <a:pt x="194" y="132"/>
                  </a:cubicBezTo>
                  <a:cubicBezTo>
                    <a:pt x="173" y="146"/>
                    <a:pt x="150" y="158"/>
                    <a:pt x="127" y="170"/>
                  </a:cubicBezTo>
                  <a:cubicBezTo>
                    <a:pt x="135" y="162"/>
                    <a:pt x="141" y="151"/>
                    <a:pt x="146" y="142"/>
                  </a:cubicBezTo>
                  <a:cubicBezTo>
                    <a:pt x="148" y="138"/>
                    <a:pt x="150" y="135"/>
                    <a:pt x="151" y="131"/>
                  </a:cubicBezTo>
                  <a:cubicBezTo>
                    <a:pt x="207" y="124"/>
                    <a:pt x="193" y="52"/>
                    <a:pt x="190" y="12"/>
                  </a:cubicBezTo>
                  <a:cubicBezTo>
                    <a:pt x="190" y="11"/>
                    <a:pt x="190" y="10"/>
                    <a:pt x="190" y="9"/>
                  </a:cubicBezTo>
                  <a:cubicBezTo>
                    <a:pt x="191" y="8"/>
                    <a:pt x="188" y="7"/>
                    <a:pt x="188" y="8"/>
                  </a:cubicBezTo>
                  <a:cubicBezTo>
                    <a:pt x="183" y="19"/>
                    <a:pt x="179" y="29"/>
                    <a:pt x="173" y="39"/>
                  </a:cubicBezTo>
                  <a:cubicBezTo>
                    <a:pt x="167" y="50"/>
                    <a:pt x="160" y="60"/>
                    <a:pt x="154" y="70"/>
                  </a:cubicBezTo>
                  <a:cubicBezTo>
                    <a:pt x="144" y="88"/>
                    <a:pt x="138" y="111"/>
                    <a:pt x="147" y="130"/>
                  </a:cubicBezTo>
                  <a:cubicBezTo>
                    <a:pt x="147" y="130"/>
                    <a:pt x="147" y="130"/>
                    <a:pt x="147" y="131"/>
                  </a:cubicBezTo>
                  <a:cubicBezTo>
                    <a:pt x="146" y="133"/>
                    <a:pt x="145" y="135"/>
                    <a:pt x="144" y="138"/>
                  </a:cubicBezTo>
                  <a:cubicBezTo>
                    <a:pt x="138" y="150"/>
                    <a:pt x="131" y="161"/>
                    <a:pt x="122" y="172"/>
                  </a:cubicBezTo>
                  <a:cubicBezTo>
                    <a:pt x="110" y="179"/>
                    <a:pt x="97" y="185"/>
                    <a:pt x="85" y="191"/>
                  </a:cubicBezTo>
                  <a:cubicBezTo>
                    <a:pt x="85" y="191"/>
                    <a:pt x="85" y="191"/>
                    <a:pt x="84" y="191"/>
                  </a:cubicBezTo>
                  <a:cubicBezTo>
                    <a:pt x="84" y="190"/>
                    <a:pt x="84" y="191"/>
                    <a:pt x="84" y="191"/>
                  </a:cubicBezTo>
                  <a:cubicBezTo>
                    <a:pt x="77" y="194"/>
                    <a:pt x="71" y="197"/>
                    <a:pt x="64" y="200"/>
                  </a:cubicBezTo>
                  <a:cubicBezTo>
                    <a:pt x="44" y="210"/>
                    <a:pt x="23" y="218"/>
                    <a:pt x="0" y="218"/>
                  </a:cubicBezTo>
                  <a:cubicBezTo>
                    <a:pt x="0" y="218"/>
                    <a:pt x="0" y="219"/>
                    <a:pt x="0" y="219"/>
                  </a:cubicBezTo>
                  <a:cubicBezTo>
                    <a:pt x="19" y="224"/>
                    <a:pt x="41" y="215"/>
                    <a:pt x="57" y="207"/>
                  </a:cubicBezTo>
                  <a:cubicBezTo>
                    <a:pt x="67" y="203"/>
                    <a:pt x="77" y="199"/>
                    <a:pt x="86" y="194"/>
                  </a:cubicBezTo>
                  <a:cubicBezTo>
                    <a:pt x="102" y="209"/>
                    <a:pt x="129" y="212"/>
                    <a:pt x="148" y="214"/>
                  </a:cubicBezTo>
                  <a:cubicBezTo>
                    <a:pt x="165" y="215"/>
                    <a:pt x="183" y="217"/>
                    <a:pt x="200" y="215"/>
                  </a:cubicBezTo>
                  <a:cubicBezTo>
                    <a:pt x="231" y="244"/>
                    <a:pt x="294" y="208"/>
                    <a:pt x="294" y="168"/>
                  </a:cubicBezTo>
                  <a:cubicBezTo>
                    <a:pt x="294" y="168"/>
                    <a:pt x="293" y="168"/>
                    <a:pt x="293" y="168"/>
                  </a:cubicBezTo>
                  <a:cubicBezTo>
                    <a:pt x="294" y="168"/>
                    <a:pt x="294" y="167"/>
                    <a:pt x="294" y="167"/>
                  </a:cubicBezTo>
                  <a:cubicBezTo>
                    <a:pt x="296" y="166"/>
                    <a:pt x="295" y="164"/>
                    <a:pt x="293" y="164"/>
                  </a:cubicBezTo>
                  <a:cubicBezTo>
                    <a:pt x="261" y="177"/>
                    <a:pt x="213" y="173"/>
                    <a:pt x="198" y="211"/>
                  </a:cubicBezTo>
                  <a:cubicBezTo>
                    <a:pt x="198" y="211"/>
                    <a:pt x="198" y="211"/>
                    <a:pt x="198" y="211"/>
                  </a:cubicBezTo>
                  <a:cubicBezTo>
                    <a:pt x="183" y="212"/>
                    <a:pt x="168" y="212"/>
                    <a:pt x="154" y="211"/>
                  </a:cubicBezTo>
                  <a:cubicBezTo>
                    <a:pt x="132" y="209"/>
                    <a:pt x="106" y="206"/>
                    <a:pt x="88" y="193"/>
                  </a:cubicBezTo>
                  <a:cubicBezTo>
                    <a:pt x="99" y="188"/>
                    <a:pt x="109" y="183"/>
                    <a:pt x="120" y="178"/>
                  </a:cubicBezTo>
                  <a:cubicBezTo>
                    <a:pt x="152" y="162"/>
                    <a:pt x="186" y="144"/>
                    <a:pt x="216" y="123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39" y="139"/>
                    <a:pt x="274" y="121"/>
                    <a:pt x="292" y="105"/>
                  </a:cubicBezTo>
                  <a:cubicBezTo>
                    <a:pt x="305" y="93"/>
                    <a:pt x="312" y="76"/>
                    <a:pt x="317" y="60"/>
                  </a:cubicBezTo>
                  <a:cubicBezTo>
                    <a:pt x="322" y="43"/>
                    <a:pt x="327" y="22"/>
                    <a:pt x="324" y="4"/>
                  </a:cubicBezTo>
                  <a:cubicBezTo>
                    <a:pt x="324" y="4"/>
                    <a:pt x="325" y="3"/>
                    <a:pt x="325" y="3"/>
                  </a:cubicBezTo>
                  <a:cubicBezTo>
                    <a:pt x="326" y="1"/>
                    <a:pt x="324" y="0"/>
                    <a:pt x="323" y="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2589213" y="4824413"/>
              <a:ext cx="514350" cy="650875"/>
            </a:xfrm>
            <a:custGeom>
              <a:avLst/>
              <a:gdLst>
                <a:gd name="T0" fmla="*/ 135 w 137"/>
                <a:gd name="T1" fmla="*/ 152 h 173"/>
                <a:gd name="T2" fmla="*/ 126 w 137"/>
                <a:gd name="T3" fmla="*/ 148 h 173"/>
                <a:gd name="T4" fmla="*/ 114 w 137"/>
                <a:gd name="T5" fmla="*/ 145 h 173"/>
                <a:gd name="T6" fmla="*/ 113 w 137"/>
                <a:gd name="T7" fmla="*/ 145 h 173"/>
                <a:gd name="T8" fmla="*/ 75 w 137"/>
                <a:gd name="T9" fmla="*/ 62 h 173"/>
                <a:gd name="T10" fmla="*/ 40 w 137"/>
                <a:gd name="T11" fmla="*/ 19 h 173"/>
                <a:gd name="T12" fmla="*/ 1 w 137"/>
                <a:gd name="T13" fmla="*/ 1 h 173"/>
                <a:gd name="T14" fmla="*/ 1 w 137"/>
                <a:gd name="T15" fmla="*/ 2 h 173"/>
                <a:gd name="T16" fmla="*/ 40 w 137"/>
                <a:gd name="T17" fmla="*/ 25 h 173"/>
                <a:gd name="T18" fmla="*/ 74 w 137"/>
                <a:gd name="T19" fmla="*/ 69 h 173"/>
                <a:gd name="T20" fmla="*/ 109 w 137"/>
                <a:gd name="T21" fmla="*/ 146 h 173"/>
                <a:gd name="T22" fmla="*/ 101 w 137"/>
                <a:gd name="T23" fmla="*/ 166 h 173"/>
                <a:gd name="T24" fmla="*/ 102 w 137"/>
                <a:gd name="T25" fmla="*/ 168 h 173"/>
                <a:gd name="T26" fmla="*/ 124 w 137"/>
                <a:gd name="T27" fmla="*/ 170 h 173"/>
                <a:gd name="T28" fmla="*/ 135 w 137"/>
                <a:gd name="T29" fmla="*/ 154 h 173"/>
                <a:gd name="T30" fmla="*/ 135 w 137"/>
                <a:gd name="T31" fmla="*/ 15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" h="173">
                  <a:moveTo>
                    <a:pt x="135" y="152"/>
                  </a:moveTo>
                  <a:cubicBezTo>
                    <a:pt x="133" y="150"/>
                    <a:pt x="129" y="149"/>
                    <a:pt x="126" y="148"/>
                  </a:cubicBezTo>
                  <a:cubicBezTo>
                    <a:pt x="122" y="147"/>
                    <a:pt x="118" y="146"/>
                    <a:pt x="114" y="145"/>
                  </a:cubicBezTo>
                  <a:cubicBezTo>
                    <a:pt x="114" y="145"/>
                    <a:pt x="114" y="145"/>
                    <a:pt x="113" y="145"/>
                  </a:cubicBezTo>
                  <a:cubicBezTo>
                    <a:pt x="105" y="116"/>
                    <a:pt x="90" y="87"/>
                    <a:pt x="75" y="62"/>
                  </a:cubicBezTo>
                  <a:cubicBezTo>
                    <a:pt x="65" y="46"/>
                    <a:pt x="54" y="31"/>
                    <a:pt x="40" y="19"/>
                  </a:cubicBezTo>
                  <a:cubicBezTo>
                    <a:pt x="30" y="11"/>
                    <a:pt x="15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6" y="8"/>
                    <a:pt x="28" y="14"/>
                    <a:pt x="40" y="25"/>
                  </a:cubicBezTo>
                  <a:cubicBezTo>
                    <a:pt x="54" y="38"/>
                    <a:pt x="64" y="53"/>
                    <a:pt x="74" y="69"/>
                  </a:cubicBezTo>
                  <a:cubicBezTo>
                    <a:pt x="88" y="94"/>
                    <a:pt x="98" y="120"/>
                    <a:pt x="109" y="146"/>
                  </a:cubicBezTo>
                  <a:cubicBezTo>
                    <a:pt x="105" y="153"/>
                    <a:pt x="104" y="159"/>
                    <a:pt x="101" y="166"/>
                  </a:cubicBezTo>
                  <a:cubicBezTo>
                    <a:pt x="101" y="167"/>
                    <a:pt x="101" y="168"/>
                    <a:pt x="102" y="168"/>
                  </a:cubicBezTo>
                  <a:cubicBezTo>
                    <a:pt x="108" y="173"/>
                    <a:pt x="117" y="173"/>
                    <a:pt x="124" y="170"/>
                  </a:cubicBezTo>
                  <a:cubicBezTo>
                    <a:pt x="130" y="167"/>
                    <a:pt x="135" y="161"/>
                    <a:pt x="135" y="154"/>
                  </a:cubicBezTo>
                  <a:cubicBezTo>
                    <a:pt x="136" y="154"/>
                    <a:pt x="137" y="152"/>
                    <a:pt x="135" y="15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3070225" y="4860926"/>
              <a:ext cx="603250" cy="504825"/>
            </a:xfrm>
            <a:custGeom>
              <a:avLst/>
              <a:gdLst>
                <a:gd name="T0" fmla="*/ 147 w 161"/>
                <a:gd name="T1" fmla="*/ 63 h 134"/>
                <a:gd name="T2" fmla="*/ 135 w 161"/>
                <a:gd name="T3" fmla="*/ 69 h 134"/>
                <a:gd name="T4" fmla="*/ 91 w 161"/>
                <a:gd name="T5" fmla="*/ 66 h 134"/>
                <a:gd name="T6" fmla="*/ 91 w 161"/>
                <a:gd name="T7" fmla="*/ 66 h 134"/>
                <a:gd name="T8" fmla="*/ 52 w 161"/>
                <a:gd name="T9" fmla="*/ 31 h 134"/>
                <a:gd name="T10" fmla="*/ 95 w 161"/>
                <a:gd name="T11" fmla="*/ 29 h 134"/>
                <a:gd name="T12" fmla="*/ 97 w 161"/>
                <a:gd name="T13" fmla="*/ 37 h 134"/>
                <a:gd name="T14" fmla="*/ 117 w 161"/>
                <a:gd name="T15" fmla="*/ 37 h 134"/>
                <a:gd name="T16" fmla="*/ 115 w 161"/>
                <a:gd name="T17" fmla="*/ 16 h 134"/>
                <a:gd name="T18" fmla="*/ 96 w 161"/>
                <a:gd name="T19" fmla="*/ 18 h 134"/>
                <a:gd name="T20" fmla="*/ 97 w 161"/>
                <a:gd name="T21" fmla="*/ 19 h 134"/>
                <a:gd name="T22" fmla="*/ 95 w 161"/>
                <a:gd name="T23" fmla="*/ 24 h 134"/>
                <a:gd name="T24" fmla="*/ 74 w 161"/>
                <a:gd name="T25" fmla="*/ 28 h 134"/>
                <a:gd name="T26" fmla="*/ 46 w 161"/>
                <a:gd name="T27" fmla="*/ 27 h 134"/>
                <a:gd name="T28" fmla="*/ 1 w 161"/>
                <a:gd name="T29" fmla="*/ 0 h 134"/>
                <a:gd name="T30" fmla="*/ 0 w 161"/>
                <a:gd name="T31" fmla="*/ 1 h 134"/>
                <a:gd name="T32" fmla="*/ 22 w 161"/>
                <a:gd name="T33" fmla="*/ 16 h 134"/>
                <a:gd name="T34" fmla="*/ 21 w 161"/>
                <a:gd name="T35" fmla="*/ 74 h 134"/>
                <a:gd name="T36" fmla="*/ 9 w 161"/>
                <a:gd name="T37" fmla="*/ 79 h 134"/>
                <a:gd name="T38" fmla="*/ 15 w 161"/>
                <a:gd name="T39" fmla="*/ 95 h 134"/>
                <a:gd name="T40" fmla="*/ 28 w 161"/>
                <a:gd name="T41" fmla="*/ 91 h 134"/>
                <a:gd name="T42" fmla="*/ 25 w 161"/>
                <a:gd name="T43" fmla="*/ 75 h 134"/>
                <a:gd name="T44" fmla="*/ 25 w 161"/>
                <a:gd name="T45" fmla="*/ 17 h 134"/>
                <a:gd name="T46" fmla="*/ 68 w 161"/>
                <a:gd name="T47" fmla="*/ 48 h 134"/>
                <a:gd name="T48" fmla="*/ 66 w 161"/>
                <a:gd name="T49" fmla="*/ 100 h 134"/>
                <a:gd name="T50" fmla="*/ 64 w 161"/>
                <a:gd name="T51" fmla="*/ 100 h 134"/>
                <a:gd name="T52" fmla="*/ 62 w 161"/>
                <a:gd name="T53" fmla="*/ 101 h 134"/>
                <a:gd name="T54" fmla="*/ 51 w 161"/>
                <a:gd name="T55" fmla="*/ 108 h 134"/>
                <a:gd name="T56" fmla="*/ 60 w 161"/>
                <a:gd name="T57" fmla="*/ 122 h 134"/>
                <a:gd name="T58" fmla="*/ 74 w 161"/>
                <a:gd name="T59" fmla="*/ 115 h 134"/>
                <a:gd name="T60" fmla="*/ 70 w 161"/>
                <a:gd name="T61" fmla="*/ 102 h 134"/>
                <a:gd name="T62" fmla="*/ 71 w 161"/>
                <a:gd name="T63" fmla="*/ 51 h 134"/>
                <a:gd name="T64" fmla="*/ 105 w 161"/>
                <a:gd name="T65" fmla="*/ 88 h 134"/>
                <a:gd name="T66" fmla="*/ 102 w 161"/>
                <a:gd name="T67" fmla="*/ 111 h 134"/>
                <a:gd name="T68" fmla="*/ 101 w 161"/>
                <a:gd name="T69" fmla="*/ 111 h 134"/>
                <a:gd name="T70" fmla="*/ 92 w 161"/>
                <a:gd name="T71" fmla="*/ 123 h 134"/>
                <a:gd name="T72" fmla="*/ 102 w 161"/>
                <a:gd name="T73" fmla="*/ 133 h 134"/>
                <a:gd name="T74" fmla="*/ 110 w 161"/>
                <a:gd name="T75" fmla="*/ 123 h 134"/>
                <a:gd name="T76" fmla="*/ 105 w 161"/>
                <a:gd name="T77" fmla="*/ 113 h 134"/>
                <a:gd name="T78" fmla="*/ 107 w 161"/>
                <a:gd name="T79" fmla="*/ 90 h 134"/>
                <a:gd name="T80" fmla="*/ 123 w 161"/>
                <a:gd name="T81" fmla="*/ 113 h 134"/>
                <a:gd name="T82" fmla="*/ 126 w 161"/>
                <a:gd name="T83" fmla="*/ 124 h 134"/>
                <a:gd name="T84" fmla="*/ 140 w 161"/>
                <a:gd name="T85" fmla="*/ 123 h 134"/>
                <a:gd name="T86" fmla="*/ 140 w 161"/>
                <a:gd name="T87" fmla="*/ 110 h 134"/>
                <a:gd name="T88" fmla="*/ 125 w 161"/>
                <a:gd name="T89" fmla="*/ 109 h 134"/>
                <a:gd name="T90" fmla="*/ 95 w 161"/>
                <a:gd name="T91" fmla="*/ 69 h 134"/>
                <a:gd name="T92" fmla="*/ 134 w 161"/>
                <a:gd name="T93" fmla="*/ 74 h 134"/>
                <a:gd name="T94" fmla="*/ 133 w 161"/>
                <a:gd name="T95" fmla="*/ 76 h 134"/>
                <a:gd name="T96" fmla="*/ 134 w 161"/>
                <a:gd name="T97" fmla="*/ 76 h 134"/>
                <a:gd name="T98" fmla="*/ 145 w 161"/>
                <a:gd name="T99" fmla="*/ 88 h 134"/>
                <a:gd name="T100" fmla="*/ 160 w 161"/>
                <a:gd name="T101" fmla="*/ 74 h 134"/>
                <a:gd name="T102" fmla="*/ 147 w 161"/>
                <a:gd name="T103" fmla="*/ 6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1" h="134">
                  <a:moveTo>
                    <a:pt x="147" y="63"/>
                  </a:moveTo>
                  <a:cubicBezTo>
                    <a:pt x="142" y="63"/>
                    <a:pt x="137" y="65"/>
                    <a:pt x="135" y="69"/>
                  </a:cubicBezTo>
                  <a:cubicBezTo>
                    <a:pt x="120" y="70"/>
                    <a:pt x="106" y="71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79" y="53"/>
                    <a:pt x="66" y="41"/>
                    <a:pt x="52" y="31"/>
                  </a:cubicBezTo>
                  <a:cubicBezTo>
                    <a:pt x="65" y="34"/>
                    <a:pt x="82" y="33"/>
                    <a:pt x="95" y="29"/>
                  </a:cubicBezTo>
                  <a:cubicBezTo>
                    <a:pt x="95" y="32"/>
                    <a:pt x="96" y="35"/>
                    <a:pt x="97" y="37"/>
                  </a:cubicBezTo>
                  <a:cubicBezTo>
                    <a:pt x="101" y="44"/>
                    <a:pt x="112" y="44"/>
                    <a:pt x="117" y="37"/>
                  </a:cubicBezTo>
                  <a:cubicBezTo>
                    <a:pt x="121" y="31"/>
                    <a:pt x="119" y="22"/>
                    <a:pt x="115" y="16"/>
                  </a:cubicBezTo>
                  <a:cubicBezTo>
                    <a:pt x="110" y="9"/>
                    <a:pt x="101" y="11"/>
                    <a:pt x="96" y="18"/>
                  </a:cubicBezTo>
                  <a:cubicBezTo>
                    <a:pt x="96" y="18"/>
                    <a:pt x="96" y="19"/>
                    <a:pt x="97" y="19"/>
                  </a:cubicBezTo>
                  <a:cubicBezTo>
                    <a:pt x="96" y="21"/>
                    <a:pt x="95" y="22"/>
                    <a:pt x="95" y="24"/>
                  </a:cubicBezTo>
                  <a:cubicBezTo>
                    <a:pt x="88" y="25"/>
                    <a:pt x="81" y="28"/>
                    <a:pt x="74" y="28"/>
                  </a:cubicBezTo>
                  <a:cubicBezTo>
                    <a:pt x="65" y="30"/>
                    <a:pt x="56" y="29"/>
                    <a:pt x="46" y="27"/>
                  </a:cubicBezTo>
                  <a:cubicBezTo>
                    <a:pt x="32" y="16"/>
                    <a:pt x="17" y="7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8" y="6"/>
                    <a:pt x="15" y="11"/>
                    <a:pt x="22" y="16"/>
                  </a:cubicBezTo>
                  <a:cubicBezTo>
                    <a:pt x="28" y="36"/>
                    <a:pt x="24" y="54"/>
                    <a:pt x="21" y="74"/>
                  </a:cubicBezTo>
                  <a:cubicBezTo>
                    <a:pt x="17" y="72"/>
                    <a:pt x="11" y="74"/>
                    <a:pt x="9" y="79"/>
                  </a:cubicBezTo>
                  <a:cubicBezTo>
                    <a:pt x="6" y="85"/>
                    <a:pt x="8" y="93"/>
                    <a:pt x="15" y="95"/>
                  </a:cubicBezTo>
                  <a:cubicBezTo>
                    <a:pt x="19" y="97"/>
                    <a:pt x="25" y="95"/>
                    <a:pt x="28" y="91"/>
                  </a:cubicBezTo>
                  <a:cubicBezTo>
                    <a:pt x="32" y="87"/>
                    <a:pt x="30" y="79"/>
                    <a:pt x="25" y="75"/>
                  </a:cubicBezTo>
                  <a:cubicBezTo>
                    <a:pt x="30" y="57"/>
                    <a:pt x="31" y="34"/>
                    <a:pt x="25" y="17"/>
                  </a:cubicBezTo>
                  <a:cubicBezTo>
                    <a:pt x="39" y="27"/>
                    <a:pt x="54" y="37"/>
                    <a:pt x="68" y="48"/>
                  </a:cubicBezTo>
                  <a:cubicBezTo>
                    <a:pt x="74" y="66"/>
                    <a:pt x="70" y="83"/>
                    <a:pt x="66" y="100"/>
                  </a:cubicBezTo>
                  <a:cubicBezTo>
                    <a:pt x="65" y="100"/>
                    <a:pt x="65" y="100"/>
                    <a:pt x="64" y="100"/>
                  </a:cubicBezTo>
                  <a:cubicBezTo>
                    <a:pt x="63" y="99"/>
                    <a:pt x="63" y="100"/>
                    <a:pt x="62" y="101"/>
                  </a:cubicBezTo>
                  <a:cubicBezTo>
                    <a:pt x="58" y="101"/>
                    <a:pt x="53" y="104"/>
                    <a:pt x="51" y="108"/>
                  </a:cubicBezTo>
                  <a:cubicBezTo>
                    <a:pt x="48" y="114"/>
                    <a:pt x="54" y="121"/>
                    <a:pt x="60" y="122"/>
                  </a:cubicBezTo>
                  <a:cubicBezTo>
                    <a:pt x="66" y="124"/>
                    <a:pt x="72" y="120"/>
                    <a:pt x="74" y="115"/>
                  </a:cubicBezTo>
                  <a:cubicBezTo>
                    <a:pt x="76" y="110"/>
                    <a:pt x="73" y="105"/>
                    <a:pt x="70" y="102"/>
                  </a:cubicBezTo>
                  <a:cubicBezTo>
                    <a:pt x="75" y="86"/>
                    <a:pt x="77" y="67"/>
                    <a:pt x="71" y="51"/>
                  </a:cubicBezTo>
                  <a:cubicBezTo>
                    <a:pt x="84" y="62"/>
                    <a:pt x="95" y="75"/>
                    <a:pt x="105" y="88"/>
                  </a:cubicBezTo>
                  <a:cubicBezTo>
                    <a:pt x="104" y="96"/>
                    <a:pt x="103" y="103"/>
                    <a:pt x="102" y="111"/>
                  </a:cubicBezTo>
                  <a:cubicBezTo>
                    <a:pt x="102" y="111"/>
                    <a:pt x="101" y="111"/>
                    <a:pt x="101" y="111"/>
                  </a:cubicBezTo>
                  <a:cubicBezTo>
                    <a:pt x="96" y="112"/>
                    <a:pt x="91" y="117"/>
                    <a:pt x="92" y="123"/>
                  </a:cubicBezTo>
                  <a:cubicBezTo>
                    <a:pt x="93" y="127"/>
                    <a:pt x="97" y="134"/>
                    <a:pt x="102" y="133"/>
                  </a:cubicBezTo>
                  <a:cubicBezTo>
                    <a:pt x="107" y="132"/>
                    <a:pt x="109" y="127"/>
                    <a:pt x="110" y="123"/>
                  </a:cubicBezTo>
                  <a:cubicBezTo>
                    <a:pt x="111" y="119"/>
                    <a:pt x="109" y="115"/>
                    <a:pt x="105" y="113"/>
                  </a:cubicBezTo>
                  <a:cubicBezTo>
                    <a:pt x="107" y="105"/>
                    <a:pt x="107" y="98"/>
                    <a:pt x="107" y="90"/>
                  </a:cubicBezTo>
                  <a:cubicBezTo>
                    <a:pt x="112" y="98"/>
                    <a:pt x="118" y="105"/>
                    <a:pt x="123" y="113"/>
                  </a:cubicBezTo>
                  <a:cubicBezTo>
                    <a:pt x="121" y="116"/>
                    <a:pt x="122" y="121"/>
                    <a:pt x="126" y="124"/>
                  </a:cubicBezTo>
                  <a:cubicBezTo>
                    <a:pt x="131" y="127"/>
                    <a:pt x="137" y="128"/>
                    <a:pt x="140" y="123"/>
                  </a:cubicBezTo>
                  <a:cubicBezTo>
                    <a:pt x="142" y="119"/>
                    <a:pt x="142" y="114"/>
                    <a:pt x="140" y="110"/>
                  </a:cubicBezTo>
                  <a:cubicBezTo>
                    <a:pt x="137" y="105"/>
                    <a:pt x="130" y="107"/>
                    <a:pt x="125" y="109"/>
                  </a:cubicBezTo>
                  <a:cubicBezTo>
                    <a:pt x="116" y="95"/>
                    <a:pt x="106" y="82"/>
                    <a:pt x="95" y="69"/>
                  </a:cubicBezTo>
                  <a:cubicBezTo>
                    <a:pt x="106" y="74"/>
                    <a:pt x="121" y="76"/>
                    <a:pt x="134" y="74"/>
                  </a:cubicBezTo>
                  <a:cubicBezTo>
                    <a:pt x="134" y="75"/>
                    <a:pt x="133" y="75"/>
                    <a:pt x="133" y="76"/>
                  </a:cubicBezTo>
                  <a:cubicBezTo>
                    <a:pt x="133" y="76"/>
                    <a:pt x="134" y="76"/>
                    <a:pt x="134" y="76"/>
                  </a:cubicBezTo>
                  <a:cubicBezTo>
                    <a:pt x="134" y="82"/>
                    <a:pt x="138" y="87"/>
                    <a:pt x="145" y="88"/>
                  </a:cubicBezTo>
                  <a:cubicBezTo>
                    <a:pt x="151" y="88"/>
                    <a:pt x="161" y="82"/>
                    <a:pt x="160" y="74"/>
                  </a:cubicBezTo>
                  <a:cubicBezTo>
                    <a:pt x="159" y="68"/>
                    <a:pt x="153" y="64"/>
                    <a:pt x="147" y="63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2963863" y="4022726"/>
              <a:ext cx="698500" cy="846138"/>
            </a:xfrm>
            <a:custGeom>
              <a:avLst/>
              <a:gdLst>
                <a:gd name="T0" fmla="*/ 184 w 186"/>
                <a:gd name="T1" fmla="*/ 13 h 225"/>
                <a:gd name="T2" fmla="*/ 137 w 186"/>
                <a:gd name="T3" fmla="*/ 27 h 225"/>
                <a:gd name="T4" fmla="*/ 110 w 186"/>
                <a:gd name="T5" fmla="*/ 57 h 225"/>
                <a:gd name="T6" fmla="*/ 79 w 186"/>
                <a:gd name="T7" fmla="*/ 0 h 225"/>
                <a:gd name="T8" fmla="*/ 77 w 186"/>
                <a:gd name="T9" fmla="*/ 2 h 225"/>
                <a:gd name="T10" fmla="*/ 105 w 186"/>
                <a:gd name="T11" fmla="*/ 75 h 225"/>
                <a:gd name="T12" fmla="*/ 105 w 186"/>
                <a:gd name="T13" fmla="*/ 76 h 225"/>
                <a:gd name="T14" fmla="*/ 105 w 186"/>
                <a:gd name="T15" fmla="*/ 78 h 225"/>
                <a:gd name="T16" fmla="*/ 88 w 186"/>
                <a:gd name="T17" fmla="*/ 117 h 225"/>
                <a:gd name="T18" fmla="*/ 66 w 186"/>
                <a:gd name="T19" fmla="*/ 157 h 225"/>
                <a:gd name="T20" fmla="*/ 1 w 186"/>
                <a:gd name="T21" fmla="*/ 224 h 225"/>
                <a:gd name="T22" fmla="*/ 1 w 186"/>
                <a:gd name="T23" fmla="*/ 225 h 225"/>
                <a:gd name="T24" fmla="*/ 67 w 186"/>
                <a:gd name="T25" fmla="*/ 165 h 225"/>
                <a:gd name="T26" fmla="*/ 91 w 186"/>
                <a:gd name="T27" fmla="*/ 122 h 225"/>
                <a:gd name="T28" fmla="*/ 108 w 186"/>
                <a:gd name="T29" fmla="*/ 78 h 225"/>
                <a:gd name="T30" fmla="*/ 108 w 186"/>
                <a:gd name="T31" fmla="*/ 77 h 225"/>
                <a:gd name="T32" fmla="*/ 108 w 186"/>
                <a:gd name="T33" fmla="*/ 77 h 225"/>
                <a:gd name="T34" fmla="*/ 109 w 186"/>
                <a:gd name="T35" fmla="*/ 75 h 225"/>
                <a:gd name="T36" fmla="*/ 159 w 186"/>
                <a:gd name="T37" fmla="*/ 58 h 225"/>
                <a:gd name="T38" fmla="*/ 186 w 186"/>
                <a:gd name="T39" fmla="*/ 13 h 225"/>
                <a:gd name="T40" fmla="*/ 184 w 186"/>
                <a:gd name="T41" fmla="*/ 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6" h="225">
                  <a:moveTo>
                    <a:pt x="184" y="13"/>
                  </a:moveTo>
                  <a:cubicBezTo>
                    <a:pt x="168" y="9"/>
                    <a:pt x="150" y="19"/>
                    <a:pt x="137" y="27"/>
                  </a:cubicBezTo>
                  <a:cubicBezTo>
                    <a:pt x="126" y="35"/>
                    <a:pt x="117" y="45"/>
                    <a:pt x="110" y="57"/>
                  </a:cubicBezTo>
                  <a:cubicBezTo>
                    <a:pt x="108" y="35"/>
                    <a:pt x="97" y="10"/>
                    <a:pt x="79" y="0"/>
                  </a:cubicBezTo>
                  <a:cubicBezTo>
                    <a:pt x="78" y="0"/>
                    <a:pt x="77" y="0"/>
                    <a:pt x="77" y="2"/>
                  </a:cubicBezTo>
                  <a:cubicBezTo>
                    <a:pt x="69" y="26"/>
                    <a:pt x="80" y="64"/>
                    <a:pt x="105" y="75"/>
                  </a:cubicBezTo>
                  <a:cubicBezTo>
                    <a:pt x="105" y="75"/>
                    <a:pt x="105" y="76"/>
                    <a:pt x="105" y="76"/>
                  </a:cubicBezTo>
                  <a:cubicBezTo>
                    <a:pt x="104" y="77"/>
                    <a:pt x="105" y="77"/>
                    <a:pt x="105" y="78"/>
                  </a:cubicBezTo>
                  <a:cubicBezTo>
                    <a:pt x="99" y="90"/>
                    <a:pt x="94" y="104"/>
                    <a:pt x="88" y="117"/>
                  </a:cubicBezTo>
                  <a:cubicBezTo>
                    <a:pt x="82" y="131"/>
                    <a:pt x="74" y="144"/>
                    <a:pt x="66" y="157"/>
                  </a:cubicBezTo>
                  <a:cubicBezTo>
                    <a:pt x="49" y="185"/>
                    <a:pt x="28" y="206"/>
                    <a:pt x="1" y="224"/>
                  </a:cubicBezTo>
                  <a:cubicBezTo>
                    <a:pt x="0" y="224"/>
                    <a:pt x="1" y="225"/>
                    <a:pt x="1" y="225"/>
                  </a:cubicBezTo>
                  <a:cubicBezTo>
                    <a:pt x="29" y="215"/>
                    <a:pt x="51" y="189"/>
                    <a:pt x="67" y="165"/>
                  </a:cubicBezTo>
                  <a:cubicBezTo>
                    <a:pt x="76" y="151"/>
                    <a:pt x="83" y="136"/>
                    <a:pt x="91" y="122"/>
                  </a:cubicBezTo>
                  <a:cubicBezTo>
                    <a:pt x="97" y="108"/>
                    <a:pt x="104" y="93"/>
                    <a:pt x="108" y="78"/>
                  </a:cubicBezTo>
                  <a:cubicBezTo>
                    <a:pt x="108" y="78"/>
                    <a:pt x="108" y="78"/>
                    <a:pt x="108" y="77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8" y="76"/>
                    <a:pt x="109" y="76"/>
                    <a:pt x="109" y="75"/>
                  </a:cubicBezTo>
                  <a:cubicBezTo>
                    <a:pt x="127" y="76"/>
                    <a:pt x="144" y="70"/>
                    <a:pt x="159" y="58"/>
                  </a:cubicBezTo>
                  <a:cubicBezTo>
                    <a:pt x="172" y="48"/>
                    <a:pt x="185" y="30"/>
                    <a:pt x="186" y="13"/>
                  </a:cubicBezTo>
                  <a:cubicBezTo>
                    <a:pt x="186" y="12"/>
                    <a:pt x="185" y="12"/>
                    <a:pt x="184" y="13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3719513" y="3140076"/>
              <a:ext cx="719138" cy="1470025"/>
            </a:xfrm>
            <a:custGeom>
              <a:avLst/>
              <a:gdLst>
                <a:gd name="T0" fmla="*/ 169 w 192"/>
                <a:gd name="T1" fmla="*/ 132 h 391"/>
                <a:gd name="T2" fmla="*/ 106 w 192"/>
                <a:gd name="T3" fmla="*/ 159 h 391"/>
                <a:gd name="T4" fmla="*/ 76 w 192"/>
                <a:gd name="T5" fmla="*/ 199 h 391"/>
                <a:gd name="T6" fmla="*/ 68 w 192"/>
                <a:gd name="T7" fmla="*/ 215 h 391"/>
                <a:gd name="T8" fmla="*/ 70 w 192"/>
                <a:gd name="T9" fmla="*/ 177 h 391"/>
                <a:gd name="T10" fmla="*/ 70 w 192"/>
                <a:gd name="T11" fmla="*/ 176 h 391"/>
                <a:gd name="T12" fmla="*/ 70 w 192"/>
                <a:gd name="T13" fmla="*/ 176 h 391"/>
                <a:gd name="T14" fmla="*/ 71 w 192"/>
                <a:gd name="T15" fmla="*/ 175 h 391"/>
                <a:gd name="T16" fmla="*/ 121 w 192"/>
                <a:gd name="T17" fmla="*/ 53 h 391"/>
                <a:gd name="T18" fmla="*/ 103 w 192"/>
                <a:gd name="T19" fmla="*/ 11 h 391"/>
                <a:gd name="T20" fmla="*/ 60 w 192"/>
                <a:gd name="T21" fmla="*/ 10 h 391"/>
                <a:gd name="T22" fmla="*/ 27 w 192"/>
                <a:gd name="T23" fmla="*/ 92 h 391"/>
                <a:gd name="T24" fmla="*/ 68 w 192"/>
                <a:gd name="T25" fmla="*/ 176 h 391"/>
                <a:gd name="T26" fmla="*/ 67 w 192"/>
                <a:gd name="T27" fmla="*/ 176 h 391"/>
                <a:gd name="T28" fmla="*/ 62 w 192"/>
                <a:gd name="T29" fmla="*/ 229 h 391"/>
                <a:gd name="T30" fmla="*/ 53 w 192"/>
                <a:gd name="T31" fmla="*/ 287 h 391"/>
                <a:gd name="T32" fmla="*/ 0 w 192"/>
                <a:gd name="T33" fmla="*/ 390 h 391"/>
                <a:gd name="T34" fmla="*/ 1 w 192"/>
                <a:gd name="T35" fmla="*/ 391 h 391"/>
                <a:gd name="T36" fmla="*/ 56 w 192"/>
                <a:gd name="T37" fmla="*/ 294 h 391"/>
                <a:gd name="T38" fmla="*/ 66 w 192"/>
                <a:gd name="T39" fmla="*/ 236 h 391"/>
                <a:gd name="T40" fmla="*/ 66 w 192"/>
                <a:gd name="T41" fmla="*/ 228 h 391"/>
                <a:gd name="T42" fmla="*/ 159 w 192"/>
                <a:gd name="T43" fmla="*/ 208 h 391"/>
                <a:gd name="T44" fmla="*/ 169 w 192"/>
                <a:gd name="T45" fmla="*/ 13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391">
                  <a:moveTo>
                    <a:pt x="169" y="132"/>
                  </a:moveTo>
                  <a:cubicBezTo>
                    <a:pt x="149" y="115"/>
                    <a:pt x="119" y="146"/>
                    <a:pt x="106" y="159"/>
                  </a:cubicBezTo>
                  <a:cubicBezTo>
                    <a:pt x="95" y="171"/>
                    <a:pt x="85" y="185"/>
                    <a:pt x="76" y="199"/>
                  </a:cubicBezTo>
                  <a:cubicBezTo>
                    <a:pt x="73" y="204"/>
                    <a:pt x="70" y="209"/>
                    <a:pt x="68" y="215"/>
                  </a:cubicBezTo>
                  <a:cubicBezTo>
                    <a:pt x="69" y="202"/>
                    <a:pt x="70" y="189"/>
                    <a:pt x="70" y="177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70" y="176"/>
                    <a:pt x="71" y="176"/>
                    <a:pt x="71" y="175"/>
                  </a:cubicBezTo>
                  <a:cubicBezTo>
                    <a:pt x="100" y="140"/>
                    <a:pt x="125" y="100"/>
                    <a:pt x="121" y="53"/>
                  </a:cubicBezTo>
                  <a:cubicBezTo>
                    <a:pt x="120" y="38"/>
                    <a:pt x="115" y="21"/>
                    <a:pt x="103" y="11"/>
                  </a:cubicBezTo>
                  <a:cubicBezTo>
                    <a:pt x="91" y="0"/>
                    <a:pt x="73" y="3"/>
                    <a:pt x="60" y="10"/>
                  </a:cubicBezTo>
                  <a:cubicBezTo>
                    <a:pt x="30" y="25"/>
                    <a:pt x="24" y="62"/>
                    <a:pt x="27" y="92"/>
                  </a:cubicBezTo>
                  <a:cubicBezTo>
                    <a:pt x="30" y="121"/>
                    <a:pt x="43" y="157"/>
                    <a:pt x="68" y="176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64" y="194"/>
                    <a:pt x="63" y="212"/>
                    <a:pt x="62" y="229"/>
                  </a:cubicBezTo>
                  <a:cubicBezTo>
                    <a:pt x="60" y="249"/>
                    <a:pt x="57" y="268"/>
                    <a:pt x="53" y="287"/>
                  </a:cubicBezTo>
                  <a:cubicBezTo>
                    <a:pt x="44" y="326"/>
                    <a:pt x="26" y="359"/>
                    <a:pt x="0" y="390"/>
                  </a:cubicBezTo>
                  <a:cubicBezTo>
                    <a:pt x="0" y="391"/>
                    <a:pt x="1" y="391"/>
                    <a:pt x="1" y="391"/>
                  </a:cubicBezTo>
                  <a:cubicBezTo>
                    <a:pt x="30" y="366"/>
                    <a:pt x="46" y="330"/>
                    <a:pt x="56" y="294"/>
                  </a:cubicBezTo>
                  <a:cubicBezTo>
                    <a:pt x="60" y="275"/>
                    <a:pt x="63" y="255"/>
                    <a:pt x="66" y="236"/>
                  </a:cubicBezTo>
                  <a:cubicBezTo>
                    <a:pt x="66" y="233"/>
                    <a:pt x="66" y="231"/>
                    <a:pt x="66" y="228"/>
                  </a:cubicBezTo>
                  <a:cubicBezTo>
                    <a:pt x="97" y="239"/>
                    <a:pt x="134" y="228"/>
                    <a:pt x="159" y="208"/>
                  </a:cubicBezTo>
                  <a:cubicBezTo>
                    <a:pt x="179" y="191"/>
                    <a:pt x="192" y="153"/>
                    <a:pt x="169" y="13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3857625" y="4703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4202113" y="4527551"/>
              <a:ext cx="450850" cy="703263"/>
            </a:xfrm>
            <a:custGeom>
              <a:avLst/>
              <a:gdLst>
                <a:gd name="T0" fmla="*/ 96 w 120"/>
                <a:gd name="T1" fmla="*/ 39 h 187"/>
                <a:gd name="T2" fmla="*/ 98 w 120"/>
                <a:gd name="T3" fmla="*/ 8 h 187"/>
                <a:gd name="T4" fmla="*/ 73 w 120"/>
                <a:gd name="T5" fmla="*/ 7 h 187"/>
                <a:gd name="T6" fmla="*/ 39 w 120"/>
                <a:gd name="T7" fmla="*/ 37 h 187"/>
                <a:gd name="T8" fmla="*/ 8 w 120"/>
                <a:gd name="T9" fmla="*/ 87 h 187"/>
                <a:gd name="T10" fmla="*/ 9 w 120"/>
                <a:gd name="T11" fmla="*/ 88 h 187"/>
                <a:gd name="T12" fmla="*/ 10 w 120"/>
                <a:gd name="T13" fmla="*/ 87 h 187"/>
                <a:gd name="T14" fmla="*/ 45 w 120"/>
                <a:gd name="T15" fmla="*/ 185 h 187"/>
                <a:gd name="T16" fmla="*/ 68 w 120"/>
                <a:gd name="T17" fmla="*/ 163 h 187"/>
                <a:gd name="T18" fmla="*/ 76 w 120"/>
                <a:gd name="T19" fmla="*/ 157 h 187"/>
                <a:gd name="T20" fmla="*/ 86 w 120"/>
                <a:gd name="T21" fmla="*/ 150 h 187"/>
                <a:gd name="T22" fmla="*/ 92 w 120"/>
                <a:gd name="T23" fmla="*/ 127 h 187"/>
                <a:gd name="T24" fmla="*/ 92 w 120"/>
                <a:gd name="T25" fmla="*/ 127 h 187"/>
                <a:gd name="T26" fmla="*/ 101 w 120"/>
                <a:gd name="T27" fmla="*/ 89 h 187"/>
                <a:gd name="T28" fmla="*/ 119 w 120"/>
                <a:gd name="T29" fmla="*/ 63 h 187"/>
                <a:gd name="T30" fmla="*/ 96 w 120"/>
                <a:gd name="T31" fmla="*/ 3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87">
                  <a:moveTo>
                    <a:pt x="96" y="39"/>
                  </a:moveTo>
                  <a:cubicBezTo>
                    <a:pt x="100" y="30"/>
                    <a:pt x="105" y="17"/>
                    <a:pt x="98" y="8"/>
                  </a:cubicBezTo>
                  <a:cubicBezTo>
                    <a:pt x="93" y="0"/>
                    <a:pt x="80" y="4"/>
                    <a:pt x="73" y="7"/>
                  </a:cubicBezTo>
                  <a:cubicBezTo>
                    <a:pt x="59" y="13"/>
                    <a:pt x="48" y="24"/>
                    <a:pt x="39" y="37"/>
                  </a:cubicBezTo>
                  <a:cubicBezTo>
                    <a:pt x="28" y="53"/>
                    <a:pt x="22" y="73"/>
                    <a:pt x="8" y="87"/>
                  </a:cubicBezTo>
                  <a:cubicBezTo>
                    <a:pt x="8" y="88"/>
                    <a:pt x="9" y="88"/>
                    <a:pt x="9" y="88"/>
                  </a:cubicBezTo>
                  <a:cubicBezTo>
                    <a:pt x="9" y="88"/>
                    <a:pt x="10" y="87"/>
                    <a:pt x="10" y="87"/>
                  </a:cubicBezTo>
                  <a:cubicBezTo>
                    <a:pt x="0" y="117"/>
                    <a:pt x="3" y="180"/>
                    <a:pt x="45" y="185"/>
                  </a:cubicBezTo>
                  <a:cubicBezTo>
                    <a:pt x="59" y="187"/>
                    <a:pt x="66" y="175"/>
                    <a:pt x="68" y="163"/>
                  </a:cubicBezTo>
                  <a:cubicBezTo>
                    <a:pt x="69" y="157"/>
                    <a:pt x="71" y="159"/>
                    <a:pt x="76" y="157"/>
                  </a:cubicBezTo>
                  <a:cubicBezTo>
                    <a:pt x="80" y="156"/>
                    <a:pt x="84" y="153"/>
                    <a:pt x="86" y="150"/>
                  </a:cubicBezTo>
                  <a:cubicBezTo>
                    <a:pt x="92" y="144"/>
                    <a:pt x="94" y="134"/>
                    <a:pt x="92" y="127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104" y="121"/>
                    <a:pt x="112" y="99"/>
                    <a:pt x="101" y="89"/>
                  </a:cubicBezTo>
                  <a:cubicBezTo>
                    <a:pt x="113" y="86"/>
                    <a:pt x="120" y="75"/>
                    <a:pt x="119" y="63"/>
                  </a:cubicBezTo>
                  <a:cubicBezTo>
                    <a:pt x="119" y="50"/>
                    <a:pt x="108" y="41"/>
                    <a:pt x="96" y="3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3613150" y="4659313"/>
              <a:ext cx="811213" cy="431800"/>
            </a:xfrm>
            <a:custGeom>
              <a:avLst/>
              <a:gdLst>
                <a:gd name="T0" fmla="*/ 194 w 216"/>
                <a:gd name="T1" fmla="*/ 7 h 115"/>
                <a:gd name="T2" fmla="*/ 175 w 216"/>
                <a:gd name="T3" fmla="*/ 25 h 115"/>
                <a:gd name="T4" fmla="*/ 163 w 216"/>
                <a:gd name="T5" fmla="*/ 46 h 115"/>
                <a:gd name="T6" fmla="*/ 89 w 216"/>
                <a:gd name="T7" fmla="*/ 15 h 115"/>
                <a:gd name="T8" fmla="*/ 2 w 216"/>
                <a:gd name="T9" fmla="*/ 5 h 115"/>
                <a:gd name="T10" fmla="*/ 1 w 216"/>
                <a:gd name="T11" fmla="*/ 6 h 115"/>
                <a:gd name="T12" fmla="*/ 33 w 216"/>
                <a:gd name="T13" fmla="*/ 13 h 115"/>
                <a:gd name="T14" fmla="*/ 78 w 216"/>
                <a:gd name="T15" fmla="*/ 17 h 115"/>
                <a:gd name="T16" fmla="*/ 123 w 216"/>
                <a:gd name="T17" fmla="*/ 30 h 115"/>
                <a:gd name="T18" fmla="*/ 161 w 216"/>
                <a:gd name="T19" fmla="*/ 50 h 115"/>
                <a:gd name="T20" fmla="*/ 161 w 216"/>
                <a:gd name="T21" fmla="*/ 50 h 115"/>
                <a:gd name="T22" fmla="*/ 162 w 216"/>
                <a:gd name="T23" fmla="*/ 52 h 115"/>
                <a:gd name="T24" fmla="*/ 176 w 216"/>
                <a:gd name="T25" fmla="*/ 107 h 115"/>
                <a:gd name="T26" fmla="*/ 196 w 216"/>
                <a:gd name="T27" fmla="*/ 83 h 115"/>
                <a:gd name="T28" fmla="*/ 213 w 216"/>
                <a:gd name="T29" fmla="*/ 64 h 115"/>
                <a:gd name="T30" fmla="*/ 205 w 216"/>
                <a:gd name="T31" fmla="*/ 40 h 115"/>
                <a:gd name="T32" fmla="*/ 194 w 216"/>
                <a:gd name="T33" fmla="*/ 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" h="115">
                  <a:moveTo>
                    <a:pt x="194" y="7"/>
                  </a:moveTo>
                  <a:cubicBezTo>
                    <a:pt x="186" y="9"/>
                    <a:pt x="179" y="18"/>
                    <a:pt x="175" y="25"/>
                  </a:cubicBezTo>
                  <a:cubicBezTo>
                    <a:pt x="170" y="31"/>
                    <a:pt x="166" y="38"/>
                    <a:pt x="163" y="46"/>
                  </a:cubicBezTo>
                  <a:cubicBezTo>
                    <a:pt x="142" y="30"/>
                    <a:pt x="114" y="21"/>
                    <a:pt x="89" y="15"/>
                  </a:cubicBezTo>
                  <a:cubicBezTo>
                    <a:pt x="60" y="9"/>
                    <a:pt x="30" y="11"/>
                    <a:pt x="2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11" y="11"/>
                    <a:pt x="22" y="12"/>
                    <a:pt x="33" y="13"/>
                  </a:cubicBezTo>
                  <a:cubicBezTo>
                    <a:pt x="48" y="14"/>
                    <a:pt x="63" y="15"/>
                    <a:pt x="78" y="17"/>
                  </a:cubicBezTo>
                  <a:cubicBezTo>
                    <a:pt x="93" y="20"/>
                    <a:pt x="108" y="24"/>
                    <a:pt x="123" y="30"/>
                  </a:cubicBezTo>
                  <a:cubicBezTo>
                    <a:pt x="136" y="35"/>
                    <a:pt x="148" y="43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1"/>
                    <a:pt x="162" y="52"/>
                  </a:cubicBezTo>
                  <a:cubicBezTo>
                    <a:pt x="159" y="71"/>
                    <a:pt x="157" y="96"/>
                    <a:pt x="176" y="107"/>
                  </a:cubicBezTo>
                  <a:cubicBezTo>
                    <a:pt x="192" y="115"/>
                    <a:pt x="200" y="96"/>
                    <a:pt x="196" y="83"/>
                  </a:cubicBezTo>
                  <a:cubicBezTo>
                    <a:pt x="205" y="80"/>
                    <a:pt x="210" y="73"/>
                    <a:pt x="213" y="64"/>
                  </a:cubicBezTo>
                  <a:cubicBezTo>
                    <a:pt x="216" y="56"/>
                    <a:pt x="214" y="44"/>
                    <a:pt x="205" y="40"/>
                  </a:cubicBezTo>
                  <a:cubicBezTo>
                    <a:pt x="213" y="28"/>
                    <a:pt x="216" y="0"/>
                    <a:pt x="194" y="7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3802063" y="4700588"/>
              <a:ext cx="187325" cy="465138"/>
            </a:xfrm>
            <a:custGeom>
              <a:avLst/>
              <a:gdLst>
                <a:gd name="T0" fmla="*/ 18 w 50"/>
                <a:gd name="T1" fmla="*/ 2 h 124"/>
                <a:gd name="T2" fmla="*/ 16 w 50"/>
                <a:gd name="T3" fmla="*/ 0 h 124"/>
                <a:gd name="T4" fmla="*/ 15 w 50"/>
                <a:gd name="T5" fmla="*/ 3 h 124"/>
                <a:gd name="T6" fmla="*/ 3 w 50"/>
                <a:gd name="T7" fmla="*/ 65 h 124"/>
                <a:gd name="T8" fmla="*/ 32 w 50"/>
                <a:gd name="T9" fmla="*/ 123 h 124"/>
                <a:gd name="T10" fmla="*/ 34 w 50"/>
                <a:gd name="T11" fmla="*/ 121 h 124"/>
                <a:gd name="T12" fmla="*/ 48 w 50"/>
                <a:gd name="T13" fmla="*/ 58 h 124"/>
                <a:gd name="T14" fmla="*/ 18 w 50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24">
                  <a:moveTo>
                    <a:pt x="18" y="2"/>
                  </a:moveTo>
                  <a:cubicBezTo>
                    <a:pt x="18" y="1"/>
                    <a:pt x="17" y="0"/>
                    <a:pt x="16" y="0"/>
                  </a:cubicBezTo>
                  <a:cubicBezTo>
                    <a:pt x="15" y="1"/>
                    <a:pt x="15" y="2"/>
                    <a:pt x="15" y="3"/>
                  </a:cubicBezTo>
                  <a:cubicBezTo>
                    <a:pt x="1" y="20"/>
                    <a:pt x="0" y="44"/>
                    <a:pt x="3" y="65"/>
                  </a:cubicBezTo>
                  <a:cubicBezTo>
                    <a:pt x="6" y="85"/>
                    <a:pt x="15" y="110"/>
                    <a:pt x="32" y="123"/>
                  </a:cubicBezTo>
                  <a:cubicBezTo>
                    <a:pt x="33" y="124"/>
                    <a:pt x="35" y="123"/>
                    <a:pt x="34" y="121"/>
                  </a:cubicBezTo>
                  <a:cubicBezTo>
                    <a:pt x="48" y="104"/>
                    <a:pt x="50" y="79"/>
                    <a:pt x="48" y="58"/>
                  </a:cubicBezTo>
                  <a:cubicBezTo>
                    <a:pt x="46" y="39"/>
                    <a:pt x="36" y="12"/>
                    <a:pt x="18" y="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3967163" y="4398963"/>
              <a:ext cx="344488" cy="349250"/>
            </a:xfrm>
            <a:custGeom>
              <a:avLst/>
              <a:gdLst>
                <a:gd name="T0" fmla="*/ 89 w 92"/>
                <a:gd name="T1" fmla="*/ 2 h 93"/>
                <a:gd name="T2" fmla="*/ 87 w 92"/>
                <a:gd name="T3" fmla="*/ 0 h 93"/>
                <a:gd name="T4" fmla="*/ 0 w 92"/>
                <a:gd name="T5" fmla="*/ 85 h 93"/>
                <a:gd name="T6" fmla="*/ 0 w 92"/>
                <a:gd name="T7" fmla="*/ 86 h 93"/>
                <a:gd name="T8" fmla="*/ 0 w 92"/>
                <a:gd name="T9" fmla="*/ 87 h 93"/>
                <a:gd name="T10" fmla="*/ 1 w 92"/>
                <a:gd name="T11" fmla="*/ 87 h 93"/>
                <a:gd name="T12" fmla="*/ 1 w 92"/>
                <a:gd name="T13" fmla="*/ 86 h 93"/>
                <a:gd name="T14" fmla="*/ 56 w 92"/>
                <a:gd name="T15" fmla="*/ 62 h 93"/>
                <a:gd name="T16" fmla="*/ 92 w 92"/>
                <a:gd name="T17" fmla="*/ 4 h 93"/>
                <a:gd name="T18" fmla="*/ 89 w 92"/>
                <a:gd name="T19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89" y="2"/>
                  </a:moveTo>
                  <a:cubicBezTo>
                    <a:pt x="88" y="1"/>
                    <a:pt x="88" y="0"/>
                    <a:pt x="87" y="0"/>
                  </a:cubicBezTo>
                  <a:cubicBezTo>
                    <a:pt x="46" y="11"/>
                    <a:pt x="5" y="41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1" y="87"/>
                    <a:pt x="1" y="87"/>
                  </a:cubicBezTo>
                  <a:cubicBezTo>
                    <a:pt x="1" y="87"/>
                    <a:pt x="1" y="86"/>
                    <a:pt x="1" y="86"/>
                  </a:cubicBezTo>
                  <a:cubicBezTo>
                    <a:pt x="21" y="93"/>
                    <a:pt x="43" y="75"/>
                    <a:pt x="56" y="62"/>
                  </a:cubicBezTo>
                  <a:cubicBezTo>
                    <a:pt x="72" y="47"/>
                    <a:pt x="86" y="26"/>
                    <a:pt x="92" y="4"/>
                  </a:cubicBezTo>
                  <a:cubicBezTo>
                    <a:pt x="92" y="2"/>
                    <a:pt x="90" y="1"/>
                    <a:pt x="89" y="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4498975" y="3173413"/>
              <a:ext cx="277813" cy="514350"/>
            </a:xfrm>
            <a:custGeom>
              <a:avLst/>
              <a:gdLst>
                <a:gd name="T0" fmla="*/ 66 w 74"/>
                <a:gd name="T1" fmla="*/ 14 h 137"/>
                <a:gd name="T2" fmla="*/ 52 w 74"/>
                <a:gd name="T3" fmla="*/ 19 h 137"/>
                <a:gd name="T4" fmla="*/ 50 w 74"/>
                <a:gd name="T5" fmla="*/ 4 h 137"/>
                <a:gd name="T6" fmla="*/ 46 w 74"/>
                <a:gd name="T7" fmla="*/ 2 h 137"/>
                <a:gd name="T8" fmla="*/ 29 w 74"/>
                <a:gd name="T9" fmla="*/ 16 h 137"/>
                <a:gd name="T10" fmla="*/ 8 w 74"/>
                <a:gd name="T11" fmla="*/ 11 h 137"/>
                <a:gd name="T12" fmla="*/ 21 w 74"/>
                <a:gd name="T13" fmla="*/ 45 h 137"/>
                <a:gd name="T14" fmla="*/ 22 w 74"/>
                <a:gd name="T15" fmla="*/ 48 h 137"/>
                <a:gd name="T16" fmla="*/ 16 w 74"/>
                <a:gd name="T17" fmla="*/ 87 h 137"/>
                <a:gd name="T18" fmla="*/ 16 w 74"/>
                <a:gd name="T19" fmla="*/ 135 h 137"/>
                <a:gd name="T20" fmla="*/ 18 w 74"/>
                <a:gd name="T21" fmla="*/ 135 h 137"/>
                <a:gd name="T22" fmla="*/ 20 w 74"/>
                <a:gd name="T23" fmla="*/ 90 h 137"/>
                <a:gd name="T24" fmla="*/ 25 w 74"/>
                <a:gd name="T25" fmla="*/ 49 h 137"/>
                <a:gd name="T26" fmla="*/ 72 w 74"/>
                <a:gd name="T27" fmla="*/ 28 h 137"/>
                <a:gd name="T28" fmla="*/ 66 w 74"/>
                <a:gd name="T2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137">
                  <a:moveTo>
                    <a:pt x="66" y="14"/>
                  </a:moveTo>
                  <a:cubicBezTo>
                    <a:pt x="60" y="13"/>
                    <a:pt x="56" y="15"/>
                    <a:pt x="52" y="19"/>
                  </a:cubicBezTo>
                  <a:cubicBezTo>
                    <a:pt x="52" y="14"/>
                    <a:pt x="51" y="9"/>
                    <a:pt x="50" y="4"/>
                  </a:cubicBezTo>
                  <a:cubicBezTo>
                    <a:pt x="49" y="2"/>
                    <a:pt x="48" y="2"/>
                    <a:pt x="46" y="2"/>
                  </a:cubicBezTo>
                  <a:cubicBezTo>
                    <a:pt x="38" y="4"/>
                    <a:pt x="32" y="9"/>
                    <a:pt x="29" y="16"/>
                  </a:cubicBezTo>
                  <a:cubicBezTo>
                    <a:pt x="24" y="8"/>
                    <a:pt x="14" y="0"/>
                    <a:pt x="8" y="11"/>
                  </a:cubicBezTo>
                  <a:cubicBezTo>
                    <a:pt x="0" y="24"/>
                    <a:pt x="9" y="40"/>
                    <a:pt x="21" y="45"/>
                  </a:cubicBezTo>
                  <a:cubicBezTo>
                    <a:pt x="21" y="46"/>
                    <a:pt x="22" y="47"/>
                    <a:pt x="22" y="48"/>
                  </a:cubicBezTo>
                  <a:cubicBezTo>
                    <a:pt x="19" y="60"/>
                    <a:pt x="18" y="74"/>
                    <a:pt x="16" y="87"/>
                  </a:cubicBezTo>
                  <a:cubicBezTo>
                    <a:pt x="15" y="103"/>
                    <a:pt x="14" y="119"/>
                    <a:pt x="16" y="135"/>
                  </a:cubicBezTo>
                  <a:cubicBezTo>
                    <a:pt x="16" y="137"/>
                    <a:pt x="18" y="137"/>
                    <a:pt x="18" y="135"/>
                  </a:cubicBezTo>
                  <a:cubicBezTo>
                    <a:pt x="18" y="120"/>
                    <a:pt x="18" y="105"/>
                    <a:pt x="20" y="90"/>
                  </a:cubicBezTo>
                  <a:cubicBezTo>
                    <a:pt x="21" y="77"/>
                    <a:pt x="24" y="63"/>
                    <a:pt x="25" y="49"/>
                  </a:cubicBezTo>
                  <a:cubicBezTo>
                    <a:pt x="43" y="58"/>
                    <a:pt x="67" y="48"/>
                    <a:pt x="72" y="28"/>
                  </a:cubicBezTo>
                  <a:cubicBezTo>
                    <a:pt x="74" y="23"/>
                    <a:pt x="72" y="16"/>
                    <a:pt x="66" y="14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5403850" y="3297238"/>
              <a:ext cx="1122363" cy="1090613"/>
            </a:xfrm>
            <a:custGeom>
              <a:avLst/>
              <a:gdLst>
                <a:gd name="T0" fmla="*/ 233 w 299"/>
                <a:gd name="T1" fmla="*/ 66 h 290"/>
                <a:gd name="T2" fmla="*/ 145 w 299"/>
                <a:gd name="T3" fmla="*/ 100 h 290"/>
                <a:gd name="T4" fmla="*/ 140 w 299"/>
                <a:gd name="T5" fmla="*/ 94 h 290"/>
                <a:gd name="T6" fmla="*/ 100 w 299"/>
                <a:gd name="T7" fmla="*/ 52 h 290"/>
                <a:gd name="T8" fmla="*/ 1 w 299"/>
                <a:gd name="T9" fmla="*/ 0 h 290"/>
                <a:gd name="T10" fmla="*/ 1 w 299"/>
                <a:gd name="T11" fmla="*/ 1 h 290"/>
                <a:gd name="T12" fmla="*/ 101 w 299"/>
                <a:gd name="T13" fmla="*/ 59 h 290"/>
                <a:gd name="T14" fmla="*/ 140 w 299"/>
                <a:gd name="T15" fmla="*/ 102 h 290"/>
                <a:gd name="T16" fmla="*/ 174 w 299"/>
                <a:gd name="T17" fmla="*/ 143 h 290"/>
                <a:gd name="T18" fmla="*/ 175 w 299"/>
                <a:gd name="T19" fmla="*/ 144 h 290"/>
                <a:gd name="T20" fmla="*/ 187 w 299"/>
                <a:gd name="T21" fmla="*/ 236 h 290"/>
                <a:gd name="T22" fmla="*/ 259 w 299"/>
                <a:gd name="T23" fmla="*/ 286 h 290"/>
                <a:gd name="T24" fmla="*/ 295 w 299"/>
                <a:gd name="T25" fmla="*/ 262 h 290"/>
                <a:gd name="T26" fmla="*/ 286 w 299"/>
                <a:gd name="T27" fmla="*/ 217 h 290"/>
                <a:gd name="T28" fmla="*/ 178 w 299"/>
                <a:gd name="T29" fmla="*/ 142 h 290"/>
                <a:gd name="T30" fmla="*/ 176 w 299"/>
                <a:gd name="T31" fmla="*/ 142 h 290"/>
                <a:gd name="T32" fmla="*/ 176 w 299"/>
                <a:gd name="T33" fmla="*/ 142 h 290"/>
                <a:gd name="T34" fmla="*/ 176 w 299"/>
                <a:gd name="T35" fmla="*/ 142 h 290"/>
                <a:gd name="T36" fmla="*/ 153 w 299"/>
                <a:gd name="T37" fmla="*/ 110 h 290"/>
                <a:gd name="T38" fmla="*/ 169 w 299"/>
                <a:gd name="T39" fmla="*/ 119 h 290"/>
                <a:gd name="T40" fmla="*/ 216 w 299"/>
                <a:gd name="T41" fmla="*/ 136 h 290"/>
                <a:gd name="T42" fmla="*/ 283 w 299"/>
                <a:gd name="T43" fmla="*/ 124 h 290"/>
                <a:gd name="T44" fmla="*/ 233 w 299"/>
                <a:gd name="T45" fmla="*/ 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9" h="290">
                  <a:moveTo>
                    <a:pt x="233" y="66"/>
                  </a:moveTo>
                  <a:cubicBezTo>
                    <a:pt x="202" y="63"/>
                    <a:pt x="164" y="75"/>
                    <a:pt x="145" y="100"/>
                  </a:cubicBezTo>
                  <a:cubicBezTo>
                    <a:pt x="143" y="98"/>
                    <a:pt x="141" y="96"/>
                    <a:pt x="140" y="94"/>
                  </a:cubicBezTo>
                  <a:cubicBezTo>
                    <a:pt x="127" y="79"/>
                    <a:pt x="114" y="65"/>
                    <a:pt x="100" y="52"/>
                  </a:cubicBezTo>
                  <a:cubicBezTo>
                    <a:pt x="72" y="27"/>
                    <a:pt x="39" y="5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39" y="13"/>
                    <a:pt x="72" y="31"/>
                    <a:pt x="101" y="59"/>
                  </a:cubicBezTo>
                  <a:cubicBezTo>
                    <a:pt x="115" y="73"/>
                    <a:pt x="128" y="87"/>
                    <a:pt x="140" y="102"/>
                  </a:cubicBezTo>
                  <a:cubicBezTo>
                    <a:pt x="151" y="116"/>
                    <a:pt x="162" y="131"/>
                    <a:pt x="174" y="143"/>
                  </a:cubicBezTo>
                  <a:cubicBezTo>
                    <a:pt x="174" y="143"/>
                    <a:pt x="175" y="144"/>
                    <a:pt x="175" y="144"/>
                  </a:cubicBezTo>
                  <a:cubicBezTo>
                    <a:pt x="164" y="172"/>
                    <a:pt x="174" y="209"/>
                    <a:pt x="187" y="236"/>
                  </a:cubicBezTo>
                  <a:cubicBezTo>
                    <a:pt x="200" y="263"/>
                    <a:pt x="226" y="290"/>
                    <a:pt x="259" y="286"/>
                  </a:cubicBezTo>
                  <a:cubicBezTo>
                    <a:pt x="274" y="284"/>
                    <a:pt x="291" y="278"/>
                    <a:pt x="295" y="262"/>
                  </a:cubicBezTo>
                  <a:cubicBezTo>
                    <a:pt x="299" y="246"/>
                    <a:pt x="294" y="230"/>
                    <a:pt x="286" y="217"/>
                  </a:cubicBezTo>
                  <a:cubicBezTo>
                    <a:pt x="264" y="175"/>
                    <a:pt x="221" y="155"/>
                    <a:pt x="178" y="142"/>
                  </a:cubicBezTo>
                  <a:cubicBezTo>
                    <a:pt x="177" y="141"/>
                    <a:pt x="177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69" y="131"/>
                    <a:pt x="161" y="120"/>
                    <a:pt x="153" y="110"/>
                  </a:cubicBezTo>
                  <a:cubicBezTo>
                    <a:pt x="158" y="114"/>
                    <a:pt x="164" y="117"/>
                    <a:pt x="169" y="119"/>
                  </a:cubicBezTo>
                  <a:cubicBezTo>
                    <a:pt x="184" y="127"/>
                    <a:pt x="200" y="133"/>
                    <a:pt x="216" y="136"/>
                  </a:cubicBezTo>
                  <a:cubicBezTo>
                    <a:pt x="234" y="141"/>
                    <a:pt x="277" y="149"/>
                    <a:pt x="283" y="124"/>
                  </a:cubicBezTo>
                  <a:cubicBezTo>
                    <a:pt x="291" y="93"/>
                    <a:pt x="259" y="69"/>
                    <a:pt x="233" y="66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6653213" y="3605213"/>
              <a:ext cx="465138" cy="466725"/>
            </a:xfrm>
            <a:custGeom>
              <a:avLst/>
              <a:gdLst>
                <a:gd name="T0" fmla="*/ 95 w 124"/>
                <a:gd name="T1" fmla="*/ 10 h 124"/>
                <a:gd name="T2" fmla="*/ 39 w 124"/>
                <a:gd name="T3" fmla="*/ 3 h 124"/>
                <a:gd name="T4" fmla="*/ 6 w 124"/>
                <a:gd name="T5" fmla="*/ 30 h 124"/>
                <a:gd name="T6" fmla="*/ 2 w 124"/>
                <a:gd name="T7" fmla="*/ 69 h 124"/>
                <a:gd name="T8" fmla="*/ 22 w 124"/>
                <a:gd name="T9" fmla="*/ 108 h 124"/>
                <a:gd name="T10" fmla="*/ 60 w 124"/>
                <a:gd name="T11" fmla="*/ 122 h 124"/>
                <a:gd name="T12" fmla="*/ 74 w 124"/>
                <a:gd name="T13" fmla="*/ 97 h 124"/>
                <a:gd name="T14" fmla="*/ 96 w 124"/>
                <a:gd name="T15" fmla="*/ 63 h 124"/>
                <a:gd name="T16" fmla="*/ 123 w 124"/>
                <a:gd name="T17" fmla="*/ 48 h 124"/>
                <a:gd name="T18" fmla="*/ 95 w 124"/>
                <a:gd name="T19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95" y="10"/>
                  </a:moveTo>
                  <a:cubicBezTo>
                    <a:pt x="79" y="1"/>
                    <a:pt x="57" y="0"/>
                    <a:pt x="39" y="3"/>
                  </a:cubicBezTo>
                  <a:cubicBezTo>
                    <a:pt x="26" y="6"/>
                    <a:pt x="6" y="13"/>
                    <a:pt x="6" y="30"/>
                  </a:cubicBezTo>
                  <a:cubicBezTo>
                    <a:pt x="0" y="40"/>
                    <a:pt x="1" y="61"/>
                    <a:pt x="2" y="69"/>
                  </a:cubicBezTo>
                  <a:cubicBezTo>
                    <a:pt x="4" y="85"/>
                    <a:pt x="9" y="98"/>
                    <a:pt x="22" y="108"/>
                  </a:cubicBezTo>
                  <a:cubicBezTo>
                    <a:pt x="33" y="116"/>
                    <a:pt x="46" y="124"/>
                    <a:pt x="60" y="122"/>
                  </a:cubicBezTo>
                  <a:cubicBezTo>
                    <a:pt x="72" y="120"/>
                    <a:pt x="75" y="108"/>
                    <a:pt x="74" y="97"/>
                  </a:cubicBezTo>
                  <a:cubicBezTo>
                    <a:pt x="94" y="101"/>
                    <a:pt x="104" y="80"/>
                    <a:pt x="96" y="63"/>
                  </a:cubicBezTo>
                  <a:cubicBezTo>
                    <a:pt x="108" y="68"/>
                    <a:pt x="124" y="65"/>
                    <a:pt x="123" y="48"/>
                  </a:cubicBezTo>
                  <a:cubicBezTo>
                    <a:pt x="121" y="33"/>
                    <a:pt x="108" y="17"/>
                    <a:pt x="95" y="10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7299325" y="2341563"/>
              <a:ext cx="919163" cy="1189038"/>
            </a:xfrm>
            <a:custGeom>
              <a:avLst/>
              <a:gdLst>
                <a:gd name="T0" fmla="*/ 220 w 245"/>
                <a:gd name="T1" fmla="*/ 46 h 316"/>
                <a:gd name="T2" fmla="*/ 220 w 245"/>
                <a:gd name="T3" fmla="*/ 47 h 316"/>
                <a:gd name="T4" fmla="*/ 193 w 245"/>
                <a:gd name="T5" fmla="*/ 66 h 316"/>
                <a:gd name="T6" fmla="*/ 212 w 245"/>
                <a:gd name="T7" fmla="*/ 23 h 316"/>
                <a:gd name="T8" fmla="*/ 193 w 245"/>
                <a:gd name="T9" fmla="*/ 8 h 316"/>
                <a:gd name="T10" fmla="*/ 195 w 245"/>
                <a:gd name="T11" fmla="*/ 19 h 316"/>
                <a:gd name="T12" fmla="*/ 172 w 245"/>
                <a:gd name="T13" fmla="*/ 96 h 316"/>
                <a:gd name="T14" fmla="*/ 167 w 245"/>
                <a:gd name="T15" fmla="*/ 46 h 316"/>
                <a:gd name="T16" fmla="*/ 142 w 245"/>
                <a:gd name="T17" fmla="*/ 59 h 316"/>
                <a:gd name="T18" fmla="*/ 159 w 245"/>
                <a:gd name="T19" fmla="*/ 63 h 316"/>
                <a:gd name="T20" fmla="*/ 171 w 245"/>
                <a:gd name="T21" fmla="*/ 98 h 316"/>
                <a:gd name="T22" fmla="*/ 125 w 245"/>
                <a:gd name="T23" fmla="*/ 174 h 316"/>
                <a:gd name="T24" fmla="*/ 135 w 245"/>
                <a:gd name="T25" fmla="*/ 108 h 316"/>
                <a:gd name="T26" fmla="*/ 109 w 245"/>
                <a:gd name="T27" fmla="*/ 99 h 316"/>
                <a:gd name="T28" fmla="*/ 117 w 245"/>
                <a:gd name="T29" fmla="*/ 114 h 316"/>
                <a:gd name="T30" fmla="*/ 123 w 245"/>
                <a:gd name="T31" fmla="*/ 176 h 316"/>
                <a:gd name="T32" fmla="*/ 69 w 245"/>
                <a:gd name="T33" fmla="*/ 245 h 316"/>
                <a:gd name="T34" fmla="*/ 99 w 245"/>
                <a:gd name="T35" fmla="*/ 173 h 316"/>
                <a:gd name="T36" fmla="*/ 73 w 245"/>
                <a:gd name="T37" fmla="*/ 168 h 316"/>
                <a:gd name="T38" fmla="*/ 78 w 245"/>
                <a:gd name="T39" fmla="*/ 182 h 316"/>
                <a:gd name="T40" fmla="*/ 37 w 245"/>
                <a:gd name="T41" fmla="*/ 280 h 316"/>
                <a:gd name="T42" fmla="*/ 20 w 245"/>
                <a:gd name="T43" fmla="*/ 274 h 316"/>
                <a:gd name="T44" fmla="*/ 31 w 245"/>
                <a:gd name="T45" fmla="*/ 245 h 316"/>
                <a:gd name="T46" fmla="*/ 5 w 245"/>
                <a:gd name="T47" fmla="*/ 237 h 316"/>
                <a:gd name="T48" fmla="*/ 17 w 245"/>
                <a:gd name="T49" fmla="*/ 252 h 316"/>
                <a:gd name="T50" fmla="*/ 0 w 245"/>
                <a:gd name="T51" fmla="*/ 315 h 316"/>
                <a:gd name="T52" fmla="*/ 35 w 245"/>
                <a:gd name="T53" fmla="*/ 289 h 316"/>
                <a:gd name="T54" fmla="*/ 91 w 245"/>
                <a:gd name="T55" fmla="*/ 266 h 316"/>
                <a:gd name="T56" fmla="*/ 112 w 245"/>
                <a:gd name="T57" fmla="*/ 271 h 316"/>
                <a:gd name="T58" fmla="*/ 92 w 245"/>
                <a:gd name="T59" fmla="*/ 251 h 316"/>
                <a:gd name="T60" fmla="*/ 90 w 245"/>
                <a:gd name="T61" fmla="*/ 261 h 316"/>
                <a:gd name="T62" fmla="*/ 45 w 245"/>
                <a:gd name="T63" fmla="*/ 279 h 316"/>
                <a:gd name="T64" fmla="*/ 104 w 245"/>
                <a:gd name="T65" fmla="*/ 209 h 316"/>
                <a:gd name="T66" fmla="*/ 159 w 245"/>
                <a:gd name="T67" fmla="*/ 216 h 316"/>
                <a:gd name="T68" fmla="*/ 177 w 245"/>
                <a:gd name="T69" fmla="*/ 216 h 316"/>
                <a:gd name="T70" fmla="*/ 160 w 245"/>
                <a:gd name="T71" fmla="*/ 196 h 316"/>
                <a:gd name="T72" fmla="*/ 106 w 245"/>
                <a:gd name="T73" fmla="*/ 207 h 316"/>
                <a:gd name="T74" fmla="*/ 155 w 245"/>
                <a:gd name="T75" fmla="*/ 139 h 316"/>
                <a:gd name="T76" fmla="*/ 196 w 245"/>
                <a:gd name="T77" fmla="*/ 142 h 316"/>
                <a:gd name="T78" fmla="*/ 210 w 245"/>
                <a:gd name="T79" fmla="*/ 123 h 316"/>
                <a:gd name="T80" fmla="*/ 198 w 245"/>
                <a:gd name="T81" fmla="*/ 123 h 316"/>
                <a:gd name="T82" fmla="*/ 195 w 245"/>
                <a:gd name="T83" fmla="*/ 126 h 316"/>
                <a:gd name="T84" fmla="*/ 193 w 245"/>
                <a:gd name="T85" fmla="*/ 130 h 316"/>
                <a:gd name="T86" fmla="*/ 192 w 245"/>
                <a:gd name="T87" fmla="*/ 68 h 316"/>
                <a:gd name="T88" fmla="*/ 224 w 245"/>
                <a:gd name="T89" fmla="*/ 52 h 316"/>
                <a:gd name="T90" fmla="*/ 243 w 245"/>
                <a:gd name="T91" fmla="*/ 3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5" h="316">
                  <a:moveTo>
                    <a:pt x="226" y="31"/>
                  </a:moveTo>
                  <a:cubicBezTo>
                    <a:pt x="222" y="34"/>
                    <a:pt x="220" y="41"/>
                    <a:pt x="220" y="46"/>
                  </a:cubicBezTo>
                  <a:cubicBezTo>
                    <a:pt x="220" y="46"/>
                    <a:pt x="220" y="47"/>
                    <a:pt x="220" y="47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1" y="48"/>
                    <a:pt x="221" y="49"/>
                    <a:pt x="221" y="50"/>
                  </a:cubicBezTo>
                  <a:cubicBezTo>
                    <a:pt x="211" y="54"/>
                    <a:pt x="202" y="60"/>
                    <a:pt x="193" y="66"/>
                  </a:cubicBezTo>
                  <a:cubicBezTo>
                    <a:pt x="198" y="53"/>
                    <a:pt x="202" y="40"/>
                    <a:pt x="204" y="26"/>
                  </a:cubicBezTo>
                  <a:cubicBezTo>
                    <a:pt x="207" y="27"/>
                    <a:pt x="210" y="26"/>
                    <a:pt x="212" y="23"/>
                  </a:cubicBezTo>
                  <a:cubicBezTo>
                    <a:pt x="217" y="19"/>
                    <a:pt x="217" y="11"/>
                    <a:pt x="213" y="6"/>
                  </a:cubicBezTo>
                  <a:cubicBezTo>
                    <a:pt x="208" y="0"/>
                    <a:pt x="196" y="1"/>
                    <a:pt x="193" y="8"/>
                  </a:cubicBezTo>
                  <a:cubicBezTo>
                    <a:pt x="192" y="11"/>
                    <a:pt x="193" y="15"/>
                    <a:pt x="195" y="18"/>
                  </a:cubicBezTo>
                  <a:cubicBezTo>
                    <a:pt x="195" y="18"/>
                    <a:pt x="195" y="18"/>
                    <a:pt x="195" y="19"/>
                  </a:cubicBezTo>
                  <a:cubicBezTo>
                    <a:pt x="196" y="22"/>
                    <a:pt x="199" y="24"/>
                    <a:pt x="202" y="26"/>
                  </a:cubicBezTo>
                  <a:cubicBezTo>
                    <a:pt x="194" y="50"/>
                    <a:pt x="184" y="73"/>
                    <a:pt x="172" y="96"/>
                  </a:cubicBezTo>
                  <a:cubicBezTo>
                    <a:pt x="170" y="84"/>
                    <a:pt x="166" y="73"/>
                    <a:pt x="162" y="62"/>
                  </a:cubicBezTo>
                  <a:cubicBezTo>
                    <a:pt x="166" y="58"/>
                    <a:pt x="169" y="52"/>
                    <a:pt x="167" y="46"/>
                  </a:cubicBezTo>
                  <a:cubicBezTo>
                    <a:pt x="164" y="40"/>
                    <a:pt x="157" y="37"/>
                    <a:pt x="151" y="40"/>
                  </a:cubicBezTo>
                  <a:cubicBezTo>
                    <a:pt x="145" y="42"/>
                    <a:pt x="137" y="52"/>
                    <a:pt x="142" y="59"/>
                  </a:cubicBezTo>
                  <a:cubicBezTo>
                    <a:pt x="146" y="63"/>
                    <a:pt x="152" y="65"/>
                    <a:pt x="157" y="62"/>
                  </a:cubicBezTo>
                  <a:cubicBezTo>
                    <a:pt x="157" y="63"/>
                    <a:pt x="158" y="64"/>
                    <a:pt x="159" y="63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64" y="75"/>
                    <a:pt x="167" y="86"/>
                    <a:pt x="171" y="98"/>
                  </a:cubicBezTo>
                  <a:cubicBezTo>
                    <a:pt x="158" y="124"/>
                    <a:pt x="142" y="149"/>
                    <a:pt x="125" y="173"/>
                  </a:cubicBezTo>
                  <a:cubicBezTo>
                    <a:pt x="125" y="174"/>
                    <a:pt x="125" y="174"/>
                    <a:pt x="125" y="174"/>
                  </a:cubicBezTo>
                  <a:cubicBezTo>
                    <a:pt x="122" y="155"/>
                    <a:pt x="123" y="136"/>
                    <a:pt x="124" y="117"/>
                  </a:cubicBezTo>
                  <a:cubicBezTo>
                    <a:pt x="129" y="117"/>
                    <a:pt x="134" y="114"/>
                    <a:pt x="135" y="108"/>
                  </a:cubicBezTo>
                  <a:cubicBezTo>
                    <a:pt x="137" y="101"/>
                    <a:pt x="133" y="92"/>
                    <a:pt x="127" y="89"/>
                  </a:cubicBezTo>
                  <a:cubicBezTo>
                    <a:pt x="119" y="85"/>
                    <a:pt x="110" y="91"/>
                    <a:pt x="109" y="99"/>
                  </a:cubicBezTo>
                  <a:cubicBezTo>
                    <a:pt x="108" y="105"/>
                    <a:pt x="112" y="110"/>
                    <a:pt x="116" y="113"/>
                  </a:cubicBezTo>
                  <a:cubicBezTo>
                    <a:pt x="116" y="114"/>
                    <a:pt x="117" y="114"/>
                    <a:pt x="117" y="114"/>
                  </a:cubicBezTo>
                  <a:cubicBezTo>
                    <a:pt x="118" y="115"/>
                    <a:pt x="120" y="116"/>
                    <a:pt x="122" y="117"/>
                  </a:cubicBezTo>
                  <a:cubicBezTo>
                    <a:pt x="121" y="136"/>
                    <a:pt x="119" y="157"/>
                    <a:pt x="123" y="176"/>
                  </a:cubicBezTo>
                  <a:cubicBezTo>
                    <a:pt x="107" y="199"/>
                    <a:pt x="90" y="221"/>
                    <a:pt x="71" y="242"/>
                  </a:cubicBezTo>
                  <a:cubicBezTo>
                    <a:pt x="71" y="243"/>
                    <a:pt x="70" y="244"/>
                    <a:pt x="69" y="245"/>
                  </a:cubicBezTo>
                  <a:cubicBezTo>
                    <a:pt x="71" y="223"/>
                    <a:pt x="75" y="204"/>
                    <a:pt x="81" y="183"/>
                  </a:cubicBezTo>
                  <a:cubicBezTo>
                    <a:pt x="89" y="185"/>
                    <a:pt x="98" y="180"/>
                    <a:pt x="99" y="173"/>
                  </a:cubicBezTo>
                  <a:cubicBezTo>
                    <a:pt x="100" y="166"/>
                    <a:pt x="96" y="158"/>
                    <a:pt x="90" y="155"/>
                  </a:cubicBezTo>
                  <a:cubicBezTo>
                    <a:pt x="82" y="152"/>
                    <a:pt x="75" y="160"/>
                    <a:pt x="73" y="168"/>
                  </a:cubicBezTo>
                  <a:cubicBezTo>
                    <a:pt x="73" y="168"/>
                    <a:pt x="73" y="168"/>
                    <a:pt x="73" y="169"/>
                  </a:cubicBezTo>
                  <a:cubicBezTo>
                    <a:pt x="73" y="174"/>
                    <a:pt x="74" y="179"/>
                    <a:pt x="78" y="182"/>
                  </a:cubicBezTo>
                  <a:cubicBezTo>
                    <a:pt x="71" y="202"/>
                    <a:pt x="67" y="225"/>
                    <a:pt x="68" y="246"/>
                  </a:cubicBezTo>
                  <a:cubicBezTo>
                    <a:pt x="58" y="258"/>
                    <a:pt x="48" y="269"/>
                    <a:pt x="37" y="280"/>
                  </a:cubicBezTo>
                  <a:cubicBezTo>
                    <a:pt x="32" y="285"/>
                    <a:pt x="27" y="290"/>
                    <a:pt x="21" y="295"/>
                  </a:cubicBezTo>
                  <a:cubicBezTo>
                    <a:pt x="21" y="288"/>
                    <a:pt x="21" y="281"/>
                    <a:pt x="20" y="274"/>
                  </a:cubicBezTo>
                  <a:cubicBezTo>
                    <a:pt x="20" y="267"/>
                    <a:pt x="21" y="260"/>
                    <a:pt x="21" y="253"/>
                  </a:cubicBezTo>
                  <a:cubicBezTo>
                    <a:pt x="25" y="252"/>
                    <a:pt x="29" y="250"/>
                    <a:pt x="31" y="245"/>
                  </a:cubicBezTo>
                  <a:cubicBezTo>
                    <a:pt x="34" y="238"/>
                    <a:pt x="31" y="229"/>
                    <a:pt x="23" y="226"/>
                  </a:cubicBezTo>
                  <a:cubicBezTo>
                    <a:pt x="15" y="222"/>
                    <a:pt x="6" y="228"/>
                    <a:pt x="5" y="237"/>
                  </a:cubicBezTo>
                  <a:cubicBezTo>
                    <a:pt x="5" y="242"/>
                    <a:pt x="9" y="249"/>
                    <a:pt x="13" y="250"/>
                  </a:cubicBezTo>
                  <a:cubicBezTo>
                    <a:pt x="15" y="251"/>
                    <a:pt x="16" y="252"/>
                    <a:pt x="17" y="252"/>
                  </a:cubicBezTo>
                  <a:cubicBezTo>
                    <a:pt x="14" y="266"/>
                    <a:pt x="17" y="283"/>
                    <a:pt x="18" y="297"/>
                  </a:cubicBezTo>
                  <a:cubicBezTo>
                    <a:pt x="12" y="303"/>
                    <a:pt x="5" y="309"/>
                    <a:pt x="0" y="315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13" y="311"/>
                    <a:pt x="25" y="299"/>
                    <a:pt x="35" y="289"/>
                  </a:cubicBezTo>
                  <a:cubicBezTo>
                    <a:pt x="37" y="286"/>
                    <a:pt x="40" y="284"/>
                    <a:pt x="43" y="281"/>
                  </a:cubicBezTo>
                  <a:cubicBezTo>
                    <a:pt x="58" y="279"/>
                    <a:pt x="77" y="274"/>
                    <a:pt x="91" y="266"/>
                  </a:cubicBezTo>
                  <a:cubicBezTo>
                    <a:pt x="91" y="267"/>
                    <a:pt x="92" y="268"/>
                    <a:pt x="92" y="269"/>
                  </a:cubicBezTo>
                  <a:cubicBezTo>
                    <a:pt x="97" y="277"/>
                    <a:pt x="106" y="276"/>
                    <a:pt x="112" y="271"/>
                  </a:cubicBezTo>
                  <a:cubicBezTo>
                    <a:pt x="119" y="266"/>
                    <a:pt x="119" y="259"/>
                    <a:pt x="114" y="253"/>
                  </a:cubicBezTo>
                  <a:cubicBezTo>
                    <a:pt x="110" y="248"/>
                    <a:pt x="98" y="245"/>
                    <a:pt x="92" y="251"/>
                  </a:cubicBezTo>
                  <a:cubicBezTo>
                    <a:pt x="92" y="252"/>
                    <a:pt x="92" y="253"/>
                    <a:pt x="93" y="253"/>
                  </a:cubicBezTo>
                  <a:cubicBezTo>
                    <a:pt x="91" y="256"/>
                    <a:pt x="90" y="258"/>
                    <a:pt x="90" y="261"/>
                  </a:cubicBezTo>
                  <a:cubicBezTo>
                    <a:pt x="83" y="265"/>
                    <a:pt x="76" y="268"/>
                    <a:pt x="68" y="271"/>
                  </a:cubicBezTo>
                  <a:cubicBezTo>
                    <a:pt x="61" y="274"/>
                    <a:pt x="53" y="276"/>
                    <a:pt x="45" y="279"/>
                  </a:cubicBezTo>
                  <a:cubicBezTo>
                    <a:pt x="54" y="269"/>
                    <a:pt x="63" y="258"/>
                    <a:pt x="72" y="248"/>
                  </a:cubicBezTo>
                  <a:cubicBezTo>
                    <a:pt x="83" y="235"/>
                    <a:pt x="94" y="222"/>
                    <a:pt x="104" y="209"/>
                  </a:cubicBezTo>
                  <a:cubicBezTo>
                    <a:pt x="121" y="212"/>
                    <a:pt x="138" y="213"/>
                    <a:pt x="155" y="209"/>
                  </a:cubicBezTo>
                  <a:cubicBezTo>
                    <a:pt x="156" y="212"/>
                    <a:pt x="157" y="214"/>
                    <a:pt x="159" y="216"/>
                  </a:cubicBezTo>
                  <a:cubicBezTo>
                    <a:pt x="159" y="216"/>
                    <a:pt x="160" y="216"/>
                    <a:pt x="160" y="216"/>
                  </a:cubicBezTo>
                  <a:cubicBezTo>
                    <a:pt x="164" y="220"/>
                    <a:pt x="172" y="220"/>
                    <a:pt x="177" y="216"/>
                  </a:cubicBezTo>
                  <a:cubicBezTo>
                    <a:pt x="183" y="212"/>
                    <a:pt x="186" y="200"/>
                    <a:pt x="179" y="195"/>
                  </a:cubicBezTo>
                  <a:cubicBezTo>
                    <a:pt x="174" y="191"/>
                    <a:pt x="165" y="193"/>
                    <a:pt x="160" y="196"/>
                  </a:cubicBezTo>
                  <a:cubicBezTo>
                    <a:pt x="157" y="199"/>
                    <a:pt x="155" y="202"/>
                    <a:pt x="155" y="206"/>
                  </a:cubicBezTo>
                  <a:cubicBezTo>
                    <a:pt x="139" y="209"/>
                    <a:pt x="123" y="208"/>
                    <a:pt x="106" y="207"/>
                  </a:cubicBezTo>
                  <a:cubicBezTo>
                    <a:pt x="112" y="198"/>
                    <a:pt x="119" y="190"/>
                    <a:pt x="125" y="181"/>
                  </a:cubicBezTo>
                  <a:cubicBezTo>
                    <a:pt x="135" y="168"/>
                    <a:pt x="145" y="153"/>
                    <a:pt x="155" y="139"/>
                  </a:cubicBezTo>
                  <a:cubicBezTo>
                    <a:pt x="167" y="140"/>
                    <a:pt x="181" y="138"/>
                    <a:pt x="193" y="134"/>
                  </a:cubicBezTo>
                  <a:cubicBezTo>
                    <a:pt x="193" y="137"/>
                    <a:pt x="194" y="140"/>
                    <a:pt x="196" y="142"/>
                  </a:cubicBezTo>
                  <a:cubicBezTo>
                    <a:pt x="201" y="147"/>
                    <a:pt x="212" y="145"/>
                    <a:pt x="215" y="138"/>
                  </a:cubicBezTo>
                  <a:cubicBezTo>
                    <a:pt x="218" y="133"/>
                    <a:pt x="215" y="126"/>
                    <a:pt x="210" y="123"/>
                  </a:cubicBezTo>
                  <a:cubicBezTo>
                    <a:pt x="206" y="120"/>
                    <a:pt x="201" y="121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2"/>
                    <a:pt x="198" y="122"/>
                    <a:pt x="197" y="122"/>
                  </a:cubicBezTo>
                  <a:cubicBezTo>
                    <a:pt x="196" y="123"/>
                    <a:pt x="195" y="124"/>
                    <a:pt x="195" y="126"/>
                  </a:cubicBezTo>
                  <a:cubicBezTo>
                    <a:pt x="194" y="127"/>
                    <a:pt x="193" y="128"/>
                    <a:pt x="193" y="129"/>
                  </a:cubicBezTo>
                  <a:cubicBezTo>
                    <a:pt x="192" y="129"/>
                    <a:pt x="193" y="130"/>
                    <a:pt x="193" y="130"/>
                  </a:cubicBezTo>
                  <a:cubicBezTo>
                    <a:pt x="180" y="133"/>
                    <a:pt x="169" y="136"/>
                    <a:pt x="156" y="137"/>
                  </a:cubicBezTo>
                  <a:cubicBezTo>
                    <a:pt x="170" y="115"/>
                    <a:pt x="182" y="92"/>
                    <a:pt x="192" y="68"/>
                  </a:cubicBezTo>
                  <a:cubicBezTo>
                    <a:pt x="203" y="63"/>
                    <a:pt x="214" y="58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7" y="54"/>
                    <a:pt x="233" y="54"/>
                    <a:pt x="236" y="53"/>
                  </a:cubicBezTo>
                  <a:cubicBezTo>
                    <a:pt x="242" y="50"/>
                    <a:pt x="245" y="45"/>
                    <a:pt x="243" y="38"/>
                  </a:cubicBezTo>
                  <a:cubicBezTo>
                    <a:pt x="241" y="32"/>
                    <a:pt x="232" y="26"/>
                    <a:pt x="226" y="3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6130925" y="2522538"/>
              <a:ext cx="1223963" cy="917575"/>
            </a:xfrm>
            <a:custGeom>
              <a:avLst/>
              <a:gdLst>
                <a:gd name="T0" fmla="*/ 323 w 326"/>
                <a:gd name="T1" fmla="*/ 1 h 244"/>
                <a:gd name="T2" fmla="*/ 288 w 326"/>
                <a:gd name="T3" fmla="*/ 30 h 244"/>
                <a:gd name="T4" fmla="*/ 254 w 326"/>
                <a:gd name="T5" fmla="*/ 55 h 244"/>
                <a:gd name="T6" fmla="*/ 215 w 326"/>
                <a:gd name="T7" fmla="*/ 118 h 244"/>
                <a:gd name="T8" fmla="*/ 194 w 326"/>
                <a:gd name="T9" fmla="*/ 132 h 244"/>
                <a:gd name="T10" fmla="*/ 127 w 326"/>
                <a:gd name="T11" fmla="*/ 170 h 244"/>
                <a:gd name="T12" fmla="*/ 146 w 326"/>
                <a:gd name="T13" fmla="*/ 142 h 244"/>
                <a:gd name="T14" fmla="*/ 151 w 326"/>
                <a:gd name="T15" fmla="*/ 131 h 244"/>
                <a:gd name="T16" fmla="*/ 190 w 326"/>
                <a:gd name="T17" fmla="*/ 12 h 244"/>
                <a:gd name="T18" fmla="*/ 190 w 326"/>
                <a:gd name="T19" fmla="*/ 10 h 244"/>
                <a:gd name="T20" fmla="*/ 188 w 326"/>
                <a:gd name="T21" fmla="*/ 9 h 244"/>
                <a:gd name="T22" fmla="*/ 173 w 326"/>
                <a:gd name="T23" fmla="*/ 39 h 244"/>
                <a:gd name="T24" fmla="*/ 154 w 326"/>
                <a:gd name="T25" fmla="*/ 71 h 244"/>
                <a:gd name="T26" fmla="*/ 147 w 326"/>
                <a:gd name="T27" fmla="*/ 131 h 244"/>
                <a:gd name="T28" fmla="*/ 147 w 326"/>
                <a:gd name="T29" fmla="*/ 131 h 244"/>
                <a:gd name="T30" fmla="*/ 144 w 326"/>
                <a:gd name="T31" fmla="*/ 138 h 244"/>
                <a:gd name="T32" fmla="*/ 122 w 326"/>
                <a:gd name="T33" fmla="*/ 173 h 244"/>
                <a:gd name="T34" fmla="*/ 85 w 326"/>
                <a:gd name="T35" fmla="*/ 191 h 244"/>
                <a:gd name="T36" fmla="*/ 84 w 326"/>
                <a:gd name="T37" fmla="*/ 191 h 244"/>
                <a:gd name="T38" fmla="*/ 84 w 326"/>
                <a:gd name="T39" fmla="*/ 191 h 244"/>
                <a:gd name="T40" fmla="*/ 64 w 326"/>
                <a:gd name="T41" fmla="*/ 201 h 244"/>
                <a:gd name="T42" fmla="*/ 0 w 326"/>
                <a:gd name="T43" fmla="*/ 218 h 244"/>
                <a:gd name="T44" fmla="*/ 0 w 326"/>
                <a:gd name="T45" fmla="*/ 219 h 244"/>
                <a:gd name="T46" fmla="*/ 57 w 326"/>
                <a:gd name="T47" fmla="*/ 208 h 244"/>
                <a:gd name="T48" fmla="*/ 86 w 326"/>
                <a:gd name="T49" fmla="*/ 194 h 244"/>
                <a:gd name="T50" fmla="*/ 148 w 326"/>
                <a:gd name="T51" fmla="*/ 214 h 244"/>
                <a:gd name="T52" fmla="*/ 200 w 326"/>
                <a:gd name="T53" fmla="*/ 215 h 244"/>
                <a:gd name="T54" fmla="*/ 293 w 326"/>
                <a:gd name="T55" fmla="*/ 169 h 244"/>
                <a:gd name="T56" fmla="*/ 293 w 326"/>
                <a:gd name="T57" fmla="*/ 168 h 244"/>
                <a:gd name="T58" fmla="*/ 294 w 326"/>
                <a:gd name="T59" fmla="*/ 168 h 244"/>
                <a:gd name="T60" fmla="*/ 293 w 326"/>
                <a:gd name="T61" fmla="*/ 165 h 244"/>
                <a:gd name="T62" fmla="*/ 198 w 326"/>
                <a:gd name="T63" fmla="*/ 211 h 244"/>
                <a:gd name="T64" fmla="*/ 198 w 326"/>
                <a:gd name="T65" fmla="*/ 212 h 244"/>
                <a:gd name="T66" fmla="*/ 154 w 326"/>
                <a:gd name="T67" fmla="*/ 211 h 244"/>
                <a:gd name="T68" fmla="*/ 88 w 326"/>
                <a:gd name="T69" fmla="*/ 194 h 244"/>
                <a:gd name="T70" fmla="*/ 119 w 326"/>
                <a:gd name="T71" fmla="*/ 178 h 244"/>
                <a:gd name="T72" fmla="*/ 216 w 326"/>
                <a:gd name="T73" fmla="*/ 123 h 244"/>
                <a:gd name="T74" fmla="*/ 216 w 326"/>
                <a:gd name="T75" fmla="*/ 123 h 244"/>
                <a:gd name="T76" fmla="*/ 292 w 326"/>
                <a:gd name="T77" fmla="*/ 105 h 244"/>
                <a:gd name="T78" fmla="*/ 317 w 326"/>
                <a:gd name="T79" fmla="*/ 60 h 244"/>
                <a:gd name="T80" fmla="*/ 324 w 326"/>
                <a:gd name="T81" fmla="*/ 5 h 244"/>
                <a:gd name="T82" fmla="*/ 325 w 326"/>
                <a:gd name="T83" fmla="*/ 3 h 244"/>
                <a:gd name="T84" fmla="*/ 323 w 326"/>
                <a:gd name="T85" fmla="*/ 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6" h="244">
                  <a:moveTo>
                    <a:pt x="323" y="1"/>
                  </a:moveTo>
                  <a:cubicBezTo>
                    <a:pt x="312" y="12"/>
                    <a:pt x="301" y="21"/>
                    <a:pt x="288" y="30"/>
                  </a:cubicBezTo>
                  <a:cubicBezTo>
                    <a:pt x="276" y="38"/>
                    <a:pt x="264" y="46"/>
                    <a:pt x="254" y="55"/>
                  </a:cubicBezTo>
                  <a:cubicBezTo>
                    <a:pt x="234" y="71"/>
                    <a:pt x="222" y="94"/>
                    <a:pt x="215" y="118"/>
                  </a:cubicBezTo>
                  <a:cubicBezTo>
                    <a:pt x="208" y="123"/>
                    <a:pt x="201" y="128"/>
                    <a:pt x="194" y="132"/>
                  </a:cubicBezTo>
                  <a:cubicBezTo>
                    <a:pt x="173" y="146"/>
                    <a:pt x="150" y="159"/>
                    <a:pt x="127" y="170"/>
                  </a:cubicBezTo>
                  <a:cubicBezTo>
                    <a:pt x="135" y="163"/>
                    <a:pt x="141" y="152"/>
                    <a:pt x="146" y="142"/>
                  </a:cubicBezTo>
                  <a:cubicBezTo>
                    <a:pt x="148" y="139"/>
                    <a:pt x="149" y="135"/>
                    <a:pt x="151" y="131"/>
                  </a:cubicBezTo>
                  <a:cubicBezTo>
                    <a:pt x="207" y="124"/>
                    <a:pt x="193" y="53"/>
                    <a:pt x="190" y="12"/>
                  </a:cubicBezTo>
                  <a:cubicBezTo>
                    <a:pt x="190" y="12"/>
                    <a:pt x="190" y="11"/>
                    <a:pt x="190" y="10"/>
                  </a:cubicBezTo>
                  <a:cubicBezTo>
                    <a:pt x="190" y="8"/>
                    <a:pt x="188" y="7"/>
                    <a:pt x="188" y="9"/>
                  </a:cubicBezTo>
                  <a:cubicBezTo>
                    <a:pt x="183" y="19"/>
                    <a:pt x="179" y="29"/>
                    <a:pt x="173" y="39"/>
                  </a:cubicBezTo>
                  <a:cubicBezTo>
                    <a:pt x="167" y="50"/>
                    <a:pt x="160" y="60"/>
                    <a:pt x="154" y="71"/>
                  </a:cubicBezTo>
                  <a:cubicBezTo>
                    <a:pt x="144" y="89"/>
                    <a:pt x="138" y="111"/>
                    <a:pt x="147" y="131"/>
                  </a:cubicBezTo>
                  <a:cubicBezTo>
                    <a:pt x="147" y="131"/>
                    <a:pt x="147" y="131"/>
                    <a:pt x="147" y="131"/>
                  </a:cubicBezTo>
                  <a:cubicBezTo>
                    <a:pt x="146" y="133"/>
                    <a:pt x="145" y="136"/>
                    <a:pt x="144" y="138"/>
                  </a:cubicBezTo>
                  <a:cubicBezTo>
                    <a:pt x="138" y="151"/>
                    <a:pt x="131" y="162"/>
                    <a:pt x="122" y="173"/>
                  </a:cubicBezTo>
                  <a:cubicBezTo>
                    <a:pt x="110" y="179"/>
                    <a:pt x="97" y="185"/>
                    <a:pt x="85" y="191"/>
                  </a:cubicBezTo>
                  <a:cubicBezTo>
                    <a:pt x="85" y="191"/>
                    <a:pt x="84" y="191"/>
                    <a:pt x="84" y="191"/>
                  </a:cubicBezTo>
                  <a:cubicBezTo>
                    <a:pt x="84" y="191"/>
                    <a:pt x="84" y="191"/>
                    <a:pt x="84" y="191"/>
                  </a:cubicBezTo>
                  <a:cubicBezTo>
                    <a:pt x="77" y="195"/>
                    <a:pt x="71" y="198"/>
                    <a:pt x="64" y="201"/>
                  </a:cubicBezTo>
                  <a:cubicBezTo>
                    <a:pt x="44" y="210"/>
                    <a:pt x="23" y="218"/>
                    <a:pt x="0" y="218"/>
                  </a:cubicBezTo>
                  <a:cubicBezTo>
                    <a:pt x="0" y="218"/>
                    <a:pt x="0" y="219"/>
                    <a:pt x="0" y="219"/>
                  </a:cubicBezTo>
                  <a:cubicBezTo>
                    <a:pt x="19" y="224"/>
                    <a:pt x="40" y="215"/>
                    <a:pt x="57" y="208"/>
                  </a:cubicBezTo>
                  <a:cubicBezTo>
                    <a:pt x="67" y="204"/>
                    <a:pt x="77" y="199"/>
                    <a:pt x="86" y="194"/>
                  </a:cubicBezTo>
                  <a:cubicBezTo>
                    <a:pt x="102" y="209"/>
                    <a:pt x="129" y="212"/>
                    <a:pt x="148" y="214"/>
                  </a:cubicBezTo>
                  <a:cubicBezTo>
                    <a:pt x="165" y="216"/>
                    <a:pt x="183" y="217"/>
                    <a:pt x="200" y="215"/>
                  </a:cubicBezTo>
                  <a:cubicBezTo>
                    <a:pt x="231" y="244"/>
                    <a:pt x="294" y="208"/>
                    <a:pt x="293" y="169"/>
                  </a:cubicBezTo>
                  <a:cubicBezTo>
                    <a:pt x="293" y="168"/>
                    <a:pt x="293" y="168"/>
                    <a:pt x="293" y="168"/>
                  </a:cubicBezTo>
                  <a:cubicBezTo>
                    <a:pt x="294" y="168"/>
                    <a:pt x="294" y="168"/>
                    <a:pt x="294" y="168"/>
                  </a:cubicBezTo>
                  <a:cubicBezTo>
                    <a:pt x="296" y="167"/>
                    <a:pt x="295" y="164"/>
                    <a:pt x="293" y="165"/>
                  </a:cubicBezTo>
                  <a:cubicBezTo>
                    <a:pt x="261" y="177"/>
                    <a:pt x="213" y="173"/>
                    <a:pt x="198" y="211"/>
                  </a:cubicBezTo>
                  <a:cubicBezTo>
                    <a:pt x="198" y="211"/>
                    <a:pt x="198" y="211"/>
                    <a:pt x="198" y="212"/>
                  </a:cubicBezTo>
                  <a:cubicBezTo>
                    <a:pt x="183" y="213"/>
                    <a:pt x="168" y="212"/>
                    <a:pt x="154" y="211"/>
                  </a:cubicBezTo>
                  <a:cubicBezTo>
                    <a:pt x="132" y="210"/>
                    <a:pt x="106" y="206"/>
                    <a:pt x="88" y="194"/>
                  </a:cubicBezTo>
                  <a:cubicBezTo>
                    <a:pt x="99" y="189"/>
                    <a:pt x="109" y="183"/>
                    <a:pt x="119" y="178"/>
                  </a:cubicBezTo>
                  <a:cubicBezTo>
                    <a:pt x="152" y="162"/>
                    <a:pt x="186" y="145"/>
                    <a:pt x="216" y="123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39" y="140"/>
                    <a:pt x="274" y="121"/>
                    <a:pt x="292" y="105"/>
                  </a:cubicBezTo>
                  <a:cubicBezTo>
                    <a:pt x="305" y="93"/>
                    <a:pt x="312" y="76"/>
                    <a:pt x="317" y="60"/>
                  </a:cubicBezTo>
                  <a:cubicBezTo>
                    <a:pt x="322" y="43"/>
                    <a:pt x="326" y="22"/>
                    <a:pt x="324" y="5"/>
                  </a:cubicBezTo>
                  <a:cubicBezTo>
                    <a:pt x="324" y="4"/>
                    <a:pt x="324" y="4"/>
                    <a:pt x="325" y="3"/>
                  </a:cubicBezTo>
                  <a:cubicBezTo>
                    <a:pt x="326" y="2"/>
                    <a:pt x="324" y="0"/>
                    <a:pt x="323" y="1"/>
                  </a:cubicBezTo>
                  <a:close/>
                </a:path>
              </a:pathLst>
            </a:custGeom>
            <a:solidFill>
              <a:srgbClr val="528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8113713" y="1782763"/>
              <a:ext cx="1012825" cy="530225"/>
            </a:xfrm>
            <a:custGeom>
              <a:avLst/>
              <a:gdLst>
                <a:gd name="T0" fmla="*/ 236 w 270"/>
                <a:gd name="T1" fmla="*/ 59 h 141"/>
                <a:gd name="T2" fmla="*/ 225 w 270"/>
                <a:gd name="T3" fmla="*/ 38 h 141"/>
                <a:gd name="T4" fmla="*/ 200 w 270"/>
                <a:gd name="T5" fmla="*/ 47 h 141"/>
                <a:gd name="T6" fmla="*/ 162 w 270"/>
                <a:gd name="T7" fmla="*/ 23 h 141"/>
                <a:gd name="T8" fmla="*/ 144 w 270"/>
                <a:gd name="T9" fmla="*/ 3 h 141"/>
                <a:gd name="T10" fmla="*/ 121 w 270"/>
                <a:gd name="T11" fmla="*/ 21 h 141"/>
                <a:gd name="T12" fmla="*/ 78 w 270"/>
                <a:gd name="T13" fmla="*/ 27 h 141"/>
                <a:gd name="T14" fmla="*/ 52 w 270"/>
                <a:gd name="T15" fmla="*/ 21 h 141"/>
                <a:gd name="T16" fmla="*/ 40 w 270"/>
                <a:gd name="T17" fmla="*/ 41 h 141"/>
                <a:gd name="T18" fmla="*/ 40 w 270"/>
                <a:gd name="T19" fmla="*/ 41 h 141"/>
                <a:gd name="T20" fmla="*/ 5 w 270"/>
                <a:gd name="T21" fmla="*/ 51 h 141"/>
                <a:gd name="T22" fmla="*/ 14 w 270"/>
                <a:gd name="T23" fmla="*/ 90 h 141"/>
                <a:gd name="T24" fmla="*/ 55 w 270"/>
                <a:gd name="T25" fmla="*/ 124 h 141"/>
                <a:gd name="T26" fmla="*/ 112 w 270"/>
                <a:gd name="T27" fmla="*/ 138 h 141"/>
                <a:gd name="T28" fmla="*/ 113 w 270"/>
                <a:gd name="T29" fmla="*/ 137 h 141"/>
                <a:gd name="T30" fmla="*/ 138 w 270"/>
                <a:gd name="T31" fmla="*/ 136 h 141"/>
                <a:gd name="T32" fmla="*/ 179 w 270"/>
                <a:gd name="T33" fmla="*/ 129 h 141"/>
                <a:gd name="T34" fmla="*/ 239 w 270"/>
                <a:gd name="T35" fmla="*/ 105 h 141"/>
                <a:gd name="T36" fmla="*/ 265 w 270"/>
                <a:gd name="T37" fmla="*/ 64 h 141"/>
                <a:gd name="T38" fmla="*/ 236 w 270"/>
                <a:gd name="T39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0" h="141">
                  <a:moveTo>
                    <a:pt x="236" y="59"/>
                  </a:moveTo>
                  <a:cubicBezTo>
                    <a:pt x="237" y="50"/>
                    <a:pt x="235" y="40"/>
                    <a:pt x="225" y="38"/>
                  </a:cubicBezTo>
                  <a:cubicBezTo>
                    <a:pt x="217" y="35"/>
                    <a:pt x="207" y="41"/>
                    <a:pt x="200" y="47"/>
                  </a:cubicBezTo>
                  <a:cubicBezTo>
                    <a:pt x="199" y="27"/>
                    <a:pt x="176" y="2"/>
                    <a:pt x="162" y="23"/>
                  </a:cubicBezTo>
                  <a:cubicBezTo>
                    <a:pt x="161" y="13"/>
                    <a:pt x="156" y="4"/>
                    <a:pt x="144" y="3"/>
                  </a:cubicBezTo>
                  <a:cubicBezTo>
                    <a:pt x="134" y="3"/>
                    <a:pt x="125" y="12"/>
                    <a:pt x="121" y="21"/>
                  </a:cubicBezTo>
                  <a:cubicBezTo>
                    <a:pt x="110" y="0"/>
                    <a:pt x="86" y="8"/>
                    <a:pt x="78" y="27"/>
                  </a:cubicBezTo>
                  <a:cubicBezTo>
                    <a:pt x="71" y="21"/>
                    <a:pt x="61" y="17"/>
                    <a:pt x="52" y="21"/>
                  </a:cubicBezTo>
                  <a:cubicBezTo>
                    <a:pt x="43" y="24"/>
                    <a:pt x="37" y="32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7" y="38"/>
                    <a:pt x="12" y="38"/>
                    <a:pt x="5" y="51"/>
                  </a:cubicBezTo>
                  <a:cubicBezTo>
                    <a:pt x="0" y="63"/>
                    <a:pt x="8" y="79"/>
                    <a:pt x="14" y="90"/>
                  </a:cubicBezTo>
                  <a:cubicBezTo>
                    <a:pt x="24" y="105"/>
                    <a:pt x="40" y="116"/>
                    <a:pt x="55" y="124"/>
                  </a:cubicBezTo>
                  <a:cubicBezTo>
                    <a:pt x="72" y="132"/>
                    <a:pt x="93" y="141"/>
                    <a:pt x="112" y="138"/>
                  </a:cubicBezTo>
                  <a:cubicBezTo>
                    <a:pt x="113" y="138"/>
                    <a:pt x="113" y="137"/>
                    <a:pt x="113" y="137"/>
                  </a:cubicBezTo>
                  <a:cubicBezTo>
                    <a:pt x="120" y="139"/>
                    <a:pt x="131" y="137"/>
                    <a:pt x="138" y="136"/>
                  </a:cubicBezTo>
                  <a:cubicBezTo>
                    <a:pt x="152" y="135"/>
                    <a:pt x="165" y="132"/>
                    <a:pt x="179" y="129"/>
                  </a:cubicBezTo>
                  <a:cubicBezTo>
                    <a:pt x="200" y="124"/>
                    <a:pt x="221" y="117"/>
                    <a:pt x="239" y="105"/>
                  </a:cubicBezTo>
                  <a:cubicBezTo>
                    <a:pt x="253" y="97"/>
                    <a:pt x="270" y="82"/>
                    <a:pt x="265" y="64"/>
                  </a:cubicBezTo>
                  <a:cubicBezTo>
                    <a:pt x="261" y="51"/>
                    <a:pt x="245" y="53"/>
                    <a:pt x="236" y="59"/>
                  </a:cubicBezTo>
                  <a:close/>
                </a:path>
              </a:pathLst>
            </a:custGeom>
            <a:solidFill>
              <a:srgbClr val="B2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8229600" y="1970088"/>
              <a:ext cx="701675" cy="354013"/>
            </a:xfrm>
            <a:custGeom>
              <a:avLst/>
              <a:gdLst>
                <a:gd name="T0" fmla="*/ 179 w 187"/>
                <a:gd name="T1" fmla="*/ 38 h 94"/>
                <a:gd name="T2" fmla="*/ 159 w 187"/>
                <a:gd name="T3" fmla="*/ 41 h 94"/>
                <a:gd name="T4" fmla="*/ 136 w 187"/>
                <a:gd name="T5" fmla="*/ 31 h 94"/>
                <a:gd name="T6" fmla="*/ 107 w 187"/>
                <a:gd name="T7" fmla="*/ 21 h 94"/>
                <a:gd name="T8" fmla="*/ 68 w 187"/>
                <a:gd name="T9" fmla="*/ 23 h 94"/>
                <a:gd name="T10" fmla="*/ 36 w 187"/>
                <a:gd name="T11" fmla="*/ 24 h 94"/>
                <a:gd name="T12" fmla="*/ 9 w 187"/>
                <a:gd name="T13" fmla="*/ 21 h 94"/>
                <a:gd name="T14" fmla="*/ 6 w 187"/>
                <a:gd name="T15" fmla="*/ 46 h 94"/>
                <a:gd name="T16" fmla="*/ 79 w 187"/>
                <a:gd name="T17" fmla="*/ 92 h 94"/>
                <a:gd name="T18" fmla="*/ 82 w 187"/>
                <a:gd name="T19" fmla="*/ 93 h 94"/>
                <a:gd name="T20" fmla="*/ 176 w 187"/>
                <a:gd name="T21" fmla="*/ 60 h 94"/>
                <a:gd name="T22" fmla="*/ 179 w 187"/>
                <a:gd name="T23" fmla="*/ 3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94">
                  <a:moveTo>
                    <a:pt x="179" y="38"/>
                  </a:moveTo>
                  <a:cubicBezTo>
                    <a:pt x="172" y="34"/>
                    <a:pt x="165" y="37"/>
                    <a:pt x="159" y="41"/>
                  </a:cubicBezTo>
                  <a:cubicBezTo>
                    <a:pt x="160" y="29"/>
                    <a:pt x="145" y="23"/>
                    <a:pt x="136" y="31"/>
                  </a:cubicBezTo>
                  <a:cubicBezTo>
                    <a:pt x="137" y="17"/>
                    <a:pt x="117" y="9"/>
                    <a:pt x="107" y="21"/>
                  </a:cubicBezTo>
                  <a:cubicBezTo>
                    <a:pt x="102" y="0"/>
                    <a:pt x="77" y="4"/>
                    <a:pt x="68" y="23"/>
                  </a:cubicBezTo>
                  <a:cubicBezTo>
                    <a:pt x="57" y="13"/>
                    <a:pt x="38" y="6"/>
                    <a:pt x="36" y="24"/>
                  </a:cubicBezTo>
                  <a:cubicBezTo>
                    <a:pt x="28" y="20"/>
                    <a:pt x="16" y="16"/>
                    <a:pt x="9" y="21"/>
                  </a:cubicBezTo>
                  <a:cubicBezTo>
                    <a:pt x="0" y="28"/>
                    <a:pt x="1" y="38"/>
                    <a:pt x="6" y="46"/>
                  </a:cubicBezTo>
                  <a:cubicBezTo>
                    <a:pt x="21" y="73"/>
                    <a:pt x="52" y="84"/>
                    <a:pt x="79" y="92"/>
                  </a:cubicBezTo>
                  <a:cubicBezTo>
                    <a:pt x="79" y="93"/>
                    <a:pt x="80" y="94"/>
                    <a:pt x="82" y="93"/>
                  </a:cubicBezTo>
                  <a:cubicBezTo>
                    <a:pt x="114" y="87"/>
                    <a:pt x="150" y="83"/>
                    <a:pt x="176" y="60"/>
                  </a:cubicBezTo>
                  <a:cubicBezTo>
                    <a:pt x="180" y="56"/>
                    <a:pt x="187" y="43"/>
                    <a:pt x="179" y="38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5973763" y="2316163"/>
              <a:ext cx="630238" cy="563563"/>
            </a:xfrm>
            <a:custGeom>
              <a:avLst/>
              <a:gdLst>
                <a:gd name="T0" fmla="*/ 39 w 168"/>
                <a:gd name="T1" fmla="*/ 19 h 150"/>
                <a:gd name="T2" fmla="*/ 10 w 168"/>
                <a:gd name="T3" fmla="*/ 7 h 150"/>
                <a:gd name="T4" fmla="*/ 1 w 168"/>
                <a:gd name="T5" fmla="*/ 31 h 150"/>
                <a:gd name="T6" fmla="*/ 19 w 168"/>
                <a:gd name="T7" fmla="*/ 72 h 150"/>
                <a:gd name="T8" fmla="*/ 58 w 168"/>
                <a:gd name="T9" fmla="*/ 117 h 150"/>
                <a:gd name="T10" fmla="*/ 58 w 168"/>
                <a:gd name="T11" fmla="*/ 117 h 150"/>
                <a:gd name="T12" fmla="*/ 58 w 168"/>
                <a:gd name="T13" fmla="*/ 116 h 150"/>
                <a:gd name="T14" fmla="*/ 162 w 168"/>
                <a:gd name="T15" fmla="*/ 112 h 150"/>
                <a:gd name="T16" fmla="*/ 148 w 168"/>
                <a:gd name="T17" fmla="*/ 83 h 150"/>
                <a:gd name="T18" fmla="*/ 145 w 168"/>
                <a:gd name="T19" fmla="*/ 74 h 150"/>
                <a:gd name="T20" fmla="*/ 141 w 168"/>
                <a:gd name="T21" fmla="*/ 62 h 150"/>
                <a:gd name="T22" fmla="*/ 121 w 168"/>
                <a:gd name="T23" fmla="*/ 50 h 150"/>
                <a:gd name="T24" fmla="*/ 121 w 168"/>
                <a:gd name="T25" fmla="*/ 50 h 150"/>
                <a:gd name="T26" fmla="*/ 87 w 168"/>
                <a:gd name="T27" fmla="*/ 29 h 150"/>
                <a:gd name="T28" fmla="*/ 69 w 168"/>
                <a:gd name="T29" fmla="*/ 4 h 150"/>
                <a:gd name="T30" fmla="*/ 39 w 168"/>
                <a:gd name="T31" fmla="*/ 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150">
                  <a:moveTo>
                    <a:pt x="39" y="19"/>
                  </a:moveTo>
                  <a:cubicBezTo>
                    <a:pt x="31" y="12"/>
                    <a:pt x="20" y="4"/>
                    <a:pt x="10" y="7"/>
                  </a:cubicBezTo>
                  <a:cubicBezTo>
                    <a:pt x="1" y="11"/>
                    <a:pt x="0" y="23"/>
                    <a:pt x="1" y="31"/>
                  </a:cubicBezTo>
                  <a:cubicBezTo>
                    <a:pt x="2" y="46"/>
                    <a:pt x="10" y="60"/>
                    <a:pt x="19" y="72"/>
                  </a:cubicBezTo>
                  <a:cubicBezTo>
                    <a:pt x="31" y="88"/>
                    <a:pt x="49" y="100"/>
                    <a:pt x="58" y="117"/>
                  </a:cubicBezTo>
                  <a:cubicBezTo>
                    <a:pt x="58" y="118"/>
                    <a:pt x="59" y="117"/>
                    <a:pt x="58" y="117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84" y="135"/>
                    <a:pt x="144" y="150"/>
                    <a:pt x="162" y="112"/>
                  </a:cubicBezTo>
                  <a:cubicBezTo>
                    <a:pt x="168" y="100"/>
                    <a:pt x="159" y="89"/>
                    <a:pt x="148" y="83"/>
                  </a:cubicBezTo>
                  <a:cubicBezTo>
                    <a:pt x="143" y="81"/>
                    <a:pt x="145" y="79"/>
                    <a:pt x="145" y="74"/>
                  </a:cubicBezTo>
                  <a:cubicBezTo>
                    <a:pt x="145" y="70"/>
                    <a:pt x="143" y="66"/>
                    <a:pt x="141" y="62"/>
                  </a:cubicBezTo>
                  <a:cubicBezTo>
                    <a:pt x="137" y="55"/>
                    <a:pt x="129" y="50"/>
                    <a:pt x="121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19" y="37"/>
                    <a:pt x="100" y="22"/>
                    <a:pt x="87" y="29"/>
                  </a:cubicBezTo>
                  <a:cubicBezTo>
                    <a:pt x="88" y="18"/>
                    <a:pt x="80" y="8"/>
                    <a:pt x="69" y="4"/>
                  </a:cubicBezTo>
                  <a:cubicBezTo>
                    <a:pt x="56" y="0"/>
                    <a:pt x="44" y="8"/>
                    <a:pt x="39" y="1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5838825" y="2519363"/>
              <a:ext cx="611188" cy="777875"/>
            </a:xfrm>
            <a:custGeom>
              <a:avLst/>
              <a:gdLst>
                <a:gd name="T0" fmla="*/ 60 w 163"/>
                <a:gd name="T1" fmla="*/ 23 h 207"/>
                <a:gd name="T2" fmla="*/ 72 w 163"/>
                <a:gd name="T3" fmla="*/ 47 h 207"/>
                <a:gd name="T4" fmla="*/ 88 w 163"/>
                <a:gd name="T5" fmla="*/ 65 h 207"/>
                <a:gd name="T6" fmla="*/ 37 w 163"/>
                <a:gd name="T7" fmla="*/ 126 h 207"/>
                <a:gd name="T8" fmla="*/ 0 w 163"/>
                <a:gd name="T9" fmla="*/ 206 h 207"/>
                <a:gd name="T10" fmla="*/ 1 w 163"/>
                <a:gd name="T11" fmla="*/ 207 h 207"/>
                <a:gd name="T12" fmla="*/ 17 w 163"/>
                <a:gd name="T13" fmla="*/ 179 h 207"/>
                <a:gd name="T14" fmla="*/ 35 w 163"/>
                <a:gd name="T15" fmla="*/ 137 h 207"/>
                <a:gd name="T16" fmla="*/ 61 w 163"/>
                <a:gd name="T17" fmla="*/ 98 h 207"/>
                <a:gd name="T18" fmla="*/ 91 w 163"/>
                <a:gd name="T19" fmla="*/ 68 h 207"/>
                <a:gd name="T20" fmla="*/ 91 w 163"/>
                <a:gd name="T21" fmla="*/ 68 h 207"/>
                <a:gd name="T22" fmla="*/ 93 w 163"/>
                <a:gd name="T23" fmla="*/ 68 h 207"/>
                <a:gd name="T24" fmla="*/ 150 w 163"/>
                <a:gd name="T25" fmla="*/ 70 h 207"/>
                <a:gd name="T26" fmla="*/ 134 w 163"/>
                <a:gd name="T27" fmla="*/ 44 h 207"/>
                <a:gd name="T28" fmla="*/ 121 w 163"/>
                <a:gd name="T29" fmla="*/ 22 h 207"/>
                <a:gd name="T30" fmla="*/ 96 w 163"/>
                <a:gd name="T31" fmla="*/ 22 h 207"/>
                <a:gd name="T32" fmla="*/ 60 w 163"/>
                <a:gd name="T33" fmla="*/ 2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07">
                  <a:moveTo>
                    <a:pt x="60" y="23"/>
                  </a:moveTo>
                  <a:cubicBezTo>
                    <a:pt x="60" y="31"/>
                    <a:pt x="67" y="40"/>
                    <a:pt x="72" y="47"/>
                  </a:cubicBezTo>
                  <a:cubicBezTo>
                    <a:pt x="77" y="53"/>
                    <a:pt x="82" y="60"/>
                    <a:pt x="88" y="65"/>
                  </a:cubicBezTo>
                  <a:cubicBezTo>
                    <a:pt x="67" y="80"/>
                    <a:pt x="50" y="103"/>
                    <a:pt x="37" y="126"/>
                  </a:cubicBezTo>
                  <a:cubicBezTo>
                    <a:pt x="22" y="151"/>
                    <a:pt x="14" y="180"/>
                    <a:pt x="0" y="206"/>
                  </a:cubicBezTo>
                  <a:cubicBezTo>
                    <a:pt x="0" y="207"/>
                    <a:pt x="1" y="207"/>
                    <a:pt x="1" y="207"/>
                  </a:cubicBezTo>
                  <a:cubicBezTo>
                    <a:pt x="9" y="199"/>
                    <a:pt x="13" y="188"/>
                    <a:pt x="17" y="179"/>
                  </a:cubicBezTo>
                  <a:cubicBezTo>
                    <a:pt x="23" y="165"/>
                    <a:pt x="28" y="150"/>
                    <a:pt x="35" y="137"/>
                  </a:cubicBezTo>
                  <a:cubicBezTo>
                    <a:pt x="42" y="123"/>
                    <a:pt x="51" y="110"/>
                    <a:pt x="61" y="98"/>
                  </a:cubicBezTo>
                  <a:cubicBezTo>
                    <a:pt x="70" y="87"/>
                    <a:pt x="81" y="7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2" y="68"/>
                    <a:pt x="93" y="68"/>
                    <a:pt x="93" y="68"/>
                  </a:cubicBezTo>
                  <a:cubicBezTo>
                    <a:pt x="111" y="76"/>
                    <a:pt x="134" y="85"/>
                    <a:pt x="150" y="70"/>
                  </a:cubicBezTo>
                  <a:cubicBezTo>
                    <a:pt x="163" y="58"/>
                    <a:pt x="147" y="44"/>
                    <a:pt x="134" y="44"/>
                  </a:cubicBezTo>
                  <a:cubicBezTo>
                    <a:pt x="134" y="35"/>
                    <a:pt x="128" y="28"/>
                    <a:pt x="121" y="22"/>
                  </a:cubicBezTo>
                  <a:cubicBezTo>
                    <a:pt x="114" y="17"/>
                    <a:pt x="102" y="15"/>
                    <a:pt x="96" y="22"/>
                  </a:cubicBezTo>
                  <a:cubicBezTo>
                    <a:pt x="87" y="12"/>
                    <a:pt x="61" y="0"/>
                    <a:pt x="60" y="2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5775325" y="2549526"/>
              <a:ext cx="258763" cy="428625"/>
            </a:xfrm>
            <a:custGeom>
              <a:avLst/>
              <a:gdLst>
                <a:gd name="T0" fmla="*/ 4 w 69"/>
                <a:gd name="T1" fmla="*/ 3 h 114"/>
                <a:gd name="T2" fmla="*/ 2 w 69"/>
                <a:gd name="T3" fmla="*/ 5 h 114"/>
                <a:gd name="T4" fmla="*/ 56 w 69"/>
                <a:gd name="T5" fmla="*/ 113 h 114"/>
                <a:gd name="T6" fmla="*/ 57 w 69"/>
                <a:gd name="T7" fmla="*/ 113 h 114"/>
                <a:gd name="T8" fmla="*/ 57 w 69"/>
                <a:gd name="T9" fmla="*/ 114 h 114"/>
                <a:gd name="T10" fmla="*/ 58 w 69"/>
                <a:gd name="T11" fmla="*/ 113 h 114"/>
                <a:gd name="T12" fmla="*/ 58 w 69"/>
                <a:gd name="T13" fmla="*/ 112 h 114"/>
                <a:gd name="T14" fmla="*/ 52 w 69"/>
                <a:gd name="T15" fmla="*/ 53 h 114"/>
                <a:gd name="T16" fmla="*/ 7 w 69"/>
                <a:gd name="T17" fmla="*/ 1 h 114"/>
                <a:gd name="T18" fmla="*/ 4 w 69"/>
                <a:gd name="T19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14">
                  <a:moveTo>
                    <a:pt x="4" y="3"/>
                  </a:moveTo>
                  <a:cubicBezTo>
                    <a:pt x="3" y="3"/>
                    <a:pt x="2" y="4"/>
                    <a:pt x="2" y="5"/>
                  </a:cubicBezTo>
                  <a:cubicBezTo>
                    <a:pt x="0" y="47"/>
                    <a:pt x="15" y="95"/>
                    <a:pt x="56" y="113"/>
                  </a:cubicBezTo>
                  <a:cubicBezTo>
                    <a:pt x="56" y="113"/>
                    <a:pt x="56" y="113"/>
                    <a:pt x="57" y="113"/>
                  </a:cubicBezTo>
                  <a:cubicBezTo>
                    <a:pt x="57" y="113"/>
                    <a:pt x="57" y="114"/>
                    <a:pt x="57" y="114"/>
                  </a:cubicBezTo>
                  <a:cubicBezTo>
                    <a:pt x="58" y="114"/>
                    <a:pt x="59" y="113"/>
                    <a:pt x="58" y="113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69" y="96"/>
                    <a:pt x="59" y="69"/>
                    <a:pt x="52" y="53"/>
                  </a:cubicBezTo>
                  <a:cubicBezTo>
                    <a:pt x="42" y="33"/>
                    <a:pt x="26" y="13"/>
                    <a:pt x="7" y="1"/>
                  </a:cubicBezTo>
                  <a:cubicBezTo>
                    <a:pt x="5" y="0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5921375" y="2986088"/>
              <a:ext cx="465138" cy="209550"/>
            </a:xfrm>
            <a:custGeom>
              <a:avLst/>
              <a:gdLst>
                <a:gd name="T0" fmla="*/ 121 w 124"/>
                <a:gd name="T1" fmla="*/ 15 h 56"/>
                <a:gd name="T2" fmla="*/ 120 w 124"/>
                <a:gd name="T3" fmla="*/ 12 h 56"/>
                <a:gd name="T4" fmla="*/ 1 w 124"/>
                <a:gd name="T5" fmla="*/ 39 h 56"/>
                <a:gd name="T6" fmla="*/ 1 w 124"/>
                <a:gd name="T7" fmla="*/ 39 h 56"/>
                <a:gd name="T8" fmla="*/ 0 w 124"/>
                <a:gd name="T9" fmla="*/ 39 h 56"/>
                <a:gd name="T10" fmla="*/ 1 w 124"/>
                <a:gd name="T11" fmla="*/ 40 h 56"/>
                <a:gd name="T12" fmla="*/ 2 w 124"/>
                <a:gd name="T13" fmla="*/ 40 h 56"/>
                <a:gd name="T14" fmla="*/ 61 w 124"/>
                <a:gd name="T15" fmla="*/ 49 h 56"/>
                <a:gd name="T16" fmla="*/ 122 w 124"/>
                <a:gd name="T17" fmla="*/ 18 h 56"/>
                <a:gd name="T18" fmla="*/ 121 w 124"/>
                <a:gd name="T1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56">
                  <a:moveTo>
                    <a:pt x="121" y="15"/>
                  </a:moveTo>
                  <a:cubicBezTo>
                    <a:pt x="121" y="14"/>
                    <a:pt x="121" y="13"/>
                    <a:pt x="120" y="12"/>
                  </a:cubicBezTo>
                  <a:cubicBezTo>
                    <a:pt x="80" y="0"/>
                    <a:pt x="29" y="3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0" y="39"/>
                  </a:cubicBezTo>
                  <a:cubicBezTo>
                    <a:pt x="0" y="40"/>
                    <a:pt x="1" y="41"/>
                    <a:pt x="1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5" y="56"/>
                    <a:pt x="43" y="52"/>
                    <a:pt x="61" y="49"/>
                  </a:cubicBezTo>
                  <a:cubicBezTo>
                    <a:pt x="83" y="44"/>
                    <a:pt x="106" y="34"/>
                    <a:pt x="122" y="18"/>
                  </a:cubicBezTo>
                  <a:cubicBezTo>
                    <a:pt x="124" y="17"/>
                    <a:pt x="122" y="15"/>
                    <a:pt x="121" y="15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5027613" y="2590801"/>
              <a:ext cx="533400" cy="769938"/>
            </a:xfrm>
            <a:custGeom>
              <a:avLst/>
              <a:gdLst>
                <a:gd name="T0" fmla="*/ 47 w 142"/>
                <a:gd name="T1" fmla="*/ 22 h 205"/>
                <a:gd name="T2" fmla="*/ 57 w 142"/>
                <a:gd name="T3" fmla="*/ 33 h 205"/>
                <a:gd name="T4" fmla="*/ 69 w 142"/>
                <a:gd name="T5" fmla="*/ 82 h 205"/>
                <a:gd name="T6" fmla="*/ 69 w 142"/>
                <a:gd name="T7" fmla="*/ 82 h 205"/>
                <a:gd name="T8" fmla="*/ 44 w 142"/>
                <a:gd name="T9" fmla="*/ 138 h 205"/>
                <a:gd name="T10" fmla="*/ 27 w 142"/>
                <a:gd name="T11" fmla="*/ 92 h 205"/>
                <a:gd name="T12" fmla="*/ 35 w 142"/>
                <a:gd name="T13" fmla="*/ 86 h 205"/>
                <a:gd name="T14" fmla="*/ 29 w 142"/>
                <a:gd name="T15" fmla="*/ 65 h 205"/>
                <a:gd name="T16" fmla="*/ 6 w 142"/>
                <a:gd name="T17" fmla="*/ 74 h 205"/>
                <a:gd name="T18" fmla="*/ 14 w 142"/>
                <a:gd name="T19" fmla="*/ 94 h 205"/>
                <a:gd name="T20" fmla="*/ 16 w 142"/>
                <a:gd name="T21" fmla="*/ 93 h 205"/>
                <a:gd name="T22" fmla="*/ 22 w 142"/>
                <a:gd name="T23" fmla="*/ 93 h 205"/>
                <a:gd name="T24" fmla="*/ 34 w 142"/>
                <a:gd name="T25" fmla="*/ 114 h 205"/>
                <a:gd name="T26" fmla="*/ 42 w 142"/>
                <a:gd name="T27" fmla="*/ 145 h 205"/>
                <a:gd name="T28" fmla="*/ 29 w 142"/>
                <a:gd name="T29" fmla="*/ 204 h 205"/>
                <a:gd name="T30" fmla="*/ 30 w 142"/>
                <a:gd name="T31" fmla="*/ 205 h 205"/>
                <a:gd name="T32" fmla="*/ 38 w 142"/>
                <a:gd name="T33" fmla="*/ 176 h 205"/>
                <a:gd name="T34" fmla="*/ 102 w 142"/>
                <a:gd name="T35" fmla="*/ 156 h 205"/>
                <a:gd name="T36" fmla="*/ 112 w 142"/>
                <a:gd name="T37" fmla="*/ 168 h 205"/>
                <a:gd name="T38" fmla="*/ 128 w 142"/>
                <a:gd name="T39" fmla="*/ 156 h 205"/>
                <a:gd name="T40" fmla="*/ 119 w 142"/>
                <a:gd name="T41" fmla="*/ 143 h 205"/>
                <a:gd name="T42" fmla="*/ 103 w 142"/>
                <a:gd name="T43" fmla="*/ 151 h 205"/>
                <a:gd name="T44" fmla="*/ 39 w 142"/>
                <a:gd name="T45" fmla="*/ 173 h 205"/>
                <a:gd name="T46" fmla="*/ 58 w 142"/>
                <a:gd name="T47" fmla="*/ 114 h 205"/>
                <a:gd name="T48" fmla="*/ 116 w 142"/>
                <a:gd name="T49" fmla="*/ 98 h 205"/>
                <a:gd name="T50" fmla="*/ 116 w 142"/>
                <a:gd name="T51" fmla="*/ 100 h 205"/>
                <a:gd name="T52" fmla="*/ 118 w 142"/>
                <a:gd name="T53" fmla="*/ 102 h 205"/>
                <a:gd name="T54" fmla="*/ 129 w 142"/>
                <a:gd name="T55" fmla="*/ 112 h 205"/>
                <a:gd name="T56" fmla="*/ 142 w 142"/>
                <a:gd name="T57" fmla="*/ 97 h 205"/>
                <a:gd name="T58" fmla="*/ 129 w 142"/>
                <a:gd name="T59" fmla="*/ 84 h 205"/>
                <a:gd name="T60" fmla="*/ 117 w 142"/>
                <a:gd name="T61" fmla="*/ 93 h 205"/>
                <a:gd name="T62" fmla="*/ 60 w 142"/>
                <a:gd name="T63" fmla="*/ 110 h 205"/>
                <a:gd name="T64" fmla="*/ 89 w 142"/>
                <a:gd name="T65" fmla="*/ 60 h 205"/>
                <a:gd name="T66" fmla="*/ 115 w 142"/>
                <a:gd name="T67" fmla="*/ 55 h 205"/>
                <a:gd name="T68" fmla="*/ 115 w 142"/>
                <a:gd name="T69" fmla="*/ 56 h 205"/>
                <a:gd name="T70" fmla="*/ 131 w 142"/>
                <a:gd name="T71" fmla="*/ 61 h 205"/>
                <a:gd name="T72" fmla="*/ 139 w 142"/>
                <a:gd name="T73" fmla="*/ 47 h 205"/>
                <a:gd name="T74" fmla="*/ 125 w 142"/>
                <a:gd name="T75" fmla="*/ 42 h 205"/>
                <a:gd name="T76" fmla="*/ 115 w 142"/>
                <a:gd name="T77" fmla="*/ 51 h 205"/>
                <a:gd name="T78" fmla="*/ 91 w 142"/>
                <a:gd name="T79" fmla="*/ 57 h 205"/>
                <a:gd name="T80" fmla="*/ 109 w 142"/>
                <a:gd name="T81" fmla="*/ 31 h 205"/>
                <a:gd name="T82" fmla="*/ 120 w 142"/>
                <a:gd name="T83" fmla="*/ 24 h 205"/>
                <a:gd name="T84" fmla="*/ 114 w 142"/>
                <a:gd name="T85" fmla="*/ 9 h 205"/>
                <a:gd name="T86" fmla="*/ 101 w 142"/>
                <a:gd name="T87" fmla="*/ 13 h 205"/>
                <a:gd name="T88" fmla="*/ 104 w 142"/>
                <a:gd name="T89" fmla="*/ 30 h 205"/>
                <a:gd name="T90" fmla="*/ 72 w 142"/>
                <a:gd name="T91" fmla="*/ 77 h 205"/>
                <a:gd name="T92" fmla="*/ 63 w 142"/>
                <a:gd name="T93" fmla="*/ 33 h 205"/>
                <a:gd name="T94" fmla="*/ 65 w 142"/>
                <a:gd name="T95" fmla="*/ 33 h 205"/>
                <a:gd name="T96" fmla="*/ 66 w 142"/>
                <a:gd name="T97" fmla="*/ 32 h 205"/>
                <a:gd name="T98" fmla="*/ 74 w 142"/>
                <a:gd name="T99" fmla="*/ 16 h 205"/>
                <a:gd name="T100" fmla="*/ 54 w 142"/>
                <a:gd name="T101" fmla="*/ 4 h 205"/>
                <a:gd name="T102" fmla="*/ 47 w 142"/>
                <a:gd name="T103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205">
                  <a:moveTo>
                    <a:pt x="47" y="22"/>
                  </a:moveTo>
                  <a:cubicBezTo>
                    <a:pt x="48" y="28"/>
                    <a:pt x="52" y="32"/>
                    <a:pt x="57" y="33"/>
                  </a:cubicBezTo>
                  <a:cubicBezTo>
                    <a:pt x="63" y="49"/>
                    <a:pt x="69" y="64"/>
                    <a:pt x="69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59" y="100"/>
                    <a:pt x="51" y="119"/>
                    <a:pt x="44" y="138"/>
                  </a:cubicBezTo>
                  <a:cubicBezTo>
                    <a:pt x="44" y="122"/>
                    <a:pt x="36" y="104"/>
                    <a:pt x="27" y="92"/>
                  </a:cubicBezTo>
                  <a:cubicBezTo>
                    <a:pt x="30" y="90"/>
                    <a:pt x="33" y="89"/>
                    <a:pt x="35" y="86"/>
                  </a:cubicBezTo>
                  <a:cubicBezTo>
                    <a:pt x="42" y="79"/>
                    <a:pt x="37" y="67"/>
                    <a:pt x="29" y="65"/>
                  </a:cubicBezTo>
                  <a:cubicBezTo>
                    <a:pt x="21" y="62"/>
                    <a:pt x="11" y="67"/>
                    <a:pt x="6" y="74"/>
                  </a:cubicBezTo>
                  <a:cubicBezTo>
                    <a:pt x="0" y="82"/>
                    <a:pt x="5" y="91"/>
                    <a:pt x="14" y="94"/>
                  </a:cubicBezTo>
                  <a:cubicBezTo>
                    <a:pt x="15" y="94"/>
                    <a:pt x="16" y="93"/>
                    <a:pt x="16" y="93"/>
                  </a:cubicBezTo>
                  <a:cubicBezTo>
                    <a:pt x="18" y="93"/>
                    <a:pt x="20" y="93"/>
                    <a:pt x="22" y="93"/>
                  </a:cubicBezTo>
                  <a:cubicBezTo>
                    <a:pt x="26" y="100"/>
                    <a:pt x="31" y="107"/>
                    <a:pt x="34" y="114"/>
                  </a:cubicBezTo>
                  <a:cubicBezTo>
                    <a:pt x="39" y="124"/>
                    <a:pt x="41" y="135"/>
                    <a:pt x="42" y="145"/>
                  </a:cubicBezTo>
                  <a:cubicBezTo>
                    <a:pt x="36" y="165"/>
                    <a:pt x="31" y="185"/>
                    <a:pt x="29" y="204"/>
                  </a:cubicBezTo>
                  <a:cubicBezTo>
                    <a:pt x="29" y="205"/>
                    <a:pt x="30" y="205"/>
                    <a:pt x="30" y="205"/>
                  </a:cubicBezTo>
                  <a:cubicBezTo>
                    <a:pt x="33" y="195"/>
                    <a:pt x="36" y="185"/>
                    <a:pt x="38" y="176"/>
                  </a:cubicBezTo>
                  <a:cubicBezTo>
                    <a:pt x="58" y="162"/>
                    <a:pt x="80" y="161"/>
                    <a:pt x="102" y="156"/>
                  </a:cubicBezTo>
                  <a:cubicBezTo>
                    <a:pt x="102" y="162"/>
                    <a:pt x="106" y="167"/>
                    <a:pt x="112" y="168"/>
                  </a:cubicBezTo>
                  <a:cubicBezTo>
                    <a:pt x="119" y="169"/>
                    <a:pt x="128" y="164"/>
                    <a:pt x="128" y="156"/>
                  </a:cubicBezTo>
                  <a:cubicBezTo>
                    <a:pt x="128" y="150"/>
                    <a:pt x="124" y="144"/>
                    <a:pt x="119" y="143"/>
                  </a:cubicBezTo>
                  <a:cubicBezTo>
                    <a:pt x="113" y="141"/>
                    <a:pt x="105" y="145"/>
                    <a:pt x="103" y="151"/>
                  </a:cubicBezTo>
                  <a:cubicBezTo>
                    <a:pt x="81" y="153"/>
                    <a:pt x="55" y="159"/>
                    <a:pt x="39" y="173"/>
                  </a:cubicBezTo>
                  <a:cubicBezTo>
                    <a:pt x="44" y="153"/>
                    <a:pt x="50" y="133"/>
                    <a:pt x="58" y="114"/>
                  </a:cubicBezTo>
                  <a:cubicBezTo>
                    <a:pt x="76" y="101"/>
                    <a:pt x="95" y="100"/>
                    <a:pt x="116" y="98"/>
                  </a:cubicBezTo>
                  <a:cubicBezTo>
                    <a:pt x="116" y="99"/>
                    <a:pt x="116" y="99"/>
                    <a:pt x="116" y="100"/>
                  </a:cubicBezTo>
                  <a:cubicBezTo>
                    <a:pt x="116" y="101"/>
                    <a:pt x="117" y="102"/>
                    <a:pt x="118" y="102"/>
                  </a:cubicBezTo>
                  <a:cubicBezTo>
                    <a:pt x="120" y="106"/>
                    <a:pt x="124" y="110"/>
                    <a:pt x="129" y="112"/>
                  </a:cubicBezTo>
                  <a:cubicBezTo>
                    <a:pt x="137" y="113"/>
                    <a:pt x="142" y="104"/>
                    <a:pt x="142" y="97"/>
                  </a:cubicBezTo>
                  <a:cubicBezTo>
                    <a:pt x="142" y="90"/>
                    <a:pt x="136" y="84"/>
                    <a:pt x="129" y="84"/>
                  </a:cubicBezTo>
                  <a:cubicBezTo>
                    <a:pt x="123" y="84"/>
                    <a:pt x="119" y="88"/>
                    <a:pt x="117" y="93"/>
                  </a:cubicBezTo>
                  <a:cubicBezTo>
                    <a:pt x="97" y="93"/>
                    <a:pt x="75" y="98"/>
                    <a:pt x="60" y="110"/>
                  </a:cubicBezTo>
                  <a:cubicBezTo>
                    <a:pt x="68" y="92"/>
                    <a:pt x="78" y="76"/>
                    <a:pt x="89" y="60"/>
                  </a:cubicBezTo>
                  <a:cubicBezTo>
                    <a:pt x="97" y="57"/>
                    <a:pt x="106" y="56"/>
                    <a:pt x="115" y="55"/>
                  </a:cubicBezTo>
                  <a:cubicBezTo>
                    <a:pt x="115" y="55"/>
                    <a:pt x="115" y="55"/>
                    <a:pt x="115" y="56"/>
                  </a:cubicBezTo>
                  <a:cubicBezTo>
                    <a:pt x="118" y="61"/>
                    <a:pt x="125" y="64"/>
                    <a:pt x="131" y="61"/>
                  </a:cubicBezTo>
                  <a:cubicBezTo>
                    <a:pt x="135" y="59"/>
                    <a:pt x="142" y="52"/>
                    <a:pt x="139" y="47"/>
                  </a:cubicBezTo>
                  <a:cubicBezTo>
                    <a:pt x="136" y="42"/>
                    <a:pt x="130" y="41"/>
                    <a:pt x="125" y="42"/>
                  </a:cubicBezTo>
                  <a:cubicBezTo>
                    <a:pt x="121" y="42"/>
                    <a:pt x="117" y="46"/>
                    <a:pt x="115" y="51"/>
                  </a:cubicBezTo>
                  <a:cubicBezTo>
                    <a:pt x="107" y="51"/>
                    <a:pt x="98" y="54"/>
                    <a:pt x="91" y="57"/>
                  </a:cubicBezTo>
                  <a:cubicBezTo>
                    <a:pt x="97" y="48"/>
                    <a:pt x="103" y="39"/>
                    <a:pt x="109" y="31"/>
                  </a:cubicBezTo>
                  <a:cubicBezTo>
                    <a:pt x="114" y="32"/>
                    <a:pt x="118" y="29"/>
                    <a:pt x="120" y="24"/>
                  </a:cubicBezTo>
                  <a:cubicBezTo>
                    <a:pt x="122" y="18"/>
                    <a:pt x="121" y="11"/>
                    <a:pt x="114" y="9"/>
                  </a:cubicBezTo>
                  <a:cubicBezTo>
                    <a:pt x="110" y="8"/>
                    <a:pt x="104" y="9"/>
                    <a:pt x="101" y="13"/>
                  </a:cubicBezTo>
                  <a:cubicBezTo>
                    <a:pt x="96" y="19"/>
                    <a:pt x="100" y="26"/>
                    <a:pt x="104" y="30"/>
                  </a:cubicBezTo>
                  <a:cubicBezTo>
                    <a:pt x="92" y="45"/>
                    <a:pt x="81" y="61"/>
                    <a:pt x="72" y="77"/>
                  </a:cubicBezTo>
                  <a:cubicBezTo>
                    <a:pt x="73" y="63"/>
                    <a:pt x="70" y="46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72" y="30"/>
                    <a:pt x="76" y="23"/>
                    <a:pt x="74" y="16"/>
                  </a:cubicBezTo>
                  <a:cubicBezTo>
                    <a:pt x="72" y="9"/>
                    <a:pt x="62" y="0"/>
                    <a:pt x="54" y="4"/>
                  </a:cubicBezTo>
                  <a:cubicBezTo>
                    <a:pt x="48" y="7"/>
                    <a:pt x="45" y="16"/>
                    <a:pt x="47" y="2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102100" y="3681413"/>
              <a:ext cx="1470025" cy="849313"/>
            </a:xfrm>
            <a:custGeom>
              <a:avLst/>
              <a:gdLst>
                <a:gd name="T0" fmla="*/ 390 w 392"/>
                <a:gd name="T1" fmla="*/ 154 h 226"/>
                <a:gd name="T2" fmla="*/ 388 w 392"/>
                <a:gd name="T3" fmla="*/ 154 h 226"/>
                <a:gd name="T4" fmla="*/ 352 w 392"/>
                <a:gd name="T5" fmla="*/ 111 h 226"/>
                <a:gd name="T6" fmla="*/ 307 w 392"/>
                <a:gd name="T7" fmla="*/ 87 h 226"/>
                <a:gd name="T8" fmla="*/ 234 w 392"/>
                <a:gd name="T9" fmla="*/ 114 h 226"/>
                <a:gd name="T10" fmla="*/ 233 w 392"/>
                <a:gd name="T11" fmla="*/ 114 h 226"/>
                <a:gd name="T12" fmla="*/ 123 w 392"/>
                <a:gd name="T13" fmla="*/ 121 h 226"/>
                <a:gd name="T14" fmla="*/ 88 w 392"/>
                <a:gd name="T15" fmla="*/ 125 h 226"/>
                <a:gd name="T16" fmla="*/ 133 w 392"/>
                <a:gd name="T17" fmla="*/ 75 h 226"/>
                <a:gd name="T18" fmla="*/ 170 w 392"/>
                <a:gd name="T19" fmla="*/ 50 h 226"/>
                <a:gd name="T20" fmla="*/ 170 w 392"/>
                <a:gd name="T21" fmla="*/ 51 h 226"/>
                <a:gd name="T22" fmla="*/ 275 w 392"/>
                <a:gd name="T23" fmla="*/ 37 h 226"/>
                <a:gd name="T24" fmla="*/ 274 w 392"/>
                <a:gd name="T25" fmla="*/ 34 h 226"/>
                <a:gd name="T26" fmla="*/ 273 w 392"/>
                <a:gd name="T27" fmla="*/ 34 h 226"/>
                <a:gd name="T28" fmla="*/ 273 w 392"/>
                <a:gd name="T29" fmla="*/ 33 h 226"/>
                <a:gd name="T30" fmla="*/ 169 w 392"/>
                <a:gd name="T31" fmla="*/ 46 h 226"/>
                <a:gd name="T32" fmla="*/ 127 w 392"/>
                <a:gd name="T33" fmla="*/ 75 h 226"/>
                <a:gd name="T34" fmla="*/ 86 w 392"/>
                <a:gd name="T35" fmla="*/ 126 h 226"/>
                <a:gd name="T36" fmla="*/ 54 w 392"/>
                <a:gd name="T37" fmla="*/ 131 h 226"/>
                <a:gd name="T38" fmla="*/ 0 w 392"/>
                <a:gd name="T39" fmla="*/ 152 h 226"/>
                <a:gd name="T40" fmla="*/ 1 w 392"/>
                <a:gd name="T41" fmla="*/ 153 h 226"/>
                <a:gd name="T42" fmla="*/ 64 w 392"/>
                <a:gd name="T43" fmla="*/ 133 h 226"/>
                <a:gd name="T44" fmla="*/ 85 w 392"/>
                <a:gd name="T45" fmla="*/ 130 h 226"/>
                <a:gd name="T46" fmla="*/ 86 w 392"/>
                <a:gd name="T47" fmla="*/ 130 h 226"/>
                <a:gd name="T48" fmla="*/ 86 w 392"/>
                <a:gd name="T49" fmla="*/ 130 h 226"/>
                <a:gd name="T50" fmla="*/ 128 w 392"/>
                <a:gd name="T51" fmla="*/ 124 h 226"/>
                <a:gd name="T52" fmla="*/ 165 w 392"/>
                <a:gd name="T53" fmla="*/ 141 h 226"/>
                <a:gd name="T54" fmla="*/ 172 w 392"/>
                <a:gd name="T55" fmla="*/ 145 h 226"/>
                <a:gd name="T56" fmla="*/ 172 w 392"/>
                <a:gd name="T57" fmla="*/ 146 h 226"/>
                <a:gd name="T58" fmla="*/ 211 w 392"/>
                <a:gd name="T59" fmla="*/ 192 h 226"/>
                <a:gd name="T60" fmla="*/ 244 w 392"/>
                <a:gd name="T61" fmla="*/ 208 h 226"/>
                <a:gd name="T62" fmla="*/ 273 w 392"/>
                <a:gd name="T63" fmla="*/ 225 h 226"/>
                <a:gd name="T64" fmla="*/ 274 w 392"/>
                <a:gd name="T65" fmla="*/ 223 h 226"/>
                <a:gd name="T66" fmla="*/ 272 w 392"/>
                <a:gd name="T67" fmla="*/ 221 h 226"/>
                <a:gd name="T68" fmla="*/ 175 w 392"/>
                <a:gd name="T69" fmla="*/ 143 h 226"/>
                <a:gd name="T70" fmla="*/ 164 w 392"/>
                <a:gd name="T71" fmla="*/ 137 h 226"/>
                <a:gd name="T72" fmla="*/ 133 w 392"/>
                <a:gd name="T73" fmla="*/ 123 h 226"/>
                <a:gd name="T74" fmla="*/ 210 w 392"/>
                <a:gd name="T75" fmla="*/ 118 h 226"/>
                <a:gd name="T76" fmla="*/ 235 w 392"/>
                <a:gd name="T77" fmla="*/ 119 h 226"/>
                <a:gd name="T78" fmla="*/ 302 w 392"/>
                <a:gd name="T79" fmla="*/ 150 h 226"/>
                <a:gd name="T80" fmla="*/ 345 w 392"/>
                <a:gd name="T81" fmla="*/ 152 h 226"/>
                <a:gd name="T82" fmla="*/ 390 w 392"/>
                <a:gd name="T83" fmla="*/ 157 h 226"/>
                <a:gd name="T84" fmla="*/ 390 w 392"/>
                <a:gd name="T85" fmla="*/ 15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" h="226">
                  <a:moveTo>
                    <a:pt x="390" y="154"/>
                  </a:moveTo>
                  <a:cubicBezTo>
                    <a:pt x="390" y="154"/>
                    <a:pt x="389" y="154"/>
                    <a:pt x="388" y="154"/>
                  </a:cubicBezTo>
                  <a:cubicBezTo>
                    <a:pt x="381" y="137"/>
                    <a:pt x="366" y="122"/>
                    <a:pt x="352" y="111"/>
                  </a:cubicBezTo>
                  <a:cubicBezTo>
                    <a:pt x="339" y="101"/>
                    <a:pt x="324" y="90"/>
                    <a:pt x="307" y="87"/>
                  </a:cubicBezTo>
                  <a:cubicBezTo>
                    <a:pt x="283" y="84"/>
                    <a:pt x="244" y="87"/>
                    <a:pt x="234" y="114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196" y="113"/>
                    <a:pt x="158" y="116"/>
                    <a:pt x="123" y="121"/>
                  </a:cubicBezTo>
                  <a:cubicBezTo>
                    <a:pt x="111" y="123"/>
                    <a:pt x="99" y="124"/>
                    <a:pt x="88" y="125"/>
                  </a:cubicBezTo>
                  <a:cubicBezTo>
                    <a:pt x="96" y="105"/>
                    <a:pt x="116" y="88"/>
                    <a:pt x="133" y="75"/>
                  </a:cubicBezTo>
                  <a:cubicBezTo>
                    <a:pt x="145" y="66"/>
                    <a:pt x="157" y="57"/>
                    <a:pt x="170" y="50"/>
                  </a:cubicBezTo>
                  <a:cubicBezTo>
                    <a:pt x="170" y="50"/>
                    <a:pt x="170" y="51"/>
                    <a:pt x="170" y="51"/>
                  </a:cubicBezTo>
                  <a:cubicBezTo>
                    <a:pt x="203" y="74"/>
                    <a:pt x="241" y="44"/>
                    <a:pt x="275" y="37"/>
                  </a:cubicBezTo>
                  <a:cubicBezTo>
                    <a:pt x="277" y="37"/>
                    <a:pt x="276" y="34"/>
                    <a:pt x="274" y="34"/>
                  </a:cubicBezTo>
                  <a:cubicBezTo>
                    <a:pt x="274" y="34"/>
                    <a:pt x="274" y="34"/>
                    <a:pt x="273" y="34"/>
                  </a:cubicBezTo>
                  <a:cubicBezTo>
                    <a:pt x="273" y="34"/>
                    <a:pt x="273" y="34"/>
                    <a:pt x="273" y="33"/>
                  </a:cubicBezTo>
                  <a:cubicBezTo>
                    <a:pt x="252" y="0"/>
                    <a:pt x="179" y="5"/>
                    <a:pt x="169" y="46"/>
                  </a:cubicBezTo>
                  <a:cubicBezTo>
                    <a:pt x="154" y="54"/>
                    <a:pt x="140" y="65"/>
                    <a:pt x="127" y="75"/>
                  </a:cubicBezTo>
                  <a:cubicBezTo>
                    <a:pt x="112" y="88"/>
                    <a:pt x="91" y="105"/>
                    <a:pt x="86" y="126"/>
                  </a:cubicBezTo>
                  <a:cubicBezTo>
                    <a:pt x="75" y="127"/>
                    <a:pt x="65" y="129"/>
                    <a:pt x="54" y="131"/>
                  </a:cubicBezTo>
                  <a:cubicBezTo>
                    <a:pt x="36" y="134"/>
                    <a:pt x="13" y="138"/>
                    <a:pt x="0" y="152"/>
                  </a:cubicBezTo>
                  <a:cubicBezTo>
                    <a:pt x="0" y="153"/>
                    <a:pt x="1" y="154"/>
                    <a:pt x="1" y="153"/>
                  </a:cubicBezTo>
                  <a:cubicBezTo>
                    <a:pt x="20" y="141"/>
                    <a:pt x="41" y="136"/>
                    <a:pt x="64" y="133"/>
                  </a:cubicBezTo>
                  <a:cubicBezTo>
                    <a:pt x="71" y="132"/>
                    <a:pt x="78" y="131"/>
                    <a:pt x="85" y="130"/>
                  </a:cubicBezTo>
                  <a:cubicBezTo>
                    <a:pt x="85" y="130"/>
                    <a:pt x="86" y="130"/>
                    <a:pt x="86" y="130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100" y="128"/>
                    <a:pt x="114" y="126"/>
                    <a:pt x="128" y="124"/>
                  </a:cubicBezTo>
                  <a:cubicBezTo>
                    <a:pt x="141" y="129"/>
                    <a:pt x="153" y="134"/>
                    <a:pt x="165" y="141"/>
                  </a:cubicBezTo>
                  <a:cubicBezTo>
                    <a:pt x="167" y="143"/>
                    <a:pt x="170" y="144"/>
                    <a:pt x="172" y="145"/>
                  </a:cubicBezTo>
                  <a:cubicBezTo>
                    <a:pt x="172" y="145"/>
                    <a:pt x="172" y="146"/>
                    <a:pt x="172" y="146"/>
                  </a:cubicBezTo>
                  <a:cubicBezTo>
                    <a:pt x="175" y="167"/>
                    <a:pt x="192" y="182"/>
                    <a:pt x="211" y="192"/>
                  </a:cubicBezTo>
                  <a:cubicBezTo>
                    <a:pt x="221" y="198"/>
                    <a:pt x="233" y="202"/>
                    <a:pt x="244" y="208"/>
                  </a:cubicBezTo>
                  <a:cubicBezTo>
                    <a:pt x="254" y="213"/>
                    <a:pt x="263" y="219"/>
                    <a:pt x="273" y="225"/>
                  </a:cubicBezTo>
                  <a:cubicBezTo>
                    <a:pt x="274" y="226"/>
                    <a:pt x="275" y="224"/>
                    <a:pt x="274" y="223"/>
                  </a:cubicBezTo>
                  <a:cubicBezTo>
                    <a:pt x="274" y="222"/>
                    <a:pt x="273" y="222"/>
                    <a:pt x="272" y="221"/>
                  </a:cubicBezTo>
                  <a:cubicBezTo>
                    <a:pt x="253" y="186"/>
                    <a:pt x="225" y="118"/>
                    <a:pt x="175" y="143"/>
                  </a:cubicBezTo>
                  <a:cubicBezTo>
                    <a:pt x="171" y="141"/>
                    <a:pt x="168" y="139"/>
                    <a:pt x="164" y="137"/>
                  </a:cubicBezTo>
                  <a:cubicBezTo>
                    <a:pt x="155" y="131"/>
                    <a:pt x="144" y="125"/>
                    <a:pt x="133" y="123"/>
                  </a:cubicBezTo>
                  <a:cubicBezTo>
                    <a:pt x="159" y="121"/>
                    <a:pt x="184" y="118"/>
                    <a:pt x="210" y="118"/>
                  </a:cubicBezTo>
                  <a:cubicBezTo>
                    <a:pt x="218" y="118"/>
                    <a:pt x="227" y="119"/>
                    <a:pt x="235" y="119"/>
                  </a:cubicBezTo>
                  <a:cubicBezTo>
                    <a:pt x="255" y="135"/>
                    <a:pt x="277" y="147"/>
                    <a:pt x="302" y="150"/>
                  </a:cubicBezTo>
                  <a:cubicBezTo>
                    <a:pt x="317" y="152"/>
                    <a:pt x="331" y="152"/>
                    <a:pt x="345" y="152"/>
                  </a:cubicBezTo>
                  <a:cubicBezTo>
                    <a:pt x="360" y="152"/>
                    <a:pt x="375" y="154"/>
                    <a:pt x="390" y="157"/>
                  </a:cubicBezTo>
                  <a:cubicBezTo>
                    <a:pt x="391" y="157"/>
                    <a:pt x="392" y="155"/>
                    <a:pt x="390" y="154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945063" y="3395663"/>
              <a:ext cx="508000" cy="300038"/>
            </a:xfrm>
            <a:custGeom>
              <a:avLst/>
              <a:gdLst>
                <a:gd name="T0" fmla="*/ 70 w 135"/>
                <a:gd name="T1" fmla="*/ 25 h 80"/>
                <a:gd name="T2" fmla="*/ 0 w 135"/>
                <a:gd name="T3" fmla="*/ 11 h 80"/>
                <a:gd name="T4" fmla="*/ 0 w 135"/>
                <a:gd name="T5" fmla="*/ 11 h 80"/>
                <a:gd name="T6" fmla="*/ 73 w 135"/>
                <a:gd name="T7" fmla="*/ 31 h 80"/>
                <a:gd name="T8" fmla="*/ 131 w 135"/>
                <a:gd name="T9" fmla="*/ 78 h 80"/>
                <a:gd name="T10" fmla="*/ 134 w 135"/>
                <a:gd name="T11" fmla="*/ 76 h 80"/>
                <a:gd name="T12" fmla="*/ 70 w 135"/>
                <a:gd name="T13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80">
                  <a:moveTo>
                    <a:pt x="70" y="25"/>
                  </a:moveTo>
                  <a:cubicBezTo>
                    <a:pt x="50" y="13"/>
                    <a:pt x="23" y="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6" y="5"/>
                    <a:pt x="51" y="17"/>
                    <a:pt x="73" y="31"/>
                  </a:cubicBezTo>
                  <a:cubicBezTo>
                    <a:pt x="94" y="44"/>
                    <a:pt x="113" y="61"/>
                    <a:pt x="131" y="78"/>
                  </a:cubicBezTo>
                  <a:cubicBezTo>
                    <a:pt x="133" y="80"/>
                    <a:pt x="135" y="77"/>
                    <a:pt x="134" y="76"/>
                  </a:cubicBezTo>
                  <a:cubicBezTo>
                    <a:pt x="114" y="57"/>
                    <a:pt x="93" y="39"/>
                    <a:pt x="70" y="25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5422900" y="3665538"/>
              <a:ext cx="277813" cy="290513"/>
            </a:xfrm>
            <a:custGeom>
              <a:avLst/>
              <a:gdLst>
                <a:gd name="T0" fmla="*/ 5 w 74"/>
                <a:gd name="T1" fmla="*/ 3 h 77"/>
                <a:gd name="T2" fmla="*/ 3 w 74"/>
                <a:gd name="T3" fmla="*/ 3 h 77"/>
                <a:gd name="T4" fmla="*/ 3 w 74"/>
                <a:gd name="T5" fmla="*/ 6 h 77"/>
                <a:gd name="T6" fmla="*/ 16 w 74"/>
                <a:gd name="T7" fmla="*/ 71 h 77"/>
                <a:gd name="T8" fmla="*/ 30 w 74"/>
                <a:gd name="T9" fmla="*/ 74 h 77"/>
                <a:gd name="T10" fmla="*/ 33 w 74"/>
                <a:gd name="T11" fmla="*/ 57 h 77"/>
                <a:gd name="T12" fmla="*/ 53 w 74"/>
                <a:gd name="T13" fmla="*/ 65 h 77"/>
                <a:gd name="T14" fmla="*/ 55 w 74"/>
                <a:gd name="T15" fmla="*/ 63 h 77"/>
                <a:gd name="T16" fmla="*/ 51 w 74"/>
                <a:gd name="T17" fmla="*/ 43 h 77"/>
                <a:gd name="T18" fmla="*/ 68 w 74"/>
                <a:gd name="T19" fmla="*/ 43 h 77"/>
                <a:gd name="T20" fmla="*/ 70 w 74"/>
                <a:gd name="T21" fmla="*/ 25 h 77"/>
                <a:gd name="T22" fmla="*/ 5 w 74"/>
                <a:gd name="T23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77">
                  <a:moveTo>
                    <a:pt x="5" y="3"/>
                  </a:moveTo>
                  <a:cubicBezTo>
                    <a:pt x="4" y="2"/>
                    <a:pt x="3" y="2"/>
                    <a:pt x="3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0" y="28"/>
                    <a:pt x="0" y="55"/>
                    <a:pt x="16" y="71"/>
                  </a:cubicBezTo>
                  <a:cubicBezTo>
                    <a:pt x="20" y="75"/>
                    <a:pt x="26" y="77"/>
                    <a:pt x="30" y="74"/>
                  </a:cubicBezTo>
                  <a:cubicBezTo>
                    <a:pt x="35" y="71"/>
                    <a:pt x="35" y="63"/>
                    <a:pt x="33" y="57"/>
                  </a:cubicBezTo>
                  <a:cubicBezTo>
                    <a:pt x="39" y="62"/>
                    <a:pt x="45" y="65"/>
                    <a:pt x="53" y="65"/>
                  </a:cubicBezTo>
                  <a:cubicBezTo>
                    <a:pt x="54" y="65"/>
                    <a:pt x="55" y="64"/>
                    <a:pt x="55" y="63"/>
                  </a:cubicBezTo>
                  <a:cubicBezTo>
                    <a:pt x="55" y="56"/>
                    <a:pt x="54" y="49"/>
                    <a:pt x="51" y="43"/>
                  </a:cubicBezTo>
                  <a:cubicBezTo>
                    <a:pt x="57" y="45"/>
                    <a:pt x="63" y="46"/>
                    <a:pt x="68" y="43"/>
                  </a:cubicBezTo>
                  <a:cubicBezTo>
                    <a:pt x="74" y="39"/>
                    <a:pt x="72" y="30"/>
                    <a:pt x="70" y="25"/>
                  </a:cubicBezTo>
                  <a:cubicBezTo>
                    <a:pt x="61" y="1"/>
                    <a:pt x="26" y="0"/>
                    <a:pt x="5" y="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10037763" y="1901826"/>
              <a:ext cx="1125538" cy="1090613"/>
            </a:xfrm>
            <a:custGeom>
              <a:avLst/>
              <a:gdLst>
                <a:gd name="T0" fmla="*/ 233 w 300"/>
                <a:gd name="T1" fmla="*/ 66 h 290"/>
                <a:gd name="T2" fmla="*/ 145 w 300"/>
                <a:gd name="T3" fmla="*/ 100 h 290"/>
                <a:gd name="T4" fmla="*/ 140 w 300"/>
                <a:gd name="T5" fmla="*/ 94 h 290"/>
                <a:gd name="T6" fmla="*/ 100 w 300"/>
                <a:gd name="T7" fmla="*/ 51 h 290"/>
                <a:gd name="T8" fmla="*/ 2 w 300"/>
                <a:gd name="T9" fmla="*/ 0 h 290"/>
                <a:gd name="T10" fmla="*/ 1 w 300"/>
                <a:gd name="T11" fmla="*/ 1 h 290"/>
                <a:gd name="T12" fmla="*/ 102 w 300"/>
                <a:gd name="T13" fmla="*/ 59 h 290"/>
                <a:gd name="T14" fmla="*/ 141 w 300"/>
                <a:gd name="T15" fmla="*/ 102 h 290"/>
                <a:gd name="T16" fmla="*/ 175 w 300"/>
                <a:gd name="T17" fmla="*/ 143 h 290"/>
                <a:gd name="T18" fmla="*/ 175 w 300"/>
                <a:gd name="T19" fmla="*/ 143 h 290"/>
                <a:gd name="T20" fmla="*/ 187 w 300"/>
                <a:gd name="T21" fmla="*/ 235 h 290"/>
                <a:gd name="T22" fmla="*/ 260 w 300"/>
                <a:gd name="T23" fmla="*/ 286 h 290"/>
                <a:gd name="T24" fmla="*/ 296 w 300"/>
                <a:gd name="T25" fmla="*/ 262 h 290"/>
                <a:gd name="T26" fmla="*/ 287 w 300"/>
                <a:gd name="T27" fmla="*/ 217 h 290"/>
                <a:gd name="T28" fmla="*/ 179 w 300"/>
                <a:gd name="T29" fmla="*/ 142 h 290"/>
                <a:gd name="T30" fmla="*/ 177 w 300"/>
                <a:gd name="T31" fmla="*/ 142 h 290"/>
                <a:gd name="T32" fmla="*/ 177 w 300"/>
                <a:gd name="T33" fmla="*/ 142 h 290"/>
                <a:gd name="T34" fmla="*/ 177 w 300"/>
                <a:gd name="T35" fmla="*/ 141 h 290"/>
                <a:gd name="T36" fmla="*/ 154 w 300"/>
                <a:gd name="T37" fmla="*/ 110 h 290"/>
                <a:gd name="T38" fmla="*/ 170 w 300"/>
                <a:gd name="T39" fmla="*/ 119 h 290"/>
                <a:gd name="T40" fmla="*/ 217 w 300"/>
                <a:gd name="T41" fmla="*/ 136 h 290"/>
                <a:gd name="T42" fmla="*/ 284 w 300"/>
                <a:gd name="T43" fmla="*/ 124 h 290"/>
                <a:gd name="T44" fmla="*/ 233 w 300"/>
                <a:gd name="T45" fmla="*/ 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0" h="290">
                  <a:moveTo>
                    <a:pt x="233" y="66"/>
                  </a:moveTo>
                  <a:cubicBezTo>
                    <a:pt x="202" y="63"/>
                    <a:pt x="165" y="75"/>
                    <a:pt x="145" y="100"/>
                  </a:cubicBezTo>
                  <a:cubicBezTo>
                    <a:pt x="144" y="98"/>
                    <a:pt x="142" y="96"/>
                    <a:pt x="140" y="94"/>
                  </a:cubicBezTo>
                  <a:cubicBezTo>
                    <a:pt x="128" y="79"/>
                    <a:pt x="115" y="65"/>
                    <a:pt x="100" y="51"/>
                  </a:cubicBezTo>
                  <a:cubicBezTo>
                    <a:pt x="73" y="27"/>
                    <a:pt x="39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40" y="13"/>
                    <a:pt x="73" y="31"/>
                    <a:pt x="102" y="59"/>
                  </a:cubicBezTo>
                  <a:cubicBezTo>
                    <a:pt x="116" y="72"/>
                    <a:pt x="129" y="87"/>
                    <a:pt x="141" y="102"/>
                  </a:cubicBezTo>
                  <a:cubicBezTo>
                    <a:pt x="152" y="116"/>
                    <a:pt x="162" y="130"/>
                    <a:pt x="175" y="143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165" y="172"/>
                    <a:pt x="174" y="209"/>
                    <a:pt x="187" y="235"/>
                  </a:cubicBezTo>
                  <a:cubicBezTo>
                    <a:pt x="201" y="263"/>
                    <a:pt x="226" y="290"/>
                    <a:pt x="260" y="286"/>
                  </a:cubicBezTo>
                  <a:cubicBezTo>
                    <a:pt x="275" y="284"/>
                    <a:pt x="291" y="278"/>
                    <a:pt x="296" y="262"/>
                  </a:cubicBezTo>
                  <a:cubicBezTo>
                    <a:pt x="300" y="246"/>
                    <a:pt x="294" y="230"/>
                    <a:pt x="287" y="217"/>
                  </a:cubicBezTo>
                  <a:cubicBezTo>
                    <a:pt x="264" y="175"/>
                    <a:pt x="222" y="155"/>
                    <a:pt x="179" y="142"/>
                  </a:cubicBezTo>
                  <a:cubicBezTo>
                    <a:pt x="178" y="141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1"/>
                  </a:cubicBezTo>
                  <a:cubicBezTo>
                    <a:pt x="170" y="131"/>
                    <a:pt x="162" y="120"/>
                    <a:pt x="154" y="110"/>
                  </a:cubicBezTo>
                  <a:cubicBezTo>
                    <a:pt x="159" y="114"/>
                    <a:pt x="164" y="117"/>
                    <a:pt x="170" y="119"/>
                  </a:cubicBezTo>
                  <a:cubicBezTo>
                    <a:pt x="185" y="127"/>
                    <a:pt x="201" y="132"/>
                    <a:pt x="217" y="136"/>
                  </a:cubicBezTo>
                  <a:cubicBezTo>
                    <a:pt x="234" y="140"/>
                    <a:pt x="277" y="149"/>
                    <a:pt x="284" y="124"/>
                  </a:cubicBezTo>
                  <a:cubicBezTo>
                    <a:pt x="292" y="93"/>
                    <a:pt x="260" y="69"/>
                    <a:pt x="233" y="66"/>
                  </a:cubicBezTo>
                  <a:close/>
                </a:path>
              </a:pathLst>
            </a:custGeom>
            <a:solidFill>
              <a:srgbClr val="528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9820275" y="1936751"/>
              <a:ext cx="423863" cy="439738"/>
            </a:xfrm>
            <a:custGeom>
              <a:avLst/>
              <a:gdLst>
                <a:gd name="T0" fmla="*/ 106 w 113"/>
                <a:gd name="T1" fmla="*/ 61 h 117"/>
                <a:gd name="T2" fmla="*/ 55 w 113"/>
                <a:gd name="T3" fmla="*/ 69 h 117"/>
                <a:gd name="T4" fmla="*/ 28 w 113"/>
                <a:gd name="T5" fmla="*/ 38 h 117"/>
                <a:gd name="T6" fmla="*/ 2 w 113"/>
                <a:gd name="T7" fmla="*/ 2 h 117"/>
                <a:gd name="T8" fmla="*/ 0 w 113"/>
                <a:gd name="T9" fmla="*/ 3 h 117"/>
                <a:gd name="T10" fmla="*/ 28 w 113"/>
                <a:gd name="T11" fmla="*/ 43 h 117"/>
                <a:gd name="T12" fmla="*/ 54 w 113"/>
                <a:gd name="T13" fmla="*/ 72 h 117"/>
                <a:gd name="T14" fmla="*/ 55 w 113"/>
                <a:gd name="T15" fmla="*/ 75 h 117"/>
                <a:gd name="T16" fmla="*/ 62 w 113"/>
                <a:gd name="T17" fmla="*/ 111 h 117"/>
                <a:gd name="T18" fmla="*/ 77 w 113"/>
                <a:gd name="T19" fmla="*/ 95 h 117"/>
                <a:gd name="T20" fmla="*/ 99 w 113"/>
                <a:gd name="T21" fmla="*/ 97 h 117"/>
                <a:gd name="T22" fmla="*/ 101 w 113"/>
                <a:gd name="T23" fmla="*/ 94 h 117"/>
                <a:gd name="T24" fmla="*/ 95 w 113"/>
                <a:gd name="T25" fmla="*/ 80 h 117"/>
                <a:gd name="T26" fmla="*/ 109 w 113"/>
                <a:gd name="T27" fmla="*/ 76 h 117"/>
                <a:gd name="T28" fmla="*/ 106 w 113"/>
                <a:gd name="T29" fmla="*/ 6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7">
                  <a:moveTo>
                    <a:pt x="106" y="61"/>
                  </a:moveTo>
                  <a:cubicBezTo>
                    <a:pt x="91" y="47"/>
                    <a:pt x="65" y="52"/>
                    <a:pt x="55" y="69"/>
                  </a:cubicBezTo>
                  <a:cubicBezTo>
                    <a:pt x="47" y="59"/>
                    <a:pt x="37" y="49"/>
                    <a:pt x="28" y="38"/>
                  </a:cubicBezTo>
                  <a:cubicBezTo>
                    <a:pt x="19" y="26"/>
                    <a:pt x="11" y="14"/>
                    <a:pt x="2" y="2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7" y="17"/>
                    <a:pt x="17" y="30"/>
                    <a:pt x="28" y="43"/>
                  </a:cubicBezTo>
                  <a:cubicBezTo>
                    <a:pt x="36" y="53"/>
                    <a:pt x="44" y="63"/>
                    <a:pt x="54" y="72"/>
                  </a:cubicBezTo>
                  <a:cubicBezTo>
                    <a:pt x="54" y="73"/>
                    <a:pt x="54" y="74"/>
                    <a:pt x="55" y="75"/>
                  </a:cubicBezTo>
                  <a:cubicBezTo>
                    <a:pt x="47" y="86"/>
                    <a:pt x="49" y="104"/>
                    <a:pt x="62" y="111"/>
                  </a:cubicBezTo>
                  <a:cubicBezTo>
                    <a:pt x="74" y="117"/>
                    <a:pt x="77" y="104"/>
                    <a:pt x="77" y="95"/>
                  </a:cubicBezTo>
                  <a:cubicBezTo>
                    <a:pt x="84" y="99"/>
                    <a:pt x="91" y="100"/>
                    <a:pt x="99" y="97"/>
                  </a:cubicBezTo>
                  <a:cubicBezTo>
                    <a:pt x="100" y="97"/>
                    <a:pt x="101" y="95"/>
                    <a:pt x="101" y="94"/>
                  </a:cubicBezTo>
                  <a:cubicBezTo>
                    <a:pt x="99" y="89"/>
                    <a:pt x="97" y="84"/>
                    <a:pt x="95" y="80"/>
                  </a:cubicBezTo>
                  <a:cubicBezTo>
                    <a:pt x="100" y="81"/>
                    <a:pt x="105" y="80"/>
                    <a:pt x="109" y="76"/>
                  </a:cubicBezTo>
                  <a:cubicBezTo>
                    <a:pt x="113" y="72"/>
                    <a:pt x="111" y="64"/>
                    <a:pt x="106" y="61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8972550" y="2360613"/>
              <a:ext cx="1128713" cy="974725"/>
            </a:xfrm>
            <a:custGeom>
              <a:avLst/>
              <a:gdLst>
                <a:gd name="T0" fmla="*/ 297 w 301"/>
                <a:gd name="T1" fmla="*/ 256 h 259"/>
                <a:gd name="T2" fmla="*/ 296 w 301"/>
                <a:gd name="T3" fmla="*/ 254 h 259"/>
                <a:gd name="T4" fmla="*/ 296 w 301"/>
                <a:gd name="T5" fmla="*/ 198 h 259"/>
                <a:gd name="T6" fmla="*/ 276 w 301"/>
                <a:gd name="T7" fmla="*/ 151 h 259"/>
                <a:gd name="T8" fmla="*/ 203 w 301"/>
                <a:gd name="T9" fmla="*/ 124 h 259"/>
                <a:gd name="T10" fmla="*/ 203 w 301"/>
                <a:gd name="T11" fmla="*/ 124 h 259"/>
                <a:gd name="T12" fmla="*/ 114 w 301"/>
                <a:gd name="T13" fmla="*/ 58 h 259"/>
                <a:gd name="T14" fmla="*/ 84 w 301"/>
                <a:gd name="T15" fmla="*/ 39 h 259"/>
                <a:gd name="T16" fmla="*/ 152 w 301"/>
                <a:gd name="T17" fmla="*/ 29 h 259"/>
                <a:gd name="T18" fmla="*/ 196 w 301"/>
                <a:gd name="T19" fmla="*/ 34 h 259"/>
                <a:gd name="T20" fmla="*/ 196 w 301"/>
                <a:gd name="T21" fmla="*/ 35 h 259"/>
                <a:gd name="T22" fmla="*/ 284 w 301"/>
                <a:gd name="T23" fmla="*/ 92 h 259"/>
                <a:gd name="T24" fmla="*/ 286 w 301"/>
                <a:gd name="T25" fmla="*/ 89 h 259"/>
                <a:gd name="T26" fmla="*/ 285 w 301"/>
                <a:gd name="T27" fmla="*/ 89 h 259"/>
                <a:gd name="T28" fmla="*/ 286 w 301"/>
                <a:gd name="T29" fmla="*/ 88 h 259"/>
                <a:gd name="T30" fmla="*/ 198 w 301"/>
                <a:gd name="T31" fmla="*/ 31 h 259"/>
                <a:gd name="T32" fmla="*/ 147 w 301"/>
                <a:gd name="T33" fmla="*/ 26 h 259"/>
                <a:gd name="T34" fmla="*/ 83 w 301"/>
                <a:gd name="T35" fmla="*/ 38 h 259"/>
                <a:gd name="T36" fmla="*/ 55 w 301"/>
                <a:gd name="T37" fmla="*/ 21 h 259"/>
                <a:gd name="T38" fmla="*/ 0 w 301"/>
                <a:gd name="T39" fmla="*/ 3 h 259"/>
                <a:gd name="T40" fmla="*/ 0 w 301"/>
                <a:gd name="T41" fmla="*/ 4 h 259"/>
                <a:gd name="T42" fmla="*/ 61 w 301"/>
                <a:gd name="T43" fmla="*/ 29 h 259"/>
                <a:gd name="T44" fmla="*/ 80 w 301"/>
                <a:gd name="T45" fmla="*/ 40 h 259"/>
                <a:gd name="T46" fmla="*/ 81 w 301"/>
                <a:gd name="T47" fmla="*/ 41 h 259"/>
                <a:gd name="T48" fmla="*/ 81 w 301"/>
                <a:gd name="T49" fmla="*/ 41 h 259"/>
                <a:gd name="T50" fmla="*/ 116 w 301"/>
                <a:gd name="T51" fmla="*/ 64 h 259"/>
                <a:gd name="T52" fmla="*/ 134 w 301"/>
                <a:gd name="T53" fmla="*/ 101 h 259"/>
                <a:gd name="T54" fmla="*/ 136 w 301"/>
                <a:gd name="T55" fmla="*/ 108 h 259"/>
                <a:gd name="T56" fmla="*/ 135 w 301"/>
                <a:gd name="T57" fmla="*/ 108 h 259"/>
                <a:gd name="T58" fmla="*/ 135 w 301"/>
                <a:gd name="T59" fmla="*/ 169 h 259"/>
                <a:gd name="T60" fmla="*/ 150 w 301"/>
                <a:gd name="T61" fmla="*/ 202 h 259"/>
                <a:gd name="T62" fmla="*/ 162 w 301"/>
                <a:gd name="T63" fmla="*/ 234 h 259"/>
                <a:gd name="T64" fmla="*/ 164 w 301"/>
                <a:gd name="T65" fmla="*/ 233 h 259"/>
                <a:gd name="T66" fmla="*/ 164 w 301"/>
                <a:gd name="T67" fmla="*/ 231 h 259"/>
                <a:gd name="T68" fmla="*/ 140 w 301"/>
                <a:gd name="T69" fmla="*/ 109 h 259"/>
                <a:gd name="T70" fmla="*/ 136 w 301"/>
                <a:gd name="T71" fmla="*/ 97 h 259"/>
                <a:gd name="T72" fmla="*/ 121 w 301"/>
                <a:gd name="T73" fmla="*/ 67 h 259"/>
                <a:gd name="T74" fmla="*/ 182 w 301"/>
                <a:gd name="T75" fmla="*/ 112 h 259"/>
                <a:gd name="T76" fmla="*/ 201 w 301"/>
                <a:gd name="T77" fmla="*/ 129 h 259"/>
                <a:gd name="T78" fmla="*/ 232 w 301"/>
                <a:gd name="T79" fmla="*/ 196 h 259"/>
                <a:gd name="T80" fmla="*/ 264 w 301"/>
                <a:gd name="T81" fmla="*/ 225 h 259"/>
                <a:gd name="T82" fmla="*/ 295 w 301"/>
                <a:gd name="T83" fmla="*/ 258 h 259"/>
                <a:gd name="T84" fmla="*/ 297 w 301"/>
                <a:gd name="T85" fmla="*/ 25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259">
                  <a:moveTo>
                    <a:pt x="297" y="256"/>
                  </a:moveTo>
                  <a:cubicBezTo>
                    <a:pt x="297" y="255"/>
                    <a:pt x="296" y="255"/>
                    <a:pt x="296" y="254"/>
                  </a:cubicBezTo>
                  <a:cubicBezTo>
                    <a:pt x="301" y="237"/>
                    <a:pt x="299" y="216"/>
                    <a:pt x="296" y="198"/>
                  </a:cubicBezTo>
                  <a:cubicBezTo>
                    <a:pt x="293" y="182"/>
                    <a:pt x="288" y="164"/>
                    <a:pt x="276" y="151"/>
                  </a:cubicBezTo>
                  <a:cubicBezTo>
                    <a:pt x="261" y="133"/>
                    <a:pt x="228" y="110"/>
                    <a:pt x="203" y="124"/>
                  </a:cubicBezTo>
                  <a:cubicBezTo>
                    <a:pt x="203" y="124"/>
                    <a:pt x="203" y="124"/>
                    <a:pt x="203" y="124"/>
                  </a:cubicBezTo>
                  <a:cubicBezTo>
                    <a:pt x="176" y="99"/>
                    <a:pt x="144" y="77"/>
                    <a:pt x="114" y="58"/>
                  </a:cubicBezTo>
                  <a:cubicBezTo>
                    <a:pt x="104" y="51"/>
                    <a:pt x="94" y="45"/>
                    <a:pt x="84" y="39"/>
                  </a:cubicBezTo>
                  <a:cubicBezTo>
                    <a:pt x="104" y="28"/>
                    <a:pt x="130" y="28"/>
                    <a:pt x="152" y="29"/>
                  </a:cubicBezTo>
                  <a:cubicBezTo>
                    <a:pt x="166" y="30"/>
                    <a:pt x="181" y="31"/>
                    <a:pt x="196" y="34"/>
                  </a:cubicBezTo>
                  <a:cubicBezTo>
                    <a:pt x="196" y="34"/>
                    <a:pt x="195" y="34"/>
                    <a:pt x="196" y="35"/>
                  </a:cubicBezTo>
                  <a:cubicBezTo>
                    <a:pt x="206" y="74"/>
                    <a:pt x="254" y="75"/>
                    <a:pt x="284" y="92"/>
                  </a:cubicBezTo>
                  <a:cubicBezTo>
                    <a:pt x="286" y="93"/>
                    <a:pt x="287" y="90"/>
                    <a:pt x="286" y="89"/>
                  </a:cubicBezTo>
                  <a:cubicBezTo>
                    <a:pt x="286" y="89"/>
                    <a:pt x="285" y="89"/>
                    <a:pt x="285" y="89"/>
                  </a:cubicBezTo>
                  <a:cubicBezTo>
                    <a:pt x="285" y="88"/>
                    <a:pt x="285" y="88"/>
                    <a:pt x="286" y="88"/>
                  </a:cubicBezTo>
                  <a:cubicBezTo>
                    <a:pt x="291" y="49"/>
                    <a:pt x="232" y="6"/>
                    <a:pt x="198" y="31"/>
                  </a:cubicBezTo>
                  <a:cubicBezTo>
                    <a:pt x="181" y="27"/>
                    <a:pt x="163" y="26"/>
                    <a:pt x="147" y="26"/>
                  </a:cubicBezTo>
                  <a:cubicBezTo>
                    <a:pt x="127" y="25"/>
                    <a:pt x="100" y="25"/>
                    <a:pt x="83" y="38"/>
                  </a:cubicBezTo>
                  <a:cubicBezTo>
                    <a:pt x="74" y="32"/>
                    <a:pt x="65" y="26"/>
                    <a:pt x="55" y="21"/>
                  </a:cubicBezTo>
                  <a:cubicBezTo>
                    <a:pt x="40" y="12"/>
                    <a:pt x="19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3" y="7"/>
                    <a:pt x="42" y="17"/>
                    <a:pt x="61" y="29"/>
                  </a:cubicBezTo>
                  <a:cubicBezTo>
                    <a:pt x="68" y="33"/>
                    <a:pt x="74" y="37"/>
                    <a:pt x="80" y="40"/>
                  </a:cubicBezTo>
                  <a:cubicBezTo>
                    <a:pt x="80" y="41"/>
                    <a:pt x="80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93" y="48"/>
                    <a:pt x="104" y="56"/>
                    <a:pt x="116" y="64"/>
                  </a:cubicBezTo>
                  <a:cubicBezTo>
                    <a:pt x="123" y="76"/>
                    <a:pt x="129" y="87"/>
                    <a:pt x="134" y="101"/>
                  </a:cubicBezTo>
                  <a:cubicBezTo>
                    <a:pt x="134" y="103"/>
                    <a:pt x="135" y="106"/>
                    <a:pt x="136" y="108"/>
                  </a:cubicBezTo>
                  <a:cubicBezTo>
                    <a:pt x="136" y="108"/>
                    <a:pt x="136" y="108"/>
                    <a:pt x="135" y="108"/>
                  </a:cubicBezTo>
                  <a:cubicBezTo>
                    <a:pt x="124" y="127"/>
                    <a:pt x="128" y="150"/>
                    <a:pt x="135" y="169"/>
                  </a:cubicBezTo>
                  <a:cubicBezTo>
                    <a:pt x="140" y="180"/>
                    <a:pt x="146" y="191"/>
                    <a:pt x="150" y="202"/>
                  </a:cubicBezTo>
                  <a:cubicBezTo>
                    <a:pt x="155" y="213"/>
                    <a:pt x="158" y="223"/>
                    <a:pt x="162" y="234"/>
                  </a:cubicBezTo>
                  <a:cubicBezTo>
                    <a:pt x="162" y="236"/>
                    <a:pt x="164" y="235"/>
                    <a:pt x="164" y="233"/>
                  </a:cubicBezTo>
                  <a:cubicBezTo>
                    <a:pt x="164" y="233"/>
                    <a:pt x="164" y="232"/>
                    <a:pt x="164" y="231"/>
                  </a:cubicBezTo>
                  <a:cubicBezTo>
                    <a:pt x="172" y="191"/>
                    <a:pt x="195" y="122"/>
                    <a:pt x="140" y="109"/>
                  </a:cubicBezTo>
                  <a:cubicBezTo>
                    <a:pt x="139" y="104"/>
                    <a:pt x="137" y="100"/>
                    <a:pt x="136" y="97"/>
                  </a:cubicBezTo>
                  <a:cubicBezTo>
                    <a:pt x="132" y="87"/>
                    <a:pt x="128" y="75"/>
                    <a:pt x="121" y="67"/>
                  </a:cubicBezTo>
                  <a:cubicBezTo>
                    <a:pt x="142" y="81"/>
                    <a:pt x="163" y="96"/>
                    <a:pt x="182" y="112"/>
                  </a:cubicBezTo>
                  <a:cubicBezTo>
                    <a:pt x="189" y="117"/>
                    <a:pt x="195" y="123"/>
                    <a:pt x="201" y="129"/>
                  </a:cubicBezTo>
                  <a:cubicBezTo>
                    <a:pt x="206" y="154"/>
                    <a:pt x="215" y="178"/>
                    <a:pt x="232" y="196"/>
                  </a:cubicBezTo>
                  <a:cubicBezTo>
                    <a:pt x="242" y="207"/>
                    <a:pt x="253" y="216"/>
                    <a:pt x="264" y="225"/>
                  </a:cubicBezTo>
                  <a:cubicBezTo>
                    <a:pt x="275" y="235"/>
                    <a:pt x="285" y="246"/>
                    <a:pt x="295" y="258"/>
                  </a:cubicBezTo>
                  <a:cubicBezTo>
                    <a:pt x="296" y="259"/>
                    <a:pt x="298" y="258"/>
                    <a:pt x="297" y="256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8416925" y="2846388"/>
              <a:ext cx="817563" cy="527050"/>
            </a:xfrm>
            <a:custGeom>
              <a:avLst/>
              <a:gdLst>
                <a:gd name="T0" fmla="*/ 181 w 218"/>
                <a:gd name="T1" fmla="*/ 102 h 140"/>
                <a:gd name="T2" fmla="*/ 202 w 218"/>
                <a:gd name="T3" fmla="*/ 88 h 140"/>
                <a:gd name="T4" fmla="*/ 201 w 218"/>
                <a:gd name="T5" fmla="*/ 63 h 140"/>
                <a:gd name="T6" fmla="*/ 200 w 218"/>
                <a:gd name="T7" fmla="*/ 32 h 140"/>
                <a:gd name="T8" fmla="*/ 154 w 218"/>
                <a:gd name="T9" fmla="*/ 66 h 140"/>
                <a:gd name="T10" fmla="*/ 153 w 218"/>
                <a:gd name="T11" fmla="*/ 67 h 140"/>
                <a:gd name="T12" fmla="*/ 153 w 218"/>
                <a:gd name="T13" fmla="*/ 67 h 140"/>
                <a:gd name="T14" fmla="*/ 110 w 218"/>
                <a:gd name="T15" fmla="*/ 58 h 140"/>
                <a:gd name="T16" fmla="*/ 67 w 218"/>
                <a:gd name="T17" fmla="*/ 40 h 140"/>
                <a:gd name="T18" fmla="*/ 29 w 218"/>
                <a:gd name="T19" fmla="*/ 15 h 140"/>
                <a:gd name="T20" fmla="*/ 1 w 218"/>
                <a:gd name="T21" fmla="*/ 0 h 140"/>
                <a:gd name="T22" fmla="*/ 0 w 218"/>
                <a:gd name="T23" fmla="*/ 1 h 140"/>
                <a:gd name="T24" fmla="*/ 75 w 218"/>
                <a:gd name="T25" fmla="*/ 48 h 140"/>
                <a:gd name="T26" fmla="*/ 152 w 218"/>
                <a:gd name="T27" fmla="*/ 71 h 140"/>
                <a:gd name="T28" fmla="*/ 148 w 218"/>
                <a:gd name="T29" fmla="*/ 95 h 140"/>
                <a:gd name="T30" fmla="*/ 151 w 218"/>
                <a:gd name="T31" fmla="*/ 121 h 140"/>
                <a:gd name="T32" fmla="*/ 181 w 218"/>
                <a:gd name="T33" fmla="*/ 10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" h="140">
                  <a:moveTo>
                    <a:pt x="181" y="102"/>
                  </a:moveTo>
                  <a:cubicBezTo>
                    <a:pt x="190" y="105"/>
                    <a:pt x="199" y="96"/>
                    <a:pt x="202" y="88"/>
                  </a:cubicBezTo>
                  <a:cubicBezTo>
                    <a:pt x="206" y="80"/>
                    <a:pt x="206" y="71"/>
                    <a:pt x="201" y="63"/>
                  </a:cubicBezTo>
                  <a:cubicBezTo>
                    <a:pt x="212" y="56"/>
                    <a:pt x="218" y="35"/>
                    <a:pt x="200" y="32"/>
                  </a:cubicBezTo>
                  <a:cubicBezTo>
                    <a:pt x="179" y="28"/>
                    <a:pt x="164" y="49"/>
                    <a:pt x="154" y="66"/>
                  </a:cubicBezTo>
                  <a:cubicBezTo>
                    <a:pt x="154" y="66"/>
                    <a:pt x="153" y="66"/>
                    <a:pt x="153" y="67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39" y="64"/>
                    <a:pt x="124" y="62"/>
                    <a:pt x="110" y="58"/>
                  </a:cubicBezTo>
                  <a:cubicBezTo>
                    <a:pt x="95" y="54"/>
                    <a:pt x="81" y="48"/>
                    <a:pt x="67" y="40"/>
                  </a:cubicBezTo>
                  <a:cubicBezTo>
                    <a:pt x="54" y="32"/>
                    <a:pt x="42" y="24"/>
                    <a:pt x="29" y="15"/>
                  </a:cubicBezTo>
                  <a:cubicBezTo>
                    <a:pt x="21" y="9"/>
                    <a:pt x="11" y="3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6" y="15"/>
                    <a:pt x="48" y="35"/>
                    <a:pt x="75" y="48"/>
                  </a:cubicBezTo>
                  <a:cubicBezTo>
                    <a:pt x="98" y="60"/>
                    <a:pt x="125" y="70"/>
                    <a:pt x="152" y="71"/>
                  </a:cubicBezTo>
                  <a:cubicBezTo>
                    <a:pt x="149" y="79"/>
                    <a:pt x="148" y="87"/>
                    <a:pt x="148" y="95"/>
                  </a:cubicBezTo>
                  <a:cubicBezTo>
                    <a:pt x="147" y="103"/>
                    <a:pt x="147" y="114"/>
                    <a:pt x="151" y="121"/>
                  </a:cubicBezTo>
                  <a:cubicBezTo>
                    <a:pt x="164" y="140"/>
                    <a:pt x="179" y="116"/>
                    <a:pt x="181" y="102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8623300" y="2662238"/>
              <a:ext cx="341313" cy="338138"/>
            </a:xfrm>
            <a:custGeom>
              <a:avLst/>
              <a:gdLst>
                <a:gd name="T0" fmla="*/ 89 w 91"/>
                <a:gd name="T1" fmla="*/ 0 h 90"/>
                <a:gd name="T2" fmla="*/ 30 w 91"/>
                <a:gd name="T3" fmla="*/ 27 h 90"/>
                <a:gd name="T4" fmla="*/ 0 w 91"/>
                <a:gd name="T5" fmla="*/ 84 h 90"/>
                <a:gd name="T6" fmla="*/ 0 w 91"/>
                <a:gd name="T7" fmla="*/ 84 h 90"/>
                <a:gd name="T8" fmla="*/ 1 w 91"/>
                <a:gd name="T9" fmla="*/ 86 h 90"/>
                <a:gd name="T10" fmla="*/ 1 w 91"/>
                <a:gd name="T11" fmla="*/ 86 h 90"/>
                <a:gd name="T12" fmla="*/ 2 w 91"/>
                <a:gd name="T13" fmla="*/ 86 h 90"/>
                <a:gd name="T14" fmla="*/ 2 w 91"/>
                <a:gd name="T15" fmla="*/ 86 h 90"/>
                <a:gd name="T16" fmla="*/ 61 w 91"/>
                <a:gd name="T17" fmla="*/ 61 h 90"/>
                <a:gd name="T18" fmla="*/ 89 w 91"/>
                <a:gd name="T19" fmla="*/ 3 h 90"/>
                <a:gd name="T20" fmla="*/ 89 w 91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90">
                  <a:moveTo>
                    <a:pt x="89" y="0"/>
                  </a:moveTo>
                  <a:cubicBezTo>
                    <a:pt x="67" y="0"/>
                    <a:pt x="45" y="14"/>
                    <a:pt x="30" y="27"/>
                  </a:cubicBezTo>
                  <a:cubicBezTo>
                    <a:pt x="14" y="42"/>
                    <a:pt x="0" y="6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2" y="90"/>
                    <a:pt x="47" y="74"/>
                    <a:pt x="61" y="61"/>
                  </a:cubicBezTo>
                  <a:cubicBezTo>
                    <a:pt x="76" y="46"/>
                    <a:pt x="90" y="25"/>
                    <a:pt x="89" y="3"/>
                  </a:cubicBezTo>
                  <a:cubicBezTo>
                    <a:pt x="91" y="3"/>
                    <a:pt x="91" y="0"/>
                    <a:pt x="89" y="0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8623300" y="3030538"/>
              <a:ext cx="209550" cy="466725"/>
            </a:xfrm>
            <a:custGeom>
              <a:avLst/>
              <a:gdLst>
                <a:gd name="T0" fmla="*/ 45 w 56"/>
                <a:gd name="T1" fmla="*/ 123 h 124"/>
                <a:gd name="T2" fmla="*/ 54 w 56"/>
                <a:gd name="T3" fmla="*/ 55 h 124"/>
                <a:gd name="T4" fmla="*/ 26 w 56"/>
                <a:gd name="T5" fmla="*/ 2 h 124"/>
                <a:gd name="T6" fmla="*/ 26 w 56"/>
                <a:gd name="T7" fmla="*/ 1 h 124"/>
                <a:gd name="T8" fmla="*/ 25 w 56"/>
                <a:gd name="T9" fmla="*/ 1 h 124"/>
                <a:gd name="T10" fmla="*/ 25 w 56"/>
                <a:gd name="T11" fmla="*/ 1 h 124"/>
                <a:gd name="T12" fmla="*/ 25 w 56"/>
                <a:gd name="T13" fmla="*/ 2 h 124"/>
                <a:gd name="T14" fmla="*/ 38 w 56"/>
                <a:gd name="T15" fmla="*/ 122 h 124"/>
                <a:gd name="T16" fmla="*/ 41 w 56"/>
                <a:gd name="T17" fmla="*/ 122 h 124"/>
                <a:gd name="T18" fmla="*/ 45 w 56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124">
                  <a:moveTo>
                    <a:pt x="45" y="123"/>
                  </a:moveTo>
                  <a:cubicBezTo>
                    <a:pt x="55" y="102"/>
                    <a:pt x="56" y="77"/>
                    <a:pt x="54" y="55"/>
                  </a:cubicBezTo>
                  <a:cubicBezTo>
                    <a:pt x="51" y="37"/>
                    <a:pt x="45" y="9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7" y="1"/>
                    <a:pt x="26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0" y="39"/>
                    <a:pt x="14" y="88"/>
                    <a:pt x="38" y="122"/>
                  </a:cubicBezTo>
                  <a:cubicBezTo>
                    <a:pt x="39" y="123"/>
                    <a:pt x="40" y="123"/>
                    <a:pt x="41" y="122"/>
                  </a:cubicBezTo>
                  <a:cubicBezTo>
                    <a:pt x="42" y="124"/>
                    <a:pt x="44" y="124"/>
                    <a:pt x="45" y="123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1231563" y="2071688"/>
              <a:ext cx="544513" cy="733425"/>
            </a:xfrm>
            <a:custGeom>
              <a:avLst/>
              <a:gdLst>
                <a:gd name="T0" fmla="*/ 68 w 145"/>
                <a:gd name="T1" fmla="*/ 192 h 195"/>
                <a:gd name="T2" fmla="*/ 85 w 145"/>
                <a:gd name="T3" fmla="*/ 177 h 195"/>
                <a:gd name="T4" fmla="*/ 74 w 145"/>
                <a:gd name="T5" fmla="*/ 163 h 195"/>
                <a:gd name="T6" fmla="*/ 73 w 145"/>
                <a:gd name="T7" fmla="*/ 162 h 195"/>
                <a:gd name="T8" fmla="*/ 71 w 145"/>
                <a:gd name="T9" fmla="*/ 162 h 195"/>
                <a:gd name="T10" fmla="*/ 71 w 145"/>
                <a:gd name="T11" fmla="*/ 117 h 195"/>
                <a:gd name="T12" fmla="*/ 112 w 145"/>
                <a:gd name="T13" fmla="*/ 157 h 195"/>
                <a:gd name="T14" fmla="*/ 112 w 145"/>
                <a:gd name="T15" fmla="*/ 174 h 195"/>
                <a:gd name="T16" fmla="*/ 126 w 145"/>
                <a:gd name="T17" fmla="*/ 176 h 195"/>
                <a:gd name="T18" fmla="*/ 129 w 145"/>
                <a:gd name="T19" fmla="*/ 160 h 195"/>
                <a:gd name="T20" fmla="*/ 117 w 145"/>
                <a:gd name="T21" fmla="*/ 155 h 195"/>
                <a:gd name="T22" fmla="*/ 94 w 145"/>
                <a:gd name="T23" fmla="*/ 134 h 195"/>
                <a:gd name="T24" fmla="*/ 119 w 145"/>
                <a:gd name="T25" fmla="*/ 135 h 195"/>
                <a:gd name="T26" fmla="*/ 131 w 145"/>
                <a:gd name="T27" fmla="*/ 142 h 195"/>
                <a:gd name="T28" fmla="*/ 143 w 145"/>
                <a:gd name="T29" fmla="*/ 134 h 195"/>
                <a:gd name="T30" fmla="*/ 132 w 145"/>
                <a:gd name="T31" fmla="*/ 121 h 195"/>
                <a:gd name="T32" fmla="*/ 118 w 145"/>
                <a:gd name="T33" fmla="*/ 130 h 195"/>
                <a:gd name="T34" fmla="*/ 118 w 145"/>
                <a:gd name="T35" fmla="*/ 131 h 195"/>
                <a:gd name="T36" fmla="*/ 91 w 145"/>
                <a:gd name="T37" fmla="*/ 131 h 195"/>
                <a:gd name="T38" fmla="*/ 53 w 145"/>
                <a:gd name="T39" fmla="*/ 87 h 195"/>
                <a:gd name="T40" fmla="*/ 112 w 145"/>
                <a:gd name="T41" fmla="*/ 93 h 195"/>
                <a:gd name="T42" fmla="*/ 126 w 145"/>
                <a:gd name="T43" fmla="*/ 99 h 195"/>
                <a:gd name="T44" fmla="*/ 136 w 145"/>
                <a:gd name="T45" fmla="*/ 84 h 195"/>
                <a:gd name="T46" fmla="*/ 120 w 145"/>
                <a:gd name="T47" fmla="*/ 72 h 195"/>
                <a:gd name="T48" fmla="*/ 111 w 145"/>
                <a:gd name="T49" fmla="*/ 84 h 195"/>
                <a:gd name="T50" fmla="*/ 110 w 145"/>
                <a:gd name="T51" fmla="*/ 86 h 195"/>
                <a:gd name="T52" fmla="*/ 110 w 145"/>
                <a:gd name="T53" fmla="*/ 88 h 195"/>
                <a:gd name="T54" fmla="*/ 50 w 145"/>
                <a:gd name="T55" fmla="*/ 84 h 195"/>
                <a:gd name="T56" fmla="*/ 20 w 145"/>
                <a:gd name="T57" fmla="*/ 30 h 195"/>
                <a:gd name="T58" fmla="*/ 87 w 145"/>
                <a:gd name="T59" fmla="*/ 39 h 195"/>
                <a:gd name="T60" fmla="*/ 104 w 145"/>
                <a:gd name="T61" fmla="*/ 44 h 195"/>
                <a:gd name="T62" fmla="*/ 111 w 145"/>
                <a:gd name="T63" fmla="*/ 29 h 195"/>
                <a:gd name="T64" fmla="*/ 93 w 145"/>
                <a:gd name="T65" fmla="*/ 20 h 195"/>
                <a:gd name="T66" fmla="*/ 85 w 145"/>
                <a:gd name="T67" fmla="*/ 34 h 195"/>
                <a:gd name="T68" fmla="*/ 19 w 145"/>
                <a:gd name="T69" fmla="*/ 27 h 195"/>
                <a:gd name="T70" fmla="*/ 5 w 145"/>
                <a:gd name="T71" fmla="*/ 1 h 195"/>
                <a:gd name="T72" fmla="*/ 4 w 145"/>
                <a:gd name="T73" fmla="*/ 1 h 195"/>
                <a:gd name="T74" fmla="*/ 28 w 145"/>
                <a:gd name="T75" fmla="*/ 56 h 195"/>
                <a:gd name="T76" fmla="*/ 27 w 145"/>
                <a:gd name="T77" fmla="*/ 88 h 195"/>
                <a:gd name="T78" fmla="*/ 19 w 145"/>
                <a:gd name="T79" fmla="*/ 112 h 195"/>
                <a:gd name="T80" fmla="*/ 13 w 145"/>
                <a:gd name="T81" fmla="*/ 113 h 195"/>
                <a:gd name="T82" fmla="*/ 11 w 145"/>
                <a:gd name="T83" fmla="*/ 113 h 195"/>
                <a:gd name="T84" fmla="*/ 7 w 145"/>
                <a:gd name="T85" fmla="*/ 134 h 195"/>
                <a:gd name="T86" fmla="*/ 31 w 145"/>
                <a:gd name="T87" fmla="*/ 138 h 195"/>
                <a:gd name="T88" fmla="*/ 33 w 145"/>
                <a:gd name="T89" fmla="*/ 115 h 195"/>
                <a:gd name="T90" fmla="*/ 25 w 145"/>
                <a:gd name="T91" fmla="*/ 112 h 195"/>
                <a:gd name="T92" fmla="*/ 32 w 145"/>
                <a:gd name="T93" fmla="*/ 63 h 195"/>
                <a:gd name="T94" fmla="*/ 67 w 145"/>
                <a:gd name="T95" fmla="*/ 113 h 195"/>
                <a:gd name="T96" fmla="*/ 67 w 145"/>
                <a:gd name="T97" fmla="*/ 113 h 195"/>
                <a:gd name="T98" fmla="*/ 66 w 145"/>
                <a:gd name="T99" fmla="*/ 163 h 195"/>
                <a:gd name="T100" fmla="*/ 57 w 145"/>
                <a:gd name="T101" fmla="*/ 176 h 195"/>
                <a:gd name="T102" fmla="*/ 68 w 145"/>
                <a:gd name="T103" fmla="*/ 1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5" h="195">
                  <a:moveTo>
                    <a:pt x="68" y="192"/>
                  </a:moveTo>
                  <a:cubicBezTo>
                    <a:pt x="77" y="195"/>
                    <a:pt x="85" y="184"/>
                    <a:pt x="85" y="177"/>
                  </a:cubicBezTo>
                  <a:cubicBezTo>
                    <a:pt x="86" y="169"/>
                    <a:pt x="81" y="164"/>
                    <a:pt x="74" y="163"/>
                  </a:cubicBezTo>
                  <a:cubicBezTo>
                    <a:pt x="74" y="163"/>
                    <a:pt x="74" y="162"/>
                    <a:pt x="73" y="162"/>
                  </a:cubicBezTo>
                  <a:cubicBezTo>
                    <a:pt x="73" y="162"/>
                    <a:pt x="72" y="162"/>
                    <a:pt x="71" y="162"/>
                  </a:cubicBezTo>
                  <a:cubicBezTo>
                    <a:pt x="75" y="148"/>
                    <a:pt x="75" y="131"/>
                    <a:pt x="71" y="117"/>
                  </a:cubicBezTo>
                  <a:cubicBezTo>
                    <a:pt x="84" y="132"/>
                    <a:pt x="98" y="145"/>
                    <a:pt x="112" y="157"/>
                  </a:cubicBezTo>
                  <a:cubicBezTo>
                    <a:pt x="109" y="162"/>
                    <a:pt x="107" y="170"/>
                    <a:pt x="112" y="174"/>
                  </a:cubicBezTo>
                  <a:cubicBezTo>
                    <a:pt x="116" y="178"/>
                    <a:pt x="122" y="178"/>
                    <a:pt x="126" y="176"/>
                  </a:cubicBezTo>
                  <a:cubicBezTo>
                    <a:pt x="133" y="173"/>
                    <a:pt x="132" y="166"/>
                    <a:pt x="129" y="160"/>
                  </a:cubicBezTo>
                  <a:cubicBezTo>
                    <a:pt x="126" y="155"/>
                    <a:pt x="121" y="154"/>
                    <a:pt x="117" y="155"/>
                  </a:cubicBezTo>
                  <a:cubicBezTo>
                    <a:pt x="109" y="148"/>
                    <a:pt x="101" y="141"/>
                    <a:pt x="94" y="134"/>
                  </a:cubicBezTo>
                  <a:cubicBezTo>
                    <a:pt x="102" y="135"/>
                    <a:pt x="111" y="136"/>
                    <a:pt x="119" y="135"/>
                  </a:cubicBezTo>
                  <a:cubicBezTo>
                    <a:pt x="121" y="139"/>
                    <a:pt x="126" y="142"/>
                    <a:pt x="131" y="142"/>
                  </a:cubicBezTo>
                  <a:cubicBezTo>
                    <a:pt x="135" y="142"/>
                    <a:pt x="141" y="139"/>
                    <a:pt x="143" y="134"/>
                  </a:cubicBezTo>
                  <a:cubicBezTo>
                    <a:pt x="145" y="128"/>
                    <a:pt x="137" y="123"/>
                    <a:pt x="132" y="121"/>
                  </a:cubicBezTo>
                  <a:cubicBezTo>
                    <a:pt x="126" y="119"/>
                    <a:pt x="119" y="124"/>
                    <a:pt x="118" y="130"/>
                  </a:cubicBezTo>
                  <a:cubicBezTo>
                    <a:pt x="117" y="130"/>
                    <a:pt x="118" y="130"/>
                    <a:pt x="118" y="131"/>
                  </a:cubicBezTo>
                  <a:cubicBezTo>
                    <a:pt x="109" y="131"/>
                    <a:pt x="100" y="132"/>
                    <a:pt x="91" y="131"/>
                  </a:cubicBezTo>
                  <a:cubicBezTo>
                    <a:pt x="77" y="118"/>
                    <a:pt x="64" y="103"/>
                    <a:pt x="53" y="87"/>
                  </a:cubicBezTo>
                  <a:cubicBezTo>
                    <a:pt x="70" y="96"/>
                    <a:pt x="93" y="96"/>
                    <a:pt x="112" y="93"/>
                  </a:cubicBezTo>
                  <a:cubicBezTo>
                    <a:pt x="115" y="98"/>
                    <a:pt x="120" y="101"/>
                    <a:pt x="126" y="99"/>
                  </a:cubicBezTo>
                  <a:cubicBezTo>
                    <a:pt x="132" y="98"/>
                    <a:pt x="138" y="91"/>
                    <a:pt x="136" y="84"/>
                  </a:cubicBezTo>
                  <a:cubicBezTo>
                    <a:pt x="135" y="78"/>
                    <a:pt x="128" y="69"/>
                    <a:pt x="120" y="72"/>
                  </a:cubicBezTo>
                  <a:cubicBezTo>
                    <a:pt x="116" y="74"/>
                    <a:pt x="112" y="79"/>
                    <a:pt x="111" y="84"/>
                  </a:cubicBezTo>
                  <a:cubicBezTo>
                    <a:pt x="110" y="84"/>
                    <a:pt x="109" y="85"/>
                    <a:pt x="110" y="86"/>
                  </a:cubicBezTo>
                  <a:cubicBezTo>
                    <a:pt x="110" y="87"/>
                    <a:pt x="110" y="88"/>
                    <a:pt x="110" y="88"/>
                  </a:cubicBezTo>
                  <a:cubicBezTo>
                    <a:pt x="90" y="91"/>
                    <a:pt x="70" y="93"/>
                    <a:pt x="50" y="84"/>
                  </a:cubicBezTo>
                  <a:cubicBezTo>
                    <a:pt x="39" y="66"/>
                    <a:pt x="29" y="48"/>
                    <a:pt x="20" y="30"/>
                  </a:cubicBezTo>
                  <a:cubicBezTo>
                    <a:pt x="39" y="40"/>
                    <a:pt x="65" y="41"/>
                    <a:pt x="87" y="39"/>
                  </a:cubicBezTo>
                  <a:cubicBezTo>
                    <a:pt x="90" y="44"/>
                    <a:pt x="99" y="47"/>
                    <a:pt x="104" y="44"/>
                  </a:cubicBezTo>
                  <a:cubicBezTo>
                    <a:pt x="110" y="41"/>
                    <a:pt x="112" y="34"/>
                    <a:pt x="111" y="29"/>
                  </a:cubicBezTo>
                  <a:cubicBezTo>
                    <a:pt x="109" y="21"/>
                    <a:pt x="100" y="18"/>
                    <a:pt x="93" y="20"/>
                  </a:cubicBezTo>
                  <a:cubicBezTo>
                    <a:pt x="87" y="22"/>
                    <a:pt x="84" y="28"/>
                    <a:pt x="85" y="34"/>
                  </a:cubicBezTo>
                  <a:cubicBezTo>
                    <a:pt x="63" y="34"/>
                    <a:pt x="41" y="37"/>
                    <a:pt x="19" y="27"/>
                  </a:cubicBezTo>
                  <a:cubicBezTo>
                    <a:pt x="14" y="18"/>
                    <a:pt x="10" y="10"/>
                    <a:pt x="5" y="1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0" y="20"/>
                    <a:pt x="18" y="39"/>
                    <a:pt x="28" y="56"/>
                  </a:cubicBezTo>
                  <a:cubicBezTo>
                    <a:pt x="29" y="67"/>
                    <a:pt x="29" y="78"/>
                    <a:pt x="27" y="88"/>
                  </a:cubicBezTo>
                  <a:cubicBezTo>
                    <a:pt x="25" y="96"/>
                    <a:pt x="22" y="104"/>
                    <a:pt x="19" y="112"/>
                  </a:cubicBezTo>
                  <a:cubicBezTo>
                    <a:pt x="17" y="112"/>
                    <a:pt x="15" y="112"/>
                    <a:pt x="13" y="113"/>
                  </a:cubicBezTo>
                  <a:cubicBezTo>
                    <a:pt x="13" y="112"/>
                    <a:pt x="12" y="112"/>
                    <a:pt x="11" y="113"/>
                  </a:cubicBezTo>
                  <a:cubicBezTo>
                    <a:pt x="3" y="117"/>
                    <a:pt x="0" y="127"/>
                    <a:pt x="7" y="134"/>
                  </a:cubicBezTo>
                  <a:cubicBezTo>
                    <a:pt x="13" y="139"/>
                    <a:pt x="24" y="142"/>
                    <a:pt x="31" y="138"/>
                  </a:cubicBezTo>
                  <a:cubicBezTo>
                    <a:pt x="39" y="134"/>
                    <a:pt x="42" y="121"/>
                    <a:pt x="33" y="115"/>
                  </a:cubicBezTo>
                  <a:cubicBezTo>
                    <a:pt x="31" y="114"/>
                    <a:pt x="28" y="113"/>
                    <a:pt x="25" y="112"/>
                  </a:cubicBezTo>
                  <a:cubicBezTo>
                    <a:pt x="31" y="98"/>
                    <a:pt x="35" y="79"/>
                    <a:pt x="32" y="63"/>
                  </a:cubicBezTo>
                  <a:cubicBezTo>
                    <a:pt x="42" y="81"/>
                    <a:pt x="54" y="97"/>
                    <a:pt x="67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71" y="131"/>
                    <a:pt x="68" y="146"/>
                    <a:pt x="66" y="163"/>
                  </a:cubicBezTo>
                  <a:cubicBezTo>
                    <a:pt x="61" y="166"/>
                    <a:pt x="57" y="170"/>
                    <a:pt x="57" y="176"/>
                  </a:cubicBezTo>
                  <a:cubicBezTo>
                    <a:pt x="57" y="183"/>
                    <a:pt x="62" y="191"/>
                    <a:pt x="68" y="19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10417175" y="1244601"/>
              <a:ext cx="288925" cy="307975"/>
            </a:xfrm>
            <a:custGeom>
              <a:avLst/>
              <a:gdLst>
                <a:gd name="T0" fmla="*/ 74 w 77"/>
                <a:gd name="T1" fmla="*/ 55 h 82"/>
                <a:gd name="T2" fmla="*/ 61 w 77"/>
                <a:gd name="T3" fmla="*/ 43 h 82"/>
                <a:gd name="T4" fmla="*/ 37 w 77"/>
                <a:gd name="T5" fmla="*/ 12 h 82"/>
                <a:gd name="T6" fmla="*/ 24 w 77"/>
                <a:gd name="T7" fmla="*/ 0 h 82"/>
                <a:gd name="T8" fmla="*/ 13 w 77"/>
                <a:gd name="T9" fmla="*/ 11 h 82"/>
                <a:gd name="T10" fmla="*/ 0 w 77"/>
                <a:gd name="T11" fmla="*/ 60 h 82"/>
                <a:gd name="T12" fmla="*/ 0 w 77"/>
                <a:gd name="T13" fmla="*/ 61 h 82"/>
                <a:gd name="T14" fmla="*/ 0 w 77"/>
                <a:gd name="T15" fmla="*/ 61 h 82"/>
                <a:gd name="T16" fmla="*/ 1 w 77"/>
                <a:gd name="T17" fmla="*/ 63 h 82"/>
                <a:gd name="T18" fmla="*/ 2 w 77"/>
                <a:gd name="T19" fmla="*/ 63 h 82"/>
                <a:gd name="T20" fmla="*/ 3 w 77"/>
                <a:gd name="T21" fmla="*/ 63 h 82"/>
                <a:gd name="T22" fmla="*/ 3 w 77"/>
                <a:gd name="T23" fmla="*/ 63 h 82"/>
                <a:gd name="T24" fmla="*/ 4 w 77"/>
                <a:gd name="T25" fmla="*/ 63 h 82"/>
                <a:gd name="T26" fmla="*/ 66 w 77"/>
                <a:gd name="T27" fmla="*/ 70 h 82"/>
                <a:gd name="T28" fmla="*/ 74 w 77"/>
                <a:gd name="T29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82">
                  <a:moveTo>
                    <a:pt x="74" y="55"/>
                  </a:moveTo>
                  <a:cubicBezTo>
                    <a:pt x="73" y="48"/>
                    <a:pt x="67" y="45"/>
                    <a:pt x="61" y="43"/>
                  </a:cubicBezTo>
                  <a:cubicBezTo>
                    <a:pt x="77" y="26"/>
                    <a:pt x="54" y="1"/>
                    <a:pt x="37" y="12"/>
                  </a:cubicBezTo>
                  <a:cubicBezTo>
                    <a:pt x="34" y="6"/>
                    <a:pt x="30" y="0"/>
                    <a:pt x="24" y="0"/>
                  </a:cubicBezTo>
                  <a:cubicBezTo>
                    <a:pt x="18" y="0"/>
                    <a:pt x="15" y="7"/>
                    <a:pt x="13" y="11"/>
                  </a:cubicBezTo>
                  <a:cubicBezTo>
                    <a:pt x="5" y="27"/>
                    <a:pt x="3" y="44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1" y="63"/>
                  </a:cubicBezTo>
                  <a:cubicBezTo>
                    <a:pt x="1" y="63"/>
                    <a:pt x="1" y="63"/>
                    <a:pt x="2" y="63"/>
                  </a:cubicBezTo>
                  <a:cubicBezTo>
                    <a:pt x="2" y="63"/>
                    <a:pt x="2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4" y="63"/>
                  </a:cubicBezTo>
                  <a:cubicBezTo>
                    <a:pt x="23" y="70"/>
                    <a:pt x="46" y="82"/>
                    <a:pt x="66" y="70"/>
                  </a:cubicBezTo>
                  <a:cubicBezTo>
                    <a:pt x="70" y="67"/>
                    <a:pt x="75" y="61"/>
                    <a:pt x="74" y="55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9906000" y="1379538"/>
              <a:ext cx="615950" cy="557213"/>
            </a:xfrm>
            <a:custGeom>
              <a:avLst/>
              <a:gdLst>
                <a:gd name="T0" fmla="*/ 141 w 164"/>
                <a:gd name="T1" fmla="*/ 1 h 148"/>
                <a:gd name="T2" fmla="*/ 138 w 164"/>
                <a:gd name="T3" fmla="*/ 10 h 148"/>
                <a:gd name="T4" fmla="*/ 136 w 164"/>
                <a:gd name="T5" fmla="*/ 23 h 148"/>
                <a:gd name="T6" fmla="*/ 136 w 164"/>
                <a:gd name="T7" fmla="*/ 23 h 148"/>
                <a:gd name="T8" fmla="*/ 57 w 164"/>
                <a:gd name="T9" fmla="*/ 68 h 148"/>
                <a:gd name="T10" fmla="*/ 17 w 164"/>
                <a:gd name="T11" fmla="*/ 107 h 148"/>
                <a:gd name="T12" fmla="*/ 2 w 164"/>
                <a:gd name="T13" fmla="*/ 147 h 148"/>
                <a:gd name="T14" fmla="*/ 3 w 164"/>
                <a:gd name="T15" fmla="*/ 147 h 148"/>
                <a:gd name="T16" fmla="*/ 23 w 164"/>
                <a:gd name="T17" fmla="*/ 106 h 148"/>
                <a:gd name="T18" fmla="*/ 64 w 164"/>
                <a:gd name="T19" fmla="*/ 69 h 148"/>
                <a:gd name="T20" fmla="*/ 138 w 164"/>
                <a:gd name="T21" fmla="*/ 28 h 148"/>
                <a:gd name="T22" fmla="*/ 158 w 164"/>
                <a:gd name="T23" fmla="*/ 34 h 148"/>
                <a:gd name="T24" fmla="*/ 161 w 164"/>
                <a:gd name="T25" fmla="*/ 33 h 148"/>
                <a:gd name="T26" fmla="*/ 160 w 164"/>
                <a:gd name="T27" fmla="*/ 11 h 148"/>
                <a:gd name="T28" fmla="*/ 144 w 164"/>
                <a:gd name="T29" fmla="*/ 1 h 148"/>
                <a:gd name="T30" fmla="*/ 141 w 164"/>
                <a:gd name="T31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148">
                  <a:moveTo>
                    <a:pt x="141" y="1"/>
                  </a:moveTo>
                  <a:cubicBezTo>
                    <a:pt x="140" y="4"/>
                    <a:pt x="139" y="7"/>
                    <a:pt x="138" y="10"/>
                  </a:cubicBezTo>
                  <a:cubicBezTo>
                    <a:pt x="137" y="14"/>
                    <a:pt x="137" y="18"/>
                    <a:pt x="136" y="23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08" y="34"/>
                    <a:pt x="80" y="51"/>
                    <a:pt x="57" y="68"/>
                  </a:cubicBezTo>
                  <a:cubicBezTo>
                    <a:pt x="42" y="79"/>
                    <a:pt x="28" y="92"/>
                    <a:pt x="17" y="107"/>
                  </a:cubicBezTo>
                  <a:cubicBezTo>
                    <a:pt x="9" y="117"/>
                    <a:pt x="0" y="133"/>
                    <a:pt x="2" y="147"/>
                  </a:cubicBezTo>
                  <a:cubicBezTo>
                    <a:pt x="2" y="147"/>
                    <a:pt x="3" y="148"/>
                    <a:pt x="3" y="147"/>
                  </a:cubicBezTo>
                  <a:cubicBezTo>
                    <a:pt x="8" y="131"/>
                    <a:pt x="12" y="119"/>
                    <a:pt x="23" y="106"/>
                  </a:cubicBezTo>
                  <a:cubicBezTo>
                    <a:pt x="35" y="91"/>
                    <a:pt x="49" y="80"/>
                    <a:pt x="64" y="69"/>
                  </a:cubicBezTo>
                  <a:cubicBezTo>
                    <a:pt x="87" y="52"/>
                    <a:pt x="113" y="40"/>
                    <a:pt x="138" y="28"/>
                  </a:cubicBezTo>
                  <a:cubicBezTo>
                    <a:pt x="145" y="31"/>
                    <a:pt x="152" y="32"/>
                    <a:pt x="158" y="34"/>
                  </a:cubicBezTo>
                  <a:cubicBezTo>
                    <a:pt x="159" y="34"/>
                    <a:pt x="160" y="34"/>
                    <a:pt x="161" y="33"/>
                  </a:cubicBezTo>
                  <a:cubicBezTo>
                    <a:pt x="164" y="26"/>
                    <a:pt x="164" y="18"/>
                    <a:pt x="160" y="11"/>
                  </a:cubicBezTo>
                  <a:cubicBezTo>
                    <a:pt x="157" y="5"/>
                    <a:pt x="150" y="0"/>
                    <a:pt x="144" y="1"/>
                  </a:cubicBezTo>
                  <a:cubicBezTo>
                    <a:pt x="143" y="0"/>
                    <a:pt x="142" y="0"/>
                    <a:pt x="141" y="1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9220200" y="1439863"/>
              <a:ext cx="525463" cy="684213"/>
            </a:xfrm>
            <a:custGeom>
              <a:avLst/>
              <a:gdLst>
                <a:gd name="T0" fmla="*/ 137 w 140"/>
                <a:gd name="T1" fmla="*/ 32 h 182"/>
                <a:gd name="T2" fmla="*/ 117 w 140"/>
                <a:gd name="T3" fmla="*/ 30 h 182"/>
                <a:gd name="T4" fmla="*/ 114 w 140"/>
                <a:gd name="T5" fmla="*/ 45 h 182"/>
                <a:gd name="T6" fmla="*/ 114 w 140"/>
                <a:gd name="T7" fmla="*/ 46 h 182"/>
                <a:gd name="T8" fmla="*/ 115 w 140"/>
                <a:gd name="T9" fmla="*/ 47 h 182"/>
                <a:gd name="T10" fmla="*/ 85 w 140"/>
                <a:gd name="T11" fmla="*/ 72 h 182"/>
                <a:gd name="T12" fmla="*/ 89 w 140"/>
                <a:gd name="T13" fmla="*/ 23 h 182"/>
                <a:gd name="T14" fmla="*/ 101 w 140"/>
                <a:gd name="T15" fmla="*/ 13 h 182"/>
                <a:gd name="T16" fmla="*/ 94 w 140"/>
                <a:gd name="T17" fmla="*/ 3 h 182"/>
                <a:gd name="T18" fmla="*/ 82 w 140"/>
                <a:gd name="T19" fmla="*/ 10 h 182"/>
                <a:gd name="T20" fmla="*/ 85 w 140"/>
                <a:gd name="T21" fmla="*/ 21 h 182"/>
                <a:gd name="T22" fmla="*/ 84 w 140"/>
                <a:gd name="T23" fmla="*/ 48 h 182"/>
                <a:gd name="T24" fmla="*/ 70 w 140"/>
                <a:gd name="T25" fmla="*/ 31 h 182"/>
                <a:gd name="T26" fmla="*/ 69 w 140"/>
                <a:gd name="T27" fmla="*/ 19 h 182"/>
                <a:gd name="T28" fmla="*/ 57 w 140"/>
                <a:gd name="T29" fmla="*/ 15 h 182"/>
                <a:gd name="T30" fmla="*/ 54 w 140"/>
                <a:gd name="T31" fmla="*/ 29 h 182"/>
                <a:gd name="T32" fmla="*/ 68 w 140"/>
                <a:gd name="T33" fmla="*/ 34 h 182"/>
                <a:gd name="T34" fmla="*/ 68 w 140"/>
                <a:gd name="T35" fmla="*/ 34 h 182"/>
                <a:gd name="T36" fmla="*/ 84 w 140"/>
                <a:gd name="T37" fmla="*/ 51 h 182"/>
                <a:gd name="T38" fmla="*/ 76 w 140"/>
                <a:gd name="T39" fmla="*/ 101 h 182"/>
                <a:gd name="T40" fmla="*/ 46 w 140"/>
                <a:gd name="T41" fmla="*/ 59 h 182"/>
                <a:gd name="T42" fmla="*/ 43 w 140"/>
                <a:gd name="T43" fmla="*/ 46 h 182"/>
                <a:gd name="T44" fmla="*/ 27 w 140"/>
                <a:gd name="T45" fmla="*/ 47 h 182"/>
                <a:gd name="T46" fmla="*/ 28 w 140"/>
                <a:gd name="T47" fmla="*/ 64 h 182"/>
                <a:gd name="T48" fmla="*/ 41 w 140"/>
                <a:gd name="T49" fmla="*/ 64 h 182"/>
                <a:gd name="T50" fmla="*/ 44 w 140"/>
                <a:gd name="T51" fmla="*/ 64 h 182"/>
                <a:gd name="T52" fmla="*/ 44 w 140"/>
                <a:gd name="T53" fmla="*/ 62 h 182"/>
                <a:gd name="T54" fmla="*/ 74 w 140"/>
                <a:gd name="T55" fmla="*/ 105 h 182"/>
                <a:gd name="T56" fmla="*/ 56 w 140"/>
                <a:gd name="T57" fmla="*/ 155 h 182"/>
                <a:gd name="T58" fmla="*/ 24 w 140"/>
                <a:gd name="T59" fmla="*/ 105 h 182"/>
                <a:gd name="T60" fmla="*/ 18 w 140"/>
                <a:gd name="T61" fmla="*/ 91 h 182"/>
                <a:gd name="T62" fmla="*/ 4 w 140"/>
                <a:gd name="T63" fmla="*/ 95 h 182"/>
                <a:gd name="T64" fmla="*/ 9 w 140"/>
                <a:gd name="T65" fmla="*/ 112 h 182"/>
                <a:gd name="T66" fmla="*/ 22 w 140"/>
                <a:gd name="T67" fmla="*/ 109 h 182"/>
                <a:gd name="T68" fmla="*/ 55 w 140"/>
                <a:gd name="T69" fmla="*/ 157 h 182"/>
                <a:gd name="T70" fmla="*/ 44 w 140"/>
                <a:gd name="T71" fmla="*/ 181 h 182"/>
                <a:gd name="T72" fmla="*/ 45 w 140"/>
                <a:gd name="T73" fmla="*/ 182 h 182"/>
                <a:gd name="T74" fmla="*/ 69 w 140"/>
                <a:gd name="T75" fmla="*/ 135 h 182"/>
                <a:gd name="T76" fmla="*/ 91 w 140"/>
                <a:gd name="T77" fmla="*/ 118 h 182"/>
                <a:gd name="T78" fmla="*/ 110 w 140"/>
                <a:gd name="T79" fmla="*/ 110 h 182"/>
                <a:gd name="T80" fmla="*/ 115 w 140"/>
                <a:gd name="T81" fmla="*/ 113 h 182"/>
                <a:gd name="T82" fmla="*/ 115 w 140"/>
                <a:gd name="T83" fmla="*/ 115 h 182"/>
                <a:gd name="T84" fmla="*/ 132 w 140"/>
                <a:gd name="T85" fmla="*/ 106 h 182"/>
                <a:gd name="T86" fmla="*/ 122 w 140"/>
                <a:gd name="T87" fmla="*/ 87 h 182"/>
                <a:gd name="T88" fmla="*/ 105 w 140"/>
                <a:gd name="T89" fmla="*/ 99 h 182"/>
                <a:gd name="T90" fmla="*/ 108 w 140"/>
                <a:gd name="T91" fmla="*/ 106 h 182"/>
                <a:gd name="T92" fmla="*/ 71 w 140"/>
                <a:gd name="T93" fmla="*/ 128 h 182"/>
                <a:gd name="T94" fmla="*/ 85 w 140"/>
                <a:gd name="T95" fmla="*/ 77 h 182"/>
                <a:gd name="T96" fmla="*/ 85 w 140"/>
                <a:gd name="T97" fmla="*/ 77 h 182"/>
                <a:gd name="T98" fmla="*/ 119 w 140"/>
                <a:gd name="T99" fmla="*/ 50 h 182"/>
                <a:gd name="T100" fmla="*/ 132 w 140"/>
                <a:gd name="T101" fmla="*/ 49 h 182"/>
                <a:gd name="T102" fmla="*/ 137 w 140"/>
                <a:gd name="T103" fmla="*/ 3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82">
                  <a:moveTo>
                    <a:pt x="137" y="32"/>
                  </a:moveTo>
                  <a:cubicBezTo>
                    <a:pt x="134" y="26"/>
                    <a:pt x="122" y="26"/>
                    <a:pt x="117" y="30"/>
                  </a:cubicBezTo>
                  <a:cubicBezTo>
                    <a:pt x="112" y="34"/>
                    <a:pt x="111" y="40"/>
                    <a:pt x="114" y="45"/>
                  </a:cubicBezTo>
                  <a:cubicBezTo>
                    <a:pt x="114" y="45"/>
                    <a:pt x="114" y="46"/>
                    <a:pt x="114" y="46"/>
                  </a:cubicBezTo>
                  <a:cubicBezTo>
                    <a:pt x="115" y="46"/>
                    <a:pt x="115" y="47"/>
                    <a:pt x="115" y="47"/>
                  </a:cubicBezTo>
                  <a:cubicBezTo>
                    <a:pt x="104" y="53"/>
                    <a:pt x="92" y="62"/>
                    <a:pt x="85" y="72"/>
                  </a:cubicBezTo>
                  <a:cubicBezTo>
                    <a:pt x="88" y="56"/>
                    <a:pt x="89" y="39"/>
                    <a:pt x="89" y="23"/>
                  </a:cubicBezTo>
                  <a:cubicBezTo>
                    <a:pt x="94" y="22"/>
                    <a:pt x="101" y="19"/>
                    <a:pt x="101" y="13"/>
                  </a:cubicBezTo>
                  <a:cubicBezTo>
                    <a:pt x="101" y="9"/>
                    <a:pt x="98" y="5"/>
                    <a:pt x="94" y="3"/>
                  </a:cubicBezTo>
                  <a:cubicBezTo>
                    <a:pt x="88" y="0"/>
                    <a:pt x="84" y="4"/>
                    <a:pt x="82" y="10"/>
                  </a:cubicBezTo>
                  <a:cubicBezTo>
                    <a:pt x="80" y="14"/>
                    <a:pt x="82" y="19"/>
                    <a:pt x="85" y="21"/>
                  </a:cubicBezTo>
                  <a:cubicBezTo>
                    <a:pt x="85" y="30"/>
                    <a:pt x="85" y="39"/>
                    <a:pt x="84" y="48"/>
                  </a:cubicBezTo>
                  <a:cubicBezTo>
                    <a:pt x="80" y="42"/>
                    <a:pt x="76" y="36"/>
                    <a:pt x="70" y="31"/>
                  </a:cubicBezTo>
                  <a:cubicBezTo>
                    <a:pt x="72" y="27"/>
                    <a:pt x="71" y="22"/>
                    <a:pt x="69" y="19"/>
                  </a:cubicBezTo>
                  <a:cubicBezTo>
                    <a:pt x="66" y="16"/>
                    <a:pt x="61" y="14"/>
                    <a:pt x="57" y="15"/>
                  </a:cubicBezTo>
                  <a:cubicBezTo>
                    <a:pt x="52" y="17"/>
                    <a:pt x="52" y="25"/>
                    <a:pt x="54" y="29"/>
                  </a:cubicBezTo>
                  <a:cubicBezTo>
                    <a:pt x="56" y="35"/>
                    <a:pt x="63" y="36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74" y="39"/>
                    <a:pt x="79" y="45"/>
                    <a:pt x="84" y="51"/>
                  </a:cubicBezTo>
                  <a:cubicBezTo>
                    <a:pt x="82" y="68"/>
                    <a:pt x="80" y="85"/>
                    <a:pt x="76" y="101"/>
                  </a:cubicBezTo>
                  <a:cubicBezTo>
                    <a:pt x="72" y="84"/>
                    <a:pt x="60" y="70"/>
                    <a:pt x="46" y="59"/>
                  </a:cubicBezTo>
                  <a:cubicBezTo>
                    <a:pt x="48" y="54"/>
                    <a:pt x="47" y="49"/>
                    <a:pt x="43" y="46"/>
                  </a:cubicBezTo>
                  <a:cubicBezTo>
                    <a:pt x="38" y="42"/>
                    <a:pt x="31" y="43"/>
                    <a:pt x="27" y="47"/>
                  </a:cubicBezTo>
                  <a:cubicBezTo>
                    <a:pt x="24" y="52"/>
                    <a:pt x="22" y="61"/>
                    <a:pt x="28" y="64"/>
                  </a:cubicBezTo>
                  <a:cubicBezTo>
                    <a:pt x="32" y="66"/>
                    <a:pt x="37" y="66"/>
                    <a:pt x="41" y="64"/>
                  </a:cubicBezTo>
                  <a:cubicBezTo>
                    <a:pt x="42" y="64"/>
                    <a:pt x="43" y="65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57" y="75"/>
                    <a:pt x="70" y="86"/>
                    <a:pt x="74" y="105"/>
                  </a:cubicBezTo>
                  <a:cubicBezTo>
                    <a:pt x="69" y="122"/>
                    <a:pt x="63" y="138"/>
                    <a:pt x="56" y="155"/>
                  </a:cubicBezTo>
                  <a:cubicBezTo>
                    <a:pt x="52" y="137"/>
                    <a:pt x="38" y="118"/>
                    <a:pt x="24" y="105"/>
                  </a:cubicBezTo>
                  <a:cubicBezTo>
                    <a:pt x="26" y="100"/>
                    <a:pt x="23" y="93"/>
                    <a:pt x="18" y="91"/>
                  </a:cubicBezTo>
                  <a:cubicBezTo>
                    <a:pt x="13" y="89"/>
                    <a:pt x="7" y="91"/>
                    <a:pt x="4" y="95"/>
                  </a:cubicBezTo>
                  <a:cubicBezTo>
                    <a:pt x="0" y="101"/>
                    <a:pt x="3" y="108"/>
                    <a:pt x="9" y="112"/>
                  </a:cubicBezTo>
                  <a:cubicBezTo>
                    <a:pt x="13" y="115"/>
                    <a:pt x="19" y="113"/>
                    <a:pt x="22" y="109"/>
                  </a:cubicBezTo>
                  <a:cubicBezTo>
                    <a:pt x="34" y="124"/>
                    <a:pt x="49" y="137"/>
                    <a:pt x="55" y="157"/>
                  </a:cubicBezTo>
                  <a:cubicBezTo>
                    <a:pt x="51" y="165"/>
                    <a:pt x="47" y="173"/>
                    <a:pt x="44" y="181"/>
                  </a:cubicBezTo>
                  <a:cubicBezTo>
                    <a:pt x="44" y="182"/>
                    <a:pt x="45" y="182"/>
                    <a:pt x="45" y="182"/>
                  </a:cubicBezTo>
                  <a:cubicBezTo>
                    <a:pt x="54" y="167"/>
                    <a:pt x="62" y="151"/>
                    <a:pt x="69" y="135"/>
                  </a:cubicBezTo>
                  <a:cubicBezTo>
                    <a:pt x="75" y="128"/>
                    <a:pt x="82" y="122"/>
                    <a:pt x="91" y="118"/>
                  </a:cubicBezTo>
                  <a:cubicBezTo>
                    <a:pt x="97" y="115"/>
                    <a:pt x="104" y="113"/>
                    <a:pt x="110" y="110"/>
                  </a:cubicBezTo>
                  <a:cubicBezTo>
                    <a:pt x="112" y="111"/>
                    <a:pt x="113" y="113"/>
                    <a:pt x="115" y="113"/>
                  </a:cubicBezTo>
                  <a:cubicBezTo>
                    <a:pt x="115" y="114"/>
                    <a:pt x="115" y="115"/>
                    <a:pt x="115" y="115"/>
                  </a:cubicBezTo>
                  <a:cubicBezTo>
                    <a:pt x="123" y="118"/>
                    <a:pt x="131" y="114"/>
                    <a:pt x="132" y="106"/>
                  </a:cubicBezTo>
                  <a:cubicBezTo>
                    <a:pt x="132" y="99"/>
                    <a:pt x="128" y="90"/>
                    <a:pt x="122" y="87"/>
                  </a:cubicBezTo>
                  <a:cubicBezTo>
                    <a:pt x="114" y="84"/>
                    <a:pt x="104" y="90"/>
                    <a:pt x="105" y="99"/>
                  </a:cubicBezTo>
                  <a:cubicBezTo>
                    <a:pt x="105" y="101"/>
                    <a:pt x="106" y="104"/>
                    <a:pt x="108" y="106"/>
                  </a:cubicBezTo>
                  <a:cubicBezTo>
                    <a:pt x="95" y="110"/>
                    <a:pt x="80" y="118"/>
                    <a:pt x="71" y="128"/>
                  </a:cubicBezTo>
                  <a:cubicBezTo>
                    <a:pt x="77" y="112"/>
                    <a:pt x="82" y="95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94" y="65"/>
                    <a:pt x="106" y="58"/>
                    <a:pt x="119" y="50"/>
                  </a:cubicBezTo>
                  <a:cubicBezTo>
                    <a:pt x="123" y="52"/>
                    <a:pt x="129" y="52"/>
                    <a:pt x="132" y="49"/>
                  </a:cubicBezTo>
                  <a:cubicBezTo>
                    <a:pt x="137" y="45"/>
                    <a:pt x="140" y="38"/>
                    <a:pt x="137" y="32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7159625" y="3571876"/>
              <a:ext cx="871538" cy="658813"/>
            </a:xfrm>
            <a:custGeom>
              <a:avLst/>
              <a:gdLst>
                <a:gd name="T0" fmla="*/ 229 w 232"/>
                <a:gd name="T1" fmla="*/ 23 h 175"/>
                <a:gd name="T2" fmla="*/ 185 w 232"/>
                <a:gd name="T3" fmla="*/ 0 h 175"/>
                <a:gd name="T4" fmla="*/ 121 w 232"/>
                <a:gd name="T5" fmla="*/ 11 h 175"/>
                <a:gd name="T6" fmla="*/ 83 w 232"/>
                <a:gd name="T7" fmla="*/ 26 h 175"/>
                <a:gd name="T8" fmla="*/ 61 w 232"/>
                <a:gd name="T9" fmla="*/ 38 h 175"/>
                <a:gd name="T10" fmla="*/ 59 w 232"/>
                <a:gd name="T11" fmla="*/ 37 h 175"/>
                <a:gd name="T12" fmla="*/ 18 w 232"/>
                <a:gd name="T13" fmla="*/ 79 h 175"/>
                <a:gd name="T14" fmla="*/ 1 w 232"/>
                <a:gd name="T15" fmla="*/ 129 h 175"/>
                <a:gd name="T16" fmla="*/ 13 w 232"/>
                <a:gd name="T17" fmla="*/ 167 h 175"/>
                <a:gd name="T18" fmla="*/ 47 w 232"/>
                <a:gd name="T19" fmla="*/ 158 h 175"/>
                <a:gd name="T20" fmla="*/ 48 w 232"/>
                <a:gd name="T21" fmla="*/ 158 h 175"/>
                <a:gd name="T22" fmla="*/ 68 w 232"/>
                <a:gd name="T23" fmla="*/ 169 h 175"/>
                <a:gd name="T24" fmla="*/ 87 w 232"/>
                <a:gd name="T25" fmla="*/ 151 h 175"/>
                <a:gd name="T26" fmla="*/ 127 w 232"/>
                <a:gd name="T27" fmla="*/ 133 h 175"/>
                <a:gd name="T28" fmla="*/ 156 w 232"/>
                <a:gd name="T29" fmla="*/ 136 h 175"/>
                <a:gd name="T30" fmla="*/ 162 w 232"/>
                <a:gd name="T31" fmla="*/ 110 h 175"/>
                <a:gd name="T32" fmla="*/ 182 w 232"/>
                <a:gd name="T33" fmla="*/ 70 h 175"/>
                <a:gd name="T34" fmla="*/ 208 w 232"/>
                <a:gd name="T35" fmla="*/ 65 h 175"/>
                <a:gd name="T36" fmla="*/ 206 w 232"/>
                <a:gd name="T37" fmla="*/ 41 h 175"/>
                <a:gd name="T38" fmla="*/ 229 w 232"/>
                <a:gd name="T39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2" h="175">
                  <a:moveTo>
                    <a:pt x="229" y="23"/>
                  </a:moveTo>
                  <a:cubicBezTo>
                    <a:pt x="224" y="4"/>
                    <a:pt x="201" y="0"/>
                    <a:pt x="185" y="0"/>
                  </a:cubicBezTo>
                  <a:cubicBezTo>
                    <a:pt x="164" y="0"/>
                    <a:pt x="142" y="5"/>
                    <a:pt x="121" y="11"/>
                  </a:cubicBezTo>
                  <a:cubicBezTo>
                    <a:pt x="108" y="15"/>
                    <a:pt x="95" y="20"/>
                    <a:pt x="83" y="26"/>
                  </a:cubicBezTo>
                  <a:cubicBezTo>
                    <a:pt x="76" y="29"/>
                    <a:pt x="66" y="33"/>
                    <a:pt x="61" y="38"/>
                  </a:cubicBezTo>
                  <a:cubicBezTo>
                    <a:pt x="61" y="38"/>
                    <a:pt x="60" y="37"/>
                    <a:pt x="59" y="37"/>
                  </a:cubicBezTo>
                  <a:cubicBezTo>
                    <a:pt x="42" y="45"/>
                    <a:pt x="28" y="63"/>
                    <a:pt x="18" y="79"/>
                  </a:cubicBezTo>
                  <a:cubicBezTo>
                    <a:pt x="9" y="94"/>
                    <a:pt x="1" y="111"/>
                    <a:pt x="1" y="129"/>
                  </a:cubicBezTo>
                  <a:cubicBezTo>
                    <a:pt x="0" y="141"/>
                    <a:pt x="2" y="159"/>
                    <a:pt x="13" y="167"/>
                  </a:cubicBezTo>
                  <a:cubicBezTo>
                    <a:pt x="25" y="175"/>
                    <a:pt x="38" y="167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50" y="167"/>
                    <a:pt x="59" y="171"/>
                    <a:pt x="68" y="169"/>
                  </a:cubicBezTo>
                  <a:cubicBezTo>
                    <a:pt x="77" y="167"/>
                    <a:pt x="84" y="159"/>
                    <a:pt x="87" y="151"/>
                  </a:cubicBezTo>
                  <a:cubicBezTo>
                    <a:pt x="104" y="163"/>
                    <a:pt x="129" y="156"/>
                    <a:pt x="127" y="133"/>
                  </a:cubicBezTo>
                  <a:cubicBezTo>
                    <a:pt x="135" y="139"/>
                    <a:pt x="147" y="142"/>
                    <a:pt x="156" y="136"/>
                  </a:cubicBezTo>
                  <a:cubicBezTo>
                    <a:pt x="166" y="130"/>
                    <a:pt x="166" y="120"/>
                    <a:pt x="162" y="110"/>
                  </a:cubicBezTo>
                  <a:cubicBezTo>
                    <a:pt x="184" y="121"/>
                    <a:pt x="191" y="89"/>
                    <a:pt x="182" y="70"/>
                  </a:cubicBezTo>
                  <a:cubicBezTo>
                    <a:pt x="191" y="72"/>
                    <a:pt x="202" y="72"/>
                    <a:pt x="208" y="65"/>
                  </a:cubicBezTo>
                  <a:cubicBezTo>
                    <a:pt x="215" y="58"/>
                    <a:pt x="211" y="49"/>
                    <a:pt x="206" y="41"/>
                  </a:cubicBezTo>
                  <a:cubicBezTo>
                    <a:pt x="217" y="42"/>
                    <a:pt x="232" y="36"/>
                    <a:pt x="229" y="2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7216775" y="3598863"/>
              <a:ext cx="595313" cy="473075"/>
            </a:xfrm>
            <a:custGeom>
              <a:avLst/>
              <a:gdLst>
                <a:gd name="T0" fmla="*/ 140 w 159"/>
                <a:gd name="T1" fmla="*/ 6 h 126"/>
                <a:gd name="T2" fmla="*/ 42 w 159"/>
                <a:gd name="T3" fmla="*/ 26 h 126"/>
                <a:gd name="T4" fmla="*/ 41 w 159"/>
                <a:gd name="T5" fmla="*/ 29 h 126"/>
                <a:gd name="T6" fmla="*/ 2 w 159"/>
                <a:gd name="T7" fmla="*/ 105 h 126"/>
                <a:gd name="T8" fmla="*/ 17 w 159"/>
                <a:gd name="T9" fmla="*/ 125 h 126"/>
                <a:gd name="T10" fmla="*/ 39 w 159"/>
                <a:gd name="T11" fmla="*/ 109 h 126"/>
                <a:gd name="T12" fmla="*/ 66 w 159"/>
                <a:gd name="T13" fmla="*/ 94 h 126"/>
                <a:gd name="T14" fmla="*/ 101 w 159"/>
                <a:gd name="T15" fmla="*/ 75 h 126"/>
                <a:gd name="T16" fmla="*/ 121 w 159"/>
                <a:gd name="T17" fmla="*/ 51 h 126"/>
                <a:gd name="T18" fmla="*/ 135 w 159"/>
                <a:gd name="T19" fmla="*/ 31 h 126"/>
                <a:gd name="T20" fmla="*/ 154 w 159"/>
                <a:gd name="T21" fmla="*/ 23 h 126"/>
                <a:gd name="T22" fmla="*/ 140 w 159"/>
                <a:gd name="T2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126">
                  <a:moveTo>
                    <a:pt x="140" y="6"/>
                  </a:moveTo>
                  <a:cubicBezTo>
                    <a:pt x="106" y="0"/>
                    <a:pt x="73" y="15"/>
                    <a:pt x="42" y="26"/>
                  </a:cubicBezTo>
                  <a:cubicBezTo>
                    <a:pt x="41" y="26"/>
                    <a:pt x="41" y="28"/>
                    <a:pt x="41" y="29"/>
                  </a:cubicBezTo>
                  <a:cubicBezTo>
                    <a:pt x="21" y="49"/>
                    <a:pt x="0" y="75"/>
                    <a:pt x="2" y="105"/>
                  </a:cubicBezTo>
                  <a:cubicBezTo>
                    <a:pt x="2" y="115"/>
                    <a:pt x="6" y="124"/>
                    <a:pt x="17" y="125"/>
                  </a:cubicBezTo>
                  <a:cubicBezTo>
                    <a:pt x="26" y="126"/>
                    <a:pt x="34" y="117"/>
                    <a:pt x="39" y="109"/>
                  </a:cubicBezTo>
                  <a:cubicBezTo>
                    <a:pt x="49" y="123"/>
                    <a:pt x="63" y="107"/>
                    <a:pt x="66" y="94"/>
                  </a:cubicBezTo>
                  <a:cubicBezTo>
                    <a:pt x="83" y="105"/>
                    <a:pt x="108" y="96"/>
                    <a:pt x="101" y="75"/>
                  </a:cubicBezTo>
                  <a:cubicBezTo>
                    <a:pt x="116" y="81"/>
                    <a:pt x="129" y="62"/>
                    <a:pt x="121" y="51"/>
                  </a:cubicBezTo>
                  <a:cubicBezTo>
                    <a:pt x="133" y="53"/>
                    <a:pt x="143" y="41"/>
                    <a:pt x="135" y="31"/>
                  </a:cubicBezTo>
                  <a:cubicBezTo>
                    <a:pt x="142" y="31"/>
                    <a:pt x="150" y="30"/>
                    <a:pt x="154" y="23"/>
                  </a:cubicBezTo>
                  <a:cubicBezTo>
                    <a:pt x="159" y="15"/>
                    <a:pt x="146" y="7"/>
                    <a:pt x="140" y="6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7935913" y="3068638"/>
              <a:ext cx="698500" cy="495300"/>
            </a:xfrm>
            <a:custGeom>
              <a:avLst/>
              <a:gdLst>
                <a:gd name="T0" fmla="*/ 159 w 186"/>
                <a:gd name="T1" fmla="*/ 128 h 132"/>
                <a:gd name="T2" fmla="*/ 160 w 186"/>
                <a:gd name="T3" fmla="*/ 108 h 132"/>
                <a:gd name="T4" fmla="*/ 144 w 186"/>
                <a:gd name="T5" fmla="*/ 107 h 132"/>
                <a:gd name="T6" fmla="*/ 144 w 186"/>
                <a:gd name="T7" fmla="*/ 107 h 132"/>
                <a:gd name="T8" fmla="*/ 142 w 186"/>
                <a:gd name="T9" fmla="*/ 108 h 132"/>
                <a:gd name="T10" fmla="*/ 114 w 186"/>
                <a:gd name="T11" fmla="*/ 81 h 132"/>
                <a:gd name="T12" fmla="*/ 164 w 186"/>
                <a:gd name="T13" fmla="*/ 80 h 132"/>
                <a:gd name="T14" fmla="*/ 174 w 186"/>
                <a:gd name="T15" fmla="*/ 90 h 132"/>
                <a:gd name="T16" fmla="*/ 184 w 186"/>
                <a:gd name="T17" fmla="*/ 82 h 132"/>
                <a:gd name="T18" fmla="*/ 176 w 186"/>
                <a:gd name="T19" fmla="*/ 71 h 132"/>
                <a:gd name="T20" fmla="*/ 165 w 186"/>
                <a:gd name="T21" fmla="*/ 76 h 132"/>
                <a:gd name="T22" fmla="*/ 138 w 186"/>
                <a:gd name="T23" fmla="*/ 77 h 132"/>
                <a:gd name="T24" fmla="*/ 154 w 186"/>
                <a:gd name="T25" fmla="*/ 62 h 132"/>
                <a:gd name="T26" fmla="*/ 165 w 186"/>
                <a:gd name="T27" fmla="*/ 59 h 132"/>
                <a:gd name="T28" fmla="*/ 168 w 186"/>
                <a:gd name="T29" fmla="*/ 47 h 132"/>
                <a:gd name="T30" fmla="*/ 153 w 186"/>
                <a:gd name="T31" fmla="*/ 46 h 132"/>
                <a:gd name="T32" fmla="*/ 150 w 186"/>
                <a:gd name="T33" fmla="*/ 60 h 132"/>
                <a:gd name="T34" fmla="*/ 150 w 186"/>
                <a:gd name="T35" fmla="*/ 60 h 132"/>
                <a:gd name="T36" fmla="*/ 135 w 186"/>
                <a:gd name="T37" fmla="*/ 77 h 132"/>
                <a:gd name="T38" fmla="*/ 85 w 186"/>
                <a:gd name="T39" fmla="*/ 75 h 132"/>
                <a:gd name="T40" fmla="*/ 123 w 186"/>
                <a:gd name="T41" fmla="*/ 41 h 132"/>
                <a:gd name="T42" fmla="*/ 136 w 186"/>
                <a:gd name="T43" fmla="*/ 36 h 132"/>
                <a:gd name="T44" fmla="*/ 133 w 186"/>
                <a:gd name="T45" fmla="*/ 21 h 132"/>
                <a:gd name="T46" fmla="*/ 116 w 186"/>
                <a:gd name="T47" fmla="*/ 24 h 132"/>
                <a:gd name="T48" fmla="*/ 118 w 186"/>
                <a:gd name="T49" fmla="*/ 37 h 132"/>
                <a:gd name="T50" fmla="*/ 118 w 186"/>
                <a:gd name="T51" fmla="*/ 39 h 132"/>
                <a:gd name="T52" fmla="*/ 119 w 186"/>
                <a:gd name="T53" fmla="*/ 40 h 132"/>
                <a:gd name="T54" fmla="*/ 81 w 186"/>
                <a:gd name="T55" fmla="*/ 74 h 132"/>
                <a:gd name="T56" fmla="*/ 29 w 186"/>
                <a:gd name="T57" fmla="*/ 61 h 132"/>
                <a:gd name="T58" fmla="*/ 74 w 186"/>
                <a:gd name="T59" fmla="*/ 24 h 132"/>
                <a:gd name="T60" fmla="*/ 88 w 186"/>
                <a:gd name="T61" fmla="*/ 16 h 132"/>
                <a:gd name="T62" fmla="*/ 83 w 186"/>
                <a:gd name="T63" fmla="*/ 3 h 132"/>
                <a:gd name="T64" fmla="*/ 66 w 186"/>
                <a:gd name="T65" fmla="*/ 9 h 132"/>
                <a:gd name="T66" fmla="*/ 71 w 186"/>
                <a:gd name="T67" fmla="*/ 22 h 132"/>
                <a:gd name="T68" fmla="*/ 26 w 186"/>
                <a:gd name="T69" fmla="*/ 60 h 132"/>
                <a:gd name="T70" fmla="*/ 1 w 186"/>
                <a:gd name="T71" fmla="*/ 52 h 132"/>
                <a:gd name="T72" fmla="*/ 1 w 186"/>
                <a:gd name="T73" fmla="*/ 53 h 132"/>
                <a:gd name="T74" fmla="*/ 50 w 186"/>
                <a:gd name="T75" fmla="*/ 72 h 132"/>
                <a:gd name="T76" fmla="*/ 69 w 186"/>
                <a:gd name="T77" fmla="*/ 92 h 132"/>
                <a:gd name="T78" fmla="*/ 79 w 186"/>
                <a:gd name="T79" fmla="*/ 110 h 132"/>
                <a:gd name="T80" fmla="*/ 76 w 186"/>
                <a:gd name="T81" fmla="*/ 115 h 132"/>
                <a:gd name="T82" fmla="*/ 75 w 186"/>
                <a:gd name="T83" fmla="*/ 116 h 132"/>
                <a:gd name="T84" fmla="*/ 86 w 186"/>
                <a:gd name="T85" fmla="*/ 131 h 132"/>
                <a:gd name="T86" fmla="*/ 103 w 186"/>
                <a:gd name="T87" fmla="*/ 119 h 132"/>
                <a:gd name="T88" fmla="*/ 90 w 186"/>
                <a:gd name="T89" fmla="*/ 104 h 132"/>
                <a:gd name="T90" fmla="*/ 83 w 186"/>
                <a:gd name="T91" fmla="*/ 107 h 132"/>
                <a:gd name="T92" fmla="*/ 57 w 186"/>
                <a:gd name="T93" fmla="*/ 73 h 132"/>
                <a:gd name="T94" fmla="*/ 109 w 186"/>
                <a:gd name="T95" fmla="*/ 81 h 132"/>
                <a:gd name="T96" fmla="*/ 109 w 186"/>
                <a:gd name="T97" fmla="*/ 81 h 132"/>
                <a:gd name="T98" fmla="*/ 140 w 186"/>
                <a:gd name="T99" fmla="*/ 113 h 132"/>
                <a:gd name="T100" fmla="*/ 143 w 186"/>
                <a:gd name="T101" fmla="*/ 126 h 132"/>
                <a:gd name="T102" fmla="*/ 159 w 186"/>
                <a:gd name="T103" fmla="*/ 12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32">
                  <a:moveTo>
                    <a:pt x="159" y="128"/>
                  </a:moveTo>
                  <a:cubicBezTo>
                    <a:pt x="166" y="124"/>
                    <a:pt x="164" y="113"/>
                    <a:pt x="160" y="108"/>
                  </a:cubicBezTo>
                  <a:cubicBezTo>
                    <a:pt x="155" y="103"/>
                    <a:pt x="149" y="103"/>
                    <a:pt x="144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3" y="108"/>
                    <a:pt x="143" y="108"/>
                    <a:pt x="142" y="108"/>
                  </a:cubicBezTo>
                  <a:cubicBezTo>
                    <a:pt x="136" y="97"/>
                    <a:pt x="125" y="87"/>
                    <a:pt x="114" y="81"/>
                  </a:cubicBezTo>
                  <a:cubicBezTo>
                    <a:pt x="131" y="82"/>
                    <a:pt x="147" y="82"/>
                    <a:pt x="164" y="80"/>
                  </a:cubicBezTo>
                  <a:cubicBezTo>
                    <a:pt x="165" y="85"/>
                    <a:pt x="168" y="91"/>
                    <a:pt x="174" y="90"/>
                  </a:cubicBezTo>
                  <a:cubicBezTo>
                    <a:pt x="179" y="90"/>
                    <a:pt x="183" y="86"/>
                    <a:pt x="184" y="82"/>
                  </a:cubicBezTo>
                  <a:cubicBezTo>
                    <a:pt x="186" y="76"/>
                    <a:pt x="181" y="72"/>
                    <a:pt x="176" y="71"/>
                  </a:cubicBezTo>
                  <a:cubicBezTo>
                    <a:pt x="171" y="70"/>
                    <a:pt x="167" y="72"/>
                    <a:pt x="165" y="76"/>
                  </a:cubicBezTo>
                  <a:cubicBezTo>
                    <a:pt x="156" y="76"/>
                    <a:pt x="147" y="77"/>
                    <a:pt x="138" y="77"/>
                  </a:cubicBezTo>
                  <a:cubicBezTo>
                    <a:pt x="144" y="73"/>
                    <a:pt x="149" y="68"/>
                    <a:pt x="154" y="62"/>
                  </a:cubicBezTo>
                  <a:cubicBezTo>
                    <a:pt x="158" y="63"/>
                    <a:pt x="162" y="62"/>
                    <a:pt x="165" y="59"/>
                  </a:cubicBezTo>
                  <a:cubicBezTo>
                    <a:pt x="168" y="56"/>
                    <a:pt x="170" y="51"/>
                    <a:pt x="168" y="47"/>
                  </a:cubicBezTo>
                  <a:cubicBezTo>
                    <a:pt x="165" y="42"/>
                    <a:pt x="157" y="43"/>
                    <a:pt x="153" y="46"/>
                  </a:cubicBezTo>
                  <a:cubicBezTo>
                    <a:pt x="148" y="48"/>
                    <a:pt x="147" y="55"/>
                    <a:pt x="150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46" y="66"/>
                    <a:pt x="141" y="72"/>
                    <a:pt x="135" y="77"/>
                  </a:cubicBezTo>
                  <a:cubicBezTo>
                    <a:pt x="118" y="78"/>
                    <a:pt x="101" y="77"/>
                    <a:pt x="85" y="75"/>
                  </a:cubicBezTo>
                  <a:cubicBezTo>
                    <a:pt x="101" y="69"/>
                    <a:pt x="114" y="56"/>
                    <a:pt x="123" y="41"/>
                  </a:cubicBezTo>
                  <a:cubicBezTo>
                    <a:pt x="128" y="42"/>
                    <a:pt x="133" y="41"/>
                    <a:pt x="136" y="36"/>
                  </a:cubicBezTo>
                  <a:cubicBezTo>
                    <a:pt x="139" y="31"/>
                    <a:pt x="138" y="24"/>
                    <a:pt x="133" y="21"/>
                  </a:cubicBezTo>
                  <a:cubicBezTo>
                    <a:pt x="128" y="18"/>
                    <a:pt x="118" y="17"/>
                    <a:pt x="116" y="24"/>
                  </a:cubicBezTo>
                  <a:cubicBezTo>
                    <a:pt x="114" y="28"/>
                    <a:pt x="115" y="33"/>
                    <a:pt x="118" y="37"/>
                  </a:cubicBezTo>
                  <a:cubicBezTo>
                    <a:pt x="117" y="37"/>
                    <a:pt x="117" y="38"/>
                    <a:pt x="118" y="39"/>
                  </a:cubicBezTo>
                  <a:cubicBezTo>
                    <a:pt x="118" y="39"/>
                    <a:pt x="119" y="39"/>
                    <a:pt x="119" y="40"/>
                  </a:cubicBezTo>
                  <a:cubicBezTo>
                    <a:pt x="109" y="54"/>
                    <a:pt x="98" y="67"/>
                    <a:pt x="81" y="74"/>
                  </a:cubicBezTo>
                  <a:cubicBezTo>
                    <a:pt x="63" y="71"/>
                    <a:pt x="46" y="66"/>
                    <a:pt x="29" y="61"/>
                  </a:cubicBezTo>
                  <a:cubicBezTo>
                    <a:pt x="46" y="55"/>
                    <a:pt x="63" y="39"/>
                    <a:pt x="74" y="24"/>
                  </a:cubicBezTo>
                  <a:cubicBezTo>
                    <a:pt x="80" y="25"/>
                    <a:pt x="87" y="22"/>
                    <a:pt x="88" y="16"/>
                  </a:cubicBezTo>
                  <a:cubicBezTo>
                    <a:pt x="90" y="11"/>
                    <a:pt x="87" y="6"/>
                    <a:pt x="83" y="3"/>
                  </a:cubicBezTo>
                  <a:cubicBezTo>
                    <a:pt x="77" y="0"/>
                    <a:pt x="69" y="4"/>
                    <a:pt x="66" y="9"/>
                  </a:cubicBezTo>
                  <a:cubicBezTo>
                    <a:pt x="64" y="14"/>
                    <a:pt x="66" y="20"/>
                    <a:pt x="71" y="22"/>
                  </a:cubicBezTo>
                  <a:cubicBezTo>
                    <a:pt x="57" y="36"/>
                    <a:pt x="46" y="52"/>
                    <a:pt x="26" y="60"/>
                  </a:cubicBezTo>
                  <a:cubicBezTo>
                    <a:pt x="18" y="57"/>
                    <a:pt x="10" y="55"/>
                    <a:pt x="1" y="52"/>
                  </a:cubicBezTo>
                  <a:cubicBezTo>
                    <a:pt x="1" y="52"/>
                    <a:pt x="0" y="53"/>
                    <a:pt x="1" y="53"/>
                  </a:cubicBezTo>
                  <a:cubicBezTo>
                    <a:pt x="17" y="61"/>
                    <a:pt x="33" y="67"/>
                    <a:pt x="50" y="72"/>
                  </a:cubicBezTo>
                  <a:cubicBezTo>
                    <a:pt x="58" y="77"/>
                    <a:pt x="64" y="84"/>
                    <a:pt x="69" y="92"/>
                  </a:cubicBezTo>
                  <a:cubicBezTo>
                    <a:pt x="73" y="98"/>
                    <a:pt x="76" y="104"/>
                    <a:pt x="79" y="110"/>
                  </a:cubicBezTo>
                  <a:cubicBezTo>
                    <a:pt x="78" y="112"/>
                    <a:pt x="77" y="113"/>
                    <a:pt x="76" y="115"/>
                  </a:cubicBezTo>
                  <a:cubicBezTo>
                    <a:pt x="76" y="115"/>
                    <a:pt x="75" y="115"/>
                    <a:pt x="75" y="116"/>
                  </a:cubicBezTo>
                  <a:cubicBezTo>
                    <a:pt x="73" y="124"/>
                    <a:pt x="77" y="132"/>
                    <a:pt x="86" y="131"/>
                  </a:cubicBezTo>
                  <a:cubicBezTo>
                    <a:pt x="93" y="131"/>
                    <a:pt x="101" y="126"/>
                    <a:pt x="103" y="119"/>
                  </a:cubicBezTo>
                  <a:cubicBezTo>
                    <a:pt x="105" y="111"/>
                    <a:pt x="99" y="102"/>
                    <a:pt x="90" y="104"/>
                  </a:cubicBezTo>
                  <a:cubicBezTo>
                    <a:pt x="88" y="104"/>
                    <a:pt x="85" y="106"/>
                    <a:pt x="83" y="107"/>
                  </a:cubicBezTo>
                  <a:cubicBezTo>
                    <a:pt x="78" y="95"/>
                    <a:pt x="68" y="81"/>
                    <a:pt x="57" y="73"/>
                  </a:cubicBezTo>
                  <a:cubicBezTo>
                    <a:pt x="74" y="77"/>
                    <a:pt x="91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23" y="89"/>
                    <a:pt x="131" y="101"/>
                    <a:pt x="140" y="113"/>
                  </a:cubicBezTo>
                  <a:cubicBezTo>
                    <a:pt x="138" y="117"/>
                    <a:pt x="139" y="122"/>
                    <a:pt x="143" y="126"/>
                  </a:cubicBezTo>
                  <a:cubicBezTo>
                    <a:pt x="147" y="130"/>
                    <a:pt x="154" y="132"/>
                    <a:pt x="159" y="128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10183813" y="966788"/>
              <a:ext cx="1262063" cy="935038"/>
            </a:xfrm>
            <a:custGeom>
              <a:avLst/>
              <a:gdLst>
                <a:gd name="T0" fmla="*/ 300 w 336"/>
                <a:gd name="T1" fmla="*/ 173 h 249"/>
                <a:gd name="T2" fmla="*/ 236 w 336"/>
                <a:gd name="T3" fmla="*/ 150 h 249"/>
                <a:gd name="T4" fmla="*/ 187 w 336"/>
                <a:gd name="T5" fmla="*/ 159 h 249"/>
                <a:gd name="T6" fmla="*/ 170 w 336"/>
                <a:gd name="T7" fmla="*/ 165 h 249"/>
                <a:gd name="T8" fmla="*/ 197 w 336"/>
                <a:gd name="T9" fmla="*/ 138 h 249"/>
                <a:gd name="T10" fmla="*/ 198 w 336"/>
                <a:gd name="T11" fmla="*/ 138 h 249"/>
                <a:gd name="T12" fmla="*/ 198 w 336"/>
                <a:gd name="T13" fmla="*/ 138 h 249"/>
                <a:gd name="T14" fmla="*/ 200 w 336"/>
                <a:gd name="T15" fmla="*/ 138 h 249"/>
                <a:gd name="T16" fmla="*/ 319 w 336"/>
                <a:gd name="T17" fmla="*/ 82 h 249"/>
                <a:gd name="T18" fmla="*/ 335 w 336"/>
                <a:gd name="T19" fmla="*/ 39 h 249"/>
                <a:gd name="T20" fmla="*/ 304 w 336"/>
                <a:gd name="T21" fmla="*/ 9 h 249"/>
                <a:gd name="T22" fmla="*/ 224 w 336"/>
                <a:gd name="T23" fmla="*/ 47 h 249"/>
                <a:gd name="T24" fmla="*/ 197 w 336"/>
                <a:gd name="T25" fmla="*/ 136 h 249"/>
                <a:gd name="T26" fmla="*/ 196 w 336"/>
                <a:gd name="T27" fmla="*/ 136 h 249"/>
                <a:gd name="T28" fmla="*/ 156 w 336"/>
                <a:gd name="T29" fmla="*/ 171 h 249"/>
                <a:gd name="T30" fmla="*/ 110 w 336"/>
                <a:gd name="T31" fmla="*/ 207 h 249"/>
                <a:gd name="T32" fmla="*/ 1 w 336"/>
                <a:gd name="T33" fmla="*/ 247 h 249"/>
                <a:gd name="T34" fmla="*/ 1 w 336"/>
                <a:gd name="T35" fmla="*/ 248 h 249"/>
                <a:gd name="T36" fmla="*/ 107 w 336"/>
                <a:gd name="T37" fmla="*/ 214 h 249"/>
                <a:gd name="T38" fmla="*/ 154 w 336"/>
                <a:gd name="T39" fmla="*/ 179 h 249"/>
                <a:gd name="T40" fmla="*/ 160 w 336"/>
                <a:gd name="T41" fmla="*/ 174 h 249"/>
                <a:gd name="T42" fmla="*/ 241 w 336"/>
                <a:gd name="T43" fmla="*/ 222 h 249"/>
                <a:gd name="T44" fmla="*/ 300 w 336"/>
                <a:gd name="T45" fmla="*/ 17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249">
                  <a:moveTo>
                    <a:pt x="300" y="173"/>
                  </a:moveTo>
                  <a:cubicBezTo>
                    <a:pt x="298" y="147"/>
                    <a:pt x="254" y="149"/>
                    <a:pt x="236" y="150"/>
                  </a:cubicBezTo>
                  <a:cubicBezTo>
                    <a:pt x="220" y="151"/>
                    <a:pt x="203" y="154"/>
                    <a:pt x="187" y="159"/>
                  </a:cubicBezTo>
                  <a:cubicBezTo>
                    <a:pt x="181" y="160"/>
                    <a:pt x="175" y="162"/>
                    <a:pt x="170" y="165"/>
                  </a:cubicBezTo>
                  <a:cubicBezTo>
                    <a:pt x="180" y="156"/>
                    <a:pt x="189" y="148"/>
                    <a:pt x="197" y="138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8" y="138"/>
                    <a:pt x="199" y="138"/>
                    <a:pt x="200" y="138"/>
                  </a:cubicBezTo>
                  <a:cubicBezTo>
                    <a:pt x="245" y="132"/>
                    <a:pt x="290" y="119"/>
                    <a:pt x="319" y="82"/>
                  </a:cubicBezTo>
                  <a:cubicBezTo>
                    <a:pt x="329" y="70"/>
                    <a:pt x="336" y="55"/>
                    <a:pt x="335" y="39"/>
                  </a:cubicBezTo>
                  <a:cubicBezTo>
                    <a:pt x="333" y="23"/>
                    <a:pt x="318" y="14"/>
                    <a:pt x="304" y="9"/>
                  </a:cubicBezTo>
                  <a:cubicBezTo>
                    <a:pt x="271" y="0"/>
                    <a:pt x="242" y="23"/>
                    <a:pt x="224" y="47"/>
                  </a:cubicBezTo>
                  <a:cubicBezTo>
                    <a:pt x="206" y="71"/>
                    <a:pt x="191" y="106"/>
                    <a:pt x="197" y="136"/>
                  </a:cubicBezTo>
                  <a:cubicBezTo>
                    <a:pt x="196" y="136"/>
                    <a:pt x="196" y="136"/>
                    <a:pt x="196" y="136"/>
                  </a:cubicBezTo>
                  <a:cubicBezTo>
                    <a:pt x="182" y="147"/>
                    <a:pt x="169" y="159"/>
                    <a:pt x="156" y="171"/>
                  </a:cubicBezTo>
                  <a:cubicBezTo>
                    <a:pt x="141" y="184"/>
                    <a:pt x="126" y="196"/>
                    <a:pt x="110" y="207"/>
                  </a:cubicBezTo>
                  <a:cubicBezTo>
                    <a:pt x="77" y="230"/>
                    <a:pt x="41" y="242"/>
                    <a:pt x="1" y="247"/>
                  </a:cubicBezTo>
                  <a:cubicBezTo>
                    <a:pt x="0" y="247"/>
                    <a:pt x="1" y="248"/>
                    <a:pt x="1" y="248"/>
                  </a:cubicBezTo>
                  <a:cubicBezTo>
                    <a:pt x="39" y="249"/>
                    <a:pt x="76" y="234"/>
                    <a:pt x="107" y="214"/>
                  </a:cubicBezTo>
                  <a:cubicBezTo>
                    <a:pt x="124" y="204"/>
                    <a:pt x="139" y="191"/>
                    <a:pt x="154" y="179"/>
                  </a:cubicBezTo>
                  <a:cubicBezTo>
                    <a:pt x="156" y="177"/>
                    <a:pt x="158" y="175"/>
                    <a:pt x="160" y="174"/>
                  </a:cubicBezTo>
                  <a:cubicBezTo>
                    <a:pt x="175" y="202"/>
                    <a:pt x="210" y="220"/>
                    <a:pt x="241" y="222"/>
                  </a:cubicBezTo>
                  <a:cubicBezTo>
                    <a:pt x="268" y="223"/>
                    <a:pt x="303" y="205"/>
                    <a:pt x="300" y="173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-3175" y="4049713"/>
              <a:ext cx="566738" cy="808038"/>
            </a:xfrm>
            <a:custGeom>
              <a:avLst/>
              <a:gdLst>
                <a:gd name="T0" fmla="*/ 138 w 151"/>
                <a:gd name="T1" fmla="*/ 24 h 215"/>
                <a:gd name="T2" fmla="*/ 115 w 151"/>
                <a:gd name="T3" fmla="*/ 26 h 215"/>
                <a:gd name="T4" fmla="*/ 115 w 151"/>
                <a:gd name="T5" fmla="*/ 44 h 215"/>
                <a:gd name="T6" fmla="*/ 116 w 151"/>
                <a:gd name="T7" fmla="*/ 45 h 215"/>
                <a:gd name="T8" fmla="*/ 117 w 151"/>
                <a:gd name="T9" fmla="*/ 46 h 215"/>
                <a:gd name="T10" fmla="*/ 89 w 151"/>
                <a:gd name="T11" fmla="*/ 81 h 215"/>
                <a:gd name="T12" fmla="*/ 82 w 151"/>
                <a:gd name="T13" fmla="*/ 25 h 215"/>
                <a:gd name="T14" fmla="*/ 93 w 151"/>
                <a:gd name="T15" fmla="*/ 11 h 215"/>
                <a:gd name="T16" fmla="*/ 83 w 151"/>
                <a:gd name="T17" fmla="*/ 1 h 215"/>
                <a:gd name="T18" fmla="*/ 71 w 151"/>
                <a:gd name="T19" fmla="*/ 12 h 215"/>
                <a:gd name="T20" fmla="*/ 77 w 151"/>
                <a:gd name="T21" fmla="*/ 23 h 215"/>
                <a:gd name="T22" fmla="*/ 82 w 151"/>
                <a:gd name="T23" fmla="*/ 55 h 215"/>
                <a:gd name="T24" fmla="*/ 63 w 151"/>
                <a:gd name="T25" fmla="*/ 38 h 215"/>
                <a:gd name="T26" fmla="*/ 58 w 151"/>
                <a:gd name="T27" fmla="*/ 25 h 215"/>
                <a:gd name="T28" fmla="*/ 44 w 151"/>
                <a:gd name="T29" fmla="*/ 24 h 215"/>
                <a:gd name="T30" fmla="*/ 44 w 151"/>
                <a:gd name="T31" fmla="*/ 40 h 215"/>
                <a:gd name="T32" fmla="*/ 61 w 151"/>
                <a:gd name="T33" fmla="*/ 43 h 215"/>
                <a:gd name="T34" fmla="*/ 61 w 151"/>
                <a:gd name="T35" fmla="*/ 42 h 215"/>
                <a:gd name="T36" fmla="*/ 83 w 151"/>
                <a:gd name="T37" fmla="*/ 58 h 215"/>
                <a:gd name="T38" fmla="*/ 85 w 151"/>
                <a:gd name="T39" fmla="*/ 116 h 215"/>
                <a:gd name="T40" fmla="*/ 42 w 151"/>
                <a:gd name="T41" fmla="*/ 75 h 215"/>
                <a:gd name="T42" fmla="*/ 35 w 151"/>
                <a:gd name="T43" fmla="*/ 61 h 215"/>
                <a:gd name="T44" fmla="*/ 18 w 151"/>
                <a:gd name="T45" fmla="*/ 67 h 215"/>
                <a:gd name="T46" fmla="*/ 23 w 151"/>
                <a:gd name="T47" fmla="*/ 86 h 215"/>
                <a:gd name="T48" fmla="*/ 38 w 151"/>
                <a:gd name="T49" fmla="*/ 82 h 215"/>
                <a:gd name="T50" fmla="*/ 40 w 151"/>
                <a:gd name="T51" fmla="*/ 82 h 215"/>
                <a:gd name="T52" fmla="*/ 41 w 151"/>
                <a:gd name="T53" fmla="*/ 80 h 215"/>
                <a:gd name="T54" fmla="*/ 85 w 151"/>
                <a:gd name="T55" fmla="*/ 121 h 215"/>
                <a:gd name="T56" fmla="*/ 75 w 151"/>
                <a:gd name="T57" fmla="*/ 181 h 215"/>
                <a:gd name="T58" fmla="*/ 28 w 151"/>
                <a:gd name="T59" fmla="*/ 133 h 215"/>
                <a:gd name="T60" fmla="*/ 18 w 151"/>
                <a:gd name="T61" fmla="*/ 118 h 215"/>
                <a:gd name="T62" fmla="*/ 3 w 151"/>
                <a:gd name="T63" fmla="*/ 126 h 215"/>
                <a:gd name="T64" fmla="*/ 12 w 151"/>
                <a:gd name="T65" fmla="*/ 144 h 215"/>
                <a:gd name="T66" fmla="*/ 26 w 151"/>
                <a:gd name="T67" fmla="*/ 138 h 215"/>
                <a:gd name="T68" fmla="*/ 74 w 151"/>
                <a:gd name="T69" fmla="*/ 184 h 215"/>
                <a:gd name="T70" fmla="*/ 68 w 151"/>
                <a:gd name="T71" fmla="*/ 214 h 215"/>
                <a:gd name="T72" fmla="*/ 70 w 151"/>
                <a:gd name="T73" fmla="*/ 214 h 215"/>
                <a:gd name="T74" fmla="*/ 85 w 151"/>
                <a:gd name="T75" fmla="*/ 156 h 215"/>
                <a:gd name="T76" fmla="*/ 106 w 151"/>
                <a:gd name="T77" fmla="*/ 132 h 215"/>
                <a:gd name="T78" fmla="*/ 126 w 151"/>
                <a:gd name="T79" fmla="*/ 118 h 215"/>
                <a:gd name="T80" fmla="*/ 132 w 151"/>
                <a:gd name="T81" fmla="*/ 121 h 215"/>
                <a:gd name="T82" fmla="*/ 133 w 151"/>
                <a:gd name="T83" fmla="*/ 122 h 215"/>
                <a:gd name="T84" fmla="*/ 150 w 151"/>
                <a:gd name="T85" fmla="*/ 108 h 215"/>
                <a:gd name="T86" fmla="*/ 134 w 151"/>
                <a:gd name="T87" fmla="*/ 90 h 215"/>
                <a:gd name="T88" fmla="*/ 118 w 151"/>
                <a:gd name="T89" fmla="*/ 106 h 215"/>
                <a:gd name="T90" fmla="*/ 123 w 151"/>
                <a:gd name="T91" fmla="*/ 115 h 215"/>
                <a:gd name="T92" fmla="*/ 86 w 151"/>
                <a:gd name="T93" fmla="*/ 148 h 215"/>
                <a:gd name="T94" fmla="*/ 90 w 151"/>
                <a:gd name="T95" fmla="*/ 87 h 215"/>
                <a:gd name="T96" fmla="*/ 90 w 151"/>
                <a:gd name="T97" fmla="*/ 87 h 215"/>
                <a:gd name="T98" fmla="*/ 122 w 151"/>
                <a:gd name="T99" fmla="*/ 49 h 215"/>
                <a:gd name="T100" fmla="*/ 137 w 151"/>
                <a:gd name="T101" fmla="*/ 44 h 215"/>
                <a:gd name="T102" fmla="*/ 138 w 151"/>
                <a:gd name="T103" fmla="*/ 2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215">
                  <a:moveTo>
                    <a:pt x="138" y="24"/>
                  </a:moveTo>
                  <a:cubicBezTo>
                    <a:pt x="133" y="17"/>
                    <a:pt x="120" y="20"/>
                    <a:pt x="115" y="26"/>
                  </a:cubicBezTo>
                  <a:cubicBezTo>
                    <a:pt x="110" y="32"/>
                    <a:pt x="111" y="39"/>
                    <a:pt x="115" y="44"/>
                  </a:cubicBezTo>
                  <a:cubicBezTo>
                    <a:pt x="116" y="44"/>
                    <a:pt x="116" y="45"/>
                    <a:pt x="116" y="45"/>
                  </a:cubicBezTo>
                  <a:cubicBezTo>
                    <a:pt x="116" y="45"/>
                    <a:pt x="117" y="46"/>
                    <a:pt x="117" y="46"/>
                  </a:cubicBezTo>
                  <a:cubicBezTo>
                    <a:pt x="105" y="55"/>
                    <a:pt x="95" y="68"/>
                    <a:pt x="89" y="81"/>
                  </a:cubicBezTo>
                  <a:cubicBezTo>
                    <a:pt x="89" y="62"/>
                    <a:pt x="86" y="43"/>
                    <a:pt x="82" y="25"/>
                  </a:cubicBezTo>
                  <a:cubicBezTo>
                    <a:pt x="87" y="23"/>
                    <a:pt x="94" y="18"/>
                    <a:pt x="93" y="11"/>
                  </a:cubicBezTo>
                  <a:cubicBezTo>
                    <a:pt x="92" y="7"/>
                    <a:pt x="88" y="2"/>
                    <a:pt x="83" y="1"/>
                  </a:cubicBezTo>
                  <a:cubicBezTo>
                    <a:pt x="76" y="0"/>
                    <a:pt x="72" y="5"/>
                    <a:pt x="71" y="12"/>
                  </a:cubicBezTo>
                  <a:cubicBezTo>
                    <a:pt x="70" y="17"/>
                    <a:pt x="73" y="22"/>
                    <a:pt x="77" y="23"/>
                  </a:cubicBezTo>
                  <a:cubicBezTo>
                    <a:pt x="79" y="34"/>
                    <a:pt x="81" y="44"/>
                    <a:pt x="82" y="55"/>
                  </a:cubicBezTo>
                  <a:cubicBezTo>
                    <a:pt x="77" y="48"/>
                    <a:pt x="70" y="43"/>
                    <a:pt x="63" y="38"/>
                  </a:cubicBezTo>
                  <a:cubicBezTo>
                    <a:pt x="64" y="33"/>
                    <a:pt x="62" y="28"/>
                    <a:pt x="58" y="25"/>
                  </a:cubicBezTo>
                  <a:cubicBezTo>
                    <a:pt x="54" y="22"/>
                    <a:pt x="48" y="21"/>
                    <a:pt x="44" y="24"/>
                  </a:cubicBezTo>
                  <a:cubicBezTo>
                    <a:pt x="39" y="27"/>
                    <a:pt x="41" y="36"/>
                    <a:pt x="44" y="40"/>
                  </a:cubicBezTo>
                  <a:cubicBezTo>
                    <a:pt x="48" y="46"/>
                    <a:pt x="56" y="46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9" y="47"/>
                    <a:pt x="76" y="52"/>
                    <a:pt x="83" y="58"/>
                  </a:cubicBezTo>
                  <a:cubicBezTo>
                    <a:pt x="85" y="77"/>
                    <a:pt x="86" y="97"/>
                    <a:pt x="85" y="116"/>
                  </a:cubicBezTo>
                  <a:cubicBezTo>
                    <a:pt x="77" y="98"/>
                    <a:pt x="60" y="84"/>
                    <a:pt x="42" y="75"/>
                  </a:cubicBezTo>
                  <a:cubicBezTo>
                    <a:pt x="43" y="70"/>
                    <a:pt x="41" y="64"/>
                    <a:pt x="35" y="61"/>
                  </a:cubicBezTo>
                  <a:cubicBezTo>
                    <a:pt x="29" y="59"/>
                    <a:pt x="21" y="61"/>
                    <a:pt x="18" y="67"/>
                  </a:cubicBezTo>
                  <a:cubicBezTo>
                    <a:pt x="15" y="73"/>
                    <a:pt x="15" y="84"/>
                    <a:pt x="23" y="86"/>
                  </a:cubicBezTo>
                  <a:cubicBezTo>
                    <a:pt x="28" y="87"/>
                    <a:pt x="34" y="86"/>
                    <a:pt x="38" y="82"/>
                  </a:cubicBezTo>
                  <a:cubicBezTo>
                    <a:pt x="39" y="83"/>
                    <a:pt x="40" y="83"/>
                    <a:pt x="40" y="82"/>
                  </a:cubicBezTo>
                  <a:cubicBezTo>
                    <a:pt x="41" y="81"/>
                    <a:pt x="41" y="81"/>
                    <a:pt x="41" y="80"/>
                  </a:cubicBezTo>
                  <a:cubicBezTo>
                    <a:pt x="59" y="91"/>
                    <a:pt x="75" y="101"/>
                    <a:pt x="85" y="121"/>
                  </a:cubicBezTo>
                  <a:cubicBezTo>
                    <a:pt x="83" y="141"/>
                    <a:pt x="79" y="161"/>
                    <a:pt x="75" y="181"/>
                  </a:cubicBezTo>
                  <a:cubicBezTo>
                    <a:pt x="67" y="162"/>
                    <a:pt x="47" y="144"/>
                    <a:pt x="28" y="133"/>
                  </a:cubicBezTo>
                  <a:cubicBezTo>
                    <a:pt x="29" y="127"/>
                    <a:pt x="24" y="119"/>
                    <a:pt x="18" y="118"/>
                  </a:cubicBezTo>
                  <a:cubicBezTo>
                    <a:pt x="12" y="117"/>
                    <a:pt x="6" y="121"/>
                    <a:pt x="3" y="126"/>
                  </a:cubicBezTo>
                  <a:cubicBezTo>
                    <a:pt x="0" y="133"/>
                    <a:pt x="5" y="141"/>
                    <a:pt x="12" y="144"/>
                  </a:cubicBezTo>
                  <a:cubicBezTo>
                    <a:pt x="18" y="146"/>
                    <a:pt x="24" y="143"/>
                    <a:pt x="26" y="138"/>
                  </a:cubicBezTo>
                  <a:cubicBezTo>
                    <a:pt x="44" y="152"/>
                    <a:pt x="63" y="163"/>
                    <a:pt x="74" y="184"/>
                  </a:cubicBezTo>
                  <a:cubicBezTo>
                    <a:pt x="72" y="194"/>
                    <a:pt x="70" y="204"/>
                    <a:pt x="68" y="214"/>
                  </a:cubicBezTo>
                  <a:cubicBezTo>
                    <a:pt x="68" y="215"/>
                    <a:pt x="69" y="215"/>
                    <a:pt x="70" y="214"/>
                  </a:cubicBezTo>
                  <a:cubicBezTo>
                    <a:pt x="77" y="196"/>
                    <a:pt x="82" y="176"/>
                    <a:pt x="85" y="156"/>
                  </a:cubicBezTo>
                  <a:cubicBezTo>
                    <a:pt x="91" y="147"/>
                    <a:pt x="97" y="138"/>
                    <a:pt x="106" y="132"/>
                  </a:cubicBezTo>
                  <a:cubicBezTo>
                    <a:pt x="112" y="127"/>
                    <a:pt x="120" y="123"/>
                    <a:pt x="126" y="118"/>
                  </a:cubicBezTo>
                  <a:cubicBezTo>
                    <a:pt x="128" y="119"/>
                    <a:pt x="130" y="120"/>
                    <a:pt x="132" y="121"/>
                  </a:cubicBezTo>
                  <a:cubicBezTo>
                    <a:pt x="132" y="122"/>
                    <a:pt x="132" y="122"/>
                    <a:pt x="133" y="122"/>
                  </a:cubicBezTo>
                  <a:cubicBezTo>
                    <a:pt x="142" y="124"/>
                    <a:pt x="151" y="118"/>
                    <a:pt x="150" y="108"/>
                  </a:cubicBezTo>
                  <a:cubicBezTo>
                    <a:pt x="148" y="101"/>
                    <a:pt x="142" y="91"/>
                    <a:pt x="134" y="90"/>
                  </a:cubicBezTo>
                  <a:cubicBezTo>
                    <a:pt x="125" y="88"/>
                    <a:pt x="115" y="97"/>
                    <a:pt x="118" y="106"/>
                  </a:cubicBezTo>
                  <a:cubicBezTo>
                    <a:pt x="119" y="109"/>
                    <a:pt x="120" y="112"/>
                    <a:pt x="123" y="115"/>
                  </a:cubicBezTo>
                  <a:cubicBezTo>
                    <a:pt x="109" y="122"/>
                    <a:pt x="94" y="134"/>
                    <a:pt x="86" y="148"/>
                  </a:cubicBezTo>
                  <a:cubicBezTo>
                    <a:pt x="89" y="128"/>
                    <a:pt x="90" y="108"/>
                    <a:pt x="90" y="87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8" y="71"/>
                    <a:pt x="110" y="61"/>
                    <a:pt x="122" y="49"/>
                  </a:cubicBezTo>
                  <a:cubicBezTo>
                    <a:pt x="128" y="50"/>
                    <a:pt x="133" y="48"/>
                    <a:pt x="137" y="44"/>
                  </a:cubicBezTo>
                  <a:cubicBezTo>
                    <a:pt x="141" y="39"/>
                    <a:pt x="143" y="30"/>
                    <a:pt x="138" y="24"/>
                  </a:cubicBezTo>
                  <a:close/>
                </a:path>
              </a:pathLst>
            </a:custGeom>
            <a:solidFill>
              <a:srgbClr val="62A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6465888" y="3421063"/>
              <a:ext cx="423863" cy="436563"/>
            </a:xfrm>
            <a:custGeom>
              <a:avLst/>
              <a:gdLst>
                <a:gd name="T0" fmla="*/ 106 w 113"/>
                <a:gd name="T1" fmla="*/ 60 h 116"/>
                <a:gd name="T2" fmla="*/ 55 w 113"/>
                <a:gd name="T3" fmla="*/ 69 h 116"/>
                <a:gd name="T4" fmla="*/ 28 w 113"/>
                <a:gd name="T5" fmla="*/ 37 h 116"/>
                <a:gd name="T6" fmla="*/ 2 w 113"/>
                <a:gd name="T7" fmla="*/ 1 h 116"/>
                <a:gd name="T8" fmla="*/ 0 w 113"/>
                <a:gd name="T9" fmla="*/ 2 h 116"/>
                <a:gd name="T10" fmla="*/ 28 w 113"/>
                <a:gd name="T11" fmla="*/ 42 h 116"/>
                <a:gd name="T12" fmla="*/ 54 w 113"/>
                <a:gd name="T13" fmla="*/ 72 h 116"/>
                <a:gd name="T14" fmla="*/ 55 w 113"/>
                <a:gd name="T15" fmla="*/ 74 h 116"/>
                <a:gd name="T16" fmla="*/ 62 w 113"/>
                <a:gd name="T17" fmla="*/ 110 h 116"/>
                <a:gd name="T18" fmla="*/ 77 w 113"/>
                <a:gd name="T19" fmla="*/ 94 h 116"/>
                <a:gd name="T20" fmla="*/ 99 w 113"/>
                <a:gd name="T21" fmla="*/ 97 h 116"/>
                <a:gd name="T22" fmla="*/ 101 w 113"/>
                <a:gd name="T23" fmla="*/ 93 h 116"/>
                <a:gd name="T24" fmla="*/ 95 w 113"/>
                <a:gd name="T25" fmla="*/ 80 h 116"/>
                <a:gd name="T26" fmla="*/ 109 w 113"/>
                <a:gd name="T27" fmla="*/ 76 h 116"/>
                <a:gd name="T28" fmla="*/ 106 w 113"/>
                <a:gd name="T29" fmla="*/ 6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6">
                  <a:moveTo>
                    <a:pt x="106" y="60"/>
                  </a:moveTo>
                  <a:cubicBezTo>
                    <a:pt x="91" y="47"/>
                    <a:pt x="65" y="51"/>
                    <a:pt x="55" y="69"/>
                  </a:cubicBezTo>
                  <a:cubicBezTo>
                    <a:pt x="47" y="58"/>
                    <a:pt x="37" y="48"/>
                    <a:pt x="28" y="37"/>
                  </a:cubicBezTo>
                  <a:cubicBezTo>
                    <a:pt x="19" y="26"/>
                    <a:pt x="11" y="13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7" y="17"/>
                    <a:pt x="17" y="30"/>
                    <a:pt x="28" y="42"/>
                  </a:cubicBezTo>
                  <a:cubicBezTo>
                    <a:pt x="36" y="52"/>
                    <a:pt x="44" y="63"/>
                    <a:pt x="54" y="72"/>
                  </a:cubicBezTo>
                  <a:cubicBezTo>
                    <a:pt x="54" y="73"/>
                    <a:pt x="54" y="74"/>
                    <a:pt x="55" y="74"/>
                  </a:cubicBezTo>
                  <a:cubicBezTo>
                    <a:pt x="47" y="85"/>
                    <a:pt x="49" y="104"/>
                    <a:pt x="62" y="110"/>
                  </a:cubicBezTo>
                  <a:cubicBezTo>
                    <a:pt x="74" y="116"/>
                    <a:pt x="77" y="104"/>
                    <a:pt x="77" y="94"/>
                  </a:cubicBezTo>
                  <a:cubicBezTo>
                    <a:pt x="84" y="98"/>
                    <a:pt x="91" y="99"/>
                    <a:pt x="99" y="97"/>
                  </a:cubicBezTo>
                  <a:cubicBezTo>
                    <a:pt x="100" y="96"/>
                    <a:pt x="101" y="95"/>
                    <a:pt x="101" y="93"/>
                  </a:cubicBezTo>
                  <a:cubicBezTo>
                    <a:pt x="99" y="88"/>
                    <a:pt x="97" y="84"/>
                    <a:pt x="95" y="80"/>
                  </a:cubicBezTo>
                  <a:cubicBezTo>
                    <a:pt x="100" y="80"/>
                    <a:pt x="105" y="80"/>
                    <a:pt x="109" y="76"/>
                  </a:cubicBezTo>
                  <a:cubicBezTo>
                    <a:pt x="113" y="71"/>
                    <a:pt x="110" y="64"/>
                    <a:pt x="106" y="60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255588" y="1898651"/>
              <a:ext cx="11944350" cy="2986088"/>
            </a:xfrm>
            <a:custGeom>
              <a:avLst/>
              <a:gdLst>
                <a:gd name="T0" fmla="*/ 3180 w 3183"/>
                <a:gd name="T1" fmla="*/ 21 h 794"/>
                <a:gd name="T2" fmla="*/ 2991 w 3183"/>
                <a:gd name="T3" fmla="*/ 51 h 794"/>
                <a:gd name="T4" fmla="*/ 2818 w 3183"/>
                <a:gd name="T5" fmla="*/ 22 h 794"/>
                <a:gd name="T6" fmla="*/ 2647 w 3183"/>
                <a:gd name="T7" fmla="*/ 0 h 794"/>
                <a:gd name="T8" fmla="*/ 2459 w 3183"/>
                <a:gd name="T9" fmla="*/ 44 h 794"/>
                <a:gd name="T10" fmla="*/ 2312 w 3183"/>
                <a:gd name="T11" fmla="*/ 129 h 794"/>
                <a:gd name="T12" fmla="*/ 2198 w 3183"/>
                <a:gd name="T13" fmla="*/ 227 h 794"/>
                <a:gd name="T14" fmla="*/ 2196 w 3183"/>
                <a:gd name="T15" fmla="*/ 228 h 794"/>
                <a:gd name="T16" fmla="*/ 1890 w 3183"/>
                <a:gd name="T17" fmla="*/ 428 h 794"/>
                <a:gd name="T18" fmla="*/ 1588 w 3183"/>
                <a:gd name="T19" fmla="*/ 386 h 794"/>
                <a:gd name="T20" fmla="*/ 1369 w 3183"/>
                <a:gd name="T21" fmla="*/ 370 h 794"/>
                <a:gd name="T22" fmla="*/ 1177 w 3183"/>
                <a:gd name="T23" fmla="*/ 453 h 794"/>
                <a:gd name="T24" fmla="*/ 1137 w 3183"/>
                <a:gd name="T25" fmla="*/ 490 h 794"/>
                <a:gd name="T26" fmla="*/ 1137 w 3183"/>
                <a:gd name="T27" fmla="*/ 490 h 794"/>
                <a:gd name="T28" fmla="*/ 908 w 3183"/>
                <a:gd name="T29" fmla="*/ 730 h 794"/>
                <a:gd name="T30" fmla="*/ 758 w 3183"/>
                <a:gd name="T31" fmla="*/ 786 h 794"/>
                <a:gd name="T32" fmla="*/ 574 w 3183"/>
                <a:gd name="T33" fmla="*/ 763 h 794"/>
                <a:gd name="T34" fmla="*/ 430 w 3183"/>
                <a:gd name="T35" fmla="*/ 722 h 794"/>
                <a:gd name="T36" fmla="*/ 284 w 3183"/>
                <a:gd name="T37" fmla="*/ 695 h 794"/>
                <a:gd name="T38" fmla="*/ 134 w 3183"/>
                <a:gd name="T39" fmla="*/ 729 h 794"/>
                <a:gd name="T40" fmla="*/ 134 w 3183"/>
                <a:gd name="T41" fmla="*/ 729 h 794"/>
                <a:gd name="T42" fmla="*/ 132 w 3183"/>
                <a:gd name="T43" fmla="*/ 730 h 794"/>
                <a:gd name="T44" fmla="*/ 132 w 3183"/>
                <a:gd name="T45" fmla="*/ 730 h 794"/>
                <a:gd name="T46" fmla="*/ 8 w 3183"/>
                <a:gd name="T47" fmla="*/ 782 h 794"/>
                <a:gd name="T48" fmla="*/ 9 w 3183"/>
                <a:gd name="T49" fmla="*/ 781 h 794"/>
                <a:gd name="T50" fmla="*/ 2 w 3183"/>
                <a:gd name="T51" fmla="*/ 783 h 794"/>
                <a:gd name="T52" fmla="*/ 2 w 3183"/>
                <a:gd name="T53" fmla="*/ 784 h 794"/>
                <a:gd name="T54" fmla="*/ 1 w 3183"/>
                <a:gd name="T55" fmla="*/ 784 h 794"/>
                <a:gd name="T56" fmla="*/ 2 w 3183"/>
                <a:gd name="T57" fmla="*/ 786 h 794"/>
                <a:gd name="T58" fmla="*/ 174 w 3183"/>
                <a:gd name="T59" fmla="*/ 719 h 794"/>
                <a:gd name="T60" fmla="*/ 269 w 3183"/>
                <a:gd name="T61" fmla="*/ 700 h 794"/>
                <a:gd name="T62" fmla="*/ 365 w 3183"/>
                <a:gd name="T63" fmla="*/ 711 h 794"/>
                <a:gd name="T64" fmla="*/ 723 w 3183"/>
                <a:gd name="T65" fmla="*/ 793 h 794"/>
                <a:gd name="T66" fmla="*/ 956 w 3183"/>
                <a:gd name="T67" fmla="*/ 700 h 794"/>
                <a:gd name="T68" fmla="*/ 1138 w 3183"/>
                <a:gd name="T69" fmla="*/ 495 h 794"/>
                <a:gd name="T70" fmla="*/ 1289 w 3183"/>
                <a:gd name="T71" fmla="*/ 396 h 794"/>
                <a:gd name="T72" fmla="*/ 1452 w 3183"/>
                <a:gd name="T73" fmla="*/ 369 h 794"/>
                <a:gd name="T74" fmla="*/ 1750 w 3183"/>
                <a:gd name="T75" fmla="*/ 429 h 794"/>
                <a:gd name="T76" fmla="*/ 1982 w 3183"/>
                <a:gd name="T77" fmla="*/ 406 h 794"/>
                <a:gd name="T78" fmla="*/ 2195 w 3183"/>
                <a:gd name="T79" fmla="*/ 235 h 794"/>
                <a:gd name="T80" fmla="*/ 2341 w 3183"/>
                <a:gd name="T81" fmla="*/ 116 h 794"/>
                <a:gd name="T82" fmla="*/ 2520 w 3183"/>
                <a:gd name="T83" fmla="*/ 27 h 794"/>
                <a:gd name="T84" fmla="*/ 2714 w 3183"/>
                <a:gd name="T85" fmla="*/ 10 h 794"/>
                <a:gd name="T86" fmla="*/ 2884 w 3183"/>
                <a:gd name="T87" fmla="*/ 43 h 794"/>
                <a:gd name="T88" fmla="*/ 3181 w 3183"/>
                <a:gd name="T89" fmla="*/ 25 h 794"/>
                <a:gd name="T90" fmla="*/ 3180 w 3183"/>
                <a:gd name="T91" fmla="*/ 21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83" h="794">
                  <a:moveTo>
                    <a:pt x="3180" y="21"/>
                  </a:moveTo>
                  <a:cubicBezTo>
                    <a:pt x="3119" y="43"/>
                    <a:pt x="3056" y="53"/>
                    <a:pt x="2991" y="51"/>
                  </a:cubicBezTo>
                  <a:cubicBezTo>
                    <a:pt x="2933" y="49"/>
                    <a:pt x="2875" y="35"/>
                    <a:pt x="2818" y="22"/>
                  </a:cubicBezTo>
                  <a:cubicBezTo>
                    <a:pt x="2761" y="10"/>
                    <a:pt x="2705" y="0"/>
                    <a:pt x="2647" y="0"/>
                  </a:cubicBezTo>
                  <a:cubicBezTo>
                    <a:pt x="2582" y="0"/>
                    <a:pt x="2518" y="17"/>
                    <a:pt x="2459" y="44"/>
                  </a:cubicBezTo>
                  <a:cubicBezTo>
                    <a:pt x="2408" y="67"/>
                    <a:pt x="2358" y="96"/>
                    <a:pt x="2312" y="129"/>
                  </a:cubicBezTo>
                  <a:cubicBezTo>
                    <a:pt x="2272" y="158"/>
                    <a:pt x="2232" y="190"/>
                    <a:pt x="2198" y="227"/>
                  </a:cubicBezTo>
                  <a:cubicBezTo>
                    <a:pt x="2197" y="227"/>
                    <a:pt x="2197" y="227"/>
                    <a:pt x="2196" y="228"/>
                  </a:cubicBezTo>
                  <a:cubicBezTo>
                    <a:pt x="2109" y="314"/>
                    <a:pt x="2017" y="410"/>
                    <a:pt x="1890" y="428"/>
                  </a:cubicBezTo>
                  <a:cubicBezTo>
                    <a:pt x="1787" y="443"/>
                    <a:pt x="1686" y="409"/>
                    <a:pt x="1588" y="386"/>
                  </a:cubicBezTo>
                  <a:cubicBezTo>
                    <a:pt x="1516" y="368"/>
                    <a:pt x="1443" y="357"/>
                    <a:pt x="1369" y="370"/>
                  </a:cubicBezTo>
                  <a:cubicBezTo>
                    <a:pt x="1299" y="383"/>
                    <a:pt x="1231" y="408"/>
                    <a:pt x="1177" y="453"/>
                  </a:cubicBezTo>
                  <a:cubicBezTo>
                    <a:pt x="1162" y="463"/>
                    <a:pt x="1149" y="477"/>
                    <a:pt x="1137" y="490"/>
                  </a:cubicBezTo>
                  <a:cubicBezTo>
                    <a:pt x="1137" y="490"/>
                    <a:pt x="1137" y="490"/>
                    <a:pt x="1137" y="490"/>
                  </a:cubicBezTo>
                  <a:cubicBezTo>
                    <a:pt x="1065" y="574"/>
                    <a:pt x="1000" y="668"/>
                    <a:pt x="908" y="730"/>
                  </a:cubicBezTo>
                  <a:cubicBezTo>
                    <a:pt x="863" y="761"/>
                    <a:pt x="812" y="781"/>
                    <a:pt x="758" y="786"/>
                  </a:cubicBezTo>
                  <a:cubicBezTo>
                    <a:pt x="695" y="793"/>
                    <a:pt x="633" y="779"/>
                    <a:pt x="574" y="763"/>
                  </a:cubicBezTo>
                  <a:cubicBezTo>
                    <a:pt x="526" y="750"/>
                    <a:pt x="478" y="735"/>
                    <a:pt x="430" y="722"/>
                  </a:cubicBezTo>
                  <a:cubicBezTo>
                    <a:pt x="383" y="709"/>
                    <a:pt x="334" y="696"/>
                    <a:pt x="284" y="695"/>
                  </a:cubicBezTo>
                  <a:cubicBezTo>
                    <a:pt x="231" y="693"/>
                    <a:pt x="182" y="70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2" y="730"/>
                    <a:pt x="132" y="730"/>
                    <a:pt x="132" y="730"/>
                  </a:cubicBezTo>
                  <a:cubicBezTo>
                    <a:pt x="132" y="730"/>
                    <a:pt x="132" y="730"/>
                    <a:pt x="132" y="730"/>
                  </a:cubicBezTo>
                  <a:cubicBezTo>
                    <a:pt x="91" y="748"/>
                    <a:pt x="50" y="768"/>
                    <a:pt x="8" y="782"/>
                  </a:cubicBezTo>
                  <a:cubicBezTo>
                    <a:pt x="8" y="782"/>
                    <a:pt x="8" y="781"/>
                    <a:pt x="9" y="781"/>
                  </a:cubicBezTo>
                  <a:cubicBezTo>
                    <a:pt x="6" y="782"/>
                    <a:pt x="4" y="783"/>
                    <a:pt x="2" y="783"/>
                  </a:cubicBezTo>
                  <a:cubicBezTo>
                    <a:pt x="2" y="783"/>
                    <a:pt x="2" y="784"/>
                    <a:pt x="2" y="784"/>
                  </a:cubicBezTo>
                  <a:cubicBezTo>
                    <a:pt x="2" y="784"/>
                    <a:pt x="1" y="784"/>
                    <a:pt x="1" y="784"/>
                  </a:cubicBezTo>
                  <a:cubicBezTo>
                    <a:pt x="0" y="784"/>
                    <a:pt x="0" y="786"/>
                    <a:pt x="2" y="786"/>
                  </a:cubicBezTo>
                  <a:cubicBezTo>
                    <a:pt x="61" y="768"/>
                    <a:pt x="116" y="739"/>
                    <a:pt x="174" y="719"/>
                  </a:cubicBezTo>
                  <a:cubicBezTo>
                    <a:pt x="205" y="708"/>
                    <a:pt x="236" y="701"/>
                    <a:pt x="269" y="700"/>
                  </a:cubicBezTo>
                  <a:cubicBezTo>
                    <a:pt x="301" y="698"/>
                    <a:pt x="333" y="704"/>
                    <a:pt x="365" y="711"/>
                  </a:cubicBezTo>
                  <a:cubicBezTo>
                    <a:pt x="484" y="736"/>
                    <a:pt x="600" y="792"/>
                    <a:pt x="723" y="793"/>
                  </a:cubicBezTo>
                  <a:cubicBezTo>
                    <a:pt x="811" y="794"/>
                    <a:pt x="890" y="757"/>
                    <a:pt x="956" y="700"/>
                  </a:cubicBezTo>
                  <a:cubicBezTo>
                    <a:pt x="1026" y="641"/>
                    <a:pt x="1080" y="565"/>
                    <a:pt x="1138" y="495"/>
                  </a:cubicBezTo>
                  <a:cubicBezTo>
                    <a:pt x="1179" y="449"/>
                    <a:pt x="1231" y="416"/>
                    <a:pt x="1289" y="396"/>
                  </a:cubicBezTo>
                  <a:cubicBezTo>
                    <a:pt x="1341" y="378"/>
                    <a:pt x="1397" y="367"/>
                    <a:pt x="1452" y="369"/>
                  </a:cubicBezTo>
                  <a:cubicBezTo>
                    <a:pt x="1554" y="373"/>
                    <a:pt x="1651" y="412"/>
                    <a:pt x="1750" y="429"/>
                  </a:cubicBezTo>
                  <a:cubicBezTo>
                    <a:pt x="1829" y="443"/>
                    <a:pt x="1908" y="440"/>
                    <a:pt x="1982" y="406"/>
                  </a:cubicBezTo>
                  <a:cubicBezTo>
                    <a:pt x="2065" y="368"/>
                    <a:pt x="2133" y="301"/>
                    <a:pt x="2195" y="235"/>
                  </a:cubicBezTo>
                  <a:cubicBezTo>
                    <a:pt x="2241" y="192"/>
                    <a:pt x="2288" y="151"/>
                    <a:pt x="2341" y="116"/>
                  </a:cubicBezTo>
                  <a:cubicBezTo>
                    <a:pt x="2396" y="79"/>
                    <a:pt x="2456" y="47"/>
                    <a:pt x="2520" y="27"/>
                  </a:cubicBezTo>
                  <a:cubicBezTo>
                    <a:pt x="2583" y="6"/>
                    <a:pt x="2649" y="2"/>
                    <a:pt x="2714" y="10"/>
                  </a:cubicBezTo>
                  <a:cubicBezTo>
                    <a:pt x="2772" y="16"/>
                    <a:pt x="2828" y="31"/>
                    <a:pt x="2884" y="43"/>
                  </a:cubicBezTo>
                  <a:cubicBezTo>
                    <a:pt x="2983" y="62"/>
                    <a:pt x="3087" y="65"/>
                    <a:pt x="3181" y="25"/>
                  </a:cubicBezTo>
                  <a:cubicBezTo>
                    <a:pt x="3183" y="24"/>
                    <a:pt x="3182" y="20"/>
                    <a:pt x="3180" y="21"/>
                  </a:cubicBezTo>
                  <a:close/>
                </a:path>
              </a:pathLst>
            </a:custGeom>
            <a:solidFill>
              <a:srgbClr val="B2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7137400" y="3519488"/>
              <a:ext cx="487363" cy="428625"/>
            </a:xfrm>
            <a:custGeom>
              <a:avLst/>
              <a:gdLst>
                <a:gd name="T0" fmla="*/ 125 w 130"/>
                <a:gd name="T1" fmla="*/ 42 h 114"/>
                <a:gd name="T2" fmla="*/ 64 w 130"/>
                <a:gd name="T3" fmla="*/ 47 h 114"/>
                <a:gd name="T4" fmla="*/ 2 w 130"/>
                <a:gd name="T5" fmla="*/ 0 h 114"/>
                <a:gd name="T6" fmla="*/ 0 w 130"/>
                <a:gd name="T7" fmla="*/ 4 h 114"/>
                <a:gd name="T8" fmla="*/ 62 w 130"/>
                <a:gd name="T9" fmla="*/ 49 h 114"/>
                <a:gd name="T10" fmla="*/ 36 w 130"/>
                <a:gd name="T11" fmla="*/ 106 h 114"/>
                <a:gd name="T12" fmla="*/ 37 w 130"/>
                <a:gd name="T13" fmla="*/ 107 h 114"/>
                <a:gd name="T14" fmla="*/ 67 w 130"/>
                <a:gd name="T15" fmla="*/ 95 h 114"/>
                <a:gd name="T16" fmla="*/ 67 w 130"/>
                <a:gd name="T17" fmla="*/ 95 h 114"/>
                <a:gd name="T18" fmla="*/ 83 w 130"/>
                <a:gd name="T19" fmla="*/ 95 h 114"/>
                <a:gd name="T20" fmla="*/ 91 w 130"/>
                <a:gd name="T21" fmla="*/ 78 h 114"/>
                <a:gd name="T22" fmla="*/ 106 w 130"/>
                <a:gd name="T23" fmla="*/ 78 h 114"/>
                <a:gd name="T24" fmla="*/ 111 w 130"/>
                <a:gd name="T25" fmla="*/ 62 h 114"/>
                <a:gd name="T26" fmla="*/ 126 w 130"/>
                <a:gd name="T27" fmla="*/ 57 h 114"/>
                <a:gd name="T28" fmla="*/ 125 w 130"/>
                <a:gd name="T29" fmla="*/ 4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14">
                  <a:moveTo>
                    <a:pt x="125" y="42"/>
                  </a:moveTo>
                  <a:cubicBezTo>
                    <a:pt x="112" y="23"/>
                    <a:pt x="79" y="39"/>
                    <a:pt x="64" y="47"/>
                  </a:cubicBezTo>
                  <a:cubicBezTo>
                    <a:pt x="49" y="26"/>
                    <a:pt x="25" y="13"/>
                    <a:pt x="2" y="0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23" y="16"/>
                    <a:pt x="45" y="29"/>
                    <a:pt x="62" y="49"/>
                  </a:cubicBezTo>
                  <a:cubicBezTo>
                    <a:pt x="47" y="63"/>
                    <a:pt x="31" y="85"/>
                    <a:pt x="36" y="106"/>
                  </a:cubicBezTo>
                  <a:cubicBezTo>
                    <a:pt x="36" y="107"/>
                    <a:pt x="37" y="107"/>
                    <a:pt x="37" y="107"/>
                  </a:cubicBezTo>
                  <a:cubicBezTo>
                    <a:pt x="47" y="114"/>
                    <a:pt x="62" y="105"/>
                    <a:pt x="67" y="95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72" y="98"/>
                    <a:pt x="78" y="100"/>
                    <a:pt x="83" y="95"/>
                  </a:cubicBezTo>
                  <a:cubicBezTo>
                    <a:pt x="87" y="91"/>
                    <a:pt x="91" y="84"/>
                    <a:pt x="91" y="78"/>
                  </a:cubicBezTo>
                  <a:cubicBezTo>
                    <a:pt x="96" y="80"/>
                    <a:pt x="102" y="81"/>
                    <a:pt x="106" y="78"/>
                  </a:cubicBezTo>
                  <a:cubicBezTo>
                    <a:pt x="111" y="74"/>
                    <a:pt x="112" y="67"/>
                    <a:pt x="111" y="62"/>
                  </a:cubicBezTo>
                  <a:cubicBezTo>
                    <a:pt x="117" y="63"/>
                    <a:pt x="123" y="62"/>
                    <a:pt x="126" y="57"/>
                  </a:cubicBezTo>
                  <a:cubicBezTo>
                    <a:pt x="130" y="52"/>
                    <a:pt x="129" y="46"/>
                    <a:pt x="125" y="42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7" name="Freeform 69"/>
            <p:cNvSpPr/>
            <p:nvPr/>
          </p:nvSpPr>
          <p:spPr bwMode="auto">
            <a:xfrm>
              <a:off x="8262938" y="2124076"/>
              <a:ext cx="487363" cy="854075"/>
            </a:xfrm>
            <a:custGeom>
              <a:avLst/>
              <a:gdLst>
                <a:gd name="T0" fmla="*/ 122 w 130"/>
                <a:gd name="T1" fmla="*/ 13 h 227"/>
                <a:gd name="T2" fmla="*/ 106 w 130"/>
                <a:gd name="T3" fmla="*/ 16 h 227"/>
                <a:gd name="T4" fmla="*/ 94 w 130"/>
                <a:gd name="T5" fmla="*/ 5 h 227"/>
                <a:gd name="T6" fmla="*/ 80 w 130"/>
                <a:gd name="T7" fmla="*/ 12 h 227"/>
                <a:gd name="T8" fmla="*/ 65 w 130"/>
                <a:gd name="T9" fmla="*/ 2 h 227"/>
                <a:gd name="T10" fmla="*/ 52 w 130"/>
                <a:gd name="T11" fmla="*/ 10 h 227"/>
                <a:gd name="T12" fmla="*/ 52 w 130"/>
                <a:gd name="T13" fmla="*/ 10 h 227"/>
                <a:gd name="T14" fmla="*/ 20 w 130"/>
                <a:gd name="T15" fmla="*/ 15 h 227"/>
                <a:gd name="T16" fmla="*/ 19 w 130"/>
                <a:gd name="T17" fmla="*/ 17 h 227"/>
                <a:gd name="T18" fmla="*/ 71 w 130"/>
                <a:gd name="T19" fmla="*/ 52 h 227"/>
                <a:gd name="T20" fmla="*/ 27 w 130"/>
                <a:gd name="T21" fmla="*/ 147 h 227"/>
                <a:gd name="T22" fmla="*/ 4 w 130"/>
                <a:gd name="T23" fmla="*/ 227 h 227"/>
                <a:gd name="T24" fmla="*/ 4 w 130"/>
                <a:gd name="T25" fmla="*/ 227 h 227"/>
                <a:gd name="T26" fmla="*/ 4 w 130"/>
                <a:gd name="T27" fmla="*/ 227 h 227"/>
                <a:gd name="T28" fmla="*/ 5 w 130"/>
                <a:gd name="T29" fmla="*/ 226 h 227"/>
                <a:gd name="T30" fmla="*/ 7 w 130"/>
                <a:gd name="T31" fmla="*/ 224 h 227"/>
                <a:gd name="T32" fmla="*/ 37 w 130"/>
                <a:gd name="T33" fmla="*/ 137 h 227"/>
                <a:gd name="T34" fmla="*/ 73 w 130"/>
                <a:gd name="T35" fmla="*/ 52 h 227"/>
                <a:gd name="T36" fmla="*/ 128 w 130"/>
                <a:gd name="T37" fmla="*/ 26 h 227"/>
                <a:gd name="T38" fmla="*/ 122 w 130"/>
                <a:gd name="T39" fmla="*/ 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227">
                  <a:moveTo>
                    <a:pt x="122" y="13"/>
                  </a:moveTo>
                  <a:cubicBezTo>
                    <a:pt x="117" y="10"/>
                    <a:pt x="110" y="12"/>
                    <a:pt x="106" y="16"/>
                  </a:cubicBezTo>
                  <a:cubicBezTo>
                    <a:pt x="105" y="10"/>
                    <a:pt x="100" y="6"/>
                    <a:pt x="94" y="5"/>
                  </a:cubicBezTo>
                  <a:cubicBezTo>
                    <a:pt x="89" y="4"/>
                    <a:pt x="83" y="8"/>
                    <a:pt x="80" y="12"/>
                  </a:cubicBezTo>
                  <a:cubicBezTo>
                    <a:pt x="77" y="7"/>
                    <a:pt x="71" y="3"/>
                    <a:pt x="65" y="2"/>
                  </a:cubicBezTo>
                  <a:cubicBezTo>
                    <a:pt x="58" y="0"/>
                    <a:pt x="54" y="5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43" y="4"/>
                    <a:pt x="25" y="4"/>
                    <a:pt x="20" y="15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25" y="37"/>
                    <a:pt x="51" y="48"/>
                    <a:pt x="71" y="52"/>
                  </a:cubicBezTo>
                  <a:cubicBezTo>
                    <a:pt x="64" y="87"/>
                    <a:pt x="45" y="116"/>
                    <a:pt x="27" y="147"/>
                  </a:cubicBezTo>
                  <a:cubicBezTo>
                    <a:pt x="14" y="170"/>
                    <a:pt x="0" y="199"/>
                    <a:pt x="4" y="227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27"/>
                    <a:pt x="5" y="226"/>
                    <a:pt x="5" y="226"/>
                  </a:cubicBezTo>
                  <a:cubicBezTo>
                    <a:pt x="6" y="225"/>
                    <a:pt x="6" y="224"/>
                    <a:pt x="7" y="224"/>
                  </a:cubicBezTo>
                  <a:cubicBezTo>
                    <a:pt x="7" y="192"/>
                    <a:pt x="21" y="165"/>
                    <a:pt x="37" y="137"/>
                  </a:cubicBezTo>
                  <a:cubicBezTo>
                    <a:pt x="52" y="111"/>
                    <a:pt x="71" y="83"/>
                    <a:pt x="73" y="52"/>
                  </a:cubicBezTo>
                  <a:cubicBezTo>
                    <a:pt x="91" y="52"/>
                    <a:pt x="127" y="49"/>
                    <a:pt x="128" y="26"/>
                  </a:cubicBezTo>
                  <a:cubicBezTo>
                    <a:pt x="130" y="21"/>
                    <a:pt x="127" y="15"/>
                    <a:pt x="122" y="1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11363325" y="1346201"/>
              <a:ext cx="250825" cy="436563"/>
            </a:xfrm>
            <a:custGeom>
              <a:avLst/>
              <a:gdLst>
                <a:gd name="T0" fmla="*/ 6 w 67"/>
                <a:gd name="T1" fmla="*/ 3 h 116"/>
                <a:gd name="T2" fmla="*/ 4 w 67"/>
                <a:gd name="T3" fmla="*/ 4 h 116"/>
                <a:gd name="T4" fmla="*/ 53 w 67"/>
                <a:gd name="T5" fmla="*/ 115 h 116"/>
                <a:gd name="T6" fmla="*/ 54 w 67"/>
                <a:gd name="T7" fmla="*/ 115 h 116"/>
                <a:gd name="T8" fmla="*/ 55 w 67"/>
                <a:gd name="T9" fmla="*/ 115 h 116"/>
                <a:gd name="T10" fmla="*/ 55 w 67"/>
                <a:gd name="T11" fmla="*/ 114 h 116"/>
                <a:gd name="T12" fmla="*/ 55 w 67"/>
                <a:gd name="T13" fmla="*/ 114 h 116"/>
                <a:gd name="T14" fmla="*/ 51 w 67"/>
                <a:gd name="T15" fmla="*/ 55 h 116"/>
                <a:gd name="T16" fmla="*/ 9 w 67"/>
                <a:gd name="T17" fmla="*/ 1 h 116"/>
                <a:gd name="T18" fmla="*/ 6 w 67"/>
                <a:gd name="T19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16">
                  <a:moveTo>
                    <a:pt x="6" y="3"/>
                  </a:moveTo>
                  <a:cubicBezTo>
                    <a:pt x="5" y="3"/>
                    <a:pt x="4" y="3"/>
                    <a:pt x="4" y="4"/>
                  </a:cubicBezTo>
                  <a:cubicBezTo>
                    <a:pt x="0" y="46"/>
                    <a:pt x="13" y="95"/>
                    <a:pt x="53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5" y="115"/>
                  </a:cubicBezTo>
                  <a:cubicBezTo>
                    <a:pt x="55" y="116"/>
                    <a:pt x="56" y="115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67" y="98"/>
                    <a:pt x="58" y="71"/>
                    <a:pt x="51" y="55"/>
                  </a:cubicBezTo>
                  <a:cubicBezTo>
                    <a:pt x="42" y="34"/>
                    <a:pt x="28" y="13"/>
                    <a:pt x="9" y="1"/>
                  </a:cubicBezTo>
                  <a:cubicBezTo>
                    <a:pt x="7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11399838" y="1327151"/>
              <a:ext cx="638175" cy="766763"/>
            </a:xfrm>
            <a:custGeom>
              <a:avLst/>
              <a:gdLst>
                <a:gd name="T0" fmla="*/ 141 w 170"/>
                <a:gd name="T1" fmla="*/ 47 h 204"/>
                <a:gd name="T2" fmla="*/ 130 w 170"/>
                <a:gd name="T3" fmla="*/ 25 h 204"/>
                <a:gd name="T4" fmla="*/ 104 w 170"/>
                <a:gd name="T5" fmla="*/ 24 h 204"/>
                <a:gd name="T6" fmla="*/ 69 w 170"/>
                <a:gd name="T7" fmla="*/ 22 h 204"/>
                <a:gd name="T8" fmla="*/ 79 w 170"/>
                <a:gd name="T9" fmla="*/ 47 h 204"/>
                <a:gd name="T10" fmla="*/ 95 w 170"/>
                <a:gd name="T11" fmla="*/ 66 h 204"/>
                <a:gd name="T12" fmla="*/ 40 w 170"/>
                <a:gd name="T13" fmla="*/ 124 h 204"/>
                <a:gd name="T14" fmla="*/ 31 w 170"/>
                <a:gd name="T15" fmla="*/ 142 h 204"/>
                <a:gd name="T16" fmla="*/ 30 w 170"/>
                <a:gd name="T17" fmla="*/ 143 h 204"/>
                <a:gd name="T18" fmla="*/ 1 w 170"/>
                <a:gd name="T19" fmla="*/ 203 h 204"/>
                <a:gd name="T20" fmla="*/ 2 w 170"/>
                <a:gd name="T21" fmla="*/ 204 h 204"/>
                <a:gd name="T22" fmla="*/ 19 w 170"/>
                <a:gd name="T23" fmla="*/ 176 h 204"/>
                <a:gd name="T24" fmla="*/ 32 w 170"/>
                <a:gd name="T25" fmla="*/ 148 h 204"/>
                <a:gd name="T26" fmla="*/ 85 w 170"/>
                <a:gd name="T27" fmla="*/ 179 h 204"/>
                <a:gd name="T28" fmla="*/ 150 w 170"/>
                <a:gd name="T29" fmla="*/ 172 h 204"/>
                <a:gd name="T30" fmla="*/ 148 w 170"/>
                <a:gd name="T31" fmla="*/ 169 h 204"/>
                <a:gd name="T32" fmla="*/ 95 w 170"/>
                <a:gd name="T33" fmla="*/ 135 h 204"/>
                <a:gd name="T34" fmla="*/ 37 w 170"/>
                <a:gd name="T35" fmla="*/ 139 h 204"/>
                <a:gd name="T36" fmla="*/ 38 w 170"/>
                <a:gd name="T37" fmla="*/ 135 h 204"/>
                <a:gd name="T38" fmla="*/ 66 w 170"/>
                <a:gd name="T39" fmla="*/ 98 h 204"/>
                <a:gd name="T40" fmla="*/ 98 w 170"/>
                <a:gd name="T41" fmla="*/ 68 h 204"/>
                <a:gd name="T42" fmla="*/ 98 w 170"/>
                <a:gd name="T43" fmla="*/ 69 h 204"/>
                <a:gd name="T44" fmla="*/ 100 w 170"/>
                <a:gd name="T45" fmla="*/ 69 h 204"/>
                <a:gd name="T46" fmla="*/ 157 w 170"/>
                <a:gd name="T47" fmla="*/ 74 h 204"/>
                <a:gd name="T48" fmla="*/ 141 w 170"/>
                <a:gd name="T49" fmla="*/ 4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0" h="204">
                  <a:moveTo>
                    <a:pt x="141" y="47"/>
                  </a:moveTo>
                  <a:cubicBezTo>
                    <a:pt x="142" y="38"/>
                    <a:pt x="137" y="30"/>
                    <a:pt x="130" y="25"/>
                  </a:cubicBezTo>
                  <a:cubicBezTo>
                    <a:pt x="123" y="19"/>
                    <a:pt x="111" y="17"/>
                    <a:pt x="104" y="24"/>
                  </a:cubicBezTo>
                  <a:cubicBezTo>
                    <a:pt x="96" y="13"/>
                    <a:pt x="71" y="0"/>
                    <a:pt x="69" y="22"/>
                  </a:cubicBezTo>
                  <a:cubicBezTo>
                    <a:pt x="68" y="31"/>
                    <a:pt x="74" y="40"/>
                    <a:pt x="79" y="47"/>
                  </a:cubicBezTo>
                  <a:cubicBezTo>
                    <a:pt x="84" y="54"/>
                    <a:pt x="89" y="60"/>
                    <a:pt x="95" y="66"/>
                  </a:cubicBezTo>
                  <a:cubicBezTo>
                    <a:pt x="73" y="80"/>
                    <a:pt x="54" y="102"/>
                    <a:pt x="40" y="124"/>
                  </a:cubicBezTo>
                  <a:cubicBezTo>
                    <a:pt x="37" y="130"/>
                    <a:pt x="34" y="136"/>
                    <a:pt x="31" y="142"/>
                  </a:cubicBezTo>
                  <a:cubicBezTo>
                    <a:pt x="30" y="142"/>
                    <a:pt x="30" y="143"/>
                    <a:pt x="30" y="143"/>
                  </a:cubicBezTo>
                  <a:cubicBezTo>
                    <a:pt x="20" y="163"/>
                    <a:pt x="12" y="184"/>
                    <a:pt x="1" y="203"/>
                  </a:cubicBezTo>
                  <a:cubicBezTo>
                    <a:pt x="0" y="203"/>
                    <a:pt x="1" y="204"/>
                    <a:pt x="2" y="204"/>
                  </a:cubicBezTo>
                  <a:cubicBezTo>
                    <a:pt x="9" y="196"/>
                    <a:pt x="14" y="186"/>
                    <a:pt x="19" y="176"/>
                  </a:cubicBezTo>
                  <a:cubicBezTo>
                    <a:pt x="23" y="167"/>
                    <a:pt x="27" y="157"/>
                    <a:pt x="32" y="148"/>
                  </a:cubicBezTo>
                  <a:cubicBezTo>
                    <a:pt x="43" y="166"/>
                    <a:pt x="65" y="175"/>
                    <a:pt x="85" y="179"/>
                  </a:cubicBezTo>
                  <a:cubicBezTo>
                    <a:pt x="105" y="183"/>
                    <a:pt x="131" y="184"/>
                    <a:pt x="150" y="172"/>
                  </a:cubicBezTo>
                  <a:cubicBezTo>
                    <a:pt x="151" y="171"/>
                    <a:pt x="150" y="169"/>
                    <a:pt x="148" y="169"/>
                  </a:cubicBezTo>
                  <a:cubicBezTo>
                    <a:pt x="138" y="151"/>
                    <a:pt x="115" y="139"/>
                    <a:pt x="95" y="135"/>
                  </a:cubicBezTo>
                  <a:cubicBezTo>
                    <a:pt x="78" y="130"/>
                    <a:pt x="53" y="130"/>
                    <a:pt x="37" y="139"/>
                  </a:cubicBezTo>
                  <a:cubicBezTo>
                    <a:pt x="37" y="138"/>
                    <a:pt x="38" y="136"/>
                    <a:pt x="38" y="135"/>
                  </a:cubicBezTo>
                  <a:cubicBezTo>
                    <a:pt x="46" y="122"/>
                    <a:pt x="56" y="109"/>
                    <a:pt x="66" y="98"/>
                  </a:cubicBezTo>
                  <a:cubicBezTo>
                    <a:pt x="76" y="87"/>
                    <a:pt x="87" y="78"/>
                    <a:pt x="98" y="6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9" y="69"/>
                    <a:pt x="99" y="69"/>
                    <a:pt x="100" y="69"/>
                  </a:cubicBezTo>
                  <a:cubicBezTo>
                    <a:pt x="117" y="78"/>
                    <a:pt x="140" y="88"/>
                    <a:pt x="157" y="74"/>
                  </a:cubicBezTo>
                  <a:cubicBezTo>
                    <a:pt x="170" y="62"/>
                    <a:pt x="155" y="48"/>
                    <a:pt x="141" y="47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4714888" y="2399421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4671573" y="1420454"/>
            <a:ext cx="2848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3CA74D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Chapter I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2342564" y="3163002"/>
            <a:ext cx="7519258" cy="70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简中圆" pitchFamily="2" charset="-122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9477528" y="3817929"/>
            <a:ext cx="1889202" cy="1170427"/>
            <a:chOff x="4114801" y="2108200"/>
            <a:chExt cx="4030663" cy="2497138"/>
          </a:xfrm>
        </p:grpSpPr>
        <p:sp>
          <p:nvSpPr>
            <p:cNvPr id="103" name="Freeform 5"/>
            <p:cNvSpPr/>
            <p:nvPr/>
          </p:nvSpPr>
          <p:spPr bwMode="auto">
            <a:xfrm>
              <a:off x="4114801" y="2562225"/>
              <a:ext cx="2014538" cy="1042988"/>
            </a:xfrm>
            <a:custGeom>
              <a:avLst/>
              <a:gdLst>
                <a:gd name="T0" fmla="*/ 387 w 475"/>
                <a:gd name="T1" fmla="*/ 0 h 245"/>
                <a:gd name="T2" fmla="*/ 11 w 475"/>
                <a:gd name="T3" fmla="*/ 171 h 245"/>
                <a:gd name="T4" fmla="*/ 269 w 475"/>
                <a:gd name="T5" fmla="*/ 233 h 245"/>
                <a:gd name="T6" fmla="*/ 387 w 475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5" h="245">
                  <a:moveTo>
                    <a:pt x="387" y="0"/>
                  </a:moveTo>
                  <a:cubicBezTo>
                    <a:pt x="387" y="0"/>
                    <a:pt x="21" y="141"/>
                    <a:pt x="11" y="171"/>
                  </a:cubicBezTo>
                  <a:cubicBezTo>
                    <a:pt x="0" y="201"/>
                    <a:pt x="158" y="245"/>
                    <a:pt x="269" y="233"/>
                  </a:cubicBezTo>
                  <a:cubicBezTo>
                    <a:pt x="380" y="221"/>
                    <a:pt x="475" y="100"/>
                    <a:pt x="387" y="0"/>
                  </a:cubicBezTo>
                  <a:close/>
                </a:path>
              </a:pathLst>
            </a:custGeom>
            <a:solidFill>
              <a:srgbClr val="367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4" name="Freeform 6"/>
            <p:cNvSpPr/>
            <p:nvPr/>
          </p:nvSpPr>
          <p:spPr bwMode="auto">
            <a:xfrm>
              <a:off x="4114801" y="2741613"/>
              <a:ext cx="1905000" cy="863600"/>
            </a:xfrm>
            <a:custGeom>
              <a:avLst/>
              <a:gdLst>
                <a:gd name="T0" fmla="*/ 274 w 449"/>
                <a:gd name="T1" fmla="*/ 143 h 203"/>
                <a:gd name="T2" fmla="*/ 20 w 449"/>
                <a:gd name="T3" fmla="*/ 120 h 203"/>
                <a:gd name="T4" fmla="*/ 11 w 449"/>
                <a:gd name="T5" fmla="*/ 129 h 203"/>
                <a:gd name="T6" fmla="*/ 269 w 449"/>
                <a:gd name="T7" fmla="*/ 191 h 203"/>
                <a:gd name="T8" fmla="*/ 413 w 449"/>
                <a:gd name="T9" fmla="*/ 0 h 203"/>
                <a:gd name="T10" fmla="*/ 274 w 449"/>
                <a:gd name="T11" fmla="*/ 14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" h="203">
                  <a:moveTo>
                    <a:pt x="274" y="143"/>
                  </a:moveTo>
                  <a:cubicBezTo>
                    <a:pt x="183" y="162"/>
                    <a:pt x="54" y="144"/>
                    <a:pt x="20" y="120"/>
                  </a:cubicBezTo>
                  <a:cubicBezTo>
                    <a:pt x="15" y="124"/>
                    <a:pt x="12" y="127"/>
                    <a:pt x="11" y="129"/>
                  </a:cubicBezTo>
                  <a:cubicBezTo>
                    <a:pt x="0" y="159"/>
                    <a:pt x="158" y="203"/>
                    <a:pt x="269" y="191"/>
                  </a:cubicBezTo>
                  <a:cubicBezTo>
                    <a:pt x="365" y="181"/>
                    <a:pt x="449" y="89"/>
                    <a:pt x="413" y="0"/>
                  </a:cubicBezTo>
                  <a:cubicBezTo>
                    <a:pt x="409" y="67"/>
                    <a:pt x="348" y="129"/>
                    <a:pt x="274" y="143"/>
                  </a:cubicBezTo>
                  <a:close/>
                </a:path>
              </a:pathLst>
            </a:custGeom>
            <a:solidFill>
              <a:srgbClr val="175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5" name="Freeform 7"/>
            <p:cNvSpPr/>
            <p:nvPr/>
          </p:nvSpPr>
          <p:spPr bwMode="auto">
            <a:xfrm>
              <a:off x="4848226" y="2967038"/>
              <a:ext cx="331788" cy="331788"/>
            </a:xfrm>
            <a:custGeom>
              <a:avLst/>
              <a:gdLst>
                <a:gd name="T0" fmla="*/ 17 w 78"/>
                <a:gd name="T1" fmla="*/ 7 h 78"/>
                <a:gd name="T2" fmla="*/ 6 w 78"/>
                <a:gd name="T3" fmla="*/ 19 h 78"/>
                <a:gd name="T4" fmla="*/ 8 w 78"/>
                <a:gd name="T5" fmla="*/ 28 h 78"/>
                <a:gd name="T6" fmla="*/ 17 w 78"/>
                <a:gd name="T7" fmla="*/ 34 h 78"/>
                <a:gd name="T8" fmla="*/ 27 w 78"/>
                <a:gd name="T9" fmla="*/ 38 h 78"/>
                <a:gd name="T10" fmla="*/ 38 w 78"/>
                <a:gd name="T11" fmla="*/ 41 h 78"/>
                <a:gd name="T12" fmla="*/ 50 w 78"/>
                <a:gd name="T13" fmla="*/ 41 h 78"/>
                <a:gd name="T14" fmla="*/ 76 w 78"/>
                <a:gd name="T15" fmla="*/ 36 h 78"/>
                <a:gd name="T16" fmla="*/ 54 w 78"/>
                <a:gd name="T17" fmla="*/ 49 h 78"/>
                <a:gd name="T18" fmla="*/ 44 w 78"/>
                <a:gd name="T19" fmla="*/ 58 h 78"/>
                <a:gd name="T20" fmla="*/ 41 w 78"/>
                <a:gd name="T21" fmla="*/ 66 h 78"/>
                <a:gd name="T22" fmla="*/ 46 w 78"/>
                <a:gd name="T23" fmla="*/ 70 h 78"/>
                <a:gd name="T24" fmla="*/ 51 w 78"/>
                <a:gd name="T25" fmla="*/ 72 h 78"/>
                <a:gd name="T26" fmla="*/ 60 w 78"/>
                <a:gd name="T27" fmla="*/ 74 h 78"/>
                <a:gd name="T28" fmla="*/ 69 w 78"/>
                <a:gd name="T29" fmla="*/ 76 h 78"/>
                <a:gd name="T30" fmla="*/ 78 w 78"/>
                <a:gd name="T31" fmla="*/ 76 h 78"/>
                <a:gd name="T32" fmla="*/ 55 w 78"/>
                <a:gd name="T33" fmla="*/ 77 h 78"/>
                <a:gd name="T34" fmla="*/ 46 w 78"/>
                <a:gd name="T35" fmla="*/ 75 h 78"/>
                <a:gd name="T36" fmla="*/ 41 w 78"/>
                <a:gd name="T37" fmla="*/ 73 h 78"/>
                <a:gd name="T38" fmla="*/ 35 w 78"/>
                <a:gd name="T39" fmla="*/ 63 h 78"/>
                <a:gd name="T40" fmla="*/ 39 w 78"/>
                <a:gd name="T41" fmla="*/ 53 h 78"/>
                <a:gd name="T42" fmla="*/ 50 w 78"/>
                <a:gd name="T43" fmla="*/ 44 h 78"/>
                <a:gd name="T44" fmla="*/ 57 w 78"/>
                <a:gd name="T45" fmla="*/ 48 h 78"/>
                <a:gd name="T46" fmla="*/ 44 w 78"/>
                <a:gd name="T47" fmla="*/ 49 h 78"/>
                <a:gd name="T48" fmla="*/ 31 w 78"/>
                <a:gd name="T49" fmla="*/ 47 h 78"/>
                <a:gd name="T50" fmla="*/ 19 w 78"/>
                <a:gd name="T51" fmla="*/ 42 h 78"/>
                <a:gd name="T52" fmla="*/ 11 w 78"/>
                <a:gd name="T53" fmla="*/ 38 h 78"/>
                <a:gd name="T54" fmla="*/ 9 w 78"/>
                <a:gd name="T55" fmla="*/ 37 h 78"/>
                <a:gd name="T56" fmla="*/ 8 w 78"/>
                <a:gd name="T57" fmla="*/ 36 h 78"/>
                <a:gd name="T58" fmla="*/ 0 w 78"/>
                <a:gd name="T59" fmla="*/ 25 h 78"/>
                <a:gd name="T60" fmla="*/ 6 w 78"/>
                <a:gd name="T61" fmla="*/ 12 h 78"/>
                <a:gd name="T62" fmla="*/ 27 w 78"/>
                <a:gd name="T6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78">
                  <a:moveTo>
                    <a:pt x="27" y="0"/>
                  </a:moveTo>
                  <a:cubicBezTo>
                    <a:pt x="24" y="2"/>
                    <a:pt x="20" y="5"/>
                    <a:pt x="17" y="7"/>
                  </a:cubicBezTo>
                  <a:cubicBezTo>
                    <a:pt x="14" y="9"/>
                    <a:pt x="11" y="12"/>
                    <a:pt x="9" y="15"/>
                  </a:cubicBezTo>
                  <a:cubicBezTo>
                    <a:pt x="8" y="16"/>
                    <a:pt x="7" y="18"/>
                    <a:pt x="6" y="19"/>
                  </a:cubicBezTo>
                  <a:cubicBezTo>
                    <a:pt x="6" y="21"/>
                    <a:pt x="6" y="22"/>
                    <a:pt x="6" y="24"/>
                  </a:cubicBezTo>
                  <a:cubicBezTo>
                    <a:pt x="6" y="25"/>
                    <a:pt x="7" y="26"/>
                    <a:pt x="8" y="28"/>
                  </a:cubicBezTo>
                  <a:cubicBezTo>
                    <a:pt x="9" y="29"/>
                    <a:pt x="11" y="30"/>
                    <a:pt x="12" y="31"/>
                  </a:cubicBezTo>
                  <a:cubicBezTo>
                    <a:pt x="13" y="32"/>
                    <a:pt x="15" y="33"/>
                    <a:pt x="17" y="34"/>
                  </a:cubicBezTo>
                  <a:cubicBezTo>
                    <a:pt x="19" y="34"/>
                    <a:pt x="20" y="35"/>
                    <a:pt x="22" y="36"/>
                  </a:cubicBezTo>
                  <a:cubicBezTo>
                    <a:pt x="24" y="37"/>
                    <a:pt x="26" y="37"/>
                    <a:pt x="27" y="38"/>
                  </a:cubicBezTo>
                  <a:cubicBezTo>
                    <a:pt x="29" y="39"/>
                    <a:pt x="31" y="39"/>
                    <a:pt x="33" y="39"/>
                  </a:cubicBezTo>
                  <a:cubicBezTo>
                    <a:pt x="35" y="40"/>
                    <a:pt x="37" y="40"/>
                    <a:pt x="38" y="41"/>
                  </a:cubicBezTo>
                  <a:cubicBezTo>
                    <a:pt x="40" y="41"/>
                    <a:pt x="42" y="41"/>
                    <a:pt x="44" y="41"/>
                  </a:cubicBezTo>
                  <a:cubicBezTo>
                    <a:pt x="46" y="41"/>
                    <a:pt x="48" y="41"/>
                    <a:pt x="50" y="41"/>
                  </a:cubicBezTo>
                  <a:cubicBezTo>
                    <a:pt x="51" y="41"/>
                    <a:pt x="53" y="41"/>
                    <a:pt x="55" y="40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7" y="48"/>
                    <a:pt x="55" y="49"/>
                    <a:pt x="54" y="49"/>
                  </a:cubicBezTo>
                  <a:cubicBezTo>
                    <a:pt x="53" y="50"/>
                    <a:pt x="52" y="51"/>
                    <a:pt x="51" y="52"/>
                  </a:cubicBezTo>
                  <a:cubicBezTo>
                    <a:pt x="48" y="54"/>
                    <a:pt x="46" y="56"/>
                    <a:pt x="44" y="58"/>
                  </a:cubicBezTo>
                  <a:cubicBezTo>
                    <a:pt x="43" y="60"/>
                    <a:pt x="41" y="62"/>
                    <a:pt x="41" y="64"/>
                  </a:cubicBezTo>
                  <a:cubicBezTo>
                    <a:pt x="41" y="65"/>
                    <a:pt x="41" y="65"/>
                    <a:pt x="41" y="66"/>
                  </a:cubicBezTo>
                  <a:cubicBezTo>
                    <a:pt x="42" y="67"/>
                    <a:pt x="43" y="68"/>
                    <a:pt x="44" y="68"/>
                  </a:cubicBezTo>
                  <a:cubicBezTo>
                    <a:pt x="44" y="69"/>
                    <a:pt x="45" y="69"/>
                    <a:pt x="46" y="7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1"/>
                    <a:pt x="50" y="72"/>
                    <a:pt x="51" y="72"/>
                  </a:cubicBezTo>
                  <a:cubicBezTo>
                    <a:pt x="53" y="73"/>
                    <a:pt x="54" y="73"/>
                    <a:pt x="56" y="73"/>
                  </a:cubicBezTo>
                  <a:cubicBezTo>
                    <a:pt x="57" y="74"/>
                    <a:pt x="58" y="74"/>
                    <a:pt x="60" y="74"/>
                  </a:cubicBezTo>
                  <a:cubicBezTo>
                    <a:pt x="61" y="75"/>
                    <a:pt x="63" y="75"/>
                    <a:pt x="64" y="75"/>
                  </a:cubicBezTo>
                  <a:cubicBezTo>
                    <a:pt x="66" y="75"/>
                    <a:pt x="67" y="75"/>
                    <a:pt x="69" y="76"/>
                  </a:cubicBezTo>
                  <a:cubicBezTo>
                    <a:pt x="70" y="76"/>
                    <a:pt x="72" y="76"/>
                    <a:pt x="73" y="76"/>
                  </a:cubicBezTo>
                  <a:cubicBezTo>
                    <a:pt x="75" y="76"/>
                    <a:pt x="76" y="76"/>
                    <a:pt x="78" y="76"/>
                  </a:cubicBezTo>
                  <a:cubicBezTo>
                    <a:pt x="72" y="77"/>
                    <a:pt x="66" y="78"/>
                    <a:pt x="60" y="78"/>
                  </a:cubicBezTo>
                  <a:cubicBezTo>
                    <a:pt x="58" y="78"/>
                    <a:pt x="56" y="78"/>
                    <a:pt x="55" y="77"/>
                  </a:cubicBezTo>
                  <a:cubicBezTo>
                    <a:pt x="53" y="77"/>
                    <a:pt x="52" y="77"/>
                    <a:pt x="50" y="76"/>
                  </a:cubicBezTo>
                  <a:cubicBezTo>
                    <a:pt x="49" y="76"/>
                    <a:pt x="47" y="76"/>
                    <a:pt x="46" y="75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2" y="74"/>
                    <a:pt x="42" y="74"/>
                    <a:pt x="41" y="73"/>
                  </a:cubicBezTo>
                  <a:cubicBezTo>
                    <a:pt x="40" y="72"/>
                    <a:pt x="38" y="71"/>
                    <a:pt x="37" y="70"/>
                  </a:cubicBezTo>
                  <a:cubicBezTo>
                    <a:pt x="35" y="68"/>
                    <a:pt x="35" y="66"/>
                    <a:pt x="35" y="63"/>
                  </a:cubicBezTo>
                  <a:cubicBezTo>
                    <a:pt x="35" y="61"/>
                    <a:pt x="36" y="59"/>
                    <a:pt x="36" y="58"/>
                  </a:cubicBezTo>
                  <a:cubicBezTo>
                    <a:pt x="37" y="56"/>
                    <a:pt x="38" y="55"/>
                    <a:pt x="39" y="53"/>
                  </a:cubicBezTo>
                  <a:cubicBezTo>
                    <a:pt x="41" y="51"/>
                    <a:pt x="44" y="49"/>
                    <a:pt x="46" y="47"/>
                  </a:cubicBezTo>
                  <a:cubicBezTo>
                    <a:pt x="47" y="45"/>
                    <a:pt x="48" y="44"/>
                    <a:pt x="50" y="44"/>
                  </a:cubicBezTo>
                  <a:cubicBezTo>
                    <a:pt x="51" y="43"/>
                    <a:pt x="52" y="42"/>
                    <a:pt x="54" y="41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4" y="48"/>
                    <a:pt x="52" y="48"/>
                    <a:pt x="50" y="49"/>
                  </a:cubicBezTo>
                  <a:cubicBezTo>
                    <a:pt x="48" y="49"/>
                    <a:pt x="46" y="49"/>
                    <a:pt x="44" y="49"/>
                  </a:cubicBezTo>
                  <a:cubicBezTo>
                    <a:pt x="41" y="49"/>
                    <a:pt x="39" y="48"/>
                    <a:pt x="37" y="48"/>
                  </a:cubicBezTo>
                  <a:cubicBezTo>
                    <a:pt x="35" y="48"/>
                    <a:pt x="33" y="47"/>
                    <a:pt x="31" y="47"/>
                  </a:cubicBezTo>
                  <a:cubicBezTo>
                    <a:pt x="29" y="46"/>
                    <a:pt x="27" y="46"/>
                    <a:pt x="25" y="45"/>
                  </a:cubicBezTo>
                  <a:cubicBezTo>
                    <a:pt x="23" y="44"/>
                    <a:pt x="21" y="43"/>
                    <a:pt x="19" y="42"/>
                  </a:cubicBezTo>
                  <a:cubicBezTo>
                    <a:pt x="17" y="42"/>
                    <a:pt x="15" y="40"/>
                    <a:pt x="14" y="39"/>
                  </a:cubicBezTo>
                  <a:cubicBezTo>
                    <a:pt x="13" y="39"/>
                    <a:pt x="12" y="38"/>
                    <a:pt x="11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5"/>
                    <a:pt x="5" y="33"/>
                    <a:pt x="4" y="31"/>
                  </a:cubicBezTo>
                  <a:cubicBezTo>
                    <a:pt x="2" y="29"/>
                    <a:pt x="1" y="27"/>
                    <a:pt x="0" y="25"/>
                  </a:cubicBezTo>
                  <a:cubicBezTo>
                    <a:pt x="0" y="22"/>
                    <a:pt x="1" y="19"/>
                    <a:pt x="2" y="17"/>
                  </a:cubicBezTo>
                  <a:cubicBezTo>
                    <a:pt x="3" y="15"/>
                    <a:pt x="4" y="14"/>
                    <a:pt x="6" y="12"/>
                  </a:cubicBezTo>
                  <a:cubicBezTo>
                    <a:pt x="9" y="9"/>
                    <a:pt x="13" y="7"/>
                    <a:pt x="16" y="5"/>
                  </a:cubicBezTo>
                  <a:cubicBezTo>
                    <a:pt x="20" y="3"/>
                    <a:pt x="23" y="1"/>
                    <a:pt x="27" y="0"/>
                  </a:cubicBezTo>
                  <a:close/>
                </a:path>
              </a:pathLst>
            </a:custGeom>
            <a:solidFill>
              <a:srgbClr val="609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6" name="Freeform 8"/>
            <p:cNvSpPr/>
            <p:nvPr/>
          </p:nvSpPr>
          <p:spPr bwMode="auto">
            <a:xfrm>
              <a:off x="4597401" y="3121025"/>
              <a:ext cx="242888" cy="169863"/>
            </a:xfrm>
            <a:custGeom>
              <a:avLst/>
              <a:gdLst>
                <a:gd name="T0" fmla="*/ 39 w 57"/>
                <a:gd name="T1" fmla="*/ 0 h 40"/>
                <a:gd name="T2" fmla="*/ 35 w 57"/>
                <a:gd name="T3" fmla="*/ 2 h 40"/>
                <a:gd name="T4" fmla="*/ 25 w 57"/>
                <a:gd name="T5" fmla="*/ 8 h 40"/>
                <a:gd name="T6" fmla="*/ 19 w 57"/>
                <a:gd name="T7" fmla="*/ 12 h 40"/>
                <a:gd name="T8" fmla="*/ 12 w 57"/>
                <a:gd name="T9" fmla="*/ 17 h 40"/>
                <a:gd name="T10" fmla="*/ 7 w 57"/>
                <a:gd name="T11" fmla="*/ 23 h 40"/>
                <a:gd name="T12" fmla="*/ 7 w 57"/>
                <a:gd name="T13" fmla="*/ 25 h 40"/>
                <a:gd name="T14" fmla="*/ 9 w 57"/>
                <a:gd name="T15" fmla="*/ 27 h 40"/>
                <a:gd name="T16" fmla="*/ 17 w 57"/>
                <a:gd name="T17" fmla="*/ 30 h 40"/>
                <a:gd name="T18" fmla="*/ 25 w 57"/>
                <a:gd name="T19" fmla="*/ 32 h 40"/>
                <a:gd name="T20" fmla="*/ 41 w 57"/>
                <a:gd name="T21" fmla="*/ 35 h 40"/>
                <a:gd name="T22" fmla="*/ 53 w 57"/>
                <a:gd name="T23" fmla="*/ 37 h 40"/>
                <a:gd name="T24" fmla="*/ 57 w 57"/>
                <a:gd name="T25" fmla="*/ 38 h 40"/>
                <a:gd name="T26" fmla="*/ 53 w 57"/>
                <a:gd name="T27" fmla="*/ 39 h 40"/>
                <a:gd name="T28" fmla="*/ 41 w 57"/>
                <a:gd name="T29" fmla="*/ 40 h 40"/>
                <a:gd name="T30" fmla="*/ 24 w 57"/>
                <a:gd name="T31" fmla="*/ 39 h 40"/>
                <a:gd name="T32" fmla="*/ 15 w 57"/>
                <a:gd name="T33" fmla="*/ 37 h 40"/>
                <a:gd name="T34" fmla="*/ 5 w 57"/>
                <a:gd name="T35" fmla="*/ 33 h 40"/>
                <a:gd name="T36" fmla="*/ 0 w 57"/>
                <a:gd name="T37" fmla="*/ 27 h 40"/>
                <a:gd name="T38" fmla="*/ 1 w 57"/>
                <a:gd name="T39" fmla="*/ 20 h 40"/>
                <a:gd name="T40" fmla="*/ 8 w 57"/>
                <a:gd name="T41" fmla="*/ 12 h 40"/>
                <a:gd name="T42" fmla="*/ 23 w 57"/>
                <a:gd name="T43" fmla="*/ 4 h 40"/>
                <a:gd name="T44" fmla="*/ 39 w 57"/>
                <a:gd name="T4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40">
                  <a:moveTo>
                    <a:pt x="39" y="0"/>
                  </a:moveTo>
                  <a:cubicBezTo>
                    <a:pt x="39" y="0"/>
                    <a:pt x="37" y="1"/>
                    <a:pt x="35" y="2"/>
                  </a:cubicBezTo>
                  <a:cubicBezTo>
                    <a:pt x="33" y="4"/>
                    <a:pt x="29" y="5"/>
                    <a:pt x="25" y="8"/>
                  </a:cubicBezTo>
                  <a:cubicBezTo>
                    <a:pt x="23" y="9"/>
                    <a:pt x="21" y="11"/>
                    <a:pt x="19" y="12"/>
                  </a:cubicBezTo>
                  <a:cubicBezTo>
                    <a:pt x="16" y="13"/>
                    <a:pt x="14" y="15"/>
                    <a:pt x="12" y="17"/>
                  </a:cubicBezTo>
                  <a:cubicBezTo>
                    <a:pt x="10" y="19"/>
                    <a:pt x="8" y="21"/>
                    <a:pt x="7" y="23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5"/>
                    <a:pt x="8" y="26"/>
                    <a:pt x="9" y="27"/>
                  </a:cubicBezTo>
                  <a:cubicBezTo>
                    <a:pt x="11" y="28"/>
                    <a:pt x="14" y="29"/>
                    <a:pt x="17" y="30"/>
                  </a:cubicBezTo>
                  <a:cubicBezTo>
                    <a:pt x="20" y="31"/>
                    <a:pt x="23" y="31"/>
                    <a:pt x="25" y="32"/>
                  </a:cubicBezTo>
                  <a:cubicBezTo>
                    <a:pt x="31" y="33"/>
                    <a:pt x="37" y="34"/>
                    <a:pt x="41" y="35"/>
                  </a:cubicBezTo>
                  <a:cubicBezTo>
                    <a:pt x="46" y="36"/>
                    <a:pt x="50" y="36"/>
                    <a:pt x="53" y="37"/>
                  </a:cubicBezTo>
                  <a:cubicBezTo>
                    <a:pt x="55" y="38"/>
                    <a:pt x="57" y="38"/>
                    <a:pt x="57" y="38"/>
                  </a:cubicBezTo>
                  <a:cubicBezTo>
                    <a:pt x="57" y="38"/>
                    <a:pt x="55" y="38"/>
                    <a:pt x="53" y="39"/>
                  </a:cubicBezTo>
                  <a:cubicBezTo>
                    <a:pt x="50" y="39"/>
                    <a:pt x="46" y="39"/>
                    <a:pt x="41" y="40"/>
                  </a:cubicBezTo>
                  <a:cubicBezTo>
                    <a:pt x="36" y="40"/>
                    <a:pt x="30" y="40"/>
                    <a:pt x="24" y="39"/>
                  </a:cubicBezTo>
                  <a:cubicBezTo>
                    <a:pt x="21" y="38"/>
                    <a:pt x="18" y="38"/>
                    <a:pt x="15" y="37"/>
                  </a:cubicBezTo>
                  <a:cubicBezTo>
                    <a:pt x="11" y="36"/>
                    <a:pt x="8" y="35"/>
                    <a:pt x="5" y="33"/>
                  </a:cubicBezTo>
                  <a:cubicBezTo>
                    <a:pt x="3" y="32"/>
                    <a:pt x="1" y="30"/>
                    <a:pt x="0" y="27"/>
                  </a:cubicBezTo>
                  <a:cubicBezTo>
                    <a:pt x="0" y="25"/>
                    <a:pt x="0" y="22"/>
                    <a:pt x="1" y="20"/>
                  </a:cubicBezTo>
                  <a:cubicBezTo>
                    <a:pt x="3" y="16"/>
                    <a:pt x="5" y="14"/>
                    <a:pt x="8" y="12"/>
                  </a:cubicBezTo>
                  <a:cubicBezTo>
                    <a:pt x="13" y="8"/>
                    <a:pt x="19" y="6"/>
                    <a:pt x="23" y="4"/>
                  </a:cubicBezTo>
                  <a:cubicBezTo>
                    <a:pt x="32" y="1"/>
                    <a:pt x="39" y="0"/>
                    <a:pt x="39" y="0"/>
                  </a:cubicBezTo>
                  <a:close/>
                </a:path>
              </a:pathLst>
            </a:custGeom>
            <a:solidFill>
              <a:srgbClr val="609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7" name="Freeform 9"/>
            <p:cNvSpPr/>
            <p:nvPr/>
          </p:nvSpPr>
          <p:spPr bwMode="auto">
            <a:xfrm>
              <a:off x="6877051" y="2179638"/>
              <a:ext cx="1268413" cy="974725"/>
            </a:xfrm>
            <a:custGeom>
              <a:avLst/>
              <a:gdLst>
                <a:gd name="T0" fmla="*/ 271 w 299"/>
                <a:gd name="T1" fmla="*/ 164 h 229"/>
                <a:gd name="T2" fmla="*/ 247 w 299"/>
                <a:gd name="T3" fmla="*/ 145 h 229"/>
                <a:gd name="T4" fmla="*/ 264 w 299"/>
                <a:gd name="T5" fmla="*/ 106 h 229"/>
                <a:gd name="T6" fmla="*/ 217 w 299"/>
                <a:gd name="T7" fmla="*/ 93 h 229"/>
                <a:gd name="T8" fmla="*/ 226 w 299"/>
                <a:gd name="T9" fmla="*/ 48 h 229"/>
                <a:gd name="T10" fmla="*/ 1 w 299"/>
                <a:gd name="T11" fmla="*/ 190 h 229"/>
                <a:gd name="T12" fmla="*/ 12 w 299"/>
                <a:gd name="T13" fmla="*/ 197 h 229"/>
                <a:gd name="T14" fmla="*/ 0 w 299"/>
                <a:gd name="T15" fmla="*/ 202 h 229"/>
                <a:gd name="T16" fmla="*/ 14 w 299"/>
                <a:gd name="T17" fmla="*/ 221 h 229"/>
                <a:gd name="T18" fmla="*/ 271 w 299"/>
                <a:gd name="T19" fmla="*/ 16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29">
                  <a:moveTo>
                    <a:pt x="271" y="164"/>
                  </a:moveTo>
                  <a:cubicBezTo>
                    <a:pt x="267" y="154"/>
                    <a:pt x="258" y="149"/>
                    <a:pt x="247" y="145"/>
                  </a:cubicBezTo>
                  <a:cubicBezTo>
                    <a:pt x="265" y="133"/>
                    <a:pt x="274" y="120"/>
                    <a:pt x="264" y="106"/>
                  </a:cubicBezTo>
                  <a:cubicBezTo>
                    <a:pt x="255" y="93"/>
                    <a:pt x="238" y="90"/>
                    <a:pt x="217" y="93"/>
                  </a:cubicBezTo>
                  <a:cubicBezTo>
                    <a:pt x="234" y="76"/>
                    <a:pt x="240" y="61"/>
                    <a:pt x="226" y="48"/>
                  </a:cubicBezTo>
                  <a:cubicBezTo>
                    <a:pt x="172" y="0"/>
                    <a:pt x="1" y="190"/>
                    <a:pt x="1" y="190"/>
                  </a:cubicBezTo>
                  <a:cubicBezTo>
                    <a:pt x="12" y="197"/>
                    <a:pt x="12" y="197"/>
                    <a:pt x="12" y="197"/>
                  </a:cubicBezTo>
                  <a:cubicBezTo>
                    <a:pt x="4" y="200"/>
                    <a:pt x="0" y="202"/>
                    <a:pt x="0" y="202"/>
                  </a:cubicBezTo>
                  <a:cubicBezTo>
                    <a:pt x="14" y="221"/>
                    <a:pt x="14" y="221"/>
                    <a:pt x="14" y="221"/>
                  </a:cubicBezTo>
                  <a:cubicBezTo>
                    <a:pt x="14" y="221"/>
                    <a:pt x="299" y="229"/>
                    <a:pt x="271" y="164"/>
                  </a:cubicBezTo>
                  <a:close/>
                </a:path>
              </a:pathLst>
            </a:custGeom>
            <a:solidFill>
              <a:srgbClr val="459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8" name="Freeform 10"/>
            <p:cNvSpPr/>
            <p:nvPr/>
          </p:nvSpPr>
          <p:spPr bwMode="auto">
            <a:xfrm>
              <a:off x="4975226" y="2336800"/>
              <a:ext cx="336550" cy="336550"/>
            </a:xfrm>
            <a:custGeom>
              <a:avLst/>
              <a:gdLst>
                <a:gd name="T0" fmla="*/ 79 w 79"/>
                <a:gd name="T1" fmla="*/ 10 h 79"/>
                <a:gd name="T2" fmla="*/ 3 w 79"/>
                <a:gd name="T3" fmla="*/ 9 h 79"/>
                <a:gd name="T4" fmla="*/ 54 w 79"/>
                <a:gd name="T5" fmla="*/ 79 h 79"/>
                <a:gd name="T6" fmla="*/ 79 w 79"/>
                <a:gd name="T7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9">
                  <a:moveTo>
                    <a:pt x="79" y="10"/>
                  </a:moveTo>
                  <a:cubicBezTo>
                    <a:pt x="79" y="10"/>
                    <a:pt x="6" y="0"/>
                    <a:pt x="3" y="9"/>
                  </a:cubicBezTo>
                  <a:cubicBezTo>
                    <a:pt x="0" y="18"/>
                    <a:pt x="54" y="79"/>
                    <a:pt x="54" y="79"/>
                  </a:cubicBezTo>
                  <a:lnTo>
                    <a:pt x="79" y="10"/>
                  </a:lnTo>
                  <a:close/>
                </a:path>
              </a:pathLst>
            </a:custGeom>
            <a:solidFill>
              <a:srgbClr val="453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9" name="Freeform 11"/>
            <p:cNvSpPr/>
            <p:nvPr/>
          </p:nvSpPr>
          <p:spPr bwMode="auto">
            <a:xfrm>
              <a:off x="5124451" y="2108200"/>
              <a:ext cx="2044700" cy="1744663"/>
            </a:xfrm>
            <a:custGeom>
              <a:avLst/>
              <a:gdLst>
                <a:gd name="T0" fmla="*/ 219 w 482"/>
                <a:gd name="T1" fmla="*/ 131 h 410"/>
                <a:gd name="T2" fmla="*/ 184 w 482"/>
                <a:gd name="T3" fmla="*/ 71 h 410"/>
                <a:gd name="T4" fmla="*/ 18 w 482"/>
                <a:gd name="T5" fmla="*/ 86 h 410"/>
                <a:gd name="T6" fmla="*/ 21 w 482"/>
                <a:gd name="T7" fmla="*/ 239 h 410"/>
                <a:gd name="T8" fmla="*/ 87 w 482"/>
                <a:gd name="T9" fmla="*/ 335 h 410"/>
                <a:gd name="T10" fmla="*/ 287 w 482"/>
                <a:gd name="T11" fmla="*/ 376 h 410"/>
                <a:gd name="T12" fmla="*/ 457 w 482"/>
                <a:gd name="T13" fmla="*/ 238 h 410"/>
                <a:gd name="T14" fmla="*/ 397 w 482"/>
                <a:gd name="T15" fmla="*/ 183 h 410"/>
                <a:gd name="T16" fmla="*/ 291 w 482"/>
                <a:gd name="T17" fmla="*/ 152 h 410"/>
                <a:gd name="T18" fmla="*/ 219 w 482"/>
                <a:gd name="T19" fmla="*/ 13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2" h="410">
                  <a:moveTo>
                    <a:pt x="219" y="131"/>
                  </a:moveTo>
                  <a:cubicBezTo>
                    <a:pt x="205" y="119"/>
                    <a:pt x="205" y="91"/>
                    <a:pt x="184" y="71"/>
                  </a:cubicBezTo>
                  <a:cubicBezTo>
                    <a:pt x="113" y="0"/>
                    <a:pt x="35" y="48"/>
                    <a:pt x="18" y="86"/>
                  </a:cubicBezTo>
                  <a:cubicBezTo>
                    <a:pt x="0" y="124"/>
                    <a:pt x="9" y="209"/>
                    <a:pt x="21" y="239"/>
                  </a:cubicBezTo>
                  <a:cubicBezTo>
                    <a:pt x="35" y="275"/>
                    <a:pt x="57" y="310"/>
                    <a:pt x="87" y="335"/>
                  </a:cubicBezTo>
                  <a:cubicBezTo>
                    <a:pt x="147" y="383"/>
                    <a:pt x="225" y="410"/>
                    <a:pt x="287" y="376"/>
                  </a:cubicBezTo>
                  <a:cubicBezTo>
                    <a:pt x="336" y="349"/>
                    <a:pt x="412" y="271"/>
                    <a:pt x="457" y="238"/>
                  </a:cubicBezTo>
                  <a:cubicBezTo>
                    <a:pt x="482" y="220"/>
                    <a:pt x="405" y="186"/>
                    <a:pt x="397" y="183"/>
                  </a:cubicBezTo>
                  <a:cubicBezTo>
                    <a:pt x="363" y="172"/>
                    <a:pt x="326" y="159"/>
                    <a:pt x="291" y="152"/>
                  </a:cubicBezTo>
                  <a:cubicBezTo>
                    <a:pt x="270" y="148"/>
                    <a:pt x="234" y="143"/>
                    <a:pt x="219" y="131"/>
                  </a:cubicBezTo>
                  <a:close/>
                </a:path>
              </a:pathLst>
            </a:custGeom>
            <a:solidFill>
              <a:srgbClr val="459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0" name="Freeform 12"/>
            <p:cNvSpPr/>
            <p:nvPr/>
          </p:nvSpPr>
          <p:spPr bwMode="auto">
            <a:xfrm>
              <a:off x="5162551" y="2882900"/>
              <a:ext cx="1892300" cy="969963"/>
            </a:xfrm>
            <a:custGeom>
              <a:avLst/>
              <a:gdLst>
                <a:gd name="T0" fmla="*/ 358 w 446"/>
                <a:gd name="T1" fmla="*/ 67 h 228"/>
                <a:gd name="T2" fmla="*/ 77 w 446"/>
                <a:gd name="T3" fmla="*/ 37 h 228"/>
                <a:gd name="T4" fmla="*/ 0 w 446"/>
                <a:gd name="T5" fmla="*/ 0 h 228"/>
                <a:gd name="T6" fmla="*/ 12 w 446"/>
                <a:gd name="T7" fmla="*/ 57 h 228"/>
                <a:gd name="T8" fmla="*/ 78 w 446"/>
                <a:gd name="T9" fmla="*/ 153 h 228"/>
                <a:gd name="T10" fmla="*/ 278 w 446"/>
                <a:gd name="T11" fmla="*/ 194 h 228"/>
                <a:gd name="T12" fmla="*/ 446 w 446"/>
                <a:gd name="T13" fmla="*/ 58 h 228"/>
                <a:gd name="T14" fmla="*/ 358 w 446"/>
                <a:gd name="T15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6" h="228">
                  <a:moveTo>
                    <a:pt x="358" y="67"/>
                  </a:moveTo>
                  <a:cubicBezTo>
                    <a:pt x="292" y="97"/>
                    <a:pt x="143" y="56"/>
                    <a:pt x="77" y="37"/>
                  </a:cubicBezTo>
                  <a:cubicBezTo>
                    <a:pt x="40" y="27"/>
                    <a:pt x="16" y="12"/>
                    <a:pt x="0" y="0"/>
                  </a:cubicBezTo>
                  <a:cubicBezTo>
                    <a:pt x="3" y="23"/>
                    <a:pt x="7" y="44"/>
                    <a:pt x="12" y="57"/>
                  </a:cubicBezTo>
                  <a:cubicBezTo>
                    <a:pt x="26" y="93"/>
                    <a:pt x="48" y="128"/>
                    <a:pt x="78" y="153"/>
                  </a:cubicBezTo>
                  <a:cubicBezTo>
                    <a:pt x="138" y="201"/>
                    <a:pt x="216" y="228"/>
                    <a:pt x="278" y="194"/>
                  </a:cubicBezTo>
                  <a:cubicBezTo>
                    <a:pt x="326" y="168"/>
                    <a:pt x="400" y="92"/>
                    <a:pt x="446" y="58"/>
                  </a:cubicBezTo>
                  <a:cubicBezTo>
                    <a:pt x="432" y="42"/>
                    <a:pt x="407" y="46"/>
                    <a:pt x="358" y="67"/>
                  </a:cubicBezTo>
                  <a:close/>
                </a:path>
              </a:pathLst>
            </a:custGeom>
            <a:solidFill>
              <a:srgbClr val="F4D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1" name="Freeform 13"/>
            <p:cNvSpPr/>
            <p:nvPr/>
          </p:nvSpPr>
          <p:spPr bwMode="auto">
            <a:xfrm>
              <a:off x="5154613" y="2362200"/>
              <a:ext cx="690563" cy="612775"/>
            </a:xfrm>
            <a:custGeom>
              <a:avLst/>
              <a:gdLst>
                <a:gd name="T0" fmla="*/ 143 w 163"/>
                <a:gd name="T1" fmla="*/ 102 h 144"/>
                <a:gd name="T2" fmla="*/ 88 w 163"/>
                <a:gd name="T3" fmla="*/ 11 h 144"/>
                <a:gd name="T4" fmla="*/ 32 w 163"/>
                <a:gd name="T5" fmla="*/ 0 h 144"/>
                <a:gd name="T6" fmla="*/ 11 w 163"/>
                <a:gd name="T7" fmla="*/ 26 h 144"/>
                <a:gd name="T8" fmla="*/ 1 w 163"/>
                <a:gd name="T9" fmla="*/ 98 h 144"/>
                <a:gd name="T10" fmla="*/ 143 w 163"/>
                <a:gd name="T11" fmla="*/ 10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44">
                  <a:moveTo>
                    <a:pt x="143" y="102"/>
                  </a:moveTo>
                  <a:cubicBezTo>
                    <a:pt x="163" y="71"/>
                    <a:pt x="143" y="15"/>
                    <a:pt x="88" y="11"/>
                  </a:cubicBezTo>
                  <a:cubicBezTo>
                    <a:pt x="51" y="9"/>
                    <a:pt x="37" y="3"/>
                    <a:pt x="32" y="0"/>
                  </a:cubicBezTo>
                  <a:cubicBezTo>
                    <a:pt x="22" y="8"/>
                    <a:pt x="15" y="17"/>
                    <a:pt x="11" y="26"/>
                  </a:cubicBezTo>
                  <a:cubicBezTo>
                    <a:pt x="3" y="44"/>
                    <a:pt x="0" y="71"/>
                    <a:pt x="1" y="98"/>
                  </a:cubicBezTo>
                  <a:cubicBezTo>
                    <a:pt x="55" y="144"/>
                    <a:pt x="127" y="128"/>
                    <a:pt x="143" y="102"/>
                  </a:cubicBezTo>
                  <a:close/>
                </a:path>
              </a:pathLst>
            </a:custGeom>
            <a:solidFill>
              <a:srgbClr val="BA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2" name="Freeform 14"/>
            <p:cNvSpPr/>
            <p:nvPr/>
          </p:nvSpPr>
          <p:spPr bwMode="auto">
            <a:xfrm>
              <a:off x="5157788" y="2486025"/>
              <a:ext cx="661988" cy="488950"/>
            </a:xfrm>
            <a:custGeom>
              <a:avLst/>
              <a:gdLst>
                <a:gd name="T0" fmla="*/ 129 w 156"/>
                <a:gd name="T1" fmla="*/ 0 h 115"/>
                <a:gd name="T2" fmla="*/ 131 w 156"/>
                <a:gd name="T3" fmla="*/ 60 h 115"/>
                <a:gd name="T4" fmla="*/ 0 w 156"/>
                <a:gd name="T5" fmla="*/ 64 h 115"/>
                <a:gd name="T6" fmla="*/ 0 w 156"/>
                <a:gd name="T7" fmla="*/ 69 h 115"/>
                <a:gd name="T8" fmla="*/ 142 w 156"/>
                <a:gd name="T9" fmla="*/ 73 h 115"/>
                <a:gd name="T10" fmla="*/ 129 w 156"/>
                <a:gd name="T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15">
                  <a:moveTo>
                    <a:pt x="129" y="0"/>
                  </a:moveTo>
                  <a:cubicBezTo>
                    <a:pt x="141" y="19"/>
                    <a:pt x="142" y="43"/>
                    <a:pt x="131" y="60"/>
                  </a:cubicBezTo>
                  <a:cubicBezTo>
                    <a:pt x="116" y="84"/>
                    <a:pt x="52" y="100"/>
                    <a:pt x="0" y="64"/>
                  </a:cubicBezTo>
                  <a:cubicBezTo>
                    <a:pt x="0" y="66"/>
                    <a:pt x="0" y="68"/>
                    <a:pt x="0" y="69"/>
                  </a:cubicBezTo>
                  <a:cubicBezTo>
                    <a:pt x="54" y="115"/>
                    <a:pt x="126" y="99"/>
                    <a:pt x="142" y="73"/>
                  </a:cubicBezTo>
                  <a:cubicBezTo>
                    <a:pt x="156" y="52"/>
                    <a:pt x="151" y="20"/>
                    <a:pt x="129" y="0"/>
                  </a:cubicBezTo>
                  <a:close/>
                </a:path>
              </a:pathLst>
            </a:custGeom>
            <a:solidFill>
              <a:srgbClr val="E4D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3" name="Freeform 15"/>
            <p:cNvSpPr/>
            <p:nvPr/>
          </p:nvSpPr>
          <p:spPr bwMode="auto">
            <a:xfrm>
              <a:off x="5357813" y="2439988"/>
              <a:ext cx="254000" cy="255588"/>
            </a:xfrm>
            <a:custGeom>
              <a:avLst/>
              <a:gdLst>
                <a:gd name="T0" fmla="*/ 58 w 60"/>
                <a:gd name="T1" fmla="*/ 35 h 60"/>
                <a:gd name="T2" fmla="*/ 26 w 60"/>
                <a:gd name="T3" fmla="*/ 58 h 60"/>
                <a:gd name="T4" fmla="*/ 2 w 60"/>
                <a:gd name="T5" fmla="*/ 26 h 60"/>
                <a:gd name="T6" fmla="*/ 34 w 60"/>
                <a:gd name="T7" fmla="*/ 3 h 60"/>
                <a:gd name="T8" fmla="*/ 58 w 60"/>
                <a:gd name="T9" fmla="*/ 3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5"/>
                  </a:moveTo>
                  <a:cubicBezTo>
                    <a:pt x="56" y="50"/>
                    <a:pt x="41" y="60"/>
                    <a:pt x="26" y="58"/>
                  </a:cubicBezTo>
                  <a:cubicBezTo>
                    <a:pt x="11" y="56"/>
                    <a:pt x="0" y="41"/>
                    <a:pt x="2" y="26"/>
                  </a:cubicBezTo>
                  <a:cubicBezTo>
                    <a:pt x="5" y="11"/>
                    <a:pt x="19" y="0"/>
                    <a:pt x="34" y="3"/>
                  </a:cubicBezTo>
                  <a:cubicBezTo>
                    <a:pt x="50" y="5"/>
                    <a:pt x="60" y="19"/>
                    <a:pt x="58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4" name="Freeform 16"/>
            <p:cNvSpPr/>
            <p:nvPr/>
          </p:nvSpPr>
          <p:spPr bwMode="auto">
            <a:xfrm>
              <a:off x="5387976" y="2473325"/>
              <a:ext cx="195263" cy="192088"/>
            </a:xfrm>
            <a:custGeom>
              <a:avLst/>
              <a:gdLst>
                <a:gd name="T0" fmla="*/ 44 w 46"/>
                <a:gd name="T1" fmla="*/ 26 h 45"/>
                <a:gd name="T2" fmla="*/ 20 w 46"/>
                <a:gd name="T3" fmla="*/ 43 h 45"/>
                <a:gd name="T4" fmla="*/ 2 w 46"/>
                <a:gd name="T5" fmla="*/ 19 h 45"/>
                <a:gd name="T6" fmla="*/ 26 w 46"/>
                <a:gd name="T7" fmla="*/ 1 h 45"/>
                <a:gd name="T8" fmla="*/ 44 w 46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4" y="26"/>
                  </a:moveTo>
                  <a:cubicBezTo>
                    <a:pt x="42" y="37"/>
                    <a:pt x="32" y="45"/>
                    <a:pt x="20" y="43"/>
                  </a:cubicBezTo>
                  <a:cubicBezTo>
                    <a:pt x="8" y="42"/>
                    <a:pt x="0" y="31"/>
                    <a:pt x="2" y="19"/>
                  </a:cubicBezTo>
                  <a:cubicBezTo>
                    <a:pt x="4" y="8"/>
                    <a:pt x="15" y="0"/>
                    <a:pt x="26" y="1"/>
                  </a:cubicBezTo>
                  <a:cubicBezTo>
                    <a:pt x="38" y="3"/>
                    <a:pt x="46" y="14"/>
                    <a:pt x="44" y="26"/>
                  </a:cubicBezTo>
                  <a:close/>
                </a:path>
              </a:pathLst>
            </a:custGeom>
            <a:solidFill>
              <a:srgbClr val="1D2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5" name="Freeform 17"/>
            <p:cNvSpPr/>
            <p:nvPr/>
          </p:nvSpPr>
          <p:spPr bwMode="auto">
            <a:xfrm>
              <a:off x="7034213" y="2579688"/>
              <a:ext cx="720725" cy="382588"/>
            </a:xfrm>
            <a:custGeom>
              <a:avLst/>
              <a:gdLst>
                <a:gd name="T0" fmla="*/ 0 w 170"/>
                <a:gd name="T1" fmla="*/ 90 h 90"/>
                <a:gd name="T2" fmla="*/ 26 w 170"/>
                <a:gd name="T3" fmla="*/ 74 h 90"/>
                <a:gd name="T4" fmla="*/ 38 w 170"/>
                <a:gd name="T5" fmla="*/ 66 h 90"/>
                <a:gd name="T6" fmla="*/ 52 w 170"/>
                <a:gd name="T7" fmla="*/ 58 h 90"/>
                <a:gd name="T8" fmla="*/ 68 w 170"/>
                <a:gd name="T9" fmla="*/ 50 h 90"/>
                <a:gd name="T10" fmla="*/ 83 w 170"/>
                <a:gd name="T11" fmla="*/ 41 h 90"/>
                <a:gd name="T12" fmla="*/ 99 w 170"/>
                <a:gd name="T13" fmla="*/ 33 h 90"/>
                <a:gd name="T14" fmla="*/ 115 w 170"/>
                <a:gd name="T15" fmla="*/ 25 h 90"/>
                <a:gd name="T16" fmla="*/ 143 w 170"/>
                <a:gd name="T17" fmla="*/ 12 h 90"/>
                <a:gd name="T18" fmla="*/ 170 w 170"/>
                <a:gd name="T19" fmla="*/ 0 h 90"/>
                <a:gd name="T20" fmla="*/ 145 w 170"/>
                <a:gd name="T21" fmla="*/ 16 h 90"/>
                <a:gd name="T22" fmla="*/ 118 w 170"/>
                <a:gd name="T23" fmla="*/ 31 h 90"/>
                <a:gd name="T24" fmla="*/ 103 w 170"/>
                <a:gd name="T25" fmla="*/ 40 h 90"/>
                <a:gd name="T26" fmla="*/ 87 w 170"/>
                <a:gd name="T27" fmla="*/ 48 h 90"/>
                <a:gd name="T28" fmla="*/ 71 w 170"/>
                <a:gd name="T29" fmla="*/ 56 h 90"/>
                <a:gd name="T30" fmla="*/ 56 w 170"/>
                <a:gd name="T31" fmla="*/ 64 h 90"/>
                <a:gd name="T32" fmla="*/ 41 w 170"/>
                <a:gd name="T33" fmla="*/ 71 h 90"/>
                <a:gd name="T34" fmla="*/ 28 w 170"/>
                <a:gd name="T35" fmla="*/ 78 h 90"/>
                <a:gd name="T36" fmla="*/ 0 w 170"/>
                <a:gd name="T3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" h="90">
                  <a:moveTo>
                    <a:pt x="0" y="90"/>
                  </a:moveTo>
                  <a:cubicBezTo>
                    <a:pt x="0" y="90"/>
                    <a:pt x="10" y="83"/>
                    <a:pt x="26" y="74"/>
                  </a:cubicBezTo>
                  <a:cubicBezTo>
                    <a:pt x="30" y="71"/>
                    <a:pt x="34" y="69"/>
                    <a:pt x="38" y="66"/>
                  </a:cubicBezTo>
                  <a:cubicBezTo>
                    <a:pt x="43" y="64"/>
                    <a:pt x="48" y="61"/>
                    <a:pt x="52" y="58"/>
                  </a:cubicBezTo>
                  <a:cubicBezTo>
                    <a:pt x="57" y="56"/>
                    <a:pt x="62" y="53"/>
                    <a:pt x="68" y="50"/>
                  </a:cubicBezTo>
                  <a:cubicBezTo>
                    <a:pt x="73" y="47"/>
                    <a:pt x="78" y="44"/>
                    <a:pt x="83" y="41"/>
                  </a:cubicBezTo>
                  <a:cubicBezTo>
                    <a:pt x="89" y="39"/>
                    <a:pt x="94" y="36"/>
                    <a:pt x="99" y="33"/>
                  </a:cubicBezTo>
                  <a:cubicBezTo>
                    <a:pt x="105" y="30"/>
                    <a:pt x="110" y="28"/>
                    <a:pt x="115" y="25"/>
                  </a:cubicBezTo>
                  <a:cubicBezTo>
                    <a:pt x="125" y="20"/>
                    <a:pt x="134" y="16"/>
                    <a:pt x="143" y="12"/>
                  </a:cubicBezTo>
                  <a:cubicBezTo>
                    <a:pt x="159" y="4"/>
                    <a:pt x="170" y="0"/>
                    <a:pt x="170" y="0"/>
                  </a:cubicBezTo>
                  <a:cubicBezTo>
                    <a:pt x="170" y="0"/>
                    <a:pt x="160" y="7"/>
                    <a:pt x="145" y="16"/>
                  </a:cubicBezTo>
                  <a:cubicBezTo>
                    <a:pt x="137" y="20"/>
                    <a:pt x="128" y="26"/>
                    <a:pt x="118" y="31"/>
                  </a:cubicBezTo>
                  <a:cubicBezTo>
                    <a:pt x="113" y="34"/>
                    <a:pt x="108" y="37"/>
                    <a:pt x="103" y="40"/>
                  </a:cubicBezTo>
                  <a:cubicBezTo>
                    <a:pt x="98" y="42"/>
                    <a:pt x="92" y="45"/>
                    <a:pt x="87" y="48"/>
                  </a:cubicBezTo>
                  <a:cubicBezTo>
                    <a:pt x="82" y="51"/>
                    <a:pt x="76" y="54"/>
                    <a:pt x="71" y="56"/>
                  </a:cubicBezTo>
                  <a:cubicBezTo>
                    <a:pt x="66" y="59"/>
                    <a:pt x="61" y="62"/>
                    <a:pt x="56" y="64"/>
                  </a:cubicBezTo>
                  <a:cubicBezTo>
                    <a:pt x="51" y="67"/>
                    <a:pt x="46" y="69"/>
                    <a:pt x="41" y="71"/>
                  </a:cubicBezTo>
                  <a:cubicBezTo>
                    <a:pt x="36" y="74"/>
                    <a:pt x="32" y="76"/>
                    <a:pt x="28" y="78"/>
                  </a:cubicBezTo>
                  <a:cubicBezTo>
                    <a:pt x="11" y="85"/>
                    <a:pt x="0" y="90"/>
                    <a:pt x="0" y="90"/>
                  </a:cubicBezTo>
                  <a:close/>
                </a:path>
              </a:pathLst>
            </a:custGeom>
            <a:solidFill>
              <a:srgbClr val="216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6" name="Freeform 18"/>
            <p:cNvSpPr/>
            <p:nvPr/>
          </p:nvSpPr>
          <p:spPr bwMode="auto">
            <a:xfrm>
              <a:off x="7102476" y="2814638"/>
              <a:ext cx="788988" cy="207963"/>
            </a:xfrm>
            <a:custGeom>
              <a:avLst/>
              <a:gdLst>
                <a:gd name="T0" fmla="*/ 0 w 186"/>
                <a:gd name="T1" fmla="*/ 49 h 49"/>
                <a:gd name="T2" fmla="*/ 29 w 186"/>
                <a:gd name="T3" fmla="*/ 39 h 49"/>
                <a:gd name="T4" fmla="*/ 42 w 186"/>
                <a:gd name="T5" fmla="*/ 35 h 49"/>
                <a:gd name="T6" fmla="*/ 58 w 186"/>
                <a:gd name="T7" fmla="*/ 30 h 49"/>
                <a:gd name="T8" fmla="*/ 75 w 186"/>
                <a:gd name="T9" fmla="*/ 25 h 49"/>
                <a:gd name="T10" fmla="*/ 92 w 186"/>
                <a:gd name="T11" fmla="*/ 21 h 49"/>
                <a:gd name="T12" fmla="*/ 109 w 186"/>
                <a:gd name="T13" fmla="*/ 16 h 49"/>
                <a:gd name="T14" fmla="*/ 126 w 186"/>
                <a:gd name="T15" fmla="*/ 12 h 49"/>
                <a:gd name="T16" fmla="*/ 156 w 186"/>
                <a:gd name="T17" fmla="*/ 6 h 49"/>
                <a:gd name="T18" fmla="*/ 186 w 186"/>
                <a:gd name="T19" fmla="*/ 0 h 49"/>
                <a:gd name="T20" fmla="*/ 157 w 186"/>
                <a:gd name="T21" fmla="*/ 10 h 49"/>
                <a:gd name="T22" fmla="*/ 128 w 186"/>
                <a:gd name="T23" fmla="*/ 19 h 49"/>
                <a:gd name="T24" fmla="*/ 111 w 186"/>
                <a:gd name="T25" fmla="*/ 23 h 49"/>
                <a:gd name="T26" fmla="*/ 94 w 186"/>
                <a:gd name="T27" fmla="*/ 28 h 49"/>
                <a:gd name="T28" fmla="*/ 77 w 186"/>
                <a:gd name="T29" fmla="*/ 32 h 49"/>
                <a:gd name="T30" fmla="*/ 60 w 186"/>
                <a:gd name="T31" fmla="*/ 37 h 49"/>
                <a:gd name="T32" fmla="*/ 44 w 186"/>
                <a:gd name="T33" fmla="*/ 40 h 49"/>
                <a:gd name="T34" fmla="*/ 30 w 186"/>
                <a:gd name="T35" fmla="*/ 43 h 49"/>
                <a:gd name="T36" fmla="*/ 0 w 186"/>
                <a:gd name="T3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9">
                  <a:moveTo>
                    <a:pt x="0" y="49"/>
                  </a:moveTo>
                  <a:cubicBezTo>
                    <a:pt x="0" y="49"/>
                    <a:pt x="11" y="44"/>
                    <a:pt x="29" y="39"/>
                  </a:cubicBezTo>
                  <a:cubicBezTo>
                    <a:pt x="33" y="38"/>
                    <a:pt x="37" y="36"/>
                    <a:pt x="42" y="35"/>
                  </a:cubicBezTo>
                  <a:cubicBezTo>
                    <a:pt x="47" y="33"/>
                    <a:pt x="53" y="32"/>
                    <a:pt x="58" y="30"/>
                  </a:cubicBezTo>
                  <a:cubicBezTo>
                    <a:pt x="63" y="29"/>
                    <a:pt x="69" y="27"/>
                    <a:pt x="75" y="25"/>
                  </a:cubicBezTo>
                  <a:cubicBezTo>
                    <a:pt x="80" y="24"/>
                    <a:pt x="86" y="22"/>
                    <a:pt x="92" y="21"/>
                  </a:cubicBezTo>
                  <a:cubicBezTo>
                    <a:pt x="98" y="19"/>
                    <a:pt x="104" y="18"/>
                    <a:pt x="109" y="16"/>
                  </a:cubicBezTo>
                  <a:cubicBezTo>
                    <a:pt x="115" y="15"/>
                    <a:pt x="121" y="14"/>
                    <a:pt x="126" y="12"/>
                  </a:cubicBezTo>
                  <a:cubicBezTo>
                    <a:pt x="137" y="10"/>
                    <a:pt x="147" y="7"/>
                    <a:pt x="156" y="6"/>
                  </a:cubicBezTo>
                  <a:cubicBezTo>
                    <a:pt x="174" y="2"/>
                    <a:pt x="186" y="0"/>
                    <a:pt x="186" y="0"/>
                  </a:cubicBezTo>
                  <a:cubicBezTo>
                    <a:pt x="186" y="0"/>
                    <a:pt x="174" y="4"/>
                    <a:pt x="157" y="10"/>
                  </a:cubicBezTo>
                  <a:cubicBezTo>
                    <a:pt x="149" y="13"/>
                    <a:pt x="139" y="16"/>
                    <a:pt x="128" y="19"/>
                  </a:cubicBezTo>
                  <a:cubicBezTo>
                    <a:pt x="122" y="20"/>
                    <a:pt x="117" y="22"/>
                    <a:pt x="111" y="23"/>
                  </a:cubicBezTo>
                  <a:cubicBezTo>
                    <a:pt x="105" y="25"/>
                    <a:pt x="100" y="27"/>
                    <a:pt x="94" y="28"/>
                  </a:cubicBezTo>
                  <a:cubicBezTo>
                    <a:pt x="88" y="30"/>
                    <a:pt x="82" y="31"/>
                    <a:pt x="77" y="32"/>
                  </a:cubicBezTo>
                  <a:cubicBezTo>
                    <a:pt x="71" y="34"/>
                    <a:pt x="65" y="35"/>
                    <a:pt x="60" y="37"/>
                  </a:cubicBezTo>
                  <a:cubicBezTo>
                    <a:pt x="54" y="38"/>
                    <a:pt x="49" y="39"/>
                    <a:pt x="44" y="40"/>
                  </a:cubicBezTo>
                  <a:cubicBezTo>
                    <a:pt x="39" y="41"/>
                    <a:pt x="34" y="42"/>
                    <a:pt x="30" y="43"/>
                  </a:cubicBezTo>
                  <a:cubicBezTo>
                    <a:pt x="12" y="47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216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7" name="Freeform 19"/>
            <p:cNvSpPr/>
            <p:nvPr/>
          </p:nvSpPr>
          <p:spPr bwMode="auto">
            <a:xfrm>
              <a:off x="5297488" y="3095625"/>
              <a:ext cx="47625" cy="109538"/>
            </a:xfrm>
            <a:custGeom>
              <a:avLst/>
              <a:gdLst>
                <a:gd name="T0" fmla="*/ 1 w 11"/>
                <a:gd name="T1" fmla="*/ 0 h 26"/>
                <a:gd name="T2" fmla="*/ 2 w 11"/>
                <a:gd name="T3" fmla="*/ 0 h 26"/>
                <a:gd name="T4" fmla="*/ 4 w 11"/>
                <a:gd name="T5" fmla="*/ 3 h 26"/>
                <a:gd name="T6" fmla="*/ 9 w 11"/>
                <a:gd name="T7" fmla="*/ 11 h 26"/>
                <a:gd name="T8" fmla="*/ 11 w 11"/>
                <a:gd name="T9" fmla="*/ 21 h 26"/>
                <a:gd name="T10" fmla="*/ 11 w 11"/>
                <a:gd name="T11" fmla="*/ 24 h 26"/>
                <a:gd name="T12" fmla="*/ 11 w 11"/>
                <a:gd name="T13" fmla="*/ 26 h 26"/>
                <a:gd name="T14" fmla="*/ 10 w 11"/>
                <a:gd name="T15" fmla="*/ 25 h 26"/>
                <a:gd name="T16" fmla="*/ 7 w 11"/>
                <a:gd name="T17" fmla="*/ 22 h 26"/>
                <a:gd name="T18" fmla="*/ 2 w 11"/>
                <a:gd name="T19" fmla="*/ 14 h 26"/>
                <a:gd name="T20" fmla="*/ 0 w 11"/>
                <a:gd name="T21" fmla="*/ 4 h 26"/>
                <a:gd name="T22" fmla="*/ 0 w 11"/>
                <a:gd name="T23" fmla="*/ 1 h 26"/>
                <a:gd name="T24" fmla="*/ 1 w 11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6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6" y="5"/>
                    <a:pt x="8" y="8"/>
                    <a:pt x="9" y="11"/>
                  </a:cubicBezTo>
                  <a:cubicBezTo>
                    <a:pt x="11" y="14"/>
                    <a:pt x="11" y="18"/>
                    <a:pt x="11" y="21"/>
                  </a:cubicBezTo>
                  <a:cubicBezTo>
                    <a:pt x="11" y="22"/>
                    <a:pt x="11" y="23"/>
                    <a:pt x="11" y="24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6"/>
                    <a:pt x="10" y="25"/>
                    <a:pt x="10" y="25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5" y="20"/>
                    <a:pt x="3" y="17"/>
                    <a:pt x="2" y="14"/>
                  </a:cubicBezTo>
                  <a:cubicBezTo>
                    <a:pt x="1" y="11"/>
                    <a:pt x="0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8" name="Freeform 20"/>
            <p:cNvSpPr/>
            <p:nvPr/>
          </p:nvSpPr>
          <p:spPr bwMode="auto">
            <a:xfrm>
              <a:off x="5441951" y="3154363"/>
              <a:ext cx="42863" cy="119063"/>
            </a:xfrm>
            <a:custGeom>
              <a:avLst/>
              <a:gdLst>
                <a:gd name="T0" fmla="*/ 2 w 10"/>
                <a:gd name="T1" fmla="*/ 0 h 28"/>
                <a:gd name="T2" fmla="*/ 3 w 10"/>
                <a:gd name="T3" fmla="*/ 1 h 28"/>
                <a:gd name="T4" fmla="*/ 5 w 10"/>
                <a:gd name="T5" fmla="*/ 4 h 28"/>
                <a:gd name="T6" fmla="*/ 9 w 10"/>
                <a:gd name="T7" fmla="*/ 13 h 28"/>
                <a:gd name="T8" fmla="*/ 10 w 10"/>
                <a:gd name="T9" fmla="*/ 23 h 28"/>
                <a:gd name="T10" fmla="*/ 9 w 10"/>
                <a:gd name="T11" fmla="*/ 27 h 28"/>
                <a:gd name="T12" fmla="*/ 9 w 10"/>
                <a:gd name="T13" fmla="*/ 28 h 28"/>
                <a:gd name="T14" fmla="*/ 8 w 10"/>
                <a:gd name="T15" fmla="*/ 27 h 28"/>
                <a:gd name="T16" fmla="*/ 6 w 10"/>
                <a:gd name="T17" fmla="*/ 24 h 28"/>
                <a:gd name="T18" fmla="*/ 2 w 10"/>
                <a:gd name="T19" fmla="*/ 15 h 28"/>
                <a:gd name="T20" fmla="*/ 1 w 10"/>
                <a:gd name="T21" fmla="*/ 5 h 28"/>
                <a:gd name="T22" fmla="*/ 1 w 10"/>
                <a:gd name="T23" fmla="*/ 1 h 28"/>
                <a:gd name="T24" fmla="*/ 2 w 10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28">
                  <a:moveTo>
                    <a:pt x="2" y="0"/>
                  </a:moveTo>
                  <a:cubicBezTo>
                    <a:pt x="2" y="0"/>
                    <a:pt x="2" y="0"/>
                    <a:pt x="3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7" y="6"/>
                    <a:pt x="8" y="10"/>
                    <a:pt x="9" y="13"/>
                  </a:cubicBezTo>
                  <a:cubicBezTo>
                    <a:pt x="10" y="17"/>
                    <a:pt x="10" y="20"/>
                    <a:pt x="10" y="23"/>
                  </a:cubicBezTo>
                  <a:cubicBezTo>
                    <a:pt x="10" y="25"/>
                    <a:pt x="10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8" y="27"/>
                  </a:cubicBezTo>
                  <a:cubicBezTo>
                    <a:pt x="7" y="27"/>
                    <a:pt x="7" y="26"/>
                    <a:pt x="6" y="24"/>
                  </a:cubicBezTo>
                  <a:cubicBezTo>
                    <a:pt x="4" y="22"/>
                    <a:pt x="3" y="19"/>
                    <a:pt x="2" y="15"/>
                  </a:cubicBezTo>
                  <a:cubicBezTo>
                    <a:pt x="1" y="12"/>
                    <a:pt x="0" y="8"/>
                    <a:pt x="1" y="5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9" name="Freeform 21"/>
            <p:cNvSpPr/>
            <p:nvPr/>
          </p:nvSpPr>
          <p:spPr bwMode="auto">
            <a:xfrm>
              <a:off x="5578476" y="3162300"/>
              <a:ext cx="38100" cy="111125"/>
            </a:xfrm>
            <a:custGeom>
              <a:avLst/>
              <a:gdLst>
                <a:gd name="T0" fmla="*/ 2 w 9"/>
                <a:gd name="T1" fmla="*/ 0 h 26"/>
                <a:gd name="T2" fmla="*/ 3 w 9"/>
                <a:gd name="T3" fmla="*/ 1 h 26"/>
                <a:gd name="T4" fmla="*/ 5 w 9"/>
                <a:gd name="T5" fmla="*/ 4 h 26"/>
                <a:gd name="T6" fmla="*/ 8 w 9"/>
                <a:gd name="T7" fmla="*/ 12 h 26"/>
                <a:gd name="T8" fmla="*/ 8 w 9"/>
                <a:gd name="T9" fmla="*/ 21 h 26"/>
                <a:gd name="T10" fmla="*/ 7 w 9"/>
                <a:gd name="T11" fmla="*/ 24 h 26"/>
                <a:gd name="T12" fmla="*/ 7 w 9"/>
                <a:gd name="T13" fmla="*/ 26 h 26"/>
                <a:gd name="T14" fmla="*/ 6 w 9"/>
                <a:gd name="T15" fmla="*/ 25 h 26"/>
                <a:gd name="T16" fmla="*/ 4 w 9"/>
                <a:gd name="T17" fmla="*/ 22 h 26"/>
                <a:gd name="T18" fmla="*/ 0 w 9"/>
                <a:gd name="T19" fmla="*/ 14 h 26"/>
                <a:gd name="T20" fmla="*/ 0 w 9"/>
                <a:gd name="T21" fmla="*/ 5 h 26"/>
                <a:gd name="T22" fmla="*/ 1 w 9"/>
                <a:gd name="T23" fmla="*/ 2 h 26"/>
                <a:gd name="T24" fmla="*/ 2 w 9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6">
                  <a:moveTo>
                    <a:pt x="2" y="0"/>
                  </a:moveTo>
                  <a:cubicBezTo>
                    <a:pt x="2" y="0"/>
                    <a:pt x="2" y="1"/>
                    <a:pt x="3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6" y="6"/>
                    <a:pt x="7" y="9"/>
                    <a:pt x="8" y="12"/>
                  </a:cubicBezTo>
                  <a:cubicBezTo>
                    <a:pt x="9" y="15"/>
                    <a:pt x="9" y="19"/>
                    <a:pt x="8" y="21"/>
                  </a:cubicBezTo>
                  <a:cubicBezTo>
                    <a:pt x="8" y="23"/>
                    <a:pt x="8" y="24"/>
                    <a:pt x="7" y="24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7" y="26"/>
                    <a:pt x="6" y="25"/>
                    <a:pt x="6" y="25"/>
                  </a:cubicBezTo>
                  <a:cubicBezTo>
                    <a:pt x="5" y="24"/>
                    <a:pt x="5" y="23"/>
                    <a:pt x="4" y="22"/>
                  </a:cubicBezTo>
                  <a:cubicBezTo>
                    <a:pt x="2" y="20"/>
                    <a:pt x="1" y="17"/>
                    <a:pt x="0" y="14"/>
                  </a:cubicBezTo>
                  <a:cubicBezTo>
                    <a:pt x="0" y="11"/>
                    <a:pt x="0" y="7"/>
                    <a:pt x="0" y="5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0" name="Freeform 22"/>
            <p:cNvSpPr/>
            <p:nvPr/>
          </p:nvSpPr>
          <p:spPr bwMode="auto">
            <a:xfrm>
              <a:off x="5403851" y="3311525"/>
              <a:ext cx="55563" cy="103188"/>
            </a:xfrm>
            <a:custGeom>
              <a:avLst/>
              <a:gdLst>
                <a:gd name="T0" fmla="*/ 0 w 13"/>
                <a:gd name="T1" fmla="*/ 0 h 24"/>
                <a:gd name="T2" fmla="*/ 1 w 13"/>
                <a:gd name="T3" fmla="*/ 1 h 24"/>
                <a:gd name="T4" fmla="*/ 4 w 13"/>
                <a:gd name="T5" fmla="*/ 3 h 24"/>
                <a:gd name="T6" fmla="*/ 10 w 13"/>
                <a:gd name="T7" fmla="*/ 10 h 24"/>
                <a:gd name="T8" fmla="*/ 13 w 13"/>
                <a:gd name="T9" fmla="*/ 19 h 24"/>
                <a:gd name="T10" fmla="*/ 13 w 13"/>
                <a:gd name="T11" fmla="*/ 23 h 24"/>
                <a:gd name="T12" fmla="*/ 13 w 13"/>
                <a:gd name="T13" fmla="*/ 24 h 24"/>
                <a:gd name="T14" fmla="*/ 12 w 13"/>
                <a:gd name="T15" fmla="*/ 23 h 24"/>
                <a:gd name="T16" fmla="*/ 9 w 13"/>
                <a:gd name="T17" fmla="*/ 21 h 24"/>
                <a:gd name="T18" fmla="*/ 3 w 13"/>
                <a:gd name="T19" fmla="*/ 14 h 24"/>
                <a:gd name="T20" fmla="*/ 0 w 13"/>
                <a:gd name="T21" fmla="*/ 5 h 24"/>
                <a:gd name="T22" fmla="*/ 0 w 13"/>
                <a:gd name="T23" fmla="*/ 1 h 24"/>
                <a:gd name="T24" fmla="*/ 0 w 13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6" y="4"/>
                    <a:pt x="8" y="7"/>
                    <a:pt x="10" y="10"/>
                  </a:cubicBezTo>
                  <a:cubicBezTo>
                    <a:pt x="11" y="13"/>
                    <a:pt x="12" y="16"/>
                    <a:pt x="13" y="19"/>
                  </a:cubicBezTo>
                  <a:cubicBezTo>
                    <a:pt x="13" y="21"/>
                    <a:pt x="13" y="22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4"/>
                    <a:pt x="12" y="24"/>
                    <a:pt x="12" y="23"/>
                  </a:cubicBezTo>
                  <a:cubicBezTo>
                    <a:pt x="11" y="23"/>
                    <a:pt x="10" y="22"/>
                    <a:pt x="9" y="21"/>
                  </a:cubicBezTo>
                  <a:cubicBezTo>
                    <a:pt x="7" y="20"/>
                    <a:pt x="5" y="17"/>
                    <a:pt x="3" y="14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1" name="Freeform 23"/>
            <p:cNvSpPr/>
            <p:nvPr/>
          </p:nvSpPr>
          <p:spPr bwMode="auto">
            <a:xfrm>
              <a:off x="5540376" y="3311525"/>
              <a:ext cx="38100" cy="93663"/>
            </a:xfrm>
            <a:custGeom>
              <a:avLst/>
              <a:gdLst>
                <a:gd name="T0" fmla="*/ 1 w 9"/>
                <a:gd name="T1" fmla="*/ 0 h 22"/>
                <a:gd name="T2" fmla="*/ 2 w 9"/>
                <a:gd name="T3" fmla="*/ 1 h 22"/>
                <a:gd name="T4" fmla="*/ 4 w 9"/>
                <a:gd name="T5" fmla="*/ 3 h 22"/>
                <a:gd name="T6" fmla="*/ 8 w 9"/>
                <a:gd name="T7" fmla="*/ 10 h 22"/>
                <a:gd name="T8" fmla="*/ 8 w 9"/>
                <a:gd name="T9" fmla="*/ 18 h 22"/>
                <a:gd name="T10" fmla="*/ 8 w 9"/>
                <a:gd name="T11" fmla="*/ 20 h 22"/>
                <a:gd name="T12" fmla="*/ 7 w 9"/>
                <a:gd name="T13" fmla="*/ 22 h 22"/>
                <a:gd name="T14" fmla="*/ 6 w 9"/>
                <a:gd name="T15" fmla="*/ 21 h 22"/>
                <a:gd name="T16" fmla="*/ 4 w 9"/>
                <a:gd name="T17" fmla="*/ 19 h 22"/>
                <a:gd name="T18" fmla="*/ 1 w 9"/>
                <a:gd name="T19" fmla="*/ 12 h 22"/>
                <a:gd name="T20" fmla="*/ 0 w 9"/>
                <a:gd name="T21" fmla="*/ 4 h 22"/>
                <a:gd name="T22" fmla="*/ 1 w 9"/>
                <a:gd name="T23" fmla="*/ 1 h 22"/>
                <a:gd name="T24" fmla="*/ 1 w 9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2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6" y="5"/>
                    <a:pt x="7" y="7"/>
                    <a:pt x="8" y="10"/>
                  </a:cubicBezTo>
                  <a:cubicBezTo>
                    <a:pt x="9" y="13"/>
                    <a:pt x="9" y="15"/>
                    <a:pt x="8" y="18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7" y="21"/>
                    <a:pt x="7" y="22"/>
                    <a:pt x="7" y="22"/>
                  </a:cubicBezTo>
                  <a:cubicBezTo>
                    <a:pt x="7" y="22"/>
                    <a:pt x="7" y="21"/>
                    <a:pt x="6" y="21"/>
                  </a:cubicBezTo>
                  <a:cubicBezTo>
                    <a:pt x="6" y="20"/>
                    <a:pt x="5" y="20"/>
                    <a:pt x="4" y="19"/>
                  </a:cubicBezTo>
                  <a:cubicBezTo>
                    <a:pt x="3" y="17"/>
                    <a:pt x="1" y="14"/>
                    <a:pt x="1" y="12"/>
                  </a:cubicBezTo>
                  <a:cubicBezTo>
                    <a:pt x="0" y="9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2" name="Freeform 24"/>
            <p:cNvSpPr/>
            <p:nvPr/>
          </p:nvSpPr>
          <p:spPr bwMode="auto">
            <a:xfrm>
              <a:off x="5545138" y="3443288"/>
              <a:ext cx="46038" cy="85725"/>
            </a:xfrm>
            <a:custGeom>
              <a:avLst/>
              <a:gdLst>
                <a:gd name="T0" fmla="*/ 1 w 11"/>
                <a:gd name="T1" fmla="*/ 0 h 20"/>
                <a:gd name="T2" fmla="*/ 2 w 11"/>
                <a:gd name="T3" fmla="*/ 1 h 20"/>
                <a:gd name="T4" fmla="*/ 4 w 11"/>
                <a:gd name="T5" fmla="*/ 2 h 20"/>
                <a:gd name="T6" fmla="*/ 9 w 11"/>
                <a:gd name="T7" fmla="*/ 8 h 20"/>
                <a:gd name="T8" fmla="*/ 11 w 11"/>
                <a:gd name="T9" fmla="*/ 16 h 20"/>
                <a:gd name="T10" fmla="*/ 11 w 11"/>
                <a:gd name="T11" fmla="*/ 18 h 20"/>
                <a:gd name="T12" fmla="*/ 11 w 11"/>
                <a:gd name="T13" fmla="*/ 20 h 20"/>
                <a:gd name="T14" fmla="*/ 10 w 11"/>
                <a:gd name="T15" fmla="*/ 19 h 20"/>
                <a:gd name="T16" fmla="*/ 7 w 11"/>
                <a:gd name="T17" fmla="*/ 18 h 20"/>
                <a:gd name="T18" fmla="*/ 2 w 11"/>
                <a:gd name="T19" fmla="*/ 12 h 20"/>
                <a:gd name="T20" fmla="*/ 0 w 11"/>
                <a:gd name="T21" fmla="*/ 4 h 20"/>
                <a:gd name="T22" fmla="*/ 1 w 11"/>
                <a:gd name="T23" fmla="*/ 1 h 20"/>
                <a:gd name="T24" fmla="*/ 1 w 11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0">
                  <a:moveTo>
                    <a:pt x="1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6" y="4"/>
                    <a:pt x="8" y="6"/>
                    <a:pt x="9" y="8"/>
                  </a:cubicBezTo>
                  <a:cubicBezTo>
                    <a:pt x="10" y="11"/>
                    <a:pt x="11" y="13"/>
                    <a:pt x="11" y="16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1" y="19"/>
                    <a:pt x="11" y="20"/>
                    <a:pt x="11" y="20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5" y="16"/>
                    <a:pt x="4" y="14"/>
                    <a:pt x="2" y="12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3" name="Freeform 25"/>
            <p:cNvSpPr/>
            <p:nvPr/>
          </p:nvSpPr>
          <p:spPr bwMode="auto">
            <a:xfrm>
              <a:off x="5649913" y="3405188"/>
              <a:ext cx="42863" cy="106363"/>
            </a:xfrm>
            <a:custGeom>
              <a:avLst/>
              <a:gdLst>
                <a:gd name="T0" fmla="*/ 0 w 10"/>
                <a:gd name="T1" fmla="*/ 0 h 25"/>
                <a:gd name="T2" fmla="*/ 2 w 10"/>
                <a:gd name="T3" fmla="*/ 0 h 25"/>
                <a:gd name="T4" fmla="*/ 4 w 10"/>
                <a:gd name="T5" fmla="*/ 3 h 25"/>
                <a:gd name="T6" fmla="*/ 9 w 10"/>
                <a:gd name="T7" fmla="*/ 11 h 25"/>
                <a:gd name="T8" fmla="*/ 10 w 10"/>
                <a:gd name="T9" fmla="*/ 20 h 25"/>
                <a:gd name="T10" fmla="*/ 10 w 10"/>
                <a:gd name="T11" fmla="*/ 23 h 25"/>
                <a:gd name="T12" fmla="*/ 9 w 10"/>
                <a:gd name="T13" fmla="*/ 25 h 25"/>
                <a:gd name="T14" fmla="*/ 8 w 10"/>
                <a:gd name="T15" fmla="*/ 24 h 25"/>
                <a:gd name="T16" fmla="*/ 6 w 10"/>
                <a:gd name="T17" fmla="*/ 21 h 25"/>
                <a:gd name="T18" fmla="*/ 1 w 10"/>
                <a:gd name="T19" fmla="*/ 13 h 25"/>
                <a:gd name="T20" fmla="*/ 0 w 10"/>
                <a:gd name="T21" fmla="*/ 4 h 25"/>
                <a:gd name="T22" fmla="*/ 0 w 10"/>
                <a:gd name="T23" fmla="*/ 1 h 25"/>
                <a:gd name="T24" fmla="*/ 0 w 10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25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6" y="5"/>
                    <a:pt x="7" y="8"/>
                    <a:pt x="9" y="11"/>
                  </a:cubicBezTo>
                  <a:cubicBezTo>
                    <a:pt x="10" y="14"/>
                    <a:pt x="10" y="17"/>
                    <a:pt x="10" y="20"/>
                  </a:cubicBezTo>
                  <a:cubicBezTo>
                    <a:pt x="10" y="21"/>
                    <a:pt x="10" y="22"/>
                    <a:pt x="10" y="23"/>
                  </a:cubicBezTo>
                  <a:cubicBezTo>
                    <a:pt x="10" y="24"/>
                    <a:pt x="9" y="25"/>
                    <a:pt x="9" y="25"/>
                  </a:cubicBezTo>
                  <a:cubicBezTo>
                    <a:pt x="9" y="25"/>
                    <a:pt x="9" y="24"/>
                    <a:pt x="8" y="24"/>
                  </a:cubicBezTo>
                  <a:cubicBezTo>
                    <a:pt x="8" y="23"/>
                    <a:pt x="7" y="22"/>
                    <a:pt x="6" y="21"/>
                  </a:cubicBezTo>
                  <a:cubicBezTo>
                    <a:pt x="4" y="19"/>
                    <a:pt x="3" y="17"/>
                    <a:pt x="1" y="13"/>
                  </a:cubicBezTo>
                  <a:cubicBezTo>
                    <a:pt x="0" y="10"/>
                    <a:pt x="0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4" name="Freeform 26"/>
            <p:cNvSpPr/>
            <p:nvPr/>
          </p:nvSpPr>
          <p:spPr bwMode="auto">
            <a:xfrm>
              <a:off x="5710238" y="2682875"/>
              <a:ext cx="1141413" cy="1922463"/>
            </a:xfrm>
            <a:custGeom>
              <a:avLst/>
              <a:gdLst>
                <a:gd name="T0" fmla="*/ 203 w 269"/>
                <a:gd name="T1" fmla="*/ 55 h 452"/>
                <a:gd name="T2" fmla="*/ 4 w 269"/>
                <a:gd name="T3" fmla="*/ 126 h 452"/>
                <a:gd name="T4" fmla="*/ 226 w 269"/>
                <a:gd name="T5" fmla="*/ 451 h 452"/>
                <a:gd name="T6" fmla="*/ 203 w 269"/>
                <a:gd name="T7" fmla="*/ 5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452">
                  <a:moveTo>
                    <a:pt x="203" y="55"/>
                  </a:moveTo>
                  <a:cubicBezTo>
                    <a:pt x="152" y="6"/>
                    <a:pt x="0" y="0"/>
                    <a:pt x="4" y="126"/>
                  </a:cubicBezTo>
                  <a:cubicBezTo>
                    <a:pt x="8" y="226"/>
                    <a:pt x="183" y="452"/>
                    <a:pt x="226" y="451"/>
                  </a:cubicBezTo>
                  <a:cubicBezTo>
                    <a:pt x="269" y="450"/>
                    <a:pt x="254" y="103"/>
                    <a:pt x="203" y="55"/>
                  </a:cubicBezTo>
                  <a:close/>
                </a:path>
              </a:pathLst>
            </a:custGeom>
            <a:solidFill>
              <a:srgbClr val="3D8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5" name="Freeform 27"/>
            <p:cNvSpPr/>
            <p:nvPr/>
          </p:nvSpPr>
          <p:spPr bwMode="auto">
            <a:xfrm>
              <a:off x="6453188" y="2835275"/>
              <a:ext cx="398463" cy="1766888"/>
            </a:xfrm>
            <a:custGeom>
              <a:avLst/>
              <a:gdLst>
                <a:gd name="T0" fmla="*/ 28 w 94"/>
                <a:gd name="T1" fmla="*/ 19 h 415"/>
                <a:gd name="T2" fmla="*/ 0 w 94"/>
                <a:gd name="T3" fmla="*/ 0 h 415"/>
                <a:gd name="T4" fmla="*/ 1 w 94"/>
                <a:gd name="T5" fmla="*/ 1 h 415"/>
                <a:gd name="T6" fmla="*/ 5 w 94"/>
                <a:gd name="T7" fmla="*/ 385 h 415"/>
                <a:gd name="T8" fmla="*/ 51 w 94"/>
                <a:gd name="T9" fmla="*/ 415 h 415"/>
                <a:gd name="T10" fmla="*/ 28 w 94"/>
                <a:gd name="T11" fmla="*/ 1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15">
                  <a:moveTo>
                    <a:pt x="28" y="19"/>
                  </a:moveTo>
                  <a:cubicBezTo>
                    <a:pt x="21" y="12"/>
                    <a:pt x="11" y="5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42" y="47"/>
                    <a:pt x="37" y="323"/>
                    <a:pt x="5" y="385"/>
                  </a:cubicBezTo>
                  <a:cubicBezTo>
                    <a:pt x="25" y="404"/>
                    <a:pt x="41" y="415"/>
                    <a:pt x="51" y="415"/>
                  </a:cubicBezTo>
                  <a:cubicBezTo>
                    <a:pt x="94" y="414"/>
                    <a:pt x="79" y="67"/>
                    <a:pt x="28" y="19"/>
                  </a:cubicBezTo>
                  <a:close/>
                </a:path>
              </a:pathLst>
            </a:custGeom>
            <a:solidFill>
              <a:srgbClr val="216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6" name="Freeform 28"/>
            <p:cNvSpPr/>
            <p:nvPr/>
          </p:nvSpPr>
          <p:spPr bwMode="auto">
            <a:xfrm>
              <a:off x="5849938" y="2895600"/>
              <a:ext cx="568325" cy="412750"/>
            </a:xfrm>
            <a:custGeom>
              <a:avLst/>
              <a:gdLst>
                <a:gd name="T0" fmla="*/ 5 w 134"/>
                <a:gd name="T1" fmla="*/ 67 h 97"/>
                <a:gd name="T2" fmla="*/ 20 w 134"/>
                <a:gd name="T3" fmla="*/ 89 h 97"/>
                <a:gd name="T4" fmla="*/ 27 w 134"/>
                <a:gd name="T5" fmla="*/ 91 h 97"/>
                <a:gd name="T6" fmla="*/ 31 w 134"/>
                <a:gd name="T7" fmla="*/ 89 h 97"/>
                <a:gd name="T8" fmla="*/ 34 w 134"/>
                <a:gd name="T9" fmla="*/ 86 h 97"/>
                <a:gd name="T10" fmla="*/ 42 w 134"/>
                <a:gd name="T11" fmla="*/ 69 h 97"/>
                <a:gd name="T12" fmla="*/ 43 w 134"/>
                <a:gd name="T13" fmla="*/ 49 h 97"/>
                <a:gd name="T14" fmla="*/ 42 w 134"/>
                <a:gd name="T15" fmla="*/ 25 h 97"/>
                <a:gd name="T16" fmla="*/ 54 w 134"/>
                <a:gd name="T17" fmla="*/ 44 h 97"/>
                <a:gd name="T18" fmla="*/ 66 w 134"/>
                <a:gd name="T19" fmla="*/ 57 h 97"/>
                <a:gd name="T20" fmla="*/ 79 w 134"/>
                <a:gd name="T21" fmla="*/ 64 h 97"/>
                <a:gd name="T22" fmla="*/ 82 w 134"/>
                <a:gd name="T23" fmla="*/ 63 h 97"/>
                <a:gd name="T24" fmla="*/ 82 w 134"/>
                <a:gd name="T25" fmla="*/ 63 h 97"/>
                <a:gd name="T26" fmla="*/ 82 w 134"/>
                <a:gd name="T27" fmla="*/ 63 h 97"/>
                <a:gd name="T28" fmla="*/ 82 w 134"/>
                <a:gd name="T29" fmla="*/ 63 h 97"/>
                <a:gd name="T30" fmla="*/ 84 w 134"/>
                <a:gd name="T31" fmla="*/ 62 h 97"/>
                <a:gd name="T32" fmla="*/ 86 w 134"/>
                <a:gd name="T33" fmla="*/ 60 h 97"/>
                <a:gd name="T34" fmla="*/ 90 w 134"/>
                <a:gd name="T35" fmla="*/ 45 h 97"/>
                <a:gd name="T36" fmla="*/ 88 w 134"/>
                <a:gd name="T37" fmla="*/ 28 h 97"/>
                <a:gd name="T38" fmla="*/ 82 w 134"/>
                <a:gd name="T39" fmla="*/ 0 h 97"/>
                <a:gd name="T40" fmla="*/ 97 w 134"/>
                <a:gd name="T41" fmla="*/ 23 h 97"/>
                <a:gd name="T42" fmla="*/ 106 w 134"/>
                <a:gd name="T43" fmla="*/ 34 h 97"/>
                <a:gd name="T44" fmla="*/ 121 w 134"/>
                <a:gd name="T45" fmla="*/ 45 h 97"/>
                <a:gd name="T46" fmla="*/ 126 w 134"/>
                <a:gd name="T47" fmla="*/ 44 h 97"/>
                <a:gd name="T48" fmla="*/ 130 w 134"/>
                <a:gd name="T49" fmla="*/ 39 h 97"/>
                <a:gd name="T50" fmla="*/ 130 w 134"/>
                <a:gd name="T51" fmla="*/ 25 h 97"/>
                <a:gd name="T52" fmla="*/ 132 w 134"/>
                <a:gd name="T53" fmla="*/ 25 h 97"/>
                <a:gd name="T54" fmla="*/ 133 w 134"/>
                <a:gd name="T55" fmla="*/ 40 h 97"/>
                <a:gd name="T56" fmla="*/ 129 w 134"/>
                <a:gd name="T57" fmla="*/ 47 h 97"/>
                <a:gd name="T58" fmla="*/ 120 w 134"/>
                <a:gd name="T59" fmla="*/ 50 h 97"/>
                <a:gd name="T60" fmla="*/ 101 w 134"/>
                <a:gd name="T61" fmla="*/ 39 h 97"/>
                <a:gd name="T62" fmla="*/ 91 w 134"/>
                <a:gd name="T63" fmla="*/ 28 h 97"/>
                <a:gd name="T64" fmla="*/ 95 w 134"/>
                <a:gd name="T65" fmla="*/ 20 h 97"/>
                <a:gd name="T66" fmla="*/ 98 w 134"/>
                <a:gd name="T67" fmla="*/ 33 h 97"/>
                <a:gd name="T68" fmla="*/ 98 w 134"/>
                <a:gd name="T69" fmla="*/ 52 h 97"/>
                <a:gd name="T70" fmla="*/ 93 w 134"/>
                <a:gd name="T71" fmla="*/ 66 h 97"/>
                <a:gd name="T72" fmla="*/ 89 w 134"/>
                <a:gd name="T73" fmla="*/ 70 h 97"/>
                <a:gd name="T74" fmla="*/ 87 w 134"/>
                <a:gd name="T75" fmla="*/ 71 h 97"/>
                <a:gd name="T76" fmla="*/ 86 w 134"/>
                <a:gd name="T77" fmla="*/ 72 h 97"/>
                <a:gd name="T78" fmla="*/ 83 w 134"/>
                <a:gd name="T79" fmla="*/ 73 h 97"/>
                <a:gd name="T80" fmla="*/ 71 w 134"/>
                <a:gd name="T81" fmla="*/ 72 h 97"/>
                <a:gd name="T82" fmla="*/ 51 w 134"/>
                <a:gd name="T83" fmla="*/ 55 h 97"/>
                <a:gd name="T84" fmla="*/ 44 w 134"/>
                <a:gd name="T85" fmla="*/ 44 h 97"/>
                <a:gd name="T86" fmla="*/ 52 w 134"/>
                <a:gd name="T87" fmla="*/ 49 h 97"/>
                <a:gd name="T88" fmla="*/ 49 w 134"/>
                <a:gd name="T89" fmla="*/ 70 h 97"/>
                <a:gd name="T90" fmla="*/ 39 w 134"/>
                <a:gd name="T91" fmla="*/ 90 h 97"/>
                <a:gd name="T92" fmla="*/ 34 w 134"/>
                <a:gd name="T93" fmla="*/ 94 h 97"/>
                <a:gd name="T94" fmla="*/ 29 w 134"/>
                <a:gd name="T95" fmla="*/ 96 h 97"/>
                <a:gd name="T96" fmla="*/ 17 w 134"/>
                <a:gd name="T97" fmla="*/ 93 h 97"/>
                <a:gd name="T98" fmla="*/ 8 w 134"/>
                <a:gd name="T99" fmla="*/ 81 h 97"/>
                <a:gd name="T100" fmla="*/ 0 w 134"/>
                <a:gd name="T101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" h="97">
                  <a:moveTo>
                    <a:pt x="0" y="54"/>
                  </a:moveTo>
                  <a:cubicBezTo>
                    <a:pt x="1" y="59"/>
                    <a:pt x="3" y="63"/>
                    <a:pt x="5" y="67"/>
                  </a:cubicBezTo>
                  <a:cubicBezTo>
                    <a:pt x="7" y="71"/>
                    <a:pt x="9" y="75"/>
                    <a:pt x="12" y="79"/>
                  </a:cubicBezTo>
                  <a:cubicBezTo>
                    <a:pt x="14" y="83"/>
                    <a:pt x="17" y="86"/>
                    <a:pt x="20" y="89"/>
                  </a:cubicBezTo>
                  <a:cubicBezTo>
                    <a:pt x="22" y="90"/>
                    <a:pt x="23" y="91"/>
                    <a:pt x="25" y="91"/>
                  </a:cubicBezTo>
                  <a:cubicBezTo>
                    <a:pt x="26" y="91"/>
                    <a:pt x="27" y="91"/>
                    <a:pt x="27" y="91"/>
                  </a:cubicBezTo>
                  <a:cubicBezTo>
                    <a:pt x="28" y="91"/>
                    <a:pt x="29" y="90"/>
                    <a:pt x="30" y="90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3" y="87"/>
                    <a:pt x="34" y="87"/>
                    <a:pt x="34" y="86"/>
                  </a:cubicBezTo>
                  <a:cubicBezTo>
                    <a:pt x="36" y="84"/>
                    <a:pt x="37" y="83"/>
                    <a:pt x="38" y="81"/>
                  </a:cubicBezTo>
                  <a:cubicBezTo>
                    <a:pt x="40" y="77"/>
                    <a:pt x="41" y="73"/>
                    <a:pt x="42" y="69"/>
                  </a:cubicBezTo>
                  <a:cubicBezTo>
                    <a:pt x="42" y="64"/>
                    <a:pt x="43" y="60"/>
                    <a:pt x="43" y="55"/>
                  </a:cubicBezTo>
                  <a:cubicBezTo>
                    <a:pt x="43" y="53"/>
                    <a:pt x="43" y="51"/>
                    <a:pt x="43" y="49"/>
                  </a:cubicBezTo>
                  <a:cubicBezTo>
                    <a:pt x="43" y="47"/>
                    <a:pt x="43" y="44"/>
                    <a:pt x="43" y="42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2" y="41"/>
                    <a:pt x="53" y="43"/>
                    <a:pt x="54" y="44"/>
                  </a:cubicBezTo>
                  <a:cubicBezTo>
                    <a:pt x="55" y="46"/>
                    <a:pt x="57" y="47"/>
                    <a:pt x="58" y="49"/>
                  </a:cubicBezTo>
                  <a:cubicBezTo>
                    <a:pt x="60" y="52"/>
                    <a:pt x="63" y="55"/>
                    <a:pt x="66" y="57"/>
                  </a:cubicBezTo>
                  <a:cubicBezTo>
                    <a:pt x="69" y="60"/>
                    <a:pt x="72" y="62"/>
                    <a:pt x="75" y="63"/>
                  </a:cubicBezTo>
                  <a:cubicBezTo>
                    <a:pt x="76" y="64"/>
                    <a:pt x="78" y="64"/>
                    <a:pt x="79" y="64"/>
                  </a:cubicBezTo>
                  <a:cubicBezTo>
                    <a:pt x="79" y="64"/>
                    <a:pt x="80" y="64"/>
                    <a:pt x="81" y="64"/>
                  </a:cubicBezTo>
                  <a:cubicBezTo>
                    <a:pt x="81" y="64"/>
                    <a:pt x="81" y="64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3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5" y="61"/>
                    <a:pt x="85" y="61"/>
                    <a:pt x="86" y="60"/>
                  </a:cubicBezTo>
                  <a:cubicBezTo>
                    <a:pt x="87" y="59"/>
                    <a:pt x="87" y="58"/>
                    <a:pt x="88" y="56"/>
                  </a:cubicBezTo>
                  <a:cubicBezTo>
                    <a:pt x="89" y="53"/>
                    <a:pt x="89" y="49"/>
                    <a:pt x="90" y="45"/>
                  </a:cubicBezTo>
                  <a:cubicBezTo>
                    <a:pt x="90" y="42"/>
                    <a:pt x="90" y="38"/>
                    <a:pt x="89" y="34"/>
                  </a:cubicBezTo>
                  <a:cubicBezTo>
                    <a:pt x="89" y="32"/>
                    <a:pt x="89" y="30"/>
                    <a:pt x="88" y="28"/>
                  </a:cubicBezTo>
                  <a:cubicBezTo>
                    <a:pt x="88" y="26"/>
                    <a:pt x="88" y="24"/>
                    <a:pt x="87" y="2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5" y="20"/>
                    <a:pt x="96" y="22"/>
                    <a:pt x="97" y="23"/>
                  </a:cubicBezTo>
                  <a:cubicBezTo>
                    <a:pt x="98" y="24"/>
                    <a:pt x="99" y="26"/>
                    <a:pt x="100" y="27"/>
                  </a:cubicBezTo>
                  <a:cubicBezTo>
                    <a:pt x="102" y="29"/>
                    <a:pt x="104" y="32"/>
                    <a:pt x="106" y="34"/>
                  </a:cubicBezTo>
                  <a:cubicBezTo>
                    <a:pt x="108" y="37"/>
                    <a:pt x="111" y="39"/>
                    <a:pt x="113" y="41"/>
                  </a:cubicBezTo>
                  <a:cubicBezTo>
                    <a:pt x="115" y="43"/>
                    <a:pt x="118" y="44"/>
                    <a:pt x="121" y="45"/>
                  </a:cubicBezTo>
                  <a:cubicBezTo>
                    <a:pt x="122" y="45"/>
                    <a:pt x="123" y="45"/>
                    <a:pt x="124" y="45"/>
                  </a:cubicBezTo>
                  <a:cubicBezTo>
                    <a:pt x="125" y="45"/>
                    <a:pt x="125" y="44"/>
                    <a:pt x="126" y="44"/>
                  </a:cubicBezTo>
                  <a:cubicBezTo>
                    <a:pt x="126" y="44"/>
                    <a:pt x="127" y="43"/>
                    <a:pt x="127" y="42"/>
                  </a:cubicBezTo>
                  <a:cubicBezTo>
                    <a:pt x="128" y="41"/>
                    <a:pt x="129" y="40"/>
                    <a:pt x="130" y="39"/>
                  </a:cubicBezTo>
                  <a:cubicBezTo>
                    <a:pt x="130" y="37"/>
                    <a:pt x="131" y="36"/>
                    <a:pt x="131" y="34"/>
                  </a:cubicBezTo>
                  <a:cubicBezTo>
                    <a:pt x="131" y="31"/>
                    <a:pt x="131" y="28"/>
                    <a:pt x="130" y="25"/>
                  </a:cubicBezTo>
                  <a:cubicBezTo>
                    <a:pt x="129" y="22"/>
                    <a:pt x="128" y="19"/>
                    <a:pt x="127" y="16"/>
                  </a:cubicBezTo>
                  <a:cubicBezTo>
                    <a:pt x="129" y="18"/>
                    <a:pt x="130" y="21"/>
                    <a:pt x="132" y="25"/>
                  </a:cubicBezTo>
                  <a:cubicBezTo>
                    <a:pt x="133" y="28"/>
                    <a:pt x="134" y="31"/>
                    <a:pt x="134" y="35"/>
                  </a:cubicBezTo>
                  <a:cubicBezTo>
                    <a:pt x="134" y="36"/>
                    <a:pt x="134" y="38"/>
                    <a:pt x="133" y="40"/>
                  </a:cubicBezTo>
                  <a:cubicBezTo>
                    <a:pt x="132" y="42"/>
                    <a:pt x="131" y="43"/>
                    <a:pt x="130" y="45"/>
                  </a:cubicBezTo>
                  <a:cubicBezTo>
                    <a:pt x="130" y="46"/>
                    <a:pt x="129" y="46"/>
                    <a:pt x="129" y="47"/>
                  </a:cubicBezTo>
                  <a:cubicBezTo>
                    <a:pt x="128" y="48"/>
                    <a:pt x="127" y="49"/>
                    <a:pt x="126" y="49"/>
                  </a:cubicBezTo>
                  <a:cubicBezTo>
                    <a:pt x="124" y="50"/>
                    <a:pt x="122" y="50"/>
                    <a:pt x="120" y="50"/>
                  </a:cubicBezTo>
                  <a:cubicBezTo>
                    <a:pt x="116" y="49"/>
                    <a:pt x="112" y="48"/>
                    <a:pt x="109" y="46"/>
                  </a:cubicBezTo>
                  <a:cubicBezTo>
                    <a:pt x="107" y="44"/>
                    <a:pt x="104" y="41"/>
                    <a:pt x="101" y="39"/>
                  </a:cubicBezTo>
                  <a:cubicBezTo>
                    <a:pt x="99" y="37"/>
                    <a:pt x="97" y="34"/>
                    <a:pt x="94" y="32"/>
                  </a:cubicBezTo>
                  <a:cubicBezTo>
                    <a:pt x="93" y="30"/>
                    <a:pt x="92" y="29"/>
                    <a:pt x="91" y="28"/>
                  </a:cubicBezTo>
                  <a:cubicBezTo>
                    <a:pt x="90" y="26"/>
                    <a:pt x="89" y="25"/>
                    <a:pt x="88" y="23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6" y="22"/>
                    <a:pt x="96" y="24"/>
                    <a:pt x="97" y="26"/>
                  </a:cubicBezTo>
                  <a:cubicBezTo>
                    <a:pt x="97" y="29"/>
                    <a:pt x="97" y="31"/>
                    <a:pt x="98" y="33"/>
                  </a:cubicBezTo>
                  <a:cubicBezTo>
                    <a:pt x="98" y="37"/>
                    <a:pt x="99" y="41"/>
                    <a:pt x="99" y="46"/>
                  </a:cubicBezTo>
                  <a:cubicBezTo>
                    <a:pt x="99" y="48"/>
                    <a:pt x="98" y="50"/>
                    <a:pt x="98" y="52"/>
                  </a:cubicBezTo>
                  <a:cubicBezTo>
                    <a:pt x="98" y="55"/>
                    <a:pt x="97" y="57"/>
                    <a:pt x="96" y="59"/>
                  </a:cubicBezTo>
                  <a:cubicBezTo>
                    <a:pt x="96" y="61"/>
                    <a:pt x="95" y="64"/>
                    <a:pt x="93" y="66"/>
                  </a:cubicBezTo>
                  <a:cubicBezTo>
                    <a:pt x="92" y="67"/>
                    <a:pt x="91" y="68"/>
                    <a:pt x="90" y="69"/>
                  </a:cubicBezTo>
                  <a:cubicBezTo>
                    <a:pt x="90" y="69"/>
                    <a:pt x="89" y="70"/>
                    <a:pt x="89" y="7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5" y="72"/>
                    <a:pt x="85" y="72"/>
                  </a:cubicBezTo>
                  <a:cubicBezTo>
                    <a:pt x="85" y="72"/>
                    <a:pt x="84" y="73"/>
                    <a:pt x="83" y="73"/>
                  </a:cubicBezTo>
                  <a:cubicBezTo>
                    <a:pt x="82" y="73"/>
                    <a:pt x="80" y="73"/>
                    <a:pt x="79" y="73"/>
                  </a:cubicBezTo>
                  <a:cubicBezTo>
                    <a:pt x="76" y="73"/>
                    <a:pt x="74" y="73"/>
                    <a:pt x="71" y="72"/>
                  </a:cubicBezTo>
                  <a:cubicBezTo>
                    <a:pt x="67" y="70"/>
                    <a:pt x="63" y="67"/>
                    <a:pt x="60" y="64"/>
                  </a:cubicBezTo>
                  <a:cubicBezTo>
                    <a:pt x="56" y="61"/>
                    <a:pt x="54" y="58"/>
                    <a:pt x="51" y="55"/>
                  </a:cubicBezTo>
                  <a:cubicBezTo>
                    <a:pt x="50" y="53"/>
                    <a:pt x="48" y="51"/>
                    <a:pt x="47" y="50"/>
                  </a:cubicBezTo>
                  <a:cubicBezTo>
                    <a:pt x="46" y="48"/>
                    <a:pt x="45" y="46"/>
                    <a:pt x="44" y="44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4"/>
                    <a:pt x="52" y="46"/>
                    <a:pt x="52" y="49"/>
                  </a:cubicBezTo>
                  <a:cubicBezTo>
                    <a:pt x="52" y="51"/>
                    <a:pt x="51" y="54"/>
                    <a:pt x="51" y="56"/>
                  </a:cubicBezTo>
                  <a:cubicBezTo>
                    <a:pt x="51" y="61"/>
                    <a:pt x="50" y="65"/>
                    <a:pt x="49" y="70"/>
                  </a:cubicBezTo>
                  <a:cubicBezTo>
                    <a:pt x="48" y="75"/>
                    <a:pt x="46" y="80"/>
                    <a:pt x="44" y="84"/>
                  </a:cubicBezTo>
                  <a:cubicBezTo>
                    <a:pt x="42" y="86"/>
                    <a:pt x="41" y="88"/>
                    <a:pt x="39" y="90"/>
                  </a:cubicBezTo>
                  <a:cubicBezTo>
                    <a:pt x="38" y="91"/>
                    <a:pt x="37" y="92"/>
                    <a:pt x="36" y="93"/>
                  </a:cubicBezTo>
                  <a:cubicBezTo>
                    <a:pt x="35" y="93"/>
                    <a:pt x="35" y="94"/>
                    <a:pt x="34" y="94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1" y="96"/>
                    <a:pt x="30" y="96"/>
                    <a:pt x="29" y="96"/>
                  </a:cubicBezTo>
                  <a:cubicBezTo>
                    <a:pt x="27" y="97"/>
                    <a:pt x="26" y="97"/>
                    <a:pt x="24" y="96"/>
                  </a:cubicBezTo>
                  <a:cubicBezTo>
                    <a:pt x="21" y="96"/>
                    <a:pt x="19" y="94"/>
                    <a:pt x="17" y="93"/>
                  </a:cubicBezTo>
                  <a:cubicBezTo>
                    <a:pt x="15" y="91"/>
                    <a:pt x="13" y="89"/>
                    <a:pt x="12" y="87"/>
                  </a:cubicBezTo>
                  <a:cubicBezTo>
                    <a:pt x="11" y="85"/>
                    <a:pt x="10" y="83"/>
                    <a:pt x="8" y="81"/>
                  </a:cubicBezTo>
                  <a:cubicBezTo>
                    <a:pt x="6" y="76"/>
                    <a:pt x="5" y="72"/>
                    <a:pt x="3" y="68"/>
                  </a:cubicBezTo>
                  <a:cubicBezTo>
                    <a:pt x="2" y="63"/>
                    <a:pt x="1" y="59"/>
                    <a:pt x="0" y="54"/>
                  </a:cubicBezTo>
                  <a:close/>
                </a:path>
              </a:pathLst>
            </a:custGeom>
            <a:solidFill>
              <a:srgbClr val="72A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7" name="Freeform 29"/>
            <p:cNvSpPr/>
            <p:nvPr/>
          </p:nvSpPr>
          <p:spPr bwMode="auto">
            <a:xfrm>
              <a:off x="5930901" y="3248025"/>
              <a:ext cx="576263" cy="412750"/>
            </a:xfrm>
            <a:custGeom>
              <a:avLst/>
              <a:gdLst>
                <a:gd name="T0" fmla="*/ 2 w 136"/>
                <a:gd name="T1" fmla="*/ 76 h 97"/>
                <a:gd name="T2" fmla="*/ 12 w 136"/>
                <a:gd name="T3" fmla="*/ 91 h 97"/>
                <a:gd name="T4" fmla="*/ 22 w 136"/>
                <a:gd name="T5" fmla="*/ 92 h 97"/>
                <a:gd name="T6" fmla="*/ 32 w 136"/>
                <a:gd name="T7" fmla="*/ 86 h 97"/>
                <a:gd name="T8" fmla="*/ 38 w 136"/>
                <a:gd name="T9" fmla="*/ 76 h 97"/>
                <a:gd name="T10" fmla="*/ 39 w 136"/>
                <a:gd name="T11" fmla="*/ 58 h 97"/>
                <a:gd name="T12" fmla="*/ 36 w 136"/>
                <a:gd name="T13" fmla="*/ 46 h 97"/>
                <a:gd name="T14" fmla="*/ 43 w 136"/>
                <a:gd name="T15" fmla="*/ 43 h 97"/>
                <a:gd name="T16" fmla="*/ 53 w 136"/>
                <a:gd name="T17" fmla="*/ 55 h 97"/>
                <a:gd name="T18" fmla="*/ 76 w 136"/>
                <a:gd name="T19" fmla="*/ 76 h 97"/>
                <a:gd name="T20" fmla="*/ 87 w 136"/>
                <a:gd name="T21" fmla="*/ 78 h 97"/>
                <a:gd name="T22" fmla="*/ 88 w 136"/>
                <a:gd name="T23" fmla="*/ 77 h 97"/>
                <a:gd name="T24" fmla="*/ 89 w 136"/>
                <a:gd name="T25" fmla="*/ 76 h 97"/>
                <a:gd name="T26" fmla="*/ 92 w 136"/>
                <a:gd name="T27" fmla="*/ 67 h 97"/>
                <a:gd name="T28" fmla="*/ 89 w 136"/>
                <a:gd name="T29" fmla="*/ 36 h 97"/>
                <a:gd name="T30" fmla="*/ 85 w 136"/>
                <a:gd name="T31" fmla="*/ 21 h 97"/>
                <a:gd name="T32" fmla="*/ 92 w 136"/>
                <a:gd name="T33" fmla="*/ 17 h 97"/>
                <a:gd name="T34" fmla="*/ 108 w 136"/>
                <a:gd name="T35" fmla="*/ 36 h 97"/>
                <a:gd name="T36" fmla="*/ 125 w 136"/>
                <a:gd name="T37" fmla="*/ 52 h 97"/>
                <a:gd name="T38" fmla="*/ 128 w 136"/>
                <a:gd name="T39" fmla="*/ 53 h 97"/>
                <a:gd name="T40" fmla="*/ 128 w 136"/>
                <a:gd name="T41" fmla="*/ 53 h 97"/>
                <a:gd name="T42" fmla="*/ 128 w 136"/>
                <a:gd name="T43" fmla="*/ 53 h 97"/>
                <a:gd name="T44" fmla="*/ 128 w 136"/>
                <a:gd name="T45" fmla="*/ 53 h 97"/>
                <a:gd name="T46" fmla="*/ 131 w 136"/>
                <a:gd name="T47" fmla="*/ 49 h 97"/>
                <a:gd name="T48" fmla="*/ 133 w 136"/>
                <a:gd name="T49" fmla="*/ 25 h 97"/>
                <a:gd name="T50" fmla="*/ 136 w 136"/>
                <a:gd name="T51" fmla="*/ 37 h 97"/>
                <a:gd name="T52" fmla="*/ 132 w 136"/>
                <a:gd name="T53" fmla="*/ 57 h 97"/>
                <a:gd name="T54" fmla="*/ 129 w 136"/>
                <a:gd name="T55" fmla="*/ 58 h 97"/>
                <a:gd name="T56" fmla="*/ 128 w 136"/>
                <a:gd name="T57" fmla="*/ 58 h 97"/>
                <a:gd name="T58" fmla="*/ 128 w 136"/>
                <a:gd name="T59" fmla="*/ 58 h 97"/>
                <a:gd name="T60" fmla="*/ 127 w 136"/>
                <a:gd name="T61" fmla="*/ 58 h 97"/>
                <a:gd name="T62" fmla="*/ 117 w 136"/>
                <a:gd name="T63" fmla="*/ 54 h 97"/>
                <a:gd name="T64" fmla="*/ 103 w 136"/>
                <a:gd name="T65" fmla="*/ 41 h 97"/>
                <a:gd name="T66" fmla="*/ 85 w 136"/>
                <a:gd name="T67" fmla="*/ 22 h 97"/>
                <a:gd name="T68" fmla="*/ 95 w 136"/>
                <a:gd name="T69" fmla="*/ 26 h 97"/>
                <a:gd name="T70" fmla="*/ 100 w 136"/>
                <a:gd name="T71" fmla="*/ 51 h 97"/>
                <a:gd name="T72" fmla="*/ 99 w 136"/>
                <a:gd name="T73" fmla="*/ 78 h 97"/>
                <a:gd name="T74" fmla="*/ 95 w 136"/>
                <a:gd name="T75" fmla="*/ 83 h 97"/>
                <a:gd name="T76" fmla="*/ 93 w 136"/>
                <a:gd name="T77" fmla="*/ 85 h 97"/>
                <a:gd name="T78" fmla="*/ 81 w 136"/>
                <a:gd name="T79" fmla="*/ 87 h 97"/>
                <a:gd name="T80" fmla="*/ 58 w 136"/>
                <a:gd name="T81" fmla="*/ 73 h 97"/>
                <a:gd name="T82" fmla="*/ 42 w 136"/>
                <a:gd name="T83" fmla="*/ 54 h 97"/>
                <a:gd name="T84" fmla="*/ 44 w 136"/>
                <a:gd name="T85" fmla="*/ 44 h 97"/>
                <a:gd name="T86" fmla="*/ 46 w 136"/>
                <a:gd name="T87" fmla="*/ 57 h 97"/>
                <a:gd name="T88" fmla="*/ 41 w 136"/>
                <a:gd name="T89" fmla="*/ 85 h 97"/>
                <a:gd name="T90" fmla="*/ 30 w 136"/>
                <a:gd name="T91" fmla="*/ 94 h 97"/>
                <a:gd name="T92" fmla="*/ 16 w 136"/>
                <a:gd name="T93" fmla="*/ 97 h 97"/>
                <a:gd name="T94" fmla="*/ 5 w 136"/>
                <a:gd name="T95" fmla="*/ 89 h 97"/>
                <a:gd name="T96" fmla="*/ 0 w 136"/>
                <a:gd name="T97" fmla="*/ 6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" h="97">
                  <a:moveTo>
                    <a:pt x="0" y="63"/>
                  </a:moveTo>
                  <a:cubicBezTo>
                    <a:pt x="0" y="68"/>
                    <a:pt x="1" y="72"/>
                    <a:pt x="2" y="76"/>
                  </a:cubicBezTo>
                  <a:cubicBezTo>
                    <a:pt x="3" y="80"/>
                    <a:pt x="5" y="84"/>
                    <a:pt x="7" y="87"/>
                  </a:cubicBezTo>
                  <a:cubicBezTo>
                    <a:pt x="9" y="89"/>
                    <a:pt x="10" y="90"/>
                    <a:pt x="12" y="91"/>
                  </a:cubicBezTo>
                  <a:cubicBezTo>
                    <a:pt x="13" y="92"/>
                    <a:pt x="15" y="93"/>
                    <a:pt x="17" y="93"/>
                  </a:cubicBezTo>
                  <a:cubicBezTo>
                    <a:pt x="19" y="93"/>
                    <a:pt x="21" y="93"/>
                    <a:pt x="22" y="92"/>
                  </a:cubicBezTo>
                  <a:cubicBezTo>
                    <a:pt x="24" y="91"/>
                    <a:pt x="26" y="90"/>
                    <a:pt x="28" y="89"/>
                  </a:cubicBezTo>
                  <a:cubicBezTo>
                    <a:pt x="29" y="88"/>
                    <a:pt x="31" y="87"/>
                    <a:pt x="32" y="86"/>
                  </a:cubicBezTo>
                  <a:cubicBezTo>
                    <a:pt x="34" y="84"/>
                    <a:pt x="35" y="83"/>
                    <a:pt x="36" y="81"/>
                  </a:cubicBezTo>
                  <a:cubicBezTo>
                    <a:pt x="37" y="80"/>
                    <a:pt x="37" y="78"/>
                    <a:pt x="38" y="76"/>
                  </a:cubicBezTo>
                  <a:cubicBezTo>
                    <a:pt x="38" y="74"/>
                    <a:pt x="39" y="72"/>
                    <a:pt x="39" y="70"/>
                  </a:cubicBezTo>
                  <a:cubicBezTo>
                    <a:pt x="39" y="66"/>
                    <a:pt x="39" y="62"/>
                    <a:pt x="39" y="58"/>
                  </a:cubicBezTo>
                  <a:cubicBezTo>
                    <a:pt x="39" y="56"/>
                    <a:pt x="38" y="54"/>
                    <a:pt x="38" y="52"/>
                  </a:cubicBezTo>
                  <a:cubicBezTo>
                    <a:pt x="37" y="50"/>
                    <a:pt x="37" y="48"/>
                    <a:pt x="36" y="46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5"/>
                    <a:pt x="47" y="47"/>
                    <a:pt x="48" y="49"/>
                  </a:cubicBezTo>
                  <a:cubicBezTo>
                    <a:pt x="50" y="51"/>
                    <a:pt x="52" y="53"/>
                    <a:pt x="53" y="55"/>
                  </a:cubicBezTo>
                  <a:cubicBezTo>
                    <a:pt x="57" y="59"/>
                    <a:pt x="61" y="63"/>
                    <a:pt x="64" y="67"/>
                  </a:cubicBezTo>
                  <a:cubicBezTo>
                    <a:pt x="68" y="70"/>
                    <a:pt x="72" y="73"/>
                    <a:pt x="76" y="76"/>
                  </a:cubicBezTo>
                  <a:cubicBezTo>
                    <a:pt x="78" y="77"/>
                    <a:pt x="81" y="78"/>
                    <a:pt x="82" y="78"/>
                  </a:cubicBezTo>
                  <a:cubicBezTo>
                    <a:pt x="84" y="79"/>
                    <a:pt x="86" y="78"/>
                    <a:pt x="87" y="78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7"/>
                    <a:pt x="89" y="77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90" y="76"/>
                    <a:pt x="90" y="75"/>
                    <a:pt x="90" y="74"/>
                  </a:cubicBezTo>
                  <a:cubicBezTo>
                    <a:pt x="91" y="72"/>
                    <a:pt x="92" y="70"/>
                    <a:pt x="92" y="67"/>
                  </a:cubicBezTo>
                  <a:cubicBezTo>
                    <a:pt x="92" y="63"/>
                    <a:pt x="92" y="57"/>
                    <a:pt x="92" y="52"/>
                  </a:cubicBezTo>
                  <a:cubicBezTo>
                    <a:pt x="91" y="47"/>
                    <a:pt x="90" y="42"/>
                    <a:pt x="89" y="36"/>
                  </a:cubicBezTo>
                  <a:cubicBezTo>
                    <a:pt x="88" y="34"/>
                    <a:pt x="88" y="31"/>
                    <a:pt x="87" y="29"/>
                  </a:cubicBezTo>
                  <a:cubicBezTo>
                    <a:pt x="86" y="26"/>
                    <a:pt x="86" y="23"/>
                    <a:pt x="85" y="2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4" y="20"/>
                    <a:pt x="97" y="24"/>
                    <a:pt x="100" y="27"/>
                  </a:cubicBezTo>
                  <a:cubicBezTo>
                    <a:pt x="102" y="30"/>
                    <a:pt x="105" y="33"/>
                    <a:pt x="108" y="36"/>
                  </a:cubicBezTo>
                  <a:cubicBezTo>
                    <a:pt x="110" y="39"/>
                    <a:pt x="113" y="42"/>
                    <a:pt x="116" y="45"/>
                  </a:cubicBezTo>
                  <a:cubicBezTo>
                    <a:pt x="119" y="48"/>
                    <a:pt x="122" y="51"/>
                    <a:pt x="125" y="52"/>
                  </a:cubicBezTo>
                  <a:cubicBezTo>
                    <a:pt x="126" y="53"/>
                    <a:pt x="127" y="53"/>
                    <a:pt x="127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9" y="53"/>
                    <a:pt x="128" y="53"/>
                    <a:pt x="129" y="53"/>
                  </a:cubicBezTo>
                  <a:cubicBezTo>
                    <a:pt x="130" y="52"/>
                    <a:pt x="131" y="51"/>
                    <a:pt x="131" y="49"/>
                  </a:cubicBezTo>
                  <a:cubicBezTo>
                    <a:pt x="132" y="45"/>
                    <a:pt x="133" y="41"/>
                    <a:pt x="133" y="37"/>
                  </a:cubicBezTo>
                  <a:cubicBezTo>
                    <a:pt x="133" y="33"/>
                    <a:pt x="133" y="29"/>
                    <a:pt x="133" y="25"/>
                  </a:cubicBezTo>
                  <a:cubicBezTo>
                    <a:pt x="133" y="20"/>
                    <a:pt x="133" y="16"/>
                    <a:pt x="132" y="12"/>
                  </a:cubicBezTo>
                  <a:cubicBezTo>
                    <a:pt x="134" y="20"/>
                    <a:pt x="135" y="29"/>
                    <a:pt x="136" y="37"/>
                  </a:cubicBezTo>
                  <a:cubicBezTo>
                    <a:pt x="136" y="41"/>
                    <a:pt x="136" y="46"/>
                    <a:pt x="135" y="50"/>
                  </a:cubicBezTo>
                  <a:cubicBezTo>
                    <a:pt x="135" y="52"/>
                    <a:pt x="134" y="55"/>
                    <a:pt x="132" y="57"/>
                  </a:cubicBezTo>
                  <a:cubicBezTo>
                    <a:pt x="131" y="57"/>
                    <a:pt x="130" y="58"/>
                    <a:pt x="129" y="58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28" y="58"/>
                    <a:pt x="129" y="58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8"/>
                    <a:pt x="127" y="58"/>
                    <a:pt x="127" y="58"/>
                  </a:cubicBezTo>
                  <a:cubicBezTo>
                    <a:pt x="125" y="58"/>
                    <a:pt x="124" y="58"/>
                    <a:pt x="123" y="57"/>
                  </a:cubicBezTo>
                  <a:cubicBezTo>
                    <a:pt x="121" y="56"/>
                    <a:pt x="119" y="55"/>
                    <a:pt x="117" y="54"/>
                  </a:cubicBezTo>
                  <a:cubicBezTo>
                    <a:pt x="115" y="52"/>
                    <a:pt x="114" y="51"/>
                    <a:pt x="112" y="50"/>
                  </a:cubicBezTo>
                  <a:cubicBezTo>
                    <a:pt x="109" y="47"/>
                    <a:pt x="106" y="44"/>
                    <a:pt x="103" y="41"/>
                  </a:cubicBezTo>
                  <a:cubicBezTo>
                    <a:pt x="100" y="38"/>
                    <a:pt x="97" y="35"/>
                    <a:pt x="94" y="32"/>
                  </a:cubicBezTo>
                  <a:cubicBezTo>
                    <a:pt x="91" y="29"/>
                    <a:pt x="88" y="26"/>
                    <a:pt x="85" y="22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21"/>
                    <a:pt x="94" y="24"/>
                    <a:pt x="95" y="26"/>
                  </a:cubicBezTo>
                  <a:cubicBezTo>
                    <a:pt x="96" y="29"/>
                    <a:pt x="97" y="32"/>
                    <a:pt x="97" y="35"/>
                  </a:cubicBezTo>
                  <a:cubicBezTo>
                    <a:pt x="99" y="40"/>
                    <a:pt x="100" y="45"/>
                    <a:pt x="100" y="51"/>
                  </a:cubicBezTo>
                  <a:cubicBezTo>
                    <a:pt x="101" y="57"/>
                    <a:pt x="102" y="62"/>
                    <a:pt x="101" y="68"/>
                  </a:cubicBezTo>
                  <a:cubicBezTo>
                    <a:pt x="101" y="71"/>
                    <a:pt x="100" y="74"/>
                    <a:pt x="99" y="78"/>
                  </a:cubicBezTo>
                  <a:cubicBezTo>
                    <a:pt x="98" y="79"/>
                    <a:pt x="98" y="81"/>
                    <a:pt x="96" y="82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5" y="84"/>
                    <a:pt x="94" y="84"/>
                    <a:pt x="94" y="84"/>
                  </a:cubicBezTo>
                  <a:cubicBezTo>
                    <a:pt x="94" y="85"/>
                    <a:pt x="93" y="85"/>
                    <a:pt x="93" y="85"/>
                  </a:cubicBezTo>
                  <a:cubicBezTo>
                    <a:pt x="92" y="86"/>
                    <a:pt x="92" y="86"/>
                    <a:pt x="92" y="86"/>
                  </a:cubicBezTo>
                  <a:cubicBezTo>
                    <a:pt x="88" y="88"/>
                    <a:pt x="84" y="88"/>
                    <a:pt x="81" y="87"/>
                  </a:cubicBezTo>
                  <a:cubicBezTo>
                    <a:pt x="77" y="87"/>
                    <a:pt x="74" y="85"/>
                    <a:pt x="72" y="84"/>
                  </a:cubicBezTo>
                  <a:cubicBezTo>
                    <a:pt x="66" y="81"/>
                    <a:pt x="62" y="77"/>
                    <a:pt x="58" y="73"/>
                  </a:cubicBezTo>
                  <a:cubicBezTo>
                    <a:pt x="54" y="69"/>
                    <a:pt x="50" y="65"/>
                    <a:pt x="47" y="61"/>
                  </a:cubicBezTo>
                  <a:cubicBezTo>
                    <a:pt x="45" y="59"/>
                    <a:pt x="43" y="56"/>
                    <a:pt x="42" y="54"/>
                  </a:cubicBezTo>
                  <a:cubicBezTo>
                    <a:pt x="40" y="52"/>
                    <a:pt x="38" y="50"/>
                    <a:pt x="37" y="47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6"/>
                    <a:pt x="45" y="48"/>
                    <a:pt x="46" y="50"/>
                  </a:cubicBezTo>
                  <a:cubicBezTo>
                    <a:pt x="46" y="53"/>
                    <a:pt x="46" y="55"/>
                    <a:pt x="46" y="57"/>
                  </a:cubicBezTo>
                  <a:cubicBezTo>
                    <a:pt x="47" y="62"/>
                    <a:pt x="47" y="67"/>
                    <a:pt x="46" y="71"/>
                  </a:cubicBezTo>
                  <a:cubicBezTo>
                    <a:pt x="45" y="76"/>
                    <a:pt x="44" y="80"/>
                    <a:pt x="41" y="85"/>
                  </a:cubicBezTo>
                  <a:cubicBezTo>
                    <a:pt x="40" y="87"/>
                    <a:pt x="38" y="88"/>
                    <a:pt x="36" y="90"/>
                  </a:cubicBezTo>
                  <a:cubicBezTo>
                    <a:pt x="34" y="92"/>
                    <a:pt x="33" y="93"/>
                    <a:pt x="30" y="94"/>
                  </a:cubicBezTo>
                  <a:cubicBezTo>
                    <a:pt x="28" y="95"/>
                    <a:pt x="26" y="96"/>
                    <a:pt x="24" y="97"/>
                  </a:cubicBezTo>
                  <a:cubicBezTo>
                    <a:pt x="21" y="97"/>
                    <a:pt x="19" y="97"/>
                    <a:pt x="16" y="97"/>
                  </a:cubicBezTo>
                  <a:cubicBezTo>
                    <a:pt x="14" y="97"/>
                    <a:pt x="12" y="96"/>
                    <a:pt x="10" y="94"/>
                  </a:cubicBezTo>
                  <a:cubicBezTo>
                    <a:pt x="8" y="93"/>
                    <a:pt x="6" y="91"/>
                    <a:pt x="5" y="89"/>
                  </a:cubicBezTo>
                  <a:cubicBezTo>
                    <a:pt x="2" y="85"/>
                    <a:pt x="1" y="81"/>
                    <a:pt x="1" y="76"/>
                  </a:cubicBezTo>
                  <a:cubicBezTo>
                    <a:pt x="0" y="72"/>
                    <a:pt x="0" y="68"/>
                    <a:pt x="0" y="63"/>
                  </a:cubicBezTo>
                  <a:close/>
                </a:path>
              </a:pathLst>
            </a:custGeom>
            <a:solidFill>
              <a:srgbClr val="72A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8" name="Freeform 30"/>
            <p:cNvSpPr/>
            <p:nvPr/>
          </p:nvSpPr>
          <p:spPr bwMode="auto">
            <a:xfrm>
              <a:off x="6116638" y="3678238"/>
              <a:ext cx="387350" cy="258763"/>
            </a:xfrm>
            <a:custGeom>
              <a:avLst/>
              <a:gdLst>
                <a:gd name="T0" fmla="*/ 0 w 91"/>
                <a:gd name="T1" fmla="*/ 21 h 61"/>
                <a:gd name="T2" fmla="*/ 6 w 91"/>
                <a:gd name="T3" fmla="*/ 31 h 61"/>
                <a:gd name="T4" fmla="*/ 14 w 91"/>
                <a:gd name="T5" fmla="*/ 42 h 61"/>
                <a:gd name="T6" fmla="*/ 22 w 91"/>
                <a:gd name="T7" fmla="*/ 50 h 61"/>
                <a:gd name="T8" fmla="*/ 31 w 91"/>
                <a:gd name="T9" fmla="*/ 54 h 61"/>
                <a:gd name="T10" fmla="*/ 35 w 91"/>
                <a:gd name="T11" fmla="*/ 53 h 61"/>
                <a:gd name="T12" fmla="*/ 37 w 91"/>
                <a:gd name="T13" fmla="*/ 51 h 61"/>
                <a:gd name="T14" fmla="*/ 37 w 91"/>
                <a:gd name="T15" fmla="*/ 50 h 61"/>
                <a:gd name="T16" fmla="*/ 38 w 91"/>
                <a:gd name="T17" fmla="*/ 50 h 61"/>
                <a:gd name="T18" fmla="*/ 38 w 91"/>
                <a:gd name="T19" fmla="*/ 49 h 61"/>
                <a:gd name="T20" fmla="*/ 42 w 91"/>
                <a:gd name="T21" fmla="*/ 38 h 61"/>
                <a:gd name="T22" fmla="*/ 43 w 91"/>
                <a:gd name="T23" fmla="*/ 27 h 61"/>
                <a:gd name="T24" fmla="*/ 43 w 91"/>
                <a:gd name="T25" fmla="*/ 21 h 61"/>
                <a:gd name="T26" fmla="*/ 43 w 91"/>
                <a:gd name="T27" fmla="*/ 14 h 61"/>
                <a:gd name="T28" fmla="*/ 43 w 91"/>
                <a:gd name="T29" fmla="*/ 0 h 61"/>
                <a:gd name="T30" fmla="*/ 52 w 91"/>
                <a:gd name="T31" fmla="*/ 11 h 61"/>
                <a:gd name="T32" fmla="*/ 59 w 91"/>
                <a:gd name="T33" fmla="*/ 20 h 61"/>
                <a:gd name="T34" fmla="*/ 66 w 91"/>
                <a:gd name="T35" fmla="*/ 28 h 61"/>
                <a:gd name="T36" fmla="*/ 74 w 91"/>
                <a:gd name="T37" fmla="*/ 36 h 61"/>
                <a:gd name="T38" fmla="*/ 78 w 91"/>
                <a:gd name="T39" fmla="*/ 39 h 61"/>
                <a:gd name="T40" fmla="*/ 82 w 91"/>
                <a:gd name="T41" fmla="*/ 41 h 61"/>
                <a:gd name="T42" fmla="*/ 82 w 91"/>
                <a:gd name="T43" fmla="*/ 41 h 61"/>
                <a:gd name="T44" fmla="*/ 82 w 91"/>
                <a:gd name="T45" fmla="*/ 41 h 61"/>
                <a:gd name="T46" fmla="*/ 82 w 91"/>
                <a:gd name="T47" fmla="*/ 41 h 61"/>
                <a:gd name="T48" fmla="*/ 82 w 91"/>
                <a:gd name="T49" fmla="*/ 41 h 61"/>
                <a:gd name="T50" fmla="*/ 82 w 91"/>
                <a:gd name="T51" fmla="*/ 41 h 61"/>
                <a:gd name="T52" fmla="*/ 82 w 91"/>
                <a:gd name="T53" fmla="*/ 41 h 61"/>
                <a:gd name="T54" fmla="*/ 82 w 91"/>
                <a:gd name="T55" fmla="*/ 41 h 61"/>
                <a:gd name="T56" fmla="*/ 82 w 91"/>
                <a:gd name="T57" fmla="*/ 41 h 61"/>
                <a:gd name="T58" fmla="*/ 83 w 91"/>
                <a:gd name="T59" fmla="*/ 40 h 61"/>
                <a:gd name="T60" fmla="*/ 84 w 91"/>
                <a:gd name="T61" fmla="*/ 35 h 61"/>
                <a:gd name="T62" fmla="*/ 86 w 91"/>
                <a:gd name="T63" fmla="*/ 24 h 61"/>
                <a:gd name="T64" fmla="*/ 88 w 91"/>
                <a:gd name="T65" fmla="*/ 13 h 61"/>
                <a:gd name="T66" fmla="*/ 88 w 91"/>
                <a:gd name="T67" fmla="*/ 2 h 61"/>
                <a:gd name="T68" fmla="*/ 90 w 91"/>
                <a:gd name="T69" fmla="*/ 13 h 61"/>
                <a:gd name="T70" fmla="*/ 91 w 91"/>
                <a:gd name="T71" fmla="*/ 25 h 61"/>
                <a:gd name="T72" fmla="*/ 90 w 91"/>
                <a:gd name="T73" fmla="*/ 36 h 61"/>
                <a:gd name="T74" fmla="*/ 88 w 91"/>
                <a:gd name="T75" fmla="*/ 42 h 61"/>
                <a:gd name="T76" fmla="*/ 86 w 91"/>
                <a:gd name="T77" fmla="*/ 46 h 61"/>
                <a:gd name="T78" fmla="*/ 84 w 91"/>
                <a:gd name="T79" fmla="*/ 47 h 61"/>
                <a:gd name="T80" fmla="*/ 82 w 91"/>
                <a:gd name="T81" fmla="*/ 47 h 61"/>
                <a:gd name="T82" fmla="*/ 82 w 91"/>
                <a:gd name="T83" fmla="*/ 47 h 61"/>
                <a:gd name="T84" fmla="*/ 82 w 91"/>
                <a:gd name="T85" fmla="*/ 48 h 61"/>
                <a:gd name="T86" fmla="*/ 82 w 91"/>
                <a:gd name="T87" fmla="*/ 47 h 61"/>
                <a:gd name="T88" fmla="*/ 82 w 91"/>
                <a:gd name="T89" fmla="*/ 47 h 61"/>
                <a:gd name="T90" fmla="*/ 81 w 91"/>
                <a:gd name="T91" fmla="*/ 47 h 61"/>
                <a:gd name="T92" fmla="*/ 74 w 91"/>
                <a:gd name="T93" fmla="*/ 45 h 61"/>
                <a:gd name="T94" fmla="*/ 69 w 91"/>
                <a:gd name="T95" fmla="*/ 42 h 61"/>
                <a:gd name="T96" fmla="*/ 60 w 91"/>
                <a:gd name="T97" fmla="*/ 34 h 61"/>
                <a:gd name="T98" fmla="*/ 52 w 91"/>
                <a:gd name="T99" fmla="*/ 26 h 61"/>
                <a:gd name="T100" fmla="*/ 44 w 91"/>
                <a:gd name="T101" fmla="*/ 17 h 61"/>
                <a:gd name="T102" fmla="*/ 53 w 91"/>
                <a:gd name="T103" fmla="*/ 14 h 61"/>
                <a:gd name="T104" fmla="*/ 53 w 91"/>
                <a:gd name="T105" fmla="*/ 21 h 61"/>
                <a:gd name="T106" fmla="*/ 53 w 91"/>
                <a:gd name="T107" fmla="*/ 27 h 61"/>
                <a:gd name="T108" fmla="*/ 51 w 91"/>
                <a:gd name="T109" fmla="*/ 40 h 61"/>
                <a:gd name="T110" fmla="*/ 45 w 91"/>
                <a:gd name="T111" fmla="*/ 53 h 61"/>
                <a:gd name="T112" fmla="*/ 43 w 91"/>
                <a:gd name="T113" fmla="*/ 56 h 61"/>
                <a:gd name="T114" fmla="*/ 39 w 91"/>
                <a:gd name="T115" fmla="*/ 59 h 61"/>
                <a:gd name="T116" fmla="*/ 31 w 91"/>
                <a:gd name="T117" fmla="*/ 61 h 61"/>
                <a:gd name="T118" fmla="*/ 24 w 91"/>
                <a:gd name="T119" fmla="*/ 59 h 61"/>
                <a:gd name="T120" fmla="*/ 18 w 91"/>
                <a:gd name="T121" fmla="*/ 55 h 61"/>
                <a:gd name="T122" fmla="*/ 10 w 91"/>
                <a:gd name="T123" fmla="*/ 44 h 61"/>
                <a:gd name="T124" fmla="*/ 0 w 91"/>
                <a:gd name="T125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61">
                  <a:moveTo>
                    <a:pt x="0" y="21"/>
                  </a:moveTo>
                  <a:cubicBezTo>
                    <a:pt x="2" y="24"/>
                    <a:pt x="4" y="28"/>
                    <a:pt x="6" y="31"/>
                  </a:cubicBezTo>
                  <a:cubicBezTo>
                    <a:pt x="9" y="35"/>
                    <a:pt x="11" y="38"/>
                    <a:pt x="14" y="42"/>
                  </a:cubicBezTo>
                  <a:cubicBezTo>
                    <a:pt x="16" y="45"/>
                    <a:pt x="19" y="48"/>
                    <a:pt x="22" y="50"/>
                  </a:cubicBezTo>
                  <a:cubicBezTo>
                    <a:pt x="25" y="53"/>
                    <a:pt x="29" y="55"/>
                    <a:pt x="31" y="54"/>
                  </a:cubicBezTo>
                  <a:cubicBezTo>
                    <a:pt x="33" y="54"/>
                    <a:pt x="34" y="54"/>
                    <a:pt x="35" y="53"/>
                  </a:cubicBezTo>
                  <a:cubicBezTo>
                    <a:pt x="36" y="52"/>
                    <a:pt x="36" y="52"/>
                    <a:pt x="37" y="51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8" y="50"/>
                  </a:cubicBezTo>
                  <a:cubicBezTo>
                    <a:pt x="38" y="50"/>
                    <a:pt x="38" y="49"/>
                    <a:pt x="38" y="49"/>
                  </a:cubicBezTo>
                  <a:cubicBezTo>
                    <a:pt x="40" y="46"/>
                    <a:pt x="41" y="42"/>
                    <a:pt x="42" y="38"/>
                  </a:cubicBezTo>
                  <a:cubicBezTo>
                    <a:pt x="43" y="35"/>
                    <a:pt x="43" y="31"/>
                    <a:pt x="43" y="27"/>
                  </a:cubicBezTo>
                  <a:cubicBezTo>
                    <a:pt x="43" y="25"/>
                    <a:pt x="43" y="23"/>
                    <a:pt x="43" y="21"/>
                  </a:cubicBezTo>
                  <a:cubicBezTo>
                    <a:pt x="43" y="18"/>
                    <a:pt x="43" y="16"/>
                    <a:pt x="43" y="14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4" y="14"/>
                    <a:pt x="56" y="17"/>
                    <a:pt x="59" y="20"/>
                  </a:cubicBezTo>
                  <a:cubicBezTo>
                    <a:pt x="61" y="22"/>
                    <a:pt x="64" y="25"/>
                    <a:pt x="66" y="28"/>
                  </a:cubicBezTo>
                  <a:cubicBezTo>
                    <a:pt x="69" y="31"/>
                    <a:pt x="71" y="33"/>
                    <a:pt x="74" y="36"/>
                  </a:cubicBezTo>
                  <a:cubicBezTo>
                    <a:pt x="75" y="37"/>
                    <a:pt x="77" y="38"/>
                    <a:pt x="78" y="39"/>
                  </a:cubicBezTo>
                  <a:cubicBezTo>
                    <a:pt x="79" y="40"/>
                    <a:pt x="81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1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0"/>
                    <a:pt x="83" y="40"/>
                  </a:cubicBezTo>
                  <a:cubicBezTo>
                    <a:pt x="83" y="38"/>
                    <a:pt x="84" y="37"/>
                    <a:pt x="84" y="35"/>
                  </a:cubicBezTo>
                  <a:cubicBezTo>
                    <a:pt x="85" y="32"/>
                    <a:pt x="86" y="28"/>
                    <a:pt x="86" y="24"/>
                  </a:cubicBezTo>
                  <a:cubicBezTo>
                    <a:pt x="87" y="21"/>
                    <a:pt x="87" y="17"/>
                    <a:pt x="88" y="13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9" y="6"/>
                    <a:pt x="89" y="9"/>
                    <a:pt x="90" y="13"/>
                  </a:cubicBezTo>
                  <a:cubicBezTo>
                    <a:pt x="90" y="17"/>
                    <a:pt x="90" y="21"/>
                    <a:pt x="91" y="25"/>
                  </a:cubicBezTo>
                  <a:cubicBezTo>
                    <a:pt x="91" y="28"/>
                    <a:pt x="91" y="32"/>
                    <a:pt x="90" y="36"/>
                  </a:cubicBezTo>
                  <a:cubicBezTo>
                    <a:pt x="90" y="38"/>
                    <a:pt x="89" y="40"/>
                    <a:pt x="88" y="42"/>
                  </a:cubicBezTo>
                  <a:cubicBezTo>
                    <a:pt x="88" y="43"/>
                    <a:pt x="87" y="45"/>
                    <a:pt x="86" y="46"/>
                  </a:cubicBezTo>
                  <a:cubicBezTo>
                    <a:pt x="85" y="46"/>
                    <a:pt x="85" y="47"/>
                    <a:pt x="84" y="47"/>
                  </a:cubicBezTo>
                  <a:cubicBezTo>
                    <a:pt x="83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8" y="47"/>
                    <a:pt x="76" y="46"/>
                    <a:pt x="74" y="45"/>
                  </a:cubicBezTo>
                  <a:cubicBezTo>
                    <a:pt x="72" y="44"/>
                    <a:pt x="71" y="43"/>
                    <a:pt x="69" y="42"/>
                  </a:cubicBezTo>
                  <a:cubicBezTo>
                    <a:pt x="66" y="39"/>
                    <a:pt x="63" y="37"/>
                    <a:pt x="60" y="34"/>
                  </a:cubicBezTo>
                  <a:cubicBezTo>
                    <a:pt x="57" y="31"/>
                    <a:pt x="55" y="29"/>
                    <a:pt x="52" y="26"/>
                  </a:cubicBezTo>
                  <a:cubicBezTo>
                    <a:pt x="49" y="23"/>
                    <a:pt x="47" y="20"/>
                    <a:pt x="44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6"/>
                    <a:pt x="53" y="18"/>
                    <a:pt x="53" y="21"/>
                  </a:cubicBezTo>
                  <a:cubicBezTo>
                    <a:pt x="53" y="23"/>
                    <a:pt x="53" y="25"/>
                    <a:pt x="53" y="27"/>
                  </a:cubicBezTo>
                  <a:cubicBezTo>
                    <a:pt x="52" y="32"/>
                    <a:pt x="52" y="36"/>
                    <a:pt x="51" y="40"/>
                  </a:cubicBezTo>
                  <a:cubicBezTo>
                    <a:pt x="49" y="45"/>
                    <a:pt x="48" y="49"/>
                    <a:pt x="45" y="53"/>
                  </a:cubicBezTo>
                  <a:cubicBezTo>
                    <a:pt x="44" y="54"/>
                    <a:pt x="43" y="56"/>
                    <a:pt x="43" y="56"/>
                  </a:cubicBezTo>
                  <a:cubicBezTo>
                    <a:pt x="42" y="57"/>
                    <a:pt x="41" y="58"/>
                    <a:pt x="39" y="59"/>
                  </a:cubicBezTo>
                  <a:cubicBezTo>
                    <a:pt x="37" y="60"/>
                    <a:pt x="34" y="61"/>
                    <a:pt x="31" y="61"/>
                  </a:cubicBezTo>
                  <a:cubicBezTo>
                    <a:pt x="28" y="61"/>
                    <a:pt x="26" y="60"/>
                    <a:pt x="24" y="59"/>
                  </a:cubicBezTo>
                  <a:cubicBezTo>
                    <a:pt x="22" y="58"/>
                    <a:pt x="20" y="56"/>
                    <a:pt x="18" y="55"/>
                  </a:cubicBezTo>
                  <a:cubicBezTo>
                    <a:pt x="15" y="51"/>
                    <a:pt x="12" y="48"/>
                    <a:pt x="10" y="44"/>
                  </a:cubicBezTo>
                  <a:cubicBezTo>
                    <a:pt x="6" y="37"/>
                    <a:pt x="2" y="29"/>
                    <a:pt x="0" y="21"/>
                  </a:cubicBezTo>
                  <a:close/>
                </a:path>
              </a:pathLst>
            </a:custGeom>
            <a:solidFill>
              <a:srgbClr val="72A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1343465" y="4153421"/>
            <a:ext cx="1438865" cy="1521714"/>
            <a:chOff x="4745038" y="2014538"/>
            <a:chExt cx="2701925" cy="2857500"/>
          </a:xfrm>
        </p:grpSpPr>
        <p:sp>
          <p:nvSpPr>
            <p:cNvPr id="130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1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2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3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4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5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6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7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8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9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0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1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3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4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5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6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7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8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9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0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1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2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3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4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 invX="1"/>
      </p:transition>
    </mc:Choice>
    <mc:Fallback xmlns:p14="http://schemas.microsoft.com/office/powerpoint/2010/main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092473" y="2648854"/>
            <a:ext cx="4029398" cy="3129382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4284" tIns="17143" rIns="34284" bIns="1714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rgbClr val="DC4391"/>
            </a:solidFill>
            <a:ln>
              <a:noFill/>
            </a:ln>
          </p:spPr>
          <p:txBody>
            <a:bodyPr vert="horz" wrap="square" lIns="34284" tIns="17143" rIns="34284" bIns="1714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</p:spPr>
          <p:txBody>
            <a:bodyPr vert="horz" wrap="square" lIns="34284" tIns="17143" rIns="34284" bIns="1714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rgbClr val="52802D"/>
            </a:solidFill>
            <a:ln>
              <a:noFill/>
            </a:ln>
          </p:spPr>
          <p:txBody>
            <a:bodyPr vert="horz" wrap="square" lIns="34284" tIns="17143" rIns="34284" bIns="1714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rgbClr val="E35864"/>
            </a:solidFill>
            <a:ln>
              <a:noFill/>
            </a:ln>
          </p:spPr>
          <p:txBody>
            <a:bodyPr vert="horz" wrap="square" lIns="34284" tIns="17143" rIns="34284" bIns="1714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517236" y="1884392"/>
            <a:ext cx="3503504" cy="339227"/>
          </a:xfrm>
          <a:prstGeom prst="rect">
            <a:avLst/>
          </a:prstGeom>
        </p:spPr>
        <p:txBody>
          <a:bodyPr vert="horz" lIns="0" tIns="98497" rIns="0" bIns="98497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Please replace the text content</a:t>
            </a:r>
            <a:endParaRPr lang="es-ES_tradnl" sz="16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674703" y="2316848"/>
            <a:ext cx="3296261" cy="5958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161277" y="2038024"/>
            <a:ext cx="719905" cy="720606"/>
          </a:xfrm>
          <a:prstGeom prst="roundRect">
            <a:avLst>
              <a:gd name="adj" fmla="val 0"/>
            </a:avLst>
          </a:prstGeom>
          <a:solidFill>
            <a:srgbClr val="3CA7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219001" y="2129302"/>
            <a:ext cx="582762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8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415076" y="1884392"/>
            <a:ext cx="3313889" cy="339227"/>
          </a:xfrm>
          <a:prstGeom prst="rect">
            <a:avLst/>
          </a:prstGeom>
        </p:spPr>
        <p:txBody>
          <a:bodyPr vert="horz" lIns="0" tIns="98497" rIns="0" bIns="98497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Please replace the text content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415077" y="2316848"/>
            <a:ext cx="3297144" cy="104778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560481" y="2038024"/>
            <a:ext cx="719905" cy="720606"/>
          </a:xfrm>
          <a:prstGeom prst="roundRect">
            <a:avLst>
              <a:gd name="adj" fmla="val 0"/>
            </a:avLst>
          </a:prstGeom>
          <a:solidFill>
            <a:srgbClr val="5280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7618204" y="2129302"/>
            <a:ext cx="582762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8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591127" y="4682976"/>
            <a:ext cx="3429613" cy="339227"/>
          </a:xfrm>
          <a:prstGeom prst="rect">
            <a:avLst/>
          </a:prstGeom>
        </p:spPr>
        <p:txBody>
          <a:bodyPr vert="horz" lIns="0" tIns="98497" rIns="0" bIns="98497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Please replace the text content</a:t>
            </a:r>
            <a:endParaRPr lang="es-ES_tradnl" sz="16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674703" y="5115432"/>
            <a:ext cx="3296261" cy="5958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112474" y="4836608"/>
            <a:ext cx="719905" cy="720606"/>
          </a:xfrm>
          <a:prstGeom prst="roundRect">
            <a:avLst>
              <a:gd name="adj" fmla="val 0"/>
            </a:avLst>
          </a:prstGeom>
          <a:solidFill>
            <a:srgbClr val="E358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170198" y="4927886"/>
            <a:ext cx="582762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8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409877" y="4682976"/>
            <a:ext cx="3313888" cy="339227"/>
          </a:xfrm>
          <a:prstGeom prst="rect">
            <a:avLst/>
          </a:prstGeom>
        </p:spPr>
        <p:txBody>
          <a:bodyPr vert="horz" lIns="0" tIns="98497" rIns="0" bIns="98497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Please replace the text content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409877" y="5115432"/>
            <a:ext cx="3297144" cy="104778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560481" y="4836608"/>
            <a:ext cx="719905" cy="720606"/>
          </a:xfrm>
          <a:prstGeom prst="roundRect">
            <a:avLst>
              <a:gd name="adj" fmla="val 0"/>
            </a:avLst>
          </a:prstGeom>
          <a:solidFill>
            <a:srgbClr val="DC439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7618204" y="4927886"/>
            <a:ext cx="582762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8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0784167" y="6884634"/>
            <a:ext cx="1407833" cy="224282"/>
            <a:chOff x="2901162" y="3196346"/>
            <a:chExt cx="1407833" cy="224282"/>
          </a:xfrm>
        </p:grpSpPr>
        <p:sp>
          <p:nvSpPr>
            <p:cNvPr id="40" name="椭圆 39"/>
            <p:cNvSpPr/>
            <p:nvPr/>
          </p:nvSpPr>
          <p:spPr>
            <a:xfrm>
              <a:off x="2901162" y="3196346"/>
              <a:ext cx="224282" cy="224282"/>
            </a:xfrm>
            <a:prstGeom prst="ellipse">
              <a:avLst/>
            </a:prstGeom>
            <a:solidFill>
              <a:srgbClr val="3C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142189" y="3196346"/>
              <a:ext cx="224282" cy="224282"/>
            </a:xfrm>
            <a:prstGeom prst="ellipse">
              <a:avLst/>
            </a:prstGeom>
            <a:solidFill>
              <a:srgbClr val="528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374555" y="3196346"/>
              <a:ext cx="224282" cy="224282"/>
            </a:xfrm>
            <a:prstGeom prst="ellipse">
              <a:avLst/>
            </a:prstGeom>
            <a:solidFill>
              <a:srgbClr val="E3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604934" y="3196346"/>
              <a:ext cx="224282" cy="224282"/>
            </a:xfrm>
            <a:prstGeom prst="ellipse">
              <a:avLst/>
            </a:prstGeom>
            <a:solidFill>
              <a:srgbClr val="DC4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845961" y="3196346"/>
              <a:ext cx="224282" cy="224282"/>
            </a:xfrm>
            <a:prstGeom prst="ellipse">
              <a:avLst/>
            </a:prstGeom>
            <a:solidFill>
              <a:srgbClr val="F2A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084713" y="3196346"/>
              <a:ext cx="224282" cy="224282"/>
            </a:xfrm>
            <a:prstGeom prst="ellipse">
              <a:avLst/>
            </a:prstGeom>
            <a:solidFill>
              <a:srgbClr val="B29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5877844" y="27767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265186" y="212244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CA74D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Chapter I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463654" y="142972"/>
            <a:ext cx="618500" cy="654113"/>
            <a:chOff x="4745038" y="2014538"/>
            <a:chExt cx="2701925" cy="2857500"/>
          </a:xfrm>
        </p:grpSpPr>
        <p:sp>
          <p:nvSpPr>
            <p:cNvPr id="49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0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1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2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3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4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5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6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7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8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9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0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1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2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3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4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5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6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7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8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9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0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1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2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3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 flipH="1">
            <a:off x="7751569" y="142972"/>
            <a:ext cx="618500" cy="654113"/>
            <a:chOff x="4745038" y="2014538"/>
            <a:chExt cx="2701925" cy="2857500"/>
          </a:xfrm>
        </p:grpSpPr>
        <p:sp>
          <p:nvSpPr>
            <p:cNvPr id="75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a14="http://schemas.microsoft.com/office/drawing/2010/main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/>
          <p:cNvSpPr/>
          <p:nvPr/>
        </p:nvSpPr>
        <p:spPr>
          <a:xfrm>
            <a:off x="3176037" y="5248387"/>
            <a:ext cx="567424" cy="56742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2A9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rgbClr val="F2A964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05</a:t>
            </a:r>
            <a:endParaRPr lang="en-US" sz="1200" dirty="0">
              <a:solidFill>
                <a:srgbClr val="F2A964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489618" y="4773216"/>
            <a:ext cx="567424" cy="567420"/>
          </a:xfrm>
          <a:prstGeom prst="ellipse">
            <a:avLst/>
          </a:prstGeom>
          <a:solidFill>
            <a:schemeClr val="bg1"/>
          </a:solidFill>
          <a:ln w="76200">
            <a:solidFill>
              <a:srgbClr val="DC43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rgbClr val="DC4391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04</a:t>
            </a:r>
            <a:endParaRPr lang="en-US" sz="1200" dirty="0">
              <a:solidFill>
                <a:srgbClr val="DC4391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051442" y="3361879"/>
            <a:ext cx="567424" cy="567420"/>
          </a:xfrm>
          <a:prstGeom prst="ellipse">
            <a:avLst/>
          </a:prstGeom>
          <a:solidFill>
            <a:schemeClr val="bg1"/>
          </a:solidFill>
          <a:ln w="76200">
            <a:solidFill>
              <a:srgbClr val="E35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rgbClr val="E35864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03</a:t>
            </a:r>
            <a:endParaRPr lang="en-US" sz="1200" dirty="0">
              <a:solidFill>
                <a:srgbClr val="E35864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383489" y="2003771"/>
            <a:ext cx="567424" cy="567420"/>
          </a:xfrm>
          <a:prstGeom prst="ellipse">
            <a:avLst/>
          </a:prstGeom>
          <a:solidFill>
            <a:schemeClr val="bg1"/>
          </a:solidFill>
          <a:ln w="76200">
            <a:solidFill>
              <a:srgbClr val="528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rgbClr val="52802D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02</a:t>
            </a:r>
            <a:endParaRPr lang="en-US" sz="1200" dirty="0">
              <a:solidFill>
                <a:srgbClr val="52802D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167475" y="1524216"/>
            <a:ext cx="567424" cy="567420"/>
          </a:xfrm>
          <a:prstGeom prst="ellipse">
            <a:avLst/>
          </a:prstGeom>
          <a:solidFill>
            <a:schemeClr val="bg1"/>
          </a:solidFill>
          <a:ln w="76200">
            <a:solidFill>
              <a:srgbClr val="3CA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2" name="Group 92"/>
          <p:cNvGrpSpPr/>
          <p:nvPr/>
        </p:nvGrpSpPr>
        <p:grpSpPr>
          <a:xfrm rot="10800000">
            <a:off x="2353172" y="2568103"/>
            <a:ext cx="2220557" cy="2851246"/>
            <a:chOff x="2577430" y="1009650"/>
            <a:chExt cx="2769942" cy="3556670"/>
          </a:xfrm>
        </p:grpSpPr>
        <p:sp>
          <p:nvSpPr>
            <p:cNvPr id="94" name="Pentagon 93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rgbClr val="F2A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577430" y="1796378"/>
              <a:ext cx="2769942" cy="2769942"/>
            </a:xfrm>
            <a:prstGeom prst="ellipse">
              <a:avLst/>
            </a:prstGeom>
            <a:solidFill>
              <a:srgbClr val="F2A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719157" y="1938105"/>
              <a:ext cx="2486488" cy="2486488"/>
            </a:xfrm>
            <a:prstGeom prst="ellipse">
              <a:avLst/>
            </a:prstGeom>
            <a:solidFill>
              <a:srgbClr val="B29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7" name="Pentagon 96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rgbClr val="B29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7"/>
          <p:cNvGrpSpPr/>
          <p:nvPr/>
        </p:nvGrpSpPr>
        <p:grpSpPr>
          <a:xfrm rot="8100000">
            <a:off x="2822719" y="2629664"/>
            <a:ext cx="1848614" cy="2665275"/>
            <a:chOff x="2809413" y="1009650"/>
            <a:chExt cx="2305976" cy="3324687"/>
          </a:xfrm>
        </p:grpSpPr>
        <p:sp>
          <p:nvSpPr>
            <p:cNvPr id="89" name="Pentagon 88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rgbClr val="DC4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809413" y="2028361"/>
              <a:ext cx="2305976" cy="2305976"/>
            </a:xfrm>
            <a:prstGeom prst="ellipse">
              <a:avLst/>
            </a:prstGeom>
            <a:solidFill>
              <a:srgbClr val="DC4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2927401" y="2146349"/>
              <a:ext cx="2070000" cy="207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2" name="Pentagon 91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5"/>
          <p:cNvGrpSpPr/>
          <p:nvPr/>
        </p:nvGrpSpPr>
        <p:grpSpPr>
          <a:xfrm rot="5400000">
            <a:off x="3214845" y="2424836"/>
            <a:ext cx="1496655" cy="2489296"/>
            <a:chOff x="3028931" y="1009650"/>
            <a:chExt cx="1866940" cy="3105170"/>
          </a:xfrm>
        </p:grpSpPr>
        <p:sp>
          <p:nvSpPr>
            <p:cNvPr id="84" name="Pentagon 83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rgbClr val="E3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028931" y="2247880"/>
              <a:ext cx="1866940" cy="1866940"/>
            </a:xfrm>
            <a:prstGeom prst="ellipse">
              <a:avLst/>
            </a:prstGeom>
            <a:solidFill>
              <a:srgbClr val="E3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124454" y="2343403"/>
              <a:ext cx="1675892" cy="167589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7" name="Pentagon 86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68"/>
          <p:cNvGrpSpPr/>
          <p:nvPr/>
        </p:nvGrpSpPr>
        <p:grpSpPr>
          <a:xfrm rot="2512506">
            <a:off x="3255881" y="2069820"/>
            <a:ext cx="1170813" cy="2326375"/>
            <a:chOff x="3232159" y="1009650"/>
            <a:chExt cx="1460482" cy="2901941"/>
          </a:xfrm>
        </p:grpSpPr>
        <p:sp>
          <p:nvSpPr>
            <p:cNvPr id="70" name="Pentagon 69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rgbClr val="528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232159" y="2451109"/>
              <a:ext cx="1460482" cy="1460482"/>
            </a:xfrm>
            <a:prstGeom prst="ellipse">
              <a:avLst/>
            </a:prstGeom>
            <a:solidFill>
              <a:srgbClr val="528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306886" y="2525835"/>
              <a:ext cx="1311028" cy="13110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5" name="Pentagon 74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3026519" y="1918136"/>
            <a:ext cx="855214" cy="2168576"/>
            <a:chOff x="3429000" y="1009650"/>
            <a:chExt cx="1066800" cy="2705100"/>
          </a:xfrm>
        </p:grpSpPr>
        <p:sp>
          <p:nvSpPr>
            <p:cNvPr id="61" name="Pentagon 60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rgbClr val="3C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429000" y="2647950"/>
              <a:ext cx="1066800" cy="1066800"/>
            </a:xfrm>
            <a:prstGeom prst="ellipse">
              <a:avLst/>
            </a:prstGeom>
            <a:solidFill>
              <a:srgbClr val="3C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657600" y="2876550"/>
              <a:ext cx="609600" cy="609600"/>
            </a:xfrm>
            <a:prstGeom prst="ellipse">
              <a:avLst/>
            </a:prstGeom>
            <a:solidFill>
              <a:srgbClr val="B29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6" name="Pentagon 65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rgbClr val="B29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5" name="Freeform 45"/>
          <p:cNvSpPr>
            <a:spLocks noEditPoints="1"/>
          </p:cNvSpPr>
          <p:nvPr/>
        </p:nvSpPr>
        <p:spPr bwMode="auto">
          <a:xfrm>
            <a:off x="9037725" y="1794539"/>
            <a:ext cx="310934" cy="31093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3CA74D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en-US" sz="128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106" name="Freeform 45"/>
          <p:cNvSpPr>
            <a:spLocks noEditPoints="1"/>
          </p:cNvSpPr>
          <p:nvPr/>
        </p:nvSpPr>
        <p:spPr bwMode="auto">
          <a:xfrm>
            <a:off x="9037725" y="2618053"/>
            <a:ext cx="310934" cy="31093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52802D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en-US" sz="128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117" name="Freeform 45"/>
          <p:cNvSpPr>
            <a:spLocks noEditPoints="1"/>
          </p:cNvSpPr>
          <p:nvPr/>
        </p:nvSpPr>
        <p:spPr bwMode="auto">
          <a:xfrm>
            <a:off x="9037725" y="3441567"/>
            <a:ext cx="310934" cy="31093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35864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en-US" sz="128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134" name="Freeform 45"/>
          <p:cNvSpPr>
            <a:spLocks noEditPoints="1"/>
          </p:cNvSpPr>
          <p:nvPr/>
        </p:nvSpPr>
        <p:spPr bwMode="auto">
          <a:xfrm>
            <a:off x="9037725" y="4265081"/>
            <a:ext cx="310934" cy="31093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DC4391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en-US" sz="128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135" name="Freeform 45"/>
          <p:cNvSpPr>
            <a:spLocks noEditPoints="1"/>
          </p:cNvSpPr>
          <p:nvPr/>
        </p:nvSpPr>
        <p:spPr bwMode="auto">
          <a:xfrm>
            <a:off x="9037725" y="5088597"/>
            <a:ext cx="310934" cy="31093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2A964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en-US" sz="128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grpSp>
        <p:nvGrpSpPr>
          <p:cNvPr id="9" name="Group 80"/>
          <p:cNvGrpSpPr/>
          <p:nvPr/>
        </p:nvGrpSpPr>
        <p:grpSpPr>
          <a:xfrm>
            <a:off x="5599503" y="1745677"/>
            <a:ext cx="3331188" cy="852138"/>
            <a:chOff x="-1419724" y="1826248"/>
            <a:chExt cx="4551549" cy="852228"/>
          </a:xfrm>
        </p:grpSpPr>
        <p:sp>
          <p:nvSpPr>
            <p:cNvPr id="137" name="Footer Text"/>
            <p:cNvSpPr txBox="1"/>
            <p:nvPr/>
          </p:nvSpPr>
          <p:spPr>
            <a:xfrm>
              <a:off x="-1419724" y="2099987"/>
              <a:ext cx="4551549" cy="5784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169356" y="1826248"/>
              <a:ext cx="1962469" cy="24624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9"/>
          <p:cNvGrpSpPr/>
          <p:nvPr/>
        </p:nvGrpSpPr>
        <p:grpSpPr>
          <a:xfrm>
            <a:off x="5662927" y="2580060"/>
            <a:ext cx="3267765" cy="865644"/>
            <a:chOff x="-1333065" y="1812740"/>
            <a:chExt cx="4464892" cy="865733"/>
          </a:xfrm>
        </p:grpSpPr>
        <p:sp>
          <p:nvSpPr>
            <p:cNvPr id="140" name="Footer Text"/>
            <p:cNvSpPr txBox="1"/>
            <p:nvPr/>
          </p:nvSpPr>
          <p:spPr>
            <a:xfrm>
              <a:off x="-1333065" y="2099986"/>
              <a:ext cx="4464891" cy="5784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169359" y="1812740"/>
              <a:ext cx="1962468" cy="2736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92"/>
          <p:cNvGrpSpPr/>
          <p:nvPr/>
        </p:nvGrpSpPr>
        <p:grpSpPr>
          <a:xfrm>
            <a:off x="5672253" y="3427947"/>
            <a:ext cx="3258439" cy="865644"/>
            <a:chOff x="-1320322" y="1812740"/>
            <a:chExt cx="4452149" cy="865733"/>
          </a:xfrm>
        </p:grpSpPr>
        <p:sp>
          <p:nvSpPr>
            <p:cNvPr id="143" name="Footer Text"/>
            <p:cNvSpPr txBox="1"/>
            <p:nvPr/>
          </p:nvSpPr>
          <p:spPr>
            <a:xfrm>
              <a:off x="-1320322" y="2099986"/>
              <a:ext cx="4452148" cy="5784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169359" y="1812740"/>
              <a:ext cx="1962468" cy="2736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4"/>
          <p:cNvGrpSpPr/>
          <p:nvPr/>
        </p:nvGrpSpPr>
        <p:grpSpPr>
          <a:xfrm>
            <a:off x="5618866" y="4275829"/>
            <a:ext cx="3311826" cy="854530"/>
            <a:chOff x="-1393267" y="1823856"/>
            <a:chExt cx="4525094" cy="854620"/>
          </a:xfrm>
        </p:grpSpPr>
        <p:sp>
          <p:nvSpPr>
            <p:cNvPr id="146" name="Footer Text"/>
            <p:cNvSpPr txBox="1"/>
            <p:nvPr/>
          </p:nvSpPr>
          <p:spPr>
            <a:xfrm>
              <a:off x="-1393267" y="2099987"/>
              <a:ext cx="4525093" cy="5784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169359" y="1823856"/>
              <a:ext cx="1962468" cy="2736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47"/>
          <p:cNvGrpSpPr/>
          <p:nvPr/>
        </p:nvGrpSpPr>
        <p:grpSpPr>
          <a:xfrm>
            <a:off x="5672253" y="5112603"/>
            <a:ext cx="3258439" cy="865644"/>
            <a:chOff x="-1320322" y="1812740"/>
            <a:chExt cx="4452149" cy="865733"/>
          </a:xfrm>
        </p:grpSpPr>
        <p:sp>
          <p:nvSpPr>
            <p:cNvPr id="149" name="Footer Text"/>
            <p:cNvSpPr txBox="1"/>
            <p:nvPr/>
          </p:nvSpPr>
          <p:spPr>
            <a:xfrm>
              <a:off x="-1320322" y="2099986"/>
              <a:ext cx="4452148" cy="5784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169359" y="1812740"/>
              <a:ext cx="1962468" cy="2736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5872878" y="27561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4217898" y="212244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CA74D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Chapter I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3463654" y="142972"/>
            <a:ext cx="618500" cy="654113"/>
            <a:chOff x="4745038" y="2014538"/>
            <a:chExt cx="2701925" cy="2857500"/>
          </a:xfrm>
        </p:grpSpPr>
        <p:sp>
          <p:nvSpPr>
            <p:cNvPr id="68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9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4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6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7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8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9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0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1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2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3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3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8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4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7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8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9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0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1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2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3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4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5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 flipH="1">
            <a:off x="7751569" y="142972"/>
            <a:ext cx="618500" cy="654113"/>
            <a:chOff x="4745038" y="2014538"/>
            <a:chExt cx="2701925" cy="2857500"/>
          </a:xfrm>
        </p:grpSpPr>
        <p:sp>
          <p:nvSpPr>
            <p:cNvPr id="118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9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0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1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2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3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4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5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6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7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8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9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0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1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2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3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6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9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2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5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8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1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2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3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4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a14="http://schemas.microsoft.com/office/drawing/2010/main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2" grpId="0" animBg="1"/>
      <p:bldP spid="101" grpId="0" animBg="1"/>
      <p:bldP spid="100" grpId="0" animBg="1"/>
      <p:bldP spid="99" grpId="0" animBg="1"/>
      <p:bldP spid="105" grpId="0" animBg="1"/>
      <p:bldP spid="106" grpId="0" animBg="1"/>
      <p:bldP spid="117" grpId="0" animBg="1"/>
      <p:bldP spid="134" grpId="0" animBg="1"/>
      <p:bldP spid="1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730891" y="4461701"/>
            <a:ext cx="1937404" cy="1678190"/>
            <a:chOff x="5097085" y="4489719"/>
            <a:chExt cx="2125426" cy="1841056"/>
          </a:xfrm>
        </p:grpSpPr>
        <p:sp>
          <p:nvSpPr>
            <p:cNvPr id="79" name="Freeform 14"/>
            <p:cNvSpPr/>
            <p:nvPr/>
          </p:nvSpPr>
          <p:spPr bwMode="auto">
            <a:xfrm>
              <a:off x="5451323" y="4693191"/>
              <a:ext cx="1415725" cy="1637583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9C622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5713" tIns="12857" rIns="25713" bIns="1285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25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451323" y="4693191"/>
              <a:ext cx="709701" cy="817566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A16A3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5713" tIns="12857" rIns="25713" bIns="1285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25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5097085" y="4489719"/>
              <a:ext cx="1061487" cy="614094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5713" tIns="12857" rIns="25713" bIns="1285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25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6161024" y="4489719"/>
              <a:ext cx="1061487" cy="614094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gradFill>
              <a:gsLst>
                <a:gs pos="0">
                  <a:srgbClr val="DC9D54"/>
                </a:gs>
                <a:gs pos="100000">
                  <a:srgbClr val="FFBB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5713" tIns="12857" rIns="25713" bIns="1285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25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6"/>
            <p:cNvSpPr/>
            <p:nvPr/>
          </p:nvSpPr>
          <p:spPr bwMode="auto">
            <a:xfrm>
              <a:off x="5451323" y="5103813"/>
              <a:ext cx="709701" cy="1226962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rgbClr val="CB8F4D"/>
                </a:gs>
                <a:gs pos="100000">
                  <a:srgbClr val="A16C3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5713" tIns="12857" rIns="25713" bIns="1285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25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20"/>
            <p:cNvSpPr/>
            <p:nvPr/>
          </p:nvSpPr>
          <p:spPr bwMode="auto">
            <a:xfrm>
              <a:off x="5097085" y="5103813"/>
              <a:ext cx="1063939" cy="614094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5713" tIns="12857" rIns="25713" bIns="1285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25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21"/>
            <p:cNvSpPr/>
            <p:nvPr/>
          </p:nvSpPr>
          <p:spPr bwMode="auto">
            <a:xfrm>
              <a:off x="6161024" y="5103813"/>
              <a:ext cx="1061487" cy="614094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gradFill>
              <a:gsLst>
                <a:gs pos="0">
                  <a:srgbClr val="D99C5B"/>
                </a:gs>
                <a:gs pos="100000">
                  <a:srgbClr val="FEBC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5713" tIns="12857" rIns="25713" bIns="12857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25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847710" y="1651619"/>
            <a:ext cx="3703766" cy="3494036"/>
            <a:chOff x="1593653" y="1193226"/>
            <a:chExt cx="8916937" cy="8412003"/>
          </a:xfrm>
        </p:grpSpPr>
        <p:grpSp>
          <p:nvGrpSpPr>
            <p:cNvPr id="87" name="Group 86"/>
            <p:cNvGrpSpPr/>
            <p:nvPr/>
          </p:nvGrpSpPr>
          <p:grpSpPr>
            <a:xfrm>
              <a:off x="1593653" y="1193226"/>
              <a:ext cx="8916937" cy="8412003"/>
              <a:chOff x="1906641" y="2079025"/>
              <a:chExt cx="8916937" cy="8412003"/>
            </a:xfrm>
          </p:grpSpPr>
          <p:sp>
            <p:nvSpPr>
              <p:cNvPr id="102" name="AutoShape 191"/>
              <p:cNvSpPr/>
              <p:nvPr/>
            </p:nvSpPr>
            <p:spPr bwMode="auto">
              <a:xfrm>
                <a:off x="6352334" y="2079025"/>
                <a:ext cx="1752302" cy="2050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9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4" y="18457"/>
                      <a:pt x="21600" y="14326"/>
                      <a:pt x="21600" y="9228"/>
                    </a:cubicBezTo>
                    <a:cubicBezTo>
                      <a:pt x="21600" y="4131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F2A964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25" dirty="0"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92"/>
              <p:cNvSpPr/>
              <p:nvPr/>
            </p:nvSpPr>
            <p:spPr bwMode="auto">
              <a:xfrm>
                <a:off x="5313302" y="7360485"/>
                <a:ext cx="2674229" cy="31305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1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E35864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25" dirty="0"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AutoShape 193"/>
              <p:cNvSpPr/>
              <p:nvPr/>
            </p:nvSpPr>
            <p:spPr bwMode="auto">
              <a:xfrm>
                <a:off x="7478662" y="7087894"/>
                <a:ext cx="2186651" cy="25619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5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3CA74D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25" dirty="0"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AutoShape 194"/>
              <p:cNvSpPr/>
              <p:nvPr/>
            </p:nvSpPr>
            <p:spPr bwMode="auto">
              <a:xfrm>
                <a:off x="6863333" y="4992347"/>
                <a:ext cx="2697650" cy="3158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9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F2A964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25" dirty="0"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195"/>
              <p:cNvSpPr/>
              <p:nvPr/>
            </p:nvSpPr>
            <p:spPr bwMode="auto">
              <a:xfrm>
                <a:off x="5551769" y="3476057"/>
                <a:ext cx="2401696" cy="2811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DC439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25" dirty="0"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AutoShape 196"/>
              <p:cNvSpPr/>
              <p:nvPr/>
            </p:nvSpPr>
            <p:spPr bwMode="auto">
              <a:xfrm>
                <a:off x="9043597" y="5418271"/>
                <a:ext cx="1779981" cy="2082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09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2802D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25" dirty="0"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97"/>
              <p:cNvSpPr/>
              <p:nvPr/>
            </p:nvSpPr>
            <p:spPr bwMode="auto">
              <a:xfrm>
                <a:off x="1906641" y="4055314"/>
                <a:ext cx="1754431" cy="20529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8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25" dirty="0"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98"/>
              <p:cNvSpPr/>
              <p:nvPr/>
            </p:nvSpPr>
            <p:spPr bwMode="auto">
              <a:xfrm>
                <a:off x="5381436" y="5878269"/>
                <a:ext cx="1907730" cy="22339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4325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1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rgbClr val="52802D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25" dirty="0"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AutoShape 199"/>
              <p:cNvSpPr/>
              <p:nvPr/>
            </p:nvSpPr>
            <p:spPr bwMode="auto">
              <a:xfrm>
                <a:off x="2074845" y="5912343"/>
                <a:ext cx="1826822" cy="21360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4325"/>
                      <a:pt x="4836" y="18457"/>
                      <a:pt x="10800" y="18457"/>
                    </a:cubicBezTo>
                    <a:cubicBezTo>
                      <a:pt x="10964" y="18457"/>
                      <a:pt x="11127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rgbClr val="52802D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25" dirty="0"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AutoShape 200"/>
              <p:cNvSpPr/>
              <p:nvPr/>
            </p:nvSpPr>
            <p:spPr bwMode="auto">
              <a:xfrm>
                <a:off x="3337439" y="6830210"/>
                <a:ext cx="2376146" cy="27855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9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5"/>
                      <a:pt x="21600" y="9229"/>
                    </a:cubicBezTo>
                    <a:close/>
                    <a:moveTo>
                      <a:pt x="21600" y="9229"/>
                    </a:moveTo>
                  </a:path>
                </a:pathLst>
              </a:custGeom>
              <a:solidFill>
                <a:srgbClr val="3CA74D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25" dirty="0"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AutoShape 201"/>
              <p:cNvSpPr/>
              <p:nvPr/>
            </p:nvSpPr>
            <p:spPr bwMode="auto">
              <a:xfrm>
                <a:off x="3133039" y="4172443"/>
                <a:ext cx="2921212" cy="34265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7"/>
                      <a:pt x="10800" y="18457"/>
                    </a:cubicBezTo>
                    <a:cubicBezTo>
                      <a:pt x="10965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rgbClr val="E35864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25" dirty="0"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AutoShape 202"/>
              <p:cNvSpPr/>
              <p:nvPr/>
            </p:nvSpPr>
            <p:spPr bwMode="auto">
              <a:xfrm>
                <a:off x="7921528" y="3099114"/>
                <a:ext cx="2133422" cy="250230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3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3CA74D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25" dirty="0"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203"/>
              <p:cNvSpPr/>
              <p:nvPr/>
            </p:nvSpPr>
            <p:spPr bwMode="auto">
              <a:xfrm>
                <a:off x="3558872" y="2419765"/>
                <a:ext cx="2146197" cy="25129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1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8"/>
                      <a:pt x="10801" y="18458"/>
                    </a:cubicBezTo>
                    <a:cubicBezTo>
                      <a:pt x="10965" y="18458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rgbClr val="3CA74D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25" dirty="0"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Text Placeholder 1"/>
            <p:cNvSpPr txBox="1"/>
            <p:nvPr/>
          </p:nvSpPr>
          <p:spPr>
            <a:xfrm>
              <a:off x="3678521" y="2183853"/>
              <a:ext cx="1222967" cy="905869"/>
            </a:xfrm>
            <a:prstGeom prst="rect">
              <a:avLst/>
            </a:prstGeom>
          </p:spPr>
          <p:txBody>
            <a:bodyPr vert="horz" lIns="0" tIns="29206" rIns="0" bIns="29206" anchor="ctr"/>
            <a:lstStyle>
              <a:lvl1pPr marL="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/>
                <a:buNone/>
                <a:defRPr sz="370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104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702093" y="4243841"/>
              <a:ext cx="3080479" cy="8734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简中圆" pitchFamily="2" charset="-122"/>
                  <a:cs typeface="FontAwesome"/>
                  <a:sym typeface="Arial" panose="020B0604020202020204" pitchFamily="34" charset="0"/>
                </a:rPr>
                <a:t>Summarize</a:t>
              </a:r>
              <a:endParaRPr lang="en-US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548242" y="4724432"/>
              <a:ext cx="2729285" cy="791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简中圆" pitchFamily="2" charset="-122"/>
                  <a:cs typeface="FontAwesome"/>
                  <a:sym typeface="Arial" panose="020B0604020202020204" pitchFamily="34" charset="0"/>
                </a:rPr>
                <a:t>Insufficient</a:t>
              </a:r>
              <a:endParaRPr lang="en-US" sz="14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222182" y="7548289"/>
              <a:ext cx="2034613" cy="629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简中圆" pitchFamily="2" charset="-122"/>
                  <a:cs typeface="FontAwesome"/>
                  <a:sym typeface="Arial" panose="020B0604020202020204" pitchFamily="34" charset="0"/>
                </a:rPr>
                <a:t>Experience</a:t>
              </a:r>
              <a:endParaRPr lang="en-US" sz="10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288987" y="3218228"/>
              <a:ext cx="2297044" cy="791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简中圆" pitchFamily="2" charset="-122"/>
                  <a:cs typeface="FontAwesome"/>
                  <a:sym typeface="Arial" panose="020B0604020202020204" pitchFamily="34" charset="0"/>
                </a:rPr>
                <a:t>Situation</a:t>
              </a:r>
              <a:endParaRPr lang="en-US" sz="14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81994" y="2013833"/>
              <a:ext cx="1694997" cy="1061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25" dirty="0">
                  <a:solidFill>
                    <a:schemeClr val="bg1"/>
                  </a:solidFill>
                  <a:latin typeface="微软雅黑" pitchFamily="34" charset="-122"/>
                  <a:ea typeface="微软简中圆" pitchFamily="2" charset="-122"/>
                  <a:cs typeface="FontAwesome"/>
                  <a:sym typeface="Arial" panose="020B0604020202020204" pitchFamily="34" charset="0"/>
                </a:rPr>
                <a:t>Goal</a:t>
              </a:r>
              <a:endParaRPr lang="en-US" sz="197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938953" y="5167336"/>
              <a:ext cx="1428707" cy="547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itchFamily="34" charset="-122"/>
                  <a:ea typeface="微软简中圆" pitchFamily="2" charset="-122"/>
                  <a:cs typeface="FontAwesome"/>
                  <a:sym typeface="Arial" panose="020B0604020202020204" pitchFamily="34" charset="0"/>
                </a:rPr>
                <a:t>Improve</a:t>
              </a:r>
              <a:endParaRPr lang="en-US" sz="8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93572" y="6561849"/>
              <a:ext cx="1586937" cy="991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855" dirty="0">
                  <a:solidFill>
                    <a:schemeClr val="bg1"/>
                  </a:solidFill>
                  <a:latin typeface="微软雅黑" pitchFamily="34" charset="-122"/>
                  <a:ea typeface="微软简中圆" pitchFamily="2" charset="-122"/>
                  <a:cs typeface="FontAwesome"/>
                  <a:sym typeface="Arial" panose="020B0604020202020204" pitchFamily="34" charset="0"/>
                </a:rPr>
                <a:t>Plan</a:t>
              </a:r>
              <a:endParaRPr lang="en-US" sz="183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Rounded Rectangle 9"/>
          <p:cNvSpPr/>
          <p:nvPr/>
        </p:nvSpPr>
        <p:spPr>
          <a:xfrm>
            <a:off x="6008056" y="2115230"/>
            <a:ext cx="822065" cy="822865"/>
          </a:xfrm>
          <a:prstGeom prst="roundRect">
            <a:avLst>
              <a:gd name="adj" fmla="val 50000"/>
            </a:avLst>
          </a:prstGeom>
          <a:solidFill>
            <a:srgbClr val="3CA7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49" name="Rounded Rectangle 12"/>
          <p:cNvSpPr/>
          <p:nvPr/>
        </p:nvSpPr>
        <p:spPr>
          <a:xfrm>
            <a:off x="6008056" y="3577679"/>
            <a:ext cx="822065" cy="822865"/>
          </a:xfrm>
          <a:prstGeom prst="roundRect">
            <a:avLst>
              <a:gd name="adj" fmla="val 50000"/>
            </a:avLst>
          </a:prstGeom>
          <a:solidFill>
            <a:srgbClr val="5280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15"/>
          <p:cNvSpPr/>
          <p:nvPr/>
        </p:nvSpPr>
        <p:spPr>
          <a:xfrm>
            <a:off x="6008056" y="5038407"/>
            <a:ext cx="822065" cy="822865"/>
          </a:xfrm>
          <a:prstGeom prst="roundRect">
            <a:avLst>
              <a:gd name="adj" fmla="val 50000"/>
            </a:avLst>
          </a:prstGeom>
          <a:solidFill>
            <a:srgbClr val="E358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6100412" y="2182708"/>
            <a:ext cx="637353" cy="678415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6100412" y="3658166"/>
            <a:ext cx="637353" cy="678415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53" name="Text Placeholder 7"/>
          <p:cNvSpPr txBox="1"/>
          <p:nvPr/>
        </p:nvSpPr>
        <p:spPr>
          <a:xfrm>
            <a:off x="6100412" y="5112014"/>
            <a:ext cx="637353" cy="678415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4" name="Text Placeholder 7"/>
          <p:cNvSpPr txBox="1"/>
          <p:nvPr/>
        </p:nvSpPr>
        <p:spPr>
          <a:xfrm>
            <a:off x="7118310" y="2111160"/>
            <a:ext cx="2967799" cy="280612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Please replace the text content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7118309" y="2449627"/>
            <a:ext cx="4039217" cy="60068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7118310" y="3572749"/>
            <a:ext cx="2967799" cy="280612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2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Please replace the text content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7118310" y="3895255"/>
            <a:ext cx="4039216" cy="60068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118310" y="5034337"/>
            <a:ext cx="2967799" cy="280612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3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Please replace the text content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7118310" y="5340883"/>
            <a:ext cx="4150054" cy="60068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872878" y="29517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4217898" y="212244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CA74D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Chapter I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3463654" y="142972"/>
            <a:ext cx="618500" cy="654113"/>
            <a:chOff x="4745038" y="2014538"/>
            <a:chExt cx="2701925" cy="2857500"/>
          </a:xfrm>
        </p:grpSpPr>
        <p:sp>
          <p:nvSpPr>
            <p:cNvPr id="62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3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4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5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6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7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8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9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0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1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2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3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4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5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6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7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7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8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0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1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5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6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7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 flipH="1">
            <a:off x="7751569" y="142972"/>
            <a:ext cx="618500" cy="654113"/>
            <a:chOff x="4745038" y="2014538"/>
            <a:chExt cx="2701925" cy="2857500"/>
          </a:xfrm>
        </p:grpSpPr>
        <p:sp>
          <p:nvSpPr>
            <p:cNvPr id="119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0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1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2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3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4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5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6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7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8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9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0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1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2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3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4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5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6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7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8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9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0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1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2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3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a14="http://schemas.microsoft.com/office/drawing/2010/main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6"/>
          <p:cNvSpPr/>
          <p:nvPr/>
        </p:nvSpPr>
        <p:spPr bwMode="auto">
          <a:xfrm>
            <a:off x="5373583" y="2104412"/>
            <a:ext cx="1747666" cy="870431"/>
          </a:xfrm>
          <a:custGeom>
            <a:avLst/>
            <a:gdLst/>
            <a:ahLst/>
            <a:cxnLst>
              <a:cxn ang="0">
                <a:pos x="718" y="90"/>
              </a:cxn>
              <a:cxn ang="0">
                <a:pos x="1531" y="333"/>
              </a:cxn>
              <a:cxn ang="0">
                <a:pos x="1529" y="421"/>
              </a:cxn>
              <a:cxn ang="0">
                <a:pos x="1228" y="762"/>
              </a:cxn>
              <a:cxn ang="0">
                <a:pos x="941" y="750"/>
              </a:cxn>
              <a:cxn ang="0">
                <a:pos x="715" y="532"/>
              </a:cxn>
              <a:cxn ang="0">
                <a:pos x="439" y="533"/>
              </a:cxn>
              <a:cxn ang="0">
                <a:pos x="0" y="164"/>
              </a:cxn>
              <a:cxn ang="0">
                <a:pos x="166" y="66"/>
              </a:cxn>
              <a:cxn ang="0">
                <a:pos x="660" y="66"/>
              </a:cxn>
              <a:cxn ang="0">
                <a:pos x="715" y="89"/>
              </a:cxn>
              <a:cxn ang="0">
                <a:pos x="718" y="90"/>
              </a:cxn>
            </a:cxnLst>
            <a:rect l="0" t="0" r="r" b="b"/>
            <a:pathLst>
              <a:path w="1531" h="762">
                <a:moveTo>
                  <a:pt x="718" y="90"/>
                </a:moveTo>
                <a:cubicBezTo>
                  <a:pt x="1081" y="5"/>
                  <a:pt x="1352" y="86"/>
                  <a:pt x="1531" y="333"/>
                </a:cubicBezTo>
                <a:cubicBezTo>
                  <a:pt x="1531" y="383"/>
                  <a:pt x="1530" y="412"/>
                  <a:pt x="1529" y="421"/>
                </a:cubicBezTo>
                <a:cubicBezTo>
                  <a:pt x="1506" y="570"/>
                  <a:pt x="1406" y="684"/>
                  <a:pt x="1228" y="762"/>
                </a:cubicBezTo>
                <a:cubicBezTo>
                  <a:pt x="1130" y="733"/>
                  <a:pt x="1035" y="729"/>
                  <a:pt x="941" y="750"/>
                </a:cubicBezTo>
                <a:cubicBezTo>
                  <a:pt x="905" y="633"/>
                  <a:pt x="830" y="560"/>
                  <a:pt x="715" y="532"/>
                </a:cubicBezTo>
                <a:cubicBezTo>
                  <a:pt x="640" y="513"/>
                  <a:pt x="548" y="514"/>
                  <a:pt x="439" y="533"/>
                </a:cubicBezTo>
                <a:cubicBezTo>
                  <a:pt x="368" y="379"/>
                  <a:pt x="222" y="256"/>
                  <a:pt x="0" y="164"/>
                </a:cubicBezTo>
                <a:cubicBezTo>
                  <a:pt x="54" y="123"/>
                  <a:pt x="110" y="90"/>
                  <a:pt x="166" y="66"/>
                </a:cubicBezTo>
                <a:cubicBezTo>
                  <a:pt x="321" y="0"/>
                  <a:pt x="485" y="0"/>
                  <a:pt x="660" y="66"/>
                </a:cubicBezTo>
                <a:cubicBezTo>
                  <a:pt x="678" y="73"/>
                  <a:pt x="697" y="80"/>
                  <a:pt x="715" y="89"/>
                </a:cubicBezTo>
                <a:cubicBezTo>
                  <a:pt x="716" y="89"/>
                  <a:pt x="717" y="89"/>
                  <a:pt x="718" y="90"/>
                </a:cubicBezTo>
                <a:close/>
              </a:path>
            </a:pathLst>
          </a:custGeom>
          <a:solidFill>
            <a:srgbClr val="DC4391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60" dirty="0"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7"/>
          <p:cNvSpPr/>
          <p:nvPr/>
        </p:nvSpPr>
        <p:spPr bwMode="auto">
          <a:xfrm>
            <a:off x="4370545" y="2352622"/>
            <a:ext cx="1972072" cy="1161143"/>
          </a:xfrm>
          <a:custGeom>
            <a:avLst/>
            <a:gdLst/>
            <a:ahLst/>
            <a:cxnLst>
              <a:cxn ang="0">
                <a:pos x="1690" y="555"/>
              </a:cxn>
              <a:cxn ang="0">
                <a:pos x="1690" y="825"/>
              </a:cxn>
              <a:cxn ang="0">
                <a:pos x="1627" y="894"/>
              </a:cxn>
              <a:cxn ang="0">
                <a:pos x="1593" y="918"/>
              </a:cxn>
              <a:cxn ang="0">
                <a:pos x="1400" y="981"/>
              </a:cxn>
              <a:cxn ang="0">
                <a:pos x="1252" y="974"/>
              </a:cxn>
              <a:cxn ang="0">
                <a:pos x="1245" y="973"/>
              </a:cxn>
              <a:cxn ang="0">
                <a:pos x="968" y="1016"/>
              </a:cxn>
              <a:cxn ang="0">
                <a:pos x="769" y="874"/>
              </a:cxn>
              <a:cxn ang="0">
                <a:pos x="0" y="784"/>
              </a:cxn>
              <a:cxn ang="0">
                <a:pos x="223" y="471"/>
              </a:cxn>
              <a:cxn ang="0">
                <a:pos x="684" y="6"/>
              </a:cxn>
              <a:cxn ang="0">
                <a:pos x="667" y="0"/>
              </a:cxn>
              <a:cxn ang="0">
                <a:pos x="684" y="6"/>
              </a:cxn>
              <a:cxn ang="0">
                <a:pos x="684" y="6"/>
              </a:cxn>
              <a:cxn ang="0">
                <a:pos x="1218" y="409"/>
              </a:cxn>
              <a:cxn ang="0">
                <a:pos x="1247" y="443"/>
              </a:cxn>
              <a:cxn ang="0">
                <a:pos x="1291" y="449"/>
              </a:cxn>
              <a:cxn ang="0">
                <a:pos x="1593" y="457"/>
              </a:cxn>
              <a:cxn ang="0">
                <a:pos x="1690" y="555"/>
              </a:cxn>
            </a:cxnLst>
            <a:rect l="0" t="0" r="r" b="b"/>
            <a:pathLst>
              <a:path w="1727" h="1016">
                <a:moveTo>
                  <a:pt x="1690" y="555"/>
                </a:moveTo>
                <a:cubicBezTo>
                  <a:pt x="1727" y="647"/>
                  <a:pt x="1727" y="737"/>
                  <a:pt x="1690" y="825"/>
                </a:cubicBezTo>
                <a:cubicBezTo>
                  <a:pt x="1674" y="850"/>
                  <a:pt x="1653" y="873"/>
                  <a:pt x="1627" y="894"/>
                </a:cubicBezTo>
                <a:cubicBezTo>
                  <a:pt x="1616" y="903"/>
                  <a:pt x="1605" y="911"/>
                  <a:pt x="1593" y="918"/>
                </a:cubicBezTo>
                <a:cubicBezTo>
                  <a:pt x="1537" y="954"/>
                  <a:pt x="1473" y="975"/>
                  <a:pt x="1400" y="981"/>
                </a:cubicBezTo>
                <a:cubicBezTo>
                  <a:pt x="1354" y="985"/>
                  <a:pt x="1305" y="982"/>
                  <a:pt x="1252" y="974"/>
                </a:cubicBezTo>
                <a:cubicBezTo>
                  <a:pt x="1249" y="974"/>
                  <a:pt x="1247" y="974"/>
                  <a:pt x="1245" y="973"/>
                </a:cubicBezTo>
                <a:cubicBezTo>
                  <a:pt x="1145" y="970"/>
                  <a:pt x="1053" y="984"/>
                  <a:pt x="968" y="1016"/>
                </a:cubicBezTo>
                <a:cubicBezTo>
                  <a:pt x="901" y="960"/>
                  <a:pt x="835" y="913"/>
                  <a:pt x="769" y="874"/>
                </a:cubicBezTo>
                <a:cubicBezTo>
                  <a:pt x="507" y="717"/>
                  <a:pt x="250" y="687"/>
                  <a:pt x="0" y="784"/>
                </a:cubicBezTo>
                <a:cubicBezTo>
                  <a:pt x="35" y="673"/>
                  <a:pt x="109" y="569"/>
                  <a:pt x="223" y="471"/>
                </a:cubicBezTo>
                <a:cubicBezTo>
                  <a:pt x="293" y="238"/>
                  <a:pt x="446" y="83"/>
                  <a:pt x="684" y="6"/>
                </a:cubicBezTo>
                <a:cubicBezTo>
                  <a:pt x="679" y="4"/>
                  <a:pt x="673" y="2"/>
                  <a:pt x="667" y="0"/>
                </a:cubicBezTo>
                <a:cubicBezTo>
                  <a:pt x="673" y="2"/>
                  <a:pt x="678" y="4"/>
                  <a:pt x="684" y="6"/>
                </a:cubicBezTo>
                <a:cubicBezTo>
                  <a:pt x="684" y="6"/>
                  <a:pt x="684" y="6"/>
                  <a:pt x="684" y="6"/>
                </a:cubicBezTo>
                <a:cubicBezTo>
                  <a:pt x="983" y="121"/>
                  <a:pt x="1161" y="255"/>
                  <a:pt x="1218" y="409"/>
                </a:cubicBezTo>
                <a:cubicBezTo>
                  <a:pt x="1223" y="424"/>
                  <a:pt x="1233" y="435"/>
                  <a:pt x="1247" y="443"/>
                </a:cubicBezTo>
                <a:cubicBezTo>
                  <a:pt x="1261" y="450"/>
                  <a:pt x="1276" y="453"/>
                  <a:pt x="1291" y="449"/>
                </a:cubicBezTo>
                <a:cubicBezTo>
                  <a:pt x="1422" y="420"/>
                  <a:pt x="1522" y="423"/>
                  <a:pt x="1593" y="457"/>
                </a:cubicBezTo>
                <a:cubicBezTo>
                  <a:pt x="1636" y="478"/>
                  <a:pt x="1668" y="511"/>
                  <a:pt x="1690" y="555"/>
                </a:cubicBezTo>
                <a:close/>
              </a:path>
            </a:pathLst>
          </a:custGeom>
          <a:solidFill>
            <a:srgbClr val="52802D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60" dirty="0"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6932541" y="2641631"/>
            <a:ext cx="807531" cy="1028538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593" y="900"/>
              </a:cxn>
              <a:cxn ang="0">
                <a:pos x="292" y="797"/>
              </a:cxn>
              <a:cxn ang="0">
                <a:pos x="0" y="364"/>
              </a:cxn>
              <a:cxn ang="0">
                <a:pos x="284" y="0"/>
              </a:cxn>
            </a:cxnLst>
            <a:rect l="0" t="0" r="r" b="b"/>
            <a:pathLst>
              <a:path w="707" h="900">
                <a:moveTo>
                  <a:pt x="284" y="0"/>
                </a:moveTo>
                <a:cubicBezTo>
                  <a:pt x="604" y="216"/>
                  <a:pt x="707" y="517"/>
                  <a:pt x="593" y="900"/>
                </a:cubicBezTo>
                <a:cubicBezTo>
                  <a:pt x="496" y="834"/>
                  <a:pt x="396" y="800"/>
                  <a:pt x="292" y="797"/>
                </a:cubicBezTo>
                <a:cubicBezTo>
                  <a:pt x="279" y="629"/>
                  <a:pt x="181" y="485"/>
                  <a:pt x="0" y="364"/>
                </a:cubicBezTo>
                <a:cubicBezTo>
                  <a:pt x="161" y="274"/>
                  <a:pt x="255" y="153"/>
                  <a:pt x="284" y="0"/>
                </a:cubicBezTo>
                <a:close/>
              </a:path>
            </a:pathLst>
          </a:custGeom>
          <a:solidFill>
            <a:srgbClr val="F2A964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60" dirty="0"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5285180" y="3081948"/>
            <a:ext cx="2300186" cy="1803767"/>
          </a:xfrm>
          <a:custGeom>
            <a:avLst/>
            <a:gdLst/>
            <a:ahLst/>
            <a:cxnLst>
              <a:cxn ang="0">
                <a:pos x="1678" y="541"/>
              </a:cxn>
              <a:cxn ang="0">
                <a:pos x="2005" y="648"/>
              </a:cxn>
              <a:cxn ang="0">
                <a:pos x="2006" y="648"/>
              </a:cxn>
              <a:cxn ang="0">
                <a:pos x="2009" y="651"/>
              </a:cxn>
              <a:cxn ang="0">
                <a:pos x="1428" y="1227"/>
              </a:cxn>
              <a:cxn ang="0">
                <a:pos x="1520" y="1543"/>
              </a:cxn>
              <a:cxn ang="0">
                <a:pos x="1520" y="1578"/>
              </a:cxn>
              <a:cxn ang="0">
                <a:pos x="963" y="1056"/>
              </a:cxn>
              <a:cxn ang="0">
                <a:pos x="634" y="1030"/>
              </a:cxn>
              <a:cxn ang="0">
                <a:pos x="599" y="1055"/>
              </a:cxn>
              <a:cxn ang="0">
                <a:pos x="0" y="898"/>
              </a:cxn>
              <a:cxn ang="0">
                <a:pos x="2" y="877"/>
              </a:cxn>
              <a:cxn ang="0">
                <a:pos x="5" y="834"/>
              </a:cxn>
              <a:cxn ang="0">
                <a:pos x="108" y="548"/>
              </a:cxn>
              <a:cxn ang="0">
                <a:pos x="179" y="510"/>
              </a:cxn>
              <a:cxn ang="0">
                <a:pos x="181" y="509"/>
              </a:cxn>
              <a:cxn ang="0">
                <a:pos x="181" y="509"/>
              </a:cxn>
              <a:cxn ang="0">
                <a:pos x="183" y="508"/>
              </a:cxn>
              <a:cxn ang="0">
                <a:pos x="435" y="462"/>
              </a:cxn>
              <a:cxn ang="0">
                <a:pos x="599" y="471"/>
              </a:cxn>
              <a:cxn ang="0">
                <a:pos x="792" y="425"/>
              </a:cxn>
              <a:cxn ang="0">
                <a:pos x="906" y="355"/>
              </a:cxn>
              <a:cxn ang="0">
                <a:pos x="1047" y="17"/>
              </a:cxn>
              <a:cxn ang="0">
                <a:pos x="1283" y="32"/>
              </a:cxn>
              <a:cxn ang="0">
                <a:pos x="1609" y="475"/>
              </a:cxn>
              <a:cxn ang="0">
                <a:pos x="1617" y="510"/>
              </a:cxn>
              <a:cxn ang="0">
                <a:pos x="1643" y="534"/>
              </a:cxn>
              <a:cxn ang="0">
                <a:pos x="1678" y="541"/>
              </a:cxn>
            </a:cxnLst>
            <a:rect l="0" t="0" r="r" b="b"/>
            <a:pathLst>
              <a:path w="2013" h="1578">
                <a:moveTo>
                  <a:pt x="1678" y="541"/>
                </a:moveTo>
                <a:cubicBezTo>
                  <a:pt x="1772" y="532"/>
                  <a:pt x="1881" y="568"/>
                  <a:pt x="2005" y="648"/>
                </a:cubicBezTo>
                <a:cubicBezTo>
                  <a:pt x="2000" y="645"/>
                  <a:pt x="2000" y="645"/>
                  <a:pt x="2006" y="648"/>
                </a:cubicBezTo>
                <a:cubicBezTo>
                  <a:pt x="2012" y="651"/>
                  <a:pt x="2013" y="652"/>
                  <a:pt x="2009" y="651"/>
                </a:cubicBezTo>
                <a:cubicBezTo>
                  <a:pt x="1987" y="975"/>
                  <a:pt x="1793" y="1167"/>
                  <a:pt x="1428" y="1227"/>
                </a:cubicBezTo>
                <a:cubicBezTo>
                  <a:pt x="1389" y="1326"/>
                  <a:pt x="1420" y="1432"/>
                  <a:pt x="1520" y="1543"/>
                </a:cubicBezTo>
                <a:cubicBezTo>
                  <a:pt x="1520" y="1578"/>
                  <a:pt x="1520" y="1578"/>
                  <a:pt x="1520" y="1578"/>
                </a:cubicBezTo>
                <a:cubicBezTo>
                  <a:pt x="1203" y="1534"/>
                  <a:pt x="1017" y="1360"/>
                  <a:pt x="963" y="1056"/>
                </a:cubicBezTo>
                <a:cubicBezTo>
                  <a:pt x="844" y="1099"/>
                  <a:pt x="734" y="1090"/>
                  <a:pt x="634" y="1030"/>
                </a:cubicBezTo>
                <a:cubicBezTo>
                  <a:pt x="623" y="1039"/>
                  <a:pt x="611" y="1047"/>
                  <a:pt x="599" y="1055"/>
                </a:cubicBezTo>
                <a:cubicBezTo>
                  <a:pt x="415" y="1175"/>
                  <a:pt x="215" y="1123"/>
                  <a:pt x="0" y="898"/>
                </a:cubicBezTo>
                <a:cubicBezTo>
                  <a:pt x="1" y="890"/>
                  <a:pt x="1" y="883"/>
                  <a:pt x="2" y="877"/>
                </a:cubicBezTo>
                <a:cubicBezTo>
                  <a:pt x="4" y="850"/>
                  <a:pt x="5" y="835"/>
                  <a:pt x="5" y="834"/>
                </a:cubicBezTo>
                <a:cubicBezTo>
                  <a:pt x="8" y="704"/>
                  <a:pt x="42" y="608"/>
                  <a:pt x="108" y="548"/>
                </a:cubicBezTo>
                <a:cubicBezTo>
                  <a:pt x="131" y="533"/>
                  <a:pt x="155" y="520"/>
                  <a:pt x="179" y="510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3" y="508"/>
                  <a:pt x="183" y="508"/>
                  <a:pt x="183" y="508"/>
                </a:cubicBezTo>
                <a:cubicBezTo>
                  <a:pt x="259" y="474"/>
                  <a:pt x="343" y="459"/>
                  <a:pt x="435" y="462"/>
                </a:cubicBezTo>
                <a:cubicBezTo>
                  <a:pt x="493" y="471"/>
                  <a:pt x="548" y="474"/>
                  <a:pt x="599" y="471"/>
                </a:cubicBezTo>
                <a:cubicBezTo>
                  <a:pt x="670" y="467"/>
                  <a:pt x="734" y="452"/>
                  <a:pt x="792" y="425"/>
                </a:cubicBezTo>
                <a:cubicBezTo>
                  <a:pt x="833" y="407"/>
                  <a:pt x="871" y="384"/>
                  <a:pt x="906" y="355"/>
                </a:cubicBezTo>
                <a:cubicBezTo>
                  <a:pt x="1020" y="262"/>
                  <a:pt x="1067" y="149"/>
                  <a:pt x="1047" y="17"/>
                </a:cubicBezTo>
                <a:cubicBezTo>
                  <a:pt x="1124" y="0"/>
                  <a:pt x="1203" y="5"/>
                  <a:pt x="1283" y="32"/>
                </a:cubicBezTo>
                <a:cubicBezTo>
                  <a:pt x="1503" y="150"/>
                  <a:pt x="1611" y="298"/>
                  <a:pt x="1609" y="475"/>
                </a:cubicBezTo>
                <a:cubicBezTo>
                  <a:pt x="1608" y="488"/>
                  <a:pt x="1611" y="499"/>
                  <a:pt x="1617" y="510"/>
                </a:cubicBezTo>
                <a:cubicBezTo>
                  <a:pt x="1624" y="520"/>
                  <a:pt x="1632" y="528"/>
                  <a:pt x="1643" y="534"/>
                </a:cubicBezTo>
                <a:cubicBezTo>
                  <a:pt x="1654" y="540"/>
                  <a:pt x="1666" y="542"/>
                  <a:pt x="1678" y="541"/>
                </a:cubicBezTo>
                <a:close/>
              </a:path>
            </a:pathLst>
          </a:custGeom>
          <a:solidFill>
            <a:srgbClr val="3CA74D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60" dirty="0"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4341645" y="3318257"/>
            <a:ext cx="991138" cy="725927"/>
          </a:xfrm>
          <a:custGeom>
            <a:avLst/>
            <a:gdLst/>
            <a:ahLst/>
            <a:cxnLst>
              <a:cxn ang="0">
                <a:pos x="861" y="238"/>
              </a:cxn>
              <a:cxn ang="0">
                <a:pos x="855" y="242"/>
              </a:cxn>
              <a:cxn ang="0">
                <a:pos x="703" y="625"/>
              </a:cxn>
              <a:cxn ang="0">
                <a:pos x="703" y="631"/>
              </a:cxn>
              <a:cxn ang="0">
                <a:pos x="424" y="604"/>
              </a:cxn>
              <a:cxn ang="0">
                <a:pos x="21" y="245"/>
              </a:cxn>
              <a:cxn ang="0">
                <a:pos x="0" y="89"/>
              </a:cxn>
              <a:cxn ang="0">
                <a:pos x="32" y="74"/>
              </a:cxn>
              <a:cxn ang="0">
                <a:pos x="453" y="30"/>
              </a:cxn>
              <a:cxn ang="0">
                <a:pos x="867" y="234"/>
              </a:cxn>
              <a:cxn ang="0">
                <a:pos x="861" y="238"/>
              </a:cxn>
            </a:cxnLst>
            <a:rect l="0" t="0" r="r" b="b"/>
            <a:pathLst>
              <a:path w="867" h="635">
                <a:moveTo>
                  <a:pt x="861" y="238"/>
                </a:moveTo>
                <a:cubicBezTo>
                  <a:pt x="859" y="239"/>
                  <a:pt x="857" y="241"/>
                  <a:pt x="855" y="242"/>
                </a:cubicBezTo>
                <a:cubicBezTo>
                  <a:pt x="758" y="321"/>
                  <a:pt x="707" y="448"/>
                  <a:pt x="703" y="625"/>
                </a:cubicBezTo>
                <a:cubicBezTo>
                  <a:pt x="703" y="627"/>
                  <a:pt x="703" y="629"/>
                  <a:pt x="703" y="631"/>
                </a:cubicBezTo>
                <a:cubicBezTo>
                  <a:pt x="600" y="635"/>
                  <a:pt x="507" y="626"/>
                  <a:pt x="424" y="604"/>
                </a:cubicBezTo>
                <a:cubicBezTo>
                  <a:pt x="234" y="554"/>
                  <a:pt x="100" y="434"/>
                  <a:pt x="21" y="245"/>
                </a:cubicBezTo>
                <a:cubicBezTo>
                  <a:pt x="7" y="192"/>
                  <a:pt x="0" y="139"/>
                  <a:pt x="0" y="89"/>
                </a:cubicBezTo>
                <a:cubicBezTo>
                  <a:pt x="17" y="81"/>
                  <a:pt x="28" y="76"/>
                  <a:pt x="32" y="74"/>
                </a:cubicBezTo>
                <a:cubicBezTo>
                  <a:pt x="170" y="15"/>
                  <a:pt x="310" y="0"/>
                  <a:pt x="453" y="30"/>
                </a:cubicBezTo>
                <a:cubicBezTo>
                  <a:pt x="589" y="58"/>
                  <a:pt x="727" y="126"/>
                  <a:pt x="867" y="234"/>
                </a:cubicBezTo>
                <a:cubicBezTo>
                  <a:pt x="865" y="235"/>
                  <a:pt x="863" y="237"/>
                  <a:pt x="861" y="238"/>
                </a:cubicBezTo>
                <a:close/>
              </a:path>
            </a:pathLst>
          </a:custGeom>
          <a:solidFill>
            <a:srgbClr val="E35864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60" dirty="0"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172260" y="3715614"/>
            <a:ext cx="882279" cy="88227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B29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760" dirty="0"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055479" y="2915206"/>
            <a:ext cx="623951" cy="623951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B29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760" dirty="0"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473291" y="2263029"/>
            <a:ext cx="811889" cy="81188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760" dirty="0"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172259" y="1951054"/>
            <a:ext cx="623951" cy="623951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760" dirty="0"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392601" y="3487646"/>
            <a:ext cx="623951" cy="623951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760" dirty="0"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0800000" flipV="1">
            <a:off x="6493937" y="2261191"/>
            <a:ext cx="1041935" cy="1838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V="1">
            <a:off x="7381077" y="3230361"/>
            <a:ext cx="1041935" cy="1838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3820677" y="2668055"/>
            <a:ext cx="1041935" cy="1838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3658704" y="3798704"/>
            <a:ext cx="1041935" cy="1838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6598056" y="4157672"/>
            <a:ext cx="1747758" cy="3084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ooter Text"/>
          <p:cNvSpPr txBox="1"/>
          <p:nvPr/>
        </p:nvSpPr>
        <p:spPr>
          <a:xfrm flipH="1">
            <a:off x="387927" y="3691272"/>
            <a:ext cx="3099880" cy="907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058545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ooter Text"/>
          <p:cNvSpPr txBox="1"/>
          <p:nvPr/>
        </p:nvSpPr>
        <p:spPr>
          <a:xfrm flipH="1">
            <a:off x="387927" y="2577759"/>
            <a:ext cx="3243252" cy="907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058545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ooter Text"/>
          <p:cNvSpPr txBox="1"/>
          <p:nvPr/>
        </p:nvSpPr>
        <p:spPr>
          <a:xfrm flipH="1">
            <a:off x="7702120" y="2166833"/>
            <a:ext cx="3932739" cy="723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058545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Footer Text"/>
          <p:cNvSpPr txBox="1"/>
          <p:nvPr/>
        </p:nvSpPr>
        <p:spPr>
          <a:xfrm flipH="1">
            <a:off x="8556829" y="3121324"/>
            <a:ext cx="31552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058545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ooter Text"/>
          <p:cNvSpPr txBox="1"/>
          <p:nvPr/>
        </p:nvSpPr>
        <p:spPr>
          <a:xfrm flipH="1">
            <a:off x="8479630" y="4070757"/>
            <a:ext cx="31552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058545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2152858" y="5204133"/>
            <a:ext cx="737381" cy="44877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058545">
              <a:lnSpc>
                <a:spcPct val="120000"/>
              </a:lnSpc>
              <a:defRPr/>
            </a:pPr>
            <a:r>
              <a:rPr lang="en-US" sz="265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75" name="Footer Text"/>
          <p:cNvSpPr txBox="1"/>
          <p:nvPr/>
        </p:nvSpPr>
        <p:spPr>
          <a:xfrm>
            <a:off x="3320830" y="5053217"/>
            <a:ext cx="2682805" cy="10923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058545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3"/>
          <p:cNvSpPr txBox="1"/>
          <p:nvPr/>
        </p:nvSpPr>
        <p:spPr>
          <a:xfrm>
            <a:off x="9422471" y="5204133"/>
            <a:ext cx="737381" cy="44877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058545">
              <a:lnSpc>
                <a:spcPct val="120000"/>
              </a:lnSpc>
              <a:defRPr/>
            </a:pPr>
            <a:r>
              <a:rPr lang="en-US" sz="265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65%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2877772" y="5087010"/>
            <a:ext cx="307427" cy="659998"/>
            <a:chOff x="5458840" y="2803573"/>
            <a:chExt cx="265516" cy="570022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78" name="Oval 98"/>
            <p:cNvSpPr>
              <a:spLocks noChangeArrowheads="1"/>
            </p:cNvSpPr>
            <p:nvPr/>
          </p:nvSpPr>
          <p:spPr bwMode="auto">
            <a:xfrm>
              <a:off x="5549821" y="2803573"/>
              <a:ext cx="85411" cy="85411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accent1"/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99"/>
            <p:cNvSpPr/>
            <p:nvPr/>
          </p:nvSpPr>
          <p:spPr bwMode="auto">
            <a:xfrm>
              <a:off x="5458840" y="2907551"/>
              <a:ext cx="265516" cy="466044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accent1"/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053320" y="5084687"/>
            <a:ext cx="259699" cy="664644"/>
            <a:chOff x="5479451" y="3669116"/>
            <a:chExt cx="224294" cy="574034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81" name="Freeform 96"/>
            <p:cNvSpPr/>
            <p:nvPr/>
          </p:nvSpPr>
          <p:spPr bwMode="auto">
            <a:xfrm>
              <a:off x="5479451" y="3766055"/>
              <a:ext cx="224294" cy="477095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accent2"/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Oval 97"/>
            <p:cNvSpPr>
              <a:spLocks noChangeArrowheads="1"/>
            </p:cNvSpPr>
            <p:nvPr/>
          </p:nvSpPr>
          <p:spPr bwMode="auto">
            <a:xfrm>
              <a:off x="5545979" y="3669116"/>
              <a:ext cx="89338" cy="9123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accent2"/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4" name="Footer Text"/>
          <p:cNvSpPr txBox="1"/>
          <p:nvPr/>
        </p:nvSpPr>
        <p:spPr>
          <a:xfrm>
            <a:off x="6425173" y="5053217"/>
            <a:ext cx="249580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058545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cs typeface="+mn-ea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875563" y="27561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217898" y="212244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CA74D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Chapter I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463654" y="142972"/>
            <a:ext cx="618500" cy="654113"/>
            <a:chOff x="4745038" y="2014538"/>
            <a:chExt cx="2701925" cy="2857500"/>
          </a:xfrm>
        </p:grpSpPr>
        <p:sp>
          <p:nvSpPr>
            <p:cNvPr id="37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8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9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0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1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2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3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4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5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6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7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0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4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5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6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7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8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7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5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6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7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8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9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0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1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 flipH="1">
            <a:off x="7751569" y="142972"/>
            <a:ext cx="618500" cy="654113"/>
            <a:chOff x="4745038" y="2014538"/>
            <a:chExt cx="2701925" cy="2857500"/>
          </a:xfrm>
        </p:grpSpPr>
        <p:sp>
          <p:nvSpPr>
            <p:cNvPr id="93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4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5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6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7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8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9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0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1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2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3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4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5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6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7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8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9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0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1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2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3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4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5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6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7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a14="http://schemas.microsoft.com/office/drawing/2010/main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978179">
            <a:off x="-109705" y="2924800"/>
            <a:ext cx="12203113" cy="4913313"/>
            <a:chOff x="-3175" y="966788"/>
            <a:chExt cx="12203113" cy="4913313"/>
          </a:xfrm>
        </p:grpSpPr>
        <p:sp>
          <p:nvSpPr>
            <p:cNvPr id="3" name="Freeform 5"/>
            <p:cNvSpPr/>
            <p:nvPr/>
          </p:nvSpPr>
          <p:spPr bwMode="auto">
            <a:xfrm>
              <a:off x="10007600" y="2124076"/>
              <a:ext cx="465138" cy="466725"/>
            </a:xfrm>
            <a:custGeom>
              <a:avLst/>
              <a:gdLst>
                <a:gd name="T0" fmla="*/ 95 w 124"/>
                <a:gd name="T1" fmla="*/ 9 h 124"/>
                <a:gd name="T2" fmla="*/ 39 w 124"/>
                <a:gd name="T3" fmla="*/ 3 h 124"/>
                <a:gd name="T4" fmla="*/ 7 w 124"/>
                <a:gd name="T5" fmla="*/ 29 h 124"/>
                <a:gd name="T6" fmla="*/ 2 w 124"/>
                <a:gd name="T7" fmla="*/ 68 h 124"/>
                <a:gd name="T8" fmla="*/ 22 w 124"/>
                <a:gd name="T9" fmla="*/ 108 h 124"/>
                <a:gd name="T10" fmla="*/ 60 w 124"/>
                <a:gd name="T11" fmla="*/ 122 h 124"/>
                <a:gd name="T12" fmla="*/ 74 w 124"/>
                <a:gd name="T13" fmla="*/ 96 h 124"/>
                <a:gd name="T14" fmla="*/ 96 w 124"/>
                <a:gd name="T15" fmla="*/ 63 h 124"/>
                <a:gd name="T16" fmla="*/ 123 w 124"/>
                <a:gd name="T17" fmla="*/ 48 h 124"/>
                <a:gd name="T18" fmla="*/ 95 w 124"/>
                <a:gd name="T19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95" y="9"/>
                  </a:moveTo>
                  <a:cubicBezTo>
                    <a:pt x="79" y="0"/>
                    <a:pt x="57" y="0"/>
                    <a:pt x="39" y="3"/>
                  </a:cubicBezTo>
                  <a:cubicBezTo>
                    <a:pt x="26" y="5"/>
                    <a:pt x="6" y="13"/>
                    <a:pt x="7" y="29"/>
                  </a:cubicBezTo>
                  <a:cubicBezTo>
                    <a:pt x="0" y="39"/>
                    <a:pt x="1" y="60"/>
                    <a:pt x="2" y="68"/>
                  </a:cubicBezTo>
                  <a:cubicBezTo>
                    <a:pt x="4" y="84"/>
                    <a:pt x="9" y="98"/>
                    <a:pt x="22" y="108"/>
                  </a:cubicBezTo>
                  <a:cubicBezTo>
                    <a:pt x="33" y="116"/>
                    <a:pt x="46" y="124"/>
                    <a:pt x="60" y="122"/>
                  </a:cubicBezTo>
                  <a:cubicBezTo>
                    <a:pt x="72" y="120"/>
                    <a:pt x="75" y="107"/>
                    <a:pt x="74" y="96"/>
                  </a:cubicBezTo>
                  <a:cubicBezTo>
                    <a:pt x="94" y="101"/>
                    <a:pt x="104" y="80"/>
                    <a:pt x="96" y="63"/>
                  </a:cubicBezTo>
                  <a:cubicBezTo>
                    <a:pt x="108" y="67"/>
                    <a:pt x="124" y="64"/>
                    <a:pt x="123" y="48"/>
                  </a:cubicBezTo>
                  <a:cubicBezTo>
                    <a:pt x="121" y="33"/>
                    <a:pt x="108" y="17"/>
                    <a:pt x="95" y="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4443413" y="2906713"/>
              <a:ext cx="484188" cy="469900"/>
            </a:xfrm>
            <a:custGeom>
              <a:avLst/>
              <a:gdLst>
                <a:gd name="T0" fmla="*/ 122 w 129"/>
                <a:gd name="T1" fmla="*/ 32 h 125"/>
                <a:gd name="T2" fmla="*/ 92 w 129"/>
                <a:gd name="T3" fmla="*/ 34 h 125"/>
                <a:gd name="T4" fmla="*/ 55 w 129"/>
                <a:gd name="T5" fmla="*/ 18 h 125"/>
                <a:gd name="T6" fmla="*/ 29 w 129"/>
                <a:gd name="T7" fmla="*/ 5 h 125"/>
                <a:gd name="T8" fmla="*/ 6 w 129"/>
                <a:gd name="T9" fmla="*/ 37 h 125"/>
                <a:gd name="T10" fmla="*/ 10 w 129"/>
                <a:gd name="T11" fmla="*/ 81 h 125"/>
                <a:gd name="T12" fmla="*/ 36 w 129"/>
                <a:gd name="T13" fmla="*/ 111 h 125"/>
                <a:gd name="T14" fmla="*/ 77 w 129"/>
                <a:gd name="T15" fmla="*/ 115 h 125"/>
                <a:gd name="T16" fmla="*/ 120 w 129"/>
                <a:gd name="T17" fmla="*/ 79 h 125"/>
                <a:gd name="T18" fmla="*/ 122 w 129"/>
                <a:gd name="T19" fmla="*/ 3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5">
                  <a:moveTo>
                    <a:pt x="122" y="32"/>
                  </a:moveTo>
                  <a:cubicBezTo>
                    <a:pt x="115" y="17"/>
                    <a:pt x="100" y="23"/>
                    <a:pt x="92" y="34"/>
                  </a:cubicBezTo>
                  <a:cubicBezTo>
                    <a:pt x="89" y="16"/>
                    <a:pt x="69" y="4"/>
                    <a:pt x="55" y="18"/>
                  </a:cubicBezTo>
                  <a:cubicBezTo>
                    <a:pt x="50" y="9"/>
                    <a:pt x="41" y="0"/>
                    <a:pt x="29" y="5"/>
                  </a:cubicBezTo>
                  <a:cubicBezTo>
                    <a:pt x="17" y="11"/>
                    <a:pt x="10" y="25"/>
                    <a:pt x="6" y="37"/>
                  </a:cubicBezTo>
                  <a:cubicBezTo>
                    <a:pt x="0" y="53"/>
                    <a:pt x="3" y="67"/>
                    <a:pt x="10" y="81"/>
                  </a:cubicBezTo>
                  <a:cubicBezTo>
                    <a:pt x="14" y="88"/>
                    <a:pt x="25" y="107"/>
                    <a:pt x="36" y="111"/>
                  </a:cubicBezTo>
                  <a:cubicBezTo>
                    <a:pt x="44" y="125"/>
                    <a:pt x="65" y="121"/>
                    <a:pt x="77" y="115"/>
                  </a:cubicBezTo>
                  <a:cubicBezTo>
                    <a:pt x="94" y="108"/>
                    <a:pt x="112" y="96"/>
                    <a:pt x="120" y="79"/>
                  </a:cubicBezTo>
                  <a:cubicBezTo>
                    <a:pt x="127" y="66"/>
                    <a:pt x="129" y="45"/>
                    <a:pt x="122" y="32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712788" y="5256213"/>
              <a:ext cx="360363" cy="414338"/>
            </a:xfrm>
            <a:custGeom>
              <a:avLst/>
              <a:gdLst>
                <a:gd name="T0" fmla="*/ 26 w 96"/>
                <a:gd name="T1" fmla="*/ 1 h 110"/>
                <a:gd name="T2" fmla="*/ 25 w 96"/>
                <a:gd name="T3" fmla="*/ 2 h 110"/>
                <a:gd name="T4" fmla="*/ 25 w 96"/>
                <a:gd name="T5" fmla="*/ 2 h 110"/>
                <a:gd name="T6" fmla="*/ 24 w 96"/>
                <a:gd name="T7" fmla="*/ 3 h 110"/>
                <a:gd name="T8" fmla="*/ 23 w 96"/>
                <a:gd name="T9" fmla="*/ 3 h 110"/>
                <a:gd name="T10" fmla="*/ 12 w 96"/>
                <a:gd name="T11" fmla="*/ 83 h 110"/>
                <a:gd name="T12" fmla="*/ 27 w 96"/>
                <a:gd name="T13" fmla="*/ 106 h 110"/>
                <a:gd name="T14" fmla="*/ 40 w 96"/>
                <a:gd name="T15" fmla="*/ 95 h 110"/>
                <a:gd name="T16" fmla="*/ 51 w 96"/>
                <a:gd name="T17" fmla="*/ 100 h 110"/>
                <a:gd name="T18" fmla="*/ 64 w 96"/>
                <a:gd name="T19" fmla="*/ 89 h 110"/>
                <a:gd name="T20" fmla="*/ 81 w 96"/>
                <a:gd name="T21" fmla="*/ 93 h 110"/>
                <a:gd name="T22" fmla="*/ 90 w 96"/>
                <a:gd name="T23" fmla="*/ 80 h 110"/>
                <a:gd name="T24" fmla="*/ 89 w 96"/>
                <a:gd name="T25" fmla="*/ 78 h 110"/>
                <a:gd name="T26" fmla="*/ 26 w 96"/>
                <a:gd name="T27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10">
                  <a:moveTo>
                    <a:pt x="26" y="1"/>
                  </a:moveTo>
                  <a:cubicBezTo>
                    <a:pt x="25" y="0"/>
                    <a:pt x="24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3"/>
                    <a:pt x="24" y="3"/>
                  </a:cubicBezTo>
                  <a:cubicBezTo>
                    <a:pt x="24" y="3"/>
                    <a:pt x="24" y="3"/>
                    <a:pt x="23" y="3"/>
                  </a:cubicBezTo>
                  <a:cubicBezTo>
                    <a:pt x="0" y="23"/>
                    <a:pt x="2" y="57"/>
                    <a:pt x="12" y="83"/>
                  </a:cubicBezTo>
                  <a:cubicBezTo>
                    <a:pt x="15" y="91"/>
                    <a:pt x="19" y="102"/>
                    <a:pt x="27" y="106"/>
                  </a:cubicBezTo>
                  <a:cubicBezTo>
                    <a:pt x="34" y="110"/>
                    <a:pt x="38" y="101"/>
                    <a:pt x="40" y="95"/>
                  </a:cubicBezTo>
                  <a:cubicBezTo>
                    <a:pt x="43" y="98"/>
                    <a:pt x="47" y="101"/>
                    <a:pt x="51" y="100"/>
                  </a:cubicBezTo>
                  <a:cubicBezTo>
                    <a:pt x="57" y="98"/>
                    <a:pt x="57" y="90"/>
                    <a:pt x="64" y="89"/>
                  </a:cubicBezTo>
                  <a:cubicBezTo>
                    <a:pt x="70" y="89"/>
                    <a:pt x="76" y="94"/>
                    <a:pt x="81" y="93"/>
                  </a:cubicBezTo>
                  <a:cubicBezTo>
                    <a:pt x="87" y="91"/>
                    <a:pt x="88" y="86"/>
                    <a:pt x="90" y="80"/>
                  </a:cubicBezTo>
                  <a:cubicBezTo>
                    <a:pt x="90" y="79"/>
                    <a:pt x="89" y="79"/>
                    <a:pt x="89" y="78"/>
                  </a:cubicBezTo>
                  <a:cubicBezTo>
                    <a:pt x="96" y="42"/>
                    <a:pt x="60" y="6"/>
                    <a:pt x="26" y="1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1204913" y="5041901"/>
              <a:ext cx="258763" cy="244475"/>
            </a:xfrm>
            <a:custGeom>
              <a:avLst/>
              <a:gdLst>
                <a:gd name="T0" fmla="*/ 3 w 69"/>
                <a:gd name="T1" fmla="*/ 0 h 65"/>
                <a:gd name="T2" fmla="*/ 1 w 69"/>
                <a:gd name="T3" fmla="*/ 1 h 65"/>
                <a:gd name="T4" fmla="*/ 1 w 69"/>
                <a:gd name="T5" fmla="*/ 1 h 65"/>
                <a:gd name="T6" fmla="*/ 1 w 69"/>
                <a:gd name="T7" fmla="*/ 2 h 65"/>
                <a:gd name="T8" fmla="*/ 0 w 69"/>
                <a:gd name="T9" fmla="*/ 0 h 65"/>
                <a:gd name="T10" fmla="*/ 0 w 69"/>
                <a:gd name="T11" fmla="*/ 0 h 65"/>
                <a:gd name="T12" fmla="*/ 0 w 69"/>
                <a:gd name="T13" fmla="*/ 3 h 65"/>
                <a:gd name="T14" fmla="*/ 0 w 69"/>
                <a:gd name="T15" fmla="*/ 5 h 65"/>
                <a:gd name="T16" fmla="*/ 9 w 69"/>
                <a:gd name="T17" fmla="*/ 52 h 65"/>
                <a:gd name="T18" fmla="*/ 45 w 69"/>
                <a:gd name="T19" fmla="*/ 55 h 65"/>
                <a:gd name="T20" fmla="*/ 3 w 69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65">
                  <a:moveTo>
                    <a:pt x="3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21"/>
                    <a:pt x="1" y="38"/>
                    <a:pt x="9" y="52"/>
                  </a:cubicBezTo>
                  <a:cubicBezTo>
                    <a:pt x="17" y="65"/>
                    <a:pt x="35" y="64"/>
                    <a:pt x="45" y="55"/>
                  </a:cubicBezTo>
                  <a:cubicBezTo>
                    <a:pt x="69" y="33"/>
                    <a:pt x="23" y="1"/>
                    <a:pt x="3" y="0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11576050" y="1127126"/>
              <a:ext cx="615950" cy="579438"/>
            </a:xfrm>
            <a:custGeom>
              <a:avLst/>
              <a:gdLst>
                <a:gd name="T0" fmla="*/ 39 w 164"/>
                <a:gd name="T1" fmla="*/ 18 h 154"/>
                <a:gd name="T2" fmla="*/ 10 w 164"/>
                <a:gd name="T3" fmla="*/ 5 h 154"/>
                <a:gd name="T4" fmla="*/ 0 w 164"/>
                <a:gd name="T5" fmla="*/ 28 h 154"/>
                <a:gd name="T6" fmla="*/ 17 w 164"/>
                <a:gd name="T7" fmla="*/ 71 h 154"/>
                <a:gd name="T8" fmla="*/ 53 w 164"/>
                <a:gd name="T9" fmla="*/ 117 h 154"/>
                <a:gd name="T10" fmla="*/ 54 w 164"/>
                <a:gd name="T11" fmla="*/ 117 h 154"/>
                <a:gd name="T12" fmla="*/ 53 w 164"/>
                <a:gd name="T13" fmla="*/ 116 h 154"/>
                <a:gd name="T14" fmla="*/ 158 w 164"/>
                <a:gd name="T15" fmla="*/ 117 h 154"/>
                <a:gd name="T16" fmla="*/ 145 w 164"/>
                <a:gd name="T17" fmla="*/ 87 h 154"/>
                <a:gd name="T18" fmla="*/ 142 w 164"/>
                <a:gd name="T19" fmla="*/ 78 h 154"/>
                <a:gd name="T20" fmla="*/ 139 w 164"/>
                <a:gd name="T21" fmla="*/ 66 h 154"/>
                <a:gd name="T22" fmla="*/ 119 w 164"/>
                <a:gd name="T23" fmla="*/ 53 h 154"/>
                <a:gd name="T24" fmla="*/ 119 w 164"/>
                <a:gd name="T25" fmla="*/ 53 h 154"/>
                <a:gd name="T26" fmla="*/ 87 w 164"/>
                <a:gd name="T27" fmla="*/ 30 h 154"/>
                <a:gd name="T28" fmla="*/ 69 w 164"/>
                <a:gd name="T29" fmla="*/ 5 h 154"/>
                <a:gd name="T30" fmla="*/ 39 w 164"/>
                <a:gd name="T31" fmla="*/ 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154">
                  <a:moveTo>
                    <a:pt x="39" y="18"/>
                  </a:moveTo>
                  <a:cubicBezTo>
                    <a:pt x="31" y="11"/>
                    <a:pt x="21" y="2"/>
                    <a:pt x="10" y="5"/>
                  </a:cubicBezTo>
                  <a:cubicBezTo>
                    <a:pt x="1" y="8"/>
                    <a:pt x="0" y="21"/>
                    <a:pt x="0" y="28"/>
                  </a:cubicBezTo>
                  <a:cubicBezTo>
                    <a:pt x="1" y="44"/>
                    <a:pt x="8" y="58"/>
                    <a:pt x="17" y="71"/>
                  </a:cubicBezTo>
                  <a:cubicBezTo>
                    <a:pt x="28" y="86"/>
                    <a:pt x="45" y="99"/>
                    <a:pt x="53" y="117"/>
                  </a:cubicBezTo>
                  <a:cubicBezTo>
                    <a:pt x="53" y="118"/>
                    <a:pt x="54" y="117"/>
                    <a:pt x="54" y="117"/>
                  </a:cubicBezTo>
                  <a:cubicBezTo>
                    <a:pt x="54" y="116"/>
                    <a:pt x="54" y="116"/>
                    <a:pt x="53" y="116"/>
                  </a:cubicBezTo>
                  <a:cubicBezTo>
                    <a:pt x="78" y="136"/>
                    <a:pt x="138" y="154"/>
                    <a:pt x="158" y="117"/>
                  </a:cubicBezTo>
                  <a:cubicBezTo>
                    <a:pt x="164" y="104"/>
                    <a:pt x="156" y="93"/>
                    <a:pt x="145" y="87"/>
                  </a:cubicBezTo>
                  <a:cubicBezTo>
                    <a:pt x="140" y="84"/>
                    <a:pt x="142" y="83"/>
                    <a:pt x="142" y="78"/>
                  </a:cubicBezTo>
                  <a:cubicBezTo>
                    <a:pt x="143" y="74"/>
                    <a:pt x="141" y="69"/>
                    <a:pt x="139" y="66"/>
                  </a:cubicBezTo>
                  <a:cubicBezTo>
                    <a:pt x="135" y="59"/>
                    <a:pt x="127" y="53"/>
                    <a:pt x="119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40"/>
                    <a:pt x="100" y="24"/>
                    <a:pt x="87" y="30"/>
                  </a:cubicBezTo>
                  <a:cubicBezTo>
                    <a:pt x="88" y="19"/>
                    <a:pt x="81" y="9"/>
                    <a:pt x="69" y="5"/>
                  </a:cubicBezTo>
                  <a:cubicBezTo>
                    <a:pt x="57" y="0"/>
                    <a:pt x="45" y="7"/>
                    <a:pt x="39" y="18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8953500" y="2816226"/>
              <a:ext cx="415925" cy="733425"/>
            </a:xfrm>
            <a:custGeom>
              <a:avLst/>
              <a:gdLst>
                <a:gd name="T0" fmla="*/ 81 w 111"/>
                <a:gd name="T1" fmla="*/ 163 h 195"/>
                <a:gd name="T2" fmla="*/ 82 w 111"/>
                <a:gd name="T3" fmla="*/ 132 h 195"/>
                <a:gd name="T4" fmla="*/ 99 w 111"/>
                <a:gd name="T5" fmla="*/ 96 h 195"/>
                <a:gd name="T6" fmla="*/ 99 w 111"/>
                <a:gd name="T7" fmla="*/ 96 h 195"/>
                <a:gd name="T8" fmla="*/ 109 w 111"/>
                <a:gd name="T9" fmla="*/ 75 h 195"/>
                <a:gd name="T10" fmla="*/ 106 w 111"/>
                <a:gd name="T11" fmla="*/ 63 h 195"/>
                <a:gd name="T12" fmla="*/ 103 w 111"/>
                <a:gd name="T13" fmla="*/ 53 h 195"/>
                <a:gd name="T14" fmla="*/ 99 w 111"/>
                <a:gd name="T15" fmla="*/ 21 h 195"/>
                <a:gd name="T16" fmla="*/ 10 w 111"/>
                <a:gd name="T17" fmla="*/ 76 h 195"/>
                <a:gd name="T18" fmla="*/ 10 w 111"/>
                <a:gd name="T19" fmla="*/ 74 h 195"/>
                <a:gd name="T20" fmla="*/ 9 w 111"/>
                <a:gd name="T21" fmla="*/ 75 h 195"/>
                <a:gd name="T22" fmla="*/ 1 w 111"/>
                <a:gd name="T23" fmla="*/ 133 h 195"/>
                <a:gd name="T24" fmla="*/ 9 w 111"/>
                <a:gd name="T25" fmla="*/ 178 h 195"/>
                <a:gd name="T26" fmla="*/ 29 w 111"/>
                <a:gd name="T27" fmla="*/ 193 h 195"/>
                <a:gd name="T28" fmla="*/ 47 w 111"/>
                <a:gd name="T29" fmla="*/ 167 h 195"/>
                <a:gd name="T30" fmla="*/ 81 w 111"/>
                <a:gd name="T31" fmla="*/ 16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95">
                  <a:moveTo>
                    <a:pt x="81" y="163"/>
                  </a:moveTo>
                  <a:cubicBezTo>
                    <a:pt x="88" y="154"/>
                    <a:pt x="89" y="141"/>
                    <a:pt x="82" y="132"/>
                  </a:cubicBezTo>
                  <a:cubicBezTo>
                    <a:pt x="97" y="130"/>
                    <a:pt x="105" y="108"/>
                    <a:pt x="99" y="96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5" y="92"/>
                    <a:pt x="110" y="83"/>
                    <a:pt x="109" y="75"/>
                  </a:cubicBezTo>
                  <a:cubicBezTo>
                    <a:pt x="109" y="71"/>
                    <a:pt x="108" y="66"/>
                    <a:pt x="106" y="63"/>
                  </a:cubicBezTo>
                  <a:cubicBezTo>
                    <a:pt x="103" y="59"/>
                    <a:pt x="100" y="58"/>
                    <a:pt x="103" y="53"/>
                  </a:cubicBezTo>
                  <a:cubicBezTo>
                    <a:pt x="109" y="43"/>
                    <a:pt x="111" y="29"/>
                    <a:pt x="99" y="21"/>
                  </a:cubicBezTo>
                  <a:cubicBezTo>
                    <a:pt x="63" y="0"/>
                    <a:pt x="21" y="46"/>
                    <a:pt x="10" y="76"/>
                  </a:cubicBezTo>
                  <a:cubicBezTo>
                    <a:pt x="10" y="75"/>
                    <a:pt x="10" y="75"/>
                    <a:pt x="10" y="74"/>
                  </a:cubicBezTo>
                  <a:cubicBezTo>
                    <a:pt x="10" y="74"/>
                    <a:pt x="9" y="74"/>
                    <a:pt x="9" y="75"/>
                  </a:cubicBezTo>
                  <a:cubicBezTo>
                    <a:pt x="11" y="94"/>
                    <a:pt x="3" y="114"/>
                    <a:pt x="1" y="133"/>
                  </a:cubicBezTo>
                  <a:cubicBezTo>
                    <a:pt x="0" y="148"/>
                    <a:pt x="2" y="164"/>
                    <a:pt x="9" y="178"/>
                  </a:cubicBezTo>
                  <a:cubicBezTo>
                    <a:pt x="13" y="185"/>
                    <a:pt x="20" y="195"/>
                    <a:pt x="29" y="193"/>
                  </a:cubicBezTo>
                  <a:cubicBezTo>
                    <a:pt x="40" y="190"/>
                    <a:pt x="44" y="177"/>
                    <a:pt x="47" y="167"/>
                  </a:cubicBezTo>
                  <a:cubicBezTo>
                    <a:pt x="58" y="173"/>
                    <a:pt x="72" y="173"/>
                    <a:pt x="81" y="16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7140575" y="3560763"/>
              <a:ext cx="1006475" cy="838200"/>
            </a:xfrm>
            <a:custGeom>
              <a:avLst/>
              <a:gdLst>
                <a:gd name="T0" fmla="*/ 261 w 268"/>
                <a:gd name="T1" fmla="*/ 30 h 223"/>
                <a:gd name="T2" fmla="*/ 211 w 268"/>
                <a:gd name="T3" fmla="*/ 2 h 223"/>
                <a:gd name="T4" fmla="*/ 133 w 268"/>
                <a:gd name="T5" fmla="*/ 13 h 223"/>
                <a:gd name="T6" fmla="*/ 72 w 268"/>
                <a:gd name="T7" fmla="*/ 40 h 223"/>
                <a:gd name="T8" fmla="*/ 71 w 268"/>
                <a:gd name="T9" fmla="*/ 41 h 223"/>
                <a:gd name="T10" fmla="*/ 21 w 268"/>
                <a:gd name="T11" fmla="*/ 88 h 223"/>
                <a:gd name="T12" fmla="*/ 1 w 268"/>
                <a:gd name="T13" fmla="*/ 155 h 223"/>
                <a:gd name="T14" fmla="*/ 33 w 268"/>
                <a:gd name="T15" fmla="*/ 208 h 223"/>
                <a:gd name="T16" fmla="*/ 62 w 268"/>
                <a:gd name="T17" fmla="*/ 198 h 223"/>
                <a:gd name="T18" fmla="*/ 116 w 268"/>
                <a:gd name="T19" fmla="*/ 183 h 223"/>
                <a:gd name="T20" fmla="*/ 168 w 268"/>
                <a:gd name="T21" fmla="*/ 196 h 223"/>
                <a:gd name="T22" fmla="*/ 169 w 268"/>
                <a:gd name="T23" fmla="*/ 162 h 223"/>
                <a:gd name="T24" fmla="*/ 203 w 268"/>
                <a:gd name="T25" fmla="*/ 159 h 223"/>
                <a:gd name="T26" fmla="*/ 210 w 268"/>
                <a:gd name="T27" fmla="*/ 119 h 223"/>
                <a:gd name="T28" fmla="*/ 232 w 268"/>
                <a:gd name="T29" fmla="*/ 110 h 223"/>
                <a:gd name="T30" fmla="*/ 232 w 268"/>
                <a:gd name="T31" fmla="*/ 78 h 223"/>
                <a:gd name="T32" fmla="*/ 262 w 268"/>
                <a:gd name="T33" fmla="*/ 64 h 223"/>
                <a:gd name="T34" fmla="*/ 261 w 268"/>
                <a:gd name="T35" fmla="*/ 3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8" h="223">
                  <a:moveTo>
                    <a:pt x="261" y="30"/>
                  </a:moveTo>
                  <a:cubicBezTo>
                    <a:pt x="252" y="11"/>
                    <a:pt x="231" y="3"/>
                    <a:pt x="211" y="2"/>
                  </a:cubicBezTo>
                  <a:cubicBezTo>
                    <a:pt x="184" y="0"/>
                    <a:pt x="158" y="5"/>
                    <a:pt x="133" y="13"/>
                  </a:cubicBezTo>
                  <a:cubicBezTo>
                    <a:pt x="112" y="19"/>
                    <a:pt x="88" y="26"/>
                    <a:pt x="72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51" y="52"/>
                    <a:pt x="33" y="68"/>
                    <a:pt x="21" y="88"/>
                  </a:cubicBezTo>
                  <a:cubicBezTo>
                    <a:pt x="9" y="107"/>
                    <a:pt x="0" y="132"/>
                    <a:pt x="1" y="155"/>
                  </a:cubicBezTo>
                  <a:cubicBezTo>
                    <a:pt x="3" y="175"/>
                    <a:pt x="13" y="199"/>
                    <a:pt x="33" y="208"/>
                  </a:cubicBezTo>
                  <a:cubicBezTo>
                    <a:pt x="46" y="213"/>
                    <a:pt x="58" y="211"/>
                    <a:pt x="62" y="198"/>
                  </a:cubicBezTo>
                  <a:cubicBezTo>
                    <a:pt x="77" y="223"/>
                    <a:pt x="109" y="209"/>
                    <a:pt x="116" y="183"/>
                  </a:cubicBezTo>
                  <a:cubicBezTo>
                    <a:pt x="129" y="195"/>
                    <a:pt x="152" y="211"/>
                    <a:pt x="168" y="196"/>
                  </a:cubicBezTo>
                  <a:cubicBezTo>
                    <a:pt x="178" y="187"/>
                    <a:pt x="176" y="173"/>
                    <a:pt x="169" y="162"/>
                  </a:cubicBezTo>
                  <a:cubicBezTo>
                    <a:pt x="180" y="169"/>
                    <a:pt x="194" y="170"/>
                    <a:pt x="203" y="159"/>
                  </a:cubicBezTo>
                  <a:cubicBezTo>
                    <a:pt x="212" y="148"/>
                    <a:pt x="213" y="133"/>
                    <a:pt x="210" y="119"/>
                  </a:cubicBezTo>
                  <a:cubicBezTo>
                    <a:pt x="219" y="123"/>
                    <a:pt x="227" y="120"/>
                    <a:pt x="232" y="110"/>
                  </a:cubicBezTo>
                  <a:cubicBezTo>
                    <a:pt x="235" y="101"/>
                    <a:pt x="238" y="86"/>
                    <a:pt x="232" y="78"/>
                  </a:cubicBezTo>
                  <a:cubicBezTo>
                    <a:pt x="244" y="78"/>
                    <a:pt x="256" y="75"/>
                    <a:pt x="262" y="64"/>
                  </a:cubicBezTo>
                  <a:cubicBezTo>
                    <a:pt x="268" y="54"/>
                    <a:pt x="266" y="40"/>
                    <a:pt x="261" y="30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2916238" y="5376863"/>
              <a:ext cx="319088" cy="312738"/>
            </a:xfrm>
            <a:custGeom>
              <a:avLst/>
              <a:gdLst>
                <a:gd name="T0" fmla="*/ 75 w 85"/>
                <a:gd name="T1" fmla="*/ 21 h 83"/>
                <a:gd name="T2" fmla="*/ 28 w 85"/>
                <a:gd name="T3" fmla="*/ 0 h 83"/>
                <a:gd name="T4" fmla="*/ 27 w 85"/>
                <a:gd name="T5" fmla="*/ 2 h 83"/>
                <a:gd name="T6" fmla="*/ 26 w 85"/>
                <a:gd name="T7" fmla="*/ 3 h 83"/>
                <a:gd name="T8" fmla="*/ 26 w 85"/>
                <a:gd name="T9" fmla="*/ 4 h 83"/>
                <a:gd name="T10" fmla="*/ 26 w 85"/>
                <a:gd name="T11" fmla="*/ 4 h 83"/>
                <a:gd name="T12" fmla="*/ 9 w 85"/>
                <a:gd name="T13" fmla="*/ 65 h 83"/>
                <a:gd name="T14" fmla="*/ 22 w 85"/>
                <a:gd name="T15" fmla="*/ 75 h 83"/>
                <a:gd name="T16" fmla="*/ 36 w 85"/>
                <a:gd name="T17" fmla="*/ 63 h 83"/>
                <a:gd name="T18" fmla="*/ 71 w 85"/>
                <a:gd name="T19" fmla="*/ 45 h 83"/>
                <a:gd name="T20" fmla="*/ 85 w 85"/>
                <a:gd name="T21" fmla="*/ 34 h 83"/>
                <a:gd name="T22" fmla="*/ 75 w 85"/>
                <a:gd name="T23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83">
                  <a:moveTo>
                    <a:pt x="75" y="21"/>
                  </a:moveTo>
                  <a:cubicBezTo>
                    <a:pt x="61" y="12"/>
                    <a:pt x="44" y="6"/>
                    <a:pt x="28" y="0"/>
                  </a:cubicBezTo>
                  <a:cubicBezTo>
                    <a:pt x="27" y="0"/>
                    <a:pt x="26" y="1"/>
                    <a:pt x="27" y="2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6" y="3"/>
                    <a:pt x="26" y="3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6" y="22"/>
                    <a:pt x="0" y="43"/>
                    <a:pt x="9" y="65"/>
                  </a:cubicBezTo>
                  <a:cubicBezTo>
                    <a:pt x="11" y="69"/>
                    <a:pt x="16" y="75"/>
                    <a:pt x="22" y="75"/>
                  </a:cubicBezTo>
                  <a:cubicBezTo>
                    <a:pt x="29" y="75"/>
                    <a:pt x="33" y="69"/>
                    <a:pt x="36" y="63"/>
                  </a:cubicBezTo>
                  <a:cubicBezTo>
                    <a:pt x="50" y="83"/>
                    <a:pt x="79" y="64"/>
                    <a:pt x="71" y="45"/>
                  </a:cubicBezTo>
                  <a:cubicBezTo>
                    <a:pt x="77" y="43"/>
                    <a:pt x="84" y="41"/>
                    <a:pt x="85" y="34"/>
                  </a:cubicBezTo>
                  <a:cubicBezTo>
                    <a:pt x="85" y="29"/>
                    <a:pt x="80" y="24"/>
                    <a:pt x="75" y="2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241675" y="3756026"/>
              <a:ext cx="458788" cy="538163"/>
            </a:xfrm>
            <a:custGeom>
              <a:avLst/>
              <a:gdLst>
                <a:gd name="T0" fmla="*/ 81 w 122"/>
                <a:gd name="T1" fmla="*/ 121 h 143"/>
                <a:gd name="T2" fmla="*/ 31 w 122"/>
                <a:gd name="T3" fmla="*/ 136 h 143"/>
                <a:gd name="T4" fmla="*/ 5 w 122"/>
                <a:gd name="T5" fmla="*/ 103 h 143"/>
                <a:gd name="T6" fmla="*/ 7 w 122"/>
                <a:gd name="T7" fmla="*/ 52 h 143"/>
                <a:gd name="T8" fmla="*/ 7 w 122"/>
                <a:gd name="T9" fmla="*/ 51 h 143"/>
                <a:gd name="T10" fmla="*/ 22 w 122"/>
                <a:gd name="T11" fmla="*/ 23 h 143"/>
                <a:gd name="T12" fmla="*/ 40 w 122"/>
                <a:gd name="T13" fmla="*/ 5 h 143"/>
                <a:gd name="T14" fmla="*/ 57 w 122"/>
                <a:gd name="T15" fmla="*/ 25 h 143"/>
                <a:gd name="T16" fmla="*/ 61 w 122"/>
                <a:gd name="T17" fmla="*/ 24 h 143"/>
                <a:gd name="T18" fmla="*/ 60 w 122"/>
                <a:gd name="T19" fmla="*/ 23 h 143"/>
                <a:gd name="T20" fmla="*/ 60 w 122"/>
                <a:gd name="T21" fmla="*/ 23 h 143"/>
                <a:gd name="T22" fmla="*/ 64 w 122"/>
                <a:gd name="T23" fmla="*/ 14 h 143"/>
                <a:gd name="T24" fmla="*/ 73 w 122"/>
                <a:gd name="T25" fmla="*/ 7 h 143"/>
                <a:gd name="T26" fmla="*/ 90 w 122"/>
                <a:gd name="T27" fmla="*/ 22 h 143"/>
                <a:gd name="T28" fmla="*/ 93 w 122"/>
                <a:gd name="T29" fmla="*/ 24 h 143"/>
                <a:gd name="T30" fmla="*/ 93 w 122"/>
                <a:gd name="T31" fmla="*/ 23 h 143"/>
                <a:gd name="T32" fmla="*/ 95 w 122"/>
                <a:gd name="T33" fmla="*/ 21 h 143"/>
                <a:gd name="T34" fmla="*/ 107 w 122"/>
                <a:gd name="T35" fmla="*/ 14 h 143"/>
                <a:gd name="T36" fmla="*/ 117 w 122"/>
                <a:gd name="T37" fmla="*/ 23 h 143"/>
                <a:gd name="T38" fmla="*/ 121 w 122"/>
                <a:gd name="T39" fmla="*/ 48 h 143"/>
                <a:gd name="T40" fmla="*/ 116 w 122"/>
                <a:gd name="T41" fmla="*/ 71 h 143"/>
                <a:gd name="T42" fmla="*/ 116 w 122"/>
                <a:gd name="T43" fmla="*/ 71 h 143"/>
                <a:gd name="T44" fmla="*/ 81 w 122"/>
                <a:gd name="T45" fmla="*/ 12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143">
                  <a:moveTo>
                    <a:pt x="81" y="121"/>
                  </a:moveTo>
                  <a:cubicBezTo>
                    <a:pt x="67" y="132"/>
                    <a:pt x="49" y="143"/>
                    <a:pt x="31" y="136"/>
                  </a:cubicBezTo>
                  <a:cubicBezTo>
                    <a:pt x="17" y="132"/>
                    <a:pt x="9" y="116"/>
                    <a:pt x="5" y="103"/>
                  </a:cubicBezTo>
                  <a:cubicBezTo>
                    <a:pt x="0" y="85"/>
                    <a:pt x="4" y="69"/>
                    <a:pt x="7" y="52"/>
                  </a:cubicBezTo>
                  <a:cubicBezTo>
                    <a:pt x="7" y="52"/>
                    <a:pt x="7" y="52"/>
                    <a:pt x="7" y="51"/>
                  </a:cubicBezTo>
                  <a:cubicBezTo>
                    <a:pt x="11" y="41"/>
                    <a:pt x="16" y="32"/>
                    <a:pt x="22" y="23"/>
                  </a:cubicBezTo>
                  <a:cubicBezTo>
                    <a:pt x="27" y="16"/>
                    <a:pt x="32" y="9"/>
                    <a:pt x="40" y="5"/>
                  </a:cubicBezTo>
                  <a:cubicBezTo>
                    <a:pt x="51" y="0"/>
                    <a:pt x="55" y="18"/>
                    <a:pt x="57" y="25"/>
                  </a:cubicBezTo>
                  <a:cubicBezTo>
                    <a:pt x="57" y="28"/>
                    <a:pt x="61" y="27"/>
                    <a:pt x="61" y="24"/>
                  </a:cubicBezTo>
                  <a:cubicBezTo>
                    <a:pt x="61" y="24"/>
                    <a:pt x="61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3" y="20"/>
                    <a:pt x="63" y="17"/>
                    <a:pt x="64" y="14"/>
                  </a:cubicBezTo>
                  <a:cubicBezTo>
                    <a:pt x="66" y="11"/>
                    <a:pt x="69" y="8"/>
                    <a:pt x="73" y="7"/>
                  </a:cubicBezTo>
                  <a:cubicBezTo>
                    <a:pt x="83" y="2"/>
                    <a:pt x="88" y="14"/>
                    <a:pt x="90" y="22"/>
                  </a:cubicBezTo>
                  <a:cubicBezTo>
                    <a:pt x="90" y="23"/>
                    <a:pt x="92" y="24"/>
                    <a:pt x="93" y="24"/>
                  </a:cubicBezTo>
                  <a:cubicBezTo>
                    <a:pt x="93" y="24"/>
                    <a:pt x="93" y="23"/>
                    <a:pt x="93" y="23"/>
                  </a:cubicBezTo>
                  <a:cubicBezTo>
                    <a:pt x="94" y="23"/>
                    <a:pt x="95" y="22"/>
                    <a:pt x="95" y="21"/>
                  </a:cubicBezTo>
                  <a:cubicBezTo>
                    <a:pt x="97" y="17"/>
                    <a:pt x="101" y="12"/>
                    <a:pt x="107" y="14"/>
                  </a:cubicBezTo>
                  <a:cubicBezTo>
                    <a:pt x="111" y="15"/>
                    <a:pt x="114" y="20"/>
                    <a:pt x="117" y="23"/>
                  </a:cubicBezTo>
                  <a:cubicBezTo>
                    <a:pt x="122" y="30"/>
                    <a:pt x="122" y="40"/>
                    <a:pt x="121" y="48"/>
                  </a:cubicBezTo>
                  <a:cubicBezTo>
                    <a:pt x="120" y="56"/>
                    <a:pt x="118" y="63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0" y="95"/>
                    <a:pt x="99" y="108"/>
                    <a:pt x="81" y="12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506413" y="3602038"/>
              <a:ext cx="1103313" cy="733425"/>
            </a:xfrm>
            <a:custGeom>
              <a:avLst/>
              <a:gdLst>
                <a:gd name="T0" fmla="*/ 282 w 294"/>
                <a:gd name="T1" fmla="*/ 96 h 195"/>
                <a:gd name="T2" fmla="*/ 248 w 294"/>
                <a:gd name="T3" fmla="*/ 94 h 195"/>
                <a:gd name="T4" fmla="*/ 236 w 294"/>
                <a:gd name="T5" fmla="*/ 65 h 195"/>
                <a:gd name="T6" fmla="*/ 213 w 294"/>
                <a:gd name="T7" fmla="*/ 64 h 195"/>
                <a:gd name="T8" fmla="*/ 192 w 294"/>
                <a:gd name="T9" fmla="*/ 29 h 195"/>
                <a:gd name="T10" fmla="*/ 159 w 294"/>
                <a:gd name="T11" fmla="*/ 39 h 195"/>
                <a:gd name="T12" fmla="*/ 146 w 294"/>
                <a:gd name="T13" fmla="*/ 8 h 195"/>
                <a:gd name="T14" fmla="*/ 102 w 294"/>
                <a:gd name="T15" fmla="*/ 39 h 195"/>
                <a:gd name="T16" fmla="*/ 46 w 294"/>
                <a:gd name="T17" fmla="*/ 45 h 195"/>
                <a:gd name="T18" fmla="*/ 16 w 294"/>
                <a:gd name="T19" fmla="*/ 47 h 195"/>
                <a:gd name="T20" fmla="*/ 6 w 294"/>
                <a:gd name="T21" fmla="*/ 108 h 195"/>
                <a:gd name="T22" fmla="*/ 48 w 294"/>
                <a:gd name="T23" fmla="*/ 162 h 195"/>
                <a:gd name="T24" fmla="*/ 113 w 294"/>
                <a:gd name="T25" fmla="*/ 188 h 195"/>
                <a:gd name="T26" fmla="*/ 113 w 294"/>
                <a:gd name="T27" fmla="*/ 189 h 195"/>
                <a:gd name="T28" fmla="*/ 180 w 294"/>
                <a:gd name="T29" fmla="*/ 191 h 195"/>
                <a:gd name="T30" fmla="*/ 257 w 294"/>
                <a:gd name="T31" fmla="*/ 173 h 195"/>
                <a:gd name="T32" fmla="*/ 293 w 294"/>
                <a:gd name="T33" fmla="*/ 128 h 195"/>
                <a:gd name="T34" fmla="*/ 282 w 294"/>
                <a:gd name="T35" fmla="*/ 9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4" h="195">
                  <a:moveTo>
                    <a:pt x="282" y="96"/>
                  </a:moveTo>
                  <a:cubicBezTo>
                    <a:pt x="271" y="88"/>
                    <a:pt x="259" y="89"/>
                    <a:pt x="248" y="94"/>
                  </a:cubicBezTo>
                  <a:cubicBezTo>
                    <a:pt x="251" y="84"/>
                    <a:pt x="243" y="71"/>
                    <a:pt x="236" y="65"/>
                  </a:cubicBezTo>
                  <a:cubicBezTo>
                    <a:pt x="229" y="57"/>
                    <a:pt x="220" y="58"/>
                    <a:pt x="213" y="64"/>
                  </a:cubicBezTo>
                  <a:cubicBezTo>
                    <a:pt x="211" y="50"/>
                    <a:pt x="204" y="36"/>
                    <a:pt x="192" y="29"/>
                  </a:cubicBezTo>
                  <a:cubicBezTo>
                    <a:pt x="180" y="22"/>
                    <a:pt x="166" y="28"/>
                    <a:pt x="159" y="39"/>
                  </a:cubicBezTo>
                  <a:cubicBezTo>
                    <a:pt x="161" y="27"/>
                    <a:pt x="158" y="13"/>
                    <a:pt x="146" y="8"/>
                  </a:cubicBezTo>
                  <a:cubicBezTo>
                    <a:pt x="125" y="0"/>
                    <a:pt x="110" y="23"/>
                    <a:pt x="102" y="39"/>
                  </a:cubicBezTo>
                  <a:cubicBezTo>
                    <a:pt x="86" y="18"/>
                    <a:pt x="51" y="16"/>
                    <a:pt x="46" y="45"/>
                  </a:cubicBezTo>
                  <a:cubicBezTo>
                    <a:pt x="38" y="35"/>
                    <a:pt x="25" y="37"/>
                    <a:pt x="16" y="47"/>
                  </a:cubicBezTo>
                  <a:cubicBezTo>
                    <a:pt x="0" y="62"/>
                    <a:pt x="0" y="89"/>
                    <a:pt x="6" y="108"/>
                  </a:cubicBezTo>
                  <a:cubicBezTo>
                    <a:pt x="13" y="130"/>
                    <a:pt x="31" y="149"/>
                    <a:pt x="48" y="162"/>
                  </a:cubicBezTo>
                  <a:cubicBezTo>
                    <a:pt x="67" y="177"/>
                    <a:pt x="90" y="185"/>
                    <a:pt x="113" y="188"/>
                  </a:cubicBezTo>
                  <a:cubicBezTo>
                    <a:pt x="113" y="188"/>
                    <a:pt x="113" y="189"/>
                    <a:pt x="113" y="189"/>
                  </a:cubicBezTo>
                  <a:cubicBezTo>
                    <a:pt x="134" y="195"/>
                    <a:pt x="159" y="193"/>
                    <a:pt x="180" y="191"/>
                  </a:cubicBezTo>
                  <a:cubicBezTo>
                    <a:pt x="206" y="189"/>
                    <a:pt x="233" y="184"/>
                    <a:pt x="257" y="173"/>
                  </a:cubicBezTo>
                  <a:cubicBezTo>
                    <a:pt x="275" y="164"/>
                    <a:pt x="291" y="149"/>
                    <a:pt x="293" y="128"/>
                  </a:cubicBezTo>
                  <a:cubicBezTo>
                    <a:pt x="294" y="117"/>
                    <a:pt x="291" y="103"/>
                    <a:pt x="282" y="96"/>
                  </a:cubicBezTo>
                  <a:close/>
                </a:path>
              </a:pathLst>
            </a:custGeom>
            <a:solidFill>
              <a:srgbClr val="DC4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539750" y="3808413"/>
              <a:ext cx="990600" cy="527050"/>
            </a:xfrm>
            <a:custGeom>
              <a:avLst/>
              <a:gdLst>
                <a:gd name="T0" fmla="*/ 234 w 264"/>
                <a:gd name="T1" fmla="*/ 79 h 140"/>
                <a:gd name="T2" fmla="*/ 227 w 264"/>
                <a:gd name="T3" fmla="*/ 55 h 140"/>
                <a:gd name="T4" fmla="*/ 200 w 264"/>
                <a:gd name="T5" fmla="*/ 61 h 140"/>
                <a:gd name="T6" fmla="*/ 167 w 264"/>
                <a:gd name="T7" fmla="*/ 31 h 140"/>
                <a:gd name="T8" fmla="*/ 152 w 264"/>
                <a:gd name="T9" fmla="*/ 9 h 140"/>
                <a:gd name="T10" fmla="*/ 126 w 264"/>
                <a:gd name="T11" fmla="*/ 23 h 140"/>
                <a:gd name="T12" fmla="*/ 83 w 264"/>
                <a:gd name="T13" fmla="*/ 21 h 140"/>
                <a:gd name="T14" fmla="*/ 58 w 264"/>
                <a:gd name="T15" fmla="*/ 11 h 140"/>
                <a:gd name="T16" fmla="*/ 43 w 264"/>
                <a:gd name="T17" fmla="*/ 29 h 140"/>
                <a:gd name="T18" fmla="*/ 43 w 264"/>
                <a:gd name="T19" fmla="*/ 29 h 140"/>
                <a:gd name="T20" fmla="*/ 7 w 264"/>
                <a:gd name="T21" fmla="*/ 33 h 140"/>
                <a:gd name="T22" fmla="*/ 10 w 264"/>
                <a:gd name="T23" fmla="*/ 73 h 140"/>
                <a:gd name="T24" fmla="*/ 45 w 264"/>
                <a:gd name="T25" fmla="*/ 113 h 140"/>
                <a:gd name="T26" fmla="*/ 99 w 264"/>
                <a:gd name="T27" fmla="*/ 137 h 140"/>
                <a:gd name="T28" fmla="*/ 100 w 264"/>
                <a:gd name="T29" fmla="*/ 135 h 140"/>
                <a:gd name="T30" fmla="*/ 125 w 264"/>
                <a:gd name="T31" fmla="*/ 139 h 140"/>
                <a:gd name="T32" fmla="*/ 166 w 264"/>
                <a:gd name="T33" fmla="*/ 138 h 140"/>
                <a:gd name="T34" fmla="*/ 229 w 264"/>
                <a:gd name="T35" fmla="*/ 125 h 140"/>
                <a:gd name="T36" fmla="*/ 261 w 264"/>
                <a:gd name="T37" fmla="*/ 88 h 140"/>
                <a:gd name="T38" fmla="*/ 234 w 264"/>
                <a:gd name="T39" fmla="*/ 7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4" h="140">
                  <a:moveTo>
                    <a:pt x="234" y="79"/>
                  </a:moveTo>
                  <a:cubicBezTo>
                    <a:pt x="236" y="70"/>
                    <a:pt x="236" y="60"/>
                    <a:pt x="227" y="55"/>
                  </a:cubicBezTo>
                  <a:cubicBezTo>
                    <a:pt x="219" y="51"/>
                    <a:pt x="208" y="56"/>
                    <a:pt x="200" y="61"/>
                  </a:cubicBezTo>
                  <a:cubicBezTo>
                    <a:pt x="202" y="40"/>
                    <a:pt x="184" y="12"/>
                    <a:pt x="167" y="31"/>
                  </a:cubicBezTo>
                  <a:cubicBezTo>
                    <a:pt x="167" y="21"/>
                    <a:pt x="164" y="11"/>
                    <a:pt x="152" y="9"/>
                  </a:cubicBezTo>
                  <a:cubicBezTo>
                    <a:pt x="142" y="7"/>
                    <a:pt x="132" y="14"/>
                    <a:pt x="126" y="23"/>
                  </a:cubicBezTo>
                  <a:cubicBezTo>
                    <a:pt x="119" y="0"/>
                    <a:pt x="94" y="4"/>
                    <a:pt x="83" y="21"/>
                  </a:cubicBezTo>
                  <a:cubicBezTo>
                    <a:pt x="77" y="14"/>
                    <a:pt x="67" y="9"/>
                    <a:pt x="58" y="11"/>
                  </a:cubicBezTo>
                  <a:cubicBezTo>
                    <a:pt x="49" y="12"/>
                    <a:pt x="42" y="1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31" y="24"/>
                    <a:pt x="16" y="21"/>
                    <a:pt x="7" y="33"/>
                  </a:cubicBezTo>
                  <a:cubicBezTo>
                    <a:pt x="0" y="44"/>
                    <a:pt x="5" y="62"/>
                    <a:pt x="10" y="73"/>
                  </a:cubicBezTo>
                  <a:cubicBezTo>
                    <a:pt x="17" y="89"/>
                    <a:pt x="31" y="103"/>
                    <a:pt x="45" y="113"/>
                  </a:cubicBezTo>
                  <a:cubicBezTo>
                    <a:pt x="60" y="124"/>
                    <a:pt x="79" y="136"/>
                    <a:pt x="99" y="137"/>
                  </a:cubicBezTo>
                  <a:cubicBezTo>
                    <a:pt x="99" y="137"/>
                    <a:pt x="100" y="136"/>
                    <a:pt x="100" y="135"/>
                  </a:cubicBezTo>
                  <a:cubicBezTo>
                    <a:pt x="107" y="139"/>
                    <a:pt x="118" y="138"/>
                    <a:pt x="125" y="139"/>
                  </a:cubicBezTo>
                  <a:cubicBezTo>
                    <a:pt x="138" y="140"/>
                    <a:pt x="152" y="139"/>
                    <a:pt x="166" y="138"/>
                  </a:cubicBezTo>
                  <a:cubicBezTo>
                    <a:pt x="187" y="137"/>
                    <a:pt x="209" y="133"/>
                    <a:pt x="229" y="125"/>
                  </a:cubicBezTo>
                  <a:cubicBezTo>
                    <a:pt x="244" y="118"/>
                    <a:pt x="264" y="106"/>
                    <a:pt x="261" y="88"/>
                  </a:cubicBezTo>
                  <a:cubicBezTo>
                    <a:pt x="259" y="74"/>
                    <a:pt x="244" y="74"/>
                    <a:pt x="234" y="7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660400" y="3973513"/>
              <a:ext cx="682625" cy="354013"/>
            </a:xfrm>
            <a:custGeom>
              <a:avLst/>
              <a:gdLst>
                <a:gd name="T0" fmla="*/ 175 w 182"/>
                <a:gd name="T1" fmla="*/ 54 h 94"/>
                <a:gd name="T2" fmla="*/ 155 w 182"/>
                <a:gd name="T3" fmla="*/ 54 h 94"/>
                <a:gd name="T4" fmla="*/ 133 w 182"/>
                <a:gd name="T5" fmla="*/ 41 h 94"/>
                <a:gd name="T6" fmla="*/ 106 w 182"/>
                <a:gd name="T7" fmla="*/ 26 h 94"/>
                <a:gd name="T8" fmla="*/ 67 w 182"/>
                <a:gd name="T9" fmla="*/ 21 h 94"/>
                <a:gd name="T10" fmla="*/ 36 w 182"/>
                <a:gd name="T11" fmla="*/ 17 h 94"/>
                <a:gd name="T12" fmla="*/ 9 w 182"/>
                <a:gd name="T13" fmla="*/ 10 h 94"/>
                <a:gd name="T14" fmla="*/ 3 w 182"/>
                <a:gd name="T15" fmla="*/ 35 h 94"/>
                <a:gd name="T16" fmla="*/ 68 w 182"/>
                <a:gd name="T17" fmla="*/ 91 h 94"/>
                <a:gd name="T18" fmla="*/ 70 w 182"/>
                <a:gd name="T19" fmla="*/ 93 h 94"/>
                <a:gd name="T20" fmla="*/ 168 w 182"/>
                <a:gd name="T21" fmla="*/ 75 h 94"/>
                <a:gd name="T22" fmla="*/ 175 w 182"/>
                <a:gd name="T23" fmla="*/ 5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" h="94">
                  <a:moveTo>
                    <a:pt x="175" y="54"/>
                  </a:moveTo>
                  <a:cubicBezTo>
                    <a:pt x="169" y="50"/>
                    <a:pt x="161" y="51"/>
                    <a:pt x="155" y="54"/>
                  </a:cubicBezTo>
                  <a:cubicBezTo>
                    <a:pt x="158" y="42"/>
                    <a:pt x="144" y="34"/>
                    <a:pt x="133" y="41"/>
                  </a:cubicBezTo>
                  <a:cubicBezTo>
                    <a:pt x="137" y="27"/>
                    <a:pt x="118" y="15"/>
                    <a:pt x="106" y="26"/>
                  </a:cubicBezTo>
                  <a:cubicBezTo>
                    <a:pt x="105" y="4"/>
                    <a:pt x="79" y="5"/>
                    <a:pt x="67" y="21"/>
                  </a:cubicBezTo>
                  <a:cubicBezTo>
                    <a:pt x="59" y="10"/>
                    <a:pt x="41" y="0"/>
                    <a:pt x="36" y="17"/>
                  </a:cubicBezTo>
                  <a:cubicBezTo>
                    <a:pt x="29" y="12"/>
                    <a:pt x="18" y="6"/>
                    <a:pt x="9" y="10"/>
                  </a:cubicBezTo>
                  <a:cubicBezTo>
                    <a:pt x="0" y="15"/>
                    <a:pt x="0" y="25"/>
                    <a:pt x="3" y="35"/>
                  </a:cubicBezTo>
                  <a:cubicBezTo>
                    <a:pt x="13" y="63"/>
                    <a:pt x="42" y="79"/>
                    <a:pt x="68" y="91"/>
                  </a:cubicBezTo>
                  <a:cubicBezTo>
                    <a:pt x="68" y="92"/>
                    <a:pt x="68" y="93"/>
                    <a:pt x="70" y="93"/>
                  </a:cubicBezTo>
                  <a:cubicBezTo>
                    <a:pt x="102" y="92"/>
                    <a:pt x="139" y="94"/>
                    <a:pt x="168" y="75"/>
                  </a:cubicBezTo>
                  <a:cubicBezTo>
                    <a:pt x="173" y="72"/>
                    <a:pt x="182" y="60"/>
                    <a:pt x="175" y="54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660400" y="4117976"/>
              <a:ext cx="492125" cy="582613"/>
            </a:xfrm>
            <a:custGeom>
              <a:avLst/>
              <a:gdLst>
                <a:gd name="T0" fmla="*/ 125 w 131"/>
                <a:gd name="T1" fmla="*/ 24 h 155"/>
                <a:gd name="T2" fmla="*/ 109 w 131"/>
                <a:gd name="T3" fmla="*/ 24 h 155"/>
                <a:gd name="T4" fmla="*/ 99 w 131"/>
                <a:gd name="T5" fmla="*/ 11 h 155"/>
                <a:gd name="T6" fmla="*/ 84 w 131"/>
                <a:gd name="T7" fmla="*/ 17 h 155"/>
                <a:gd name="T8" fmla="*/ 70 w 131"/>
                <a:gd name="T9" fmla="*/ 4 h 155"/>
                <a:gd name="T10" fmla="*/ 56 w 131"/>
                <a:gd name="T11" fmla="*/ 10 h 155"/>
                <a:gd name="T12" fmla="*/ 56 w 131"/>
                <a:gd name="T13" fmla="*/ 10 h 155"/>
                <a:gd name="T14" fmla="*/ 24 w 131"/>
                <a:gd name="T15" fmla="*/ 10 h 155"/>
                <a:gd name="T16" fmla="*/ 23 w 131"/>
                <a:gd name="T17" fmla="*/ 11 h 155"/>
                <a:gd name="T18" fmla="*/ 68 w 131"/>
                <a:gd name="T19" fmla="*/ 54 h 155"/>
                <a:gd name="T20" fmla="*/ 10 w 131"/>
                <a:gd name="T21" fmla="*/ 141 h 155"/>
                <a:gd name="T22" fmla="*/ 0 w 131"/>
                <a:gd name="T23" fmla="*/ 153 h 155"/>
                <a:gd name="T24" fmla="*/ 4 w 131"/>
                <a:gd name="T25" fmla="*/ 155 h 155"/>
                <a:gd name="T26" fmla="*/ 21 w 131"/>
                <a:gd name="T27" fmla="*/ 133 h 155"/>
                <a:gd name="T28" fmla="*/ 71 w 131"/>
                <a:gd name="T29" fmla="*/ 55 h 155"/>
                <a:gd name="T30" fmla="*/ 129 w 131"/>
                <a:gd name="T31" fmla="*/ 38 h 155"/>
                <a:gd name="T32" fmla="*/ 125 w 131"/>
                <a:gd name="T33" fmla="*/ 2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55">
                  <a:moveTo>
                    <a:pt x="125" y="24"/>
                  </a:moveTo>
                  <a:cubicBezTo>
                    <a:pt x="120" y="20"/>
                    <a:pt x="114" y="21"/>
                    <a:pt x="109" y="24"/>
                  </a:cubicBezTo>
                  <a:cubicBezTo>
                    <a:pt x="108" y="19"/>
                    <a:pt x="104" y="13"/>
                    <a:pt x="99" y="11"/>
                  </a:cubicBezTo>
                  <a:cubicBezTo>
                    <a:pt x="93" y="10"/>
                    <a:pt x="88" y="13"/>
                    <a:pt x="84" y="17"/>
                  </a:cubicBezTo>
                  <a:cubicBezTo>
                    <a:pt x="82" y="11"/>
                    <a:pt x="76" y="6"/>
                    <a:pt x="70" y="4"/>
                  </a:cubicBezTo>
                  <a:cubicBezTo>
                    <a:pt x="64" y="1"/>
                    <a:pt x="59" y="5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48" y="3"/>
                    <a:pt x="31" y="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5" y="32"/>
                    <a:pt x="49" y="47"/>
                    <a:pt x="68" y="54"/>
                  </a:cubicBezTo>
                  <a:cubicBezTo>
                    <a:pt x="56" y="88"/>
                    <a:pt x="32" y="113"/>
                    <a:pt x="10" y="141"/>
                  </a:cubicBezTo>
                  <a:cubicBezTo>
                    <a:pt x="7" y="145"/>
                    <a:pt x="3" y="149"/>
                    <a:pt x="0" y="153"/>
                  </a:cubicBezTo>
                  <a:cubicBezTo>
                    <a:pt x="1" y="154"/>
                    <a:pt x="2" y="154"/>
                    <a:pt x="4" y="155"/>
                  </a:cubicBezTo>
                  <a:cubicBezTo>
                    <a:pt x="9" y="148"/>
                    <a:pt x="15" y="140"/>
                    <a:pt x="21" y="133"/>
                  </a:cubicBezTo>
                  <a:cubicBezTo>
                    <a:pt x="40" y="110"/>
                    <a:pt x="64" y="85"/>
                    <a:pt x="71" y="55"/>
                  </a:cubicBezTo>
                  <a:cubicBezTo>
                    <a:pt x="88" y="58"/>
                    <a:pt x="124" y="60"/>
                    <a:pt x="129" y="38"/>
                  </a:cubicBezTo>
                  <a:cubicBezTo>
                    <a:pt x="131" y="33"/>
                    <a:pt x="130" y="26"/>
                    <a:pt x="125" y="24"/>
                  </a:cubicBezTo>
                  <a:close/>
                </a:path>
              </a:pathLst>
            </a:custGeom>
            <a:solidFill>
              <a:srgbClr val="F2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476250" y="4756151"/>
              <a:ext cx="476250" cy="647700"/>
            </a:xfrm>
            <a:custGeom>
              <a:avLst/>
              <a:gdLst>
                <a:gd name="T0" fmla="*/ 90 w 127"/>
                <a:gd name="T1" fmla="*/ 133 h 172"/>
                <a:gd name="T2" fmla="*/ 81 w 127"/>
                <a:gd name="T3" fmla="*/ 95 h 172"/>
                <a:gd name="T4" fmla="*/ 62 w 127"/>
                <a:gd name="T5" fmla="*/ 50 h 172"/>
                <a:gd name="T6" fmla="*/ 1 w 127"/>
                <a:gd name="T7" fmla="*/ 0 h 172"/>
                <a:gd name="T8" fmla="*/ 1 w 127"/>
                <a:gd name="T9" fmla="*/ 2 h 172"/>
                <a:gd name="T10" fmla="*/ 61 w 127"/>
                <a:gd name="T11" fmla="*/ 57 h 172"/>
                <a:gd name="T12" fmla="*/ 78 w 127"/>
                <a:gd name="T13" fmla="*/ 99 h 172"/>
                <a:gd name="T14" fmla="*/ 87 w 127"/>
                <a:gd name="T15" fmla="*/ 134 h 172"/>
                <a:gd name="T16" fmla="*/ 69 w 127"/>
                <a:gd name="T17" fmla="*/ 169 h 172"/>
                <a:gd name="T18" fmla="*/ 73 w 127"/>
                <a:gd name="T19" fmla="*/ 171 h 172"/>
                <a:gd name="T20" fmla="*/ 84 w 127"/>
                <a:gd name="T21" fmla="*/ 161 h 172"/>
                <a:gd name="T22" fmla="*/ 93 w 127"/>
                <a:gd name="T23" fmla="*/ 168 h 172"/>
                <a:gd name="T24" fmla="*/ 97 w 127"/>
                <a:gd name="T25" fmla="*/ 167 h 172"/>
                <a:gd name="T26" fmla="*/ 99 w 127"/>
                <a:gd name="T27" fmla="*/ 160 h 172"/>
                <a:gd name="T28" fmla="*/ 105 w 127"/>
                <a:gd name="T29" fmla="*/ 165 h 172"/>
                <a:gd name="T30" fmla="*/ 109 w 127"/>
                <a:gd name="T31" fmla="*/ 163 h 172"/>
                <a:gd name="T32" fmla="*/ 110 w 127"/>
                <a:gd name="T33" fmla="*/ 156 h 172"/>
                <a:gd name="T34" fmla="*/ 127 w 127"/>
                <a:gd name="T35" fmla="*/ 153 h 172"/>
                <a:gd name="T36" fmla="*/ 90 w 127"/>
                <a:gd name="T37" fmla="*/ 13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172">
                  <a:moveTo>
                    <a:pt x="90" y="133"/>
                  </a:moveTo>
                  <a:cubicBezTo>
                    <a:pt x="90" y="120"/>
                    <a:pt x="84" y="107"/>
                    <a:pt x="81" y="95"/>
                  </a:cubicBezTo>
                  <a:cubicBezTo>
                    <a:pt x="76" y="80"/>
                    <a:pt x="70" y="65"/>
                    <a:pt x="62" y="50"/>
                  </a:cubicBezTo>
                  <a:cubicBezTo>
                    <a:pt x="50" y="28"/>
                    <a:pt x="29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30" y="8"/>
                    <a:pt x="48" y="31"/>
                    <a:pt x="61" y="57"/>
                  </a:cubicBezTo>
                  <a:cubicBezTo>
                    <a:pt x="68" y="70"/>
                    <a:pt x="73" y="84"/>
                    <a:pt x="78" y="99"/>
                  </a:cubicBezTo>
                  <a:cubicBezTo>
                    <a:pt x="81" y="110"/>
                    <a:pt x="83" y="123"/>
                    <a:pt x="87" y="134"/>
                  </a:cubicBezTo>
                  <a:cubicBezTo>
                    <a:pt x="75" y="142"/>
                    <a:pt x="68" y="156"/>
                    <a:pt x="69" y="169"/>
                  </a:cubicBezTo>
                  <a:cubicBezTo>
                    <a:pt x="69" y="171"/>
                    <a:pt x="71" y="172"/>
                    <a:pt x="73" y="171"/>
                  </a:cubicBezTo>
                  <a:cubicBezTo>
                    <a:pt x="76" y="167"/>
                    <a:pt x="80" y="165"/>
                    <a:pt x="84" y="161"/>
                  </a:cubicBezTo>
                  <a:cubicBezTo>
                    <a:pt x="87" y="163"/>
                    <a:pt x="91" y="165"/>
                    <a:pt x="93" y="168"/>
                  </a:cubicBezTo>
                  <a:cubicBezTo>
                    <a:pt x="94" y="170"/>
                    <a:pt x="96" y="168"/>
                    <a:pt x="97" y="167"/>
                  </a:cubicBezTo>
                  <a:cubicBezTo>
                    <a:pt x="98" y="165"/>
                    <a:pt x="98" y="163"/>
                    <a:pt x="99" y="160"/>
                  </a:cubicBezTo>
                  <a:cubicBezTo>
                    <a:pt x="101" y="162"/>
                    <a:pt x="103" y="163"/>
                    <a:pt x="105" y="165"/>
                  </a:cubicBezTo>
                  <a:cubicBezTo>
                    <a:pt x="107" y="166"/>
                    <a:pt x="109" y="165"/>
                    <a:pt x="109" y="163"/>
                  </a:cubicBezTo>
                  <a:cubicBezTo>
                    <a:pt x="109" y="161"/>
                    <a:pt x="110" y="158"/>
                    <a:pt x="110" y="156"/>
                  </a:cubicBezTo>
                  <a:cubicBezTo>
                    <a:pt x="116" y="161"/>
                    <a:pt x="127" y="164"/>
                    <a:pt x="127" y="153"/>
                  </a:cubicBezTo>
                  <a:cubicBezTo>
                    <a:pt x="127" y="136"/>
                    <a:pt x="102" y="131"/>
                    <a:pt x="90" y="13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855663" y="4602163"/>
              <a:ext cx="495300" cy="579438"/>
            </a:xfrm>
            <a:custGeom>
              <a:avLst/>
              <a:gdLst>
                <a:gd name="T0" fmla="*/ 96 w 132"/>
                <a:gd name="T1" fmla="*/ 115 h 154"/>
                <a:gd name="T2" fmla="*/ 95 w 132"/>
                <a:gd name="T3" fmla="*/ 115 h 154"/>
                <a:gd name="T4" fmla="*/ 82 w 132"/>
                <a:gd name="T5" fmla="*/ 83 h 154"/>
                <a:gd name="T6" fmla="*/ 62 w 132"/>
                <a:gd name="T7" fmla="*/ 42 h 154"/>
                <a:gd name="T8" fmla="*/ 1 w 132"/>
                <a:gd name="T9" fmla="*/ 1 h 154"/>
                <a:gd name="T10" fmla="*/ 1 w 132"/>
                <a:gd name="T11" fmla="*/ 3 h 154"/>
                <a:gd name="T12" fmla="*/ 63 w 132"/>
                <a:gd name="T13" fmla="*/ 50 h 154"/>
                <a:gd name="T14" fmla="*/ 81 w 132"/>
                <a:gd name="T15" fmla="*/ 88 h 154"/>
                <a:gd name="T16" fmla="*/ 91 w 132"/>
                <a:gd name="T17" fmla="*/ 116 h 154"/>
                <a:gd name="T18" fmla="*/ 98 w 132"/>
                <a:gd name="T19" fmla="*/ 147 h 154"/>
                <a:gd name="T20" fmla="*/ 107 w 132"/>
                <a:gd name="T21" fmla="*/ 153 h 154"/>
                <a:gd name="T22" fmla="*/ 119 w 132"/>
                <a:gd name="T23" fmla="*/ 147 h 154"/>
                <a:gd name="T24" fmla="*/ 96 w 132"/>
                <a:gd name="T25" fmla="*/ 1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54">
                  <a:moveTo>
                    <a:pt x="96" y="115"/>
                  </a:moveTo>
                  <a:cubicBezTo>
                    <a:pt x="95" y="115"/>
                    <a:pt x="95" y="115"/>
                    <a:pt x="95" y="115"/>
                  </a:cubicBezTo>
                  <a:cubicBezTo>
                    <a:pt x="92" y="104"/>
                    <a:pt x="87" y="93"/>
                    <a:pt x="82" y="83"/>
                  </a:cubicBezTo>
                  <a:cubicBezTo>
                    <a:pt x="77" y="69"/>
                    <a:pt x="70" y="55"/>
                    <a:pt x="62" y="42"/>
                  </a:cubicBezTo>
                  <a:cubicBezTo>
                    <a:pt x="49" y="20"/>
                    <a:pt x="28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0" y="5"/>
                    <a:pt x="49" y="26"/>
                    <a:pt x="63" y="50"/>
                  </a:cubicBezTo>
                  <a:cubicBezTo>
                    <a:pt x="70" y="62"/>
                    <a:pt x="76" y="75"/>
                    <a:pt x="81" y="88"/>
                  </a:cubicBezTo>
                  <a:cubicBezTo>
                    <a:pt x="84" y="97"/>
                    <a:pt x="87" y="107"/>
                    <a:pt x="91" y="116"/>
                  </a:cubicBezTo>
                  <a:cubicBezTo>
                    <a:pt x="92" y="127"/>
                    <a:pt x="92" y="138"/>
                    <a:pt x="98" y="147"/>
                  </a:cubicBezTo>
                  <a:cubicBezTo>
                    <a:pt x="100" y="149"/>
                    <a:pt x="104" y="154"/>
                    <a:pt x="107" y="153"/>
                  </a:cubicBezTo>
                  <a:cubicBezTo>
                    <a:pt x="111" y="152"/>
                    <a:pt x="116" y="151"/>
                    <a:pt x="119" y="147"/>
                  </a:cubicBezTo>
                  <a:cubicBezTo>
                    <a:pt x="132" y="136"/>
                    <a:pt x="103" y="119"/>
                    <a:pt x="96" y="115"/>
                  </a:cubicBezTo>
                  <a:close/>
                </a:path>
              </a:pathLst>
            </a:custGeom>
            <a:solidFill>
              <a:srgbClr val="1D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930275" y="4670426"/>
              <a:ext cx="169863" cy="549275"/>
            </a:xfrm>
            <a:custGeom>
              <a:avLst/>
              <a:gdLst>
                <a:gd name="T0" fmla="*/ 21 w 45"/>
                <a:gd name="T1" fmla="*/ 3 h 146"/>
                <a:gd name="T2" fmla="*/ 22 w 45"/>
                <a:gd name="T3" fmla="*/ 1 h 146"/>
                <a:gd name="T4" fmla="*/ 21 w 45"/>
                <a:gd name="T5" fmla="*/ 1 h 146"/>
                <a:gd name="T6" fmla="*/ 20 w 45"/>
                <a:gd name="T7" fmla="*/ 3 h 146"/>
                <a:gd name="T8" fmla="*/ 20 w 45"/>
                <a:gd name="T9" fmla="*/ 3 h 146"/>
                <a:gd name="T10" fmla="*/ 17 w 45"/>
                <a:gd name="T11" fmla="*/ 145 h 146"/>
                <a:gd name="T12" fmla="*/ 19 w 45"/>
                <a:gd name="T13" fmla="*/ 145 h 146"/>
                <a:gd name="T14" fmla="*/ 21 w 45"/>
                <a:gd name="T15" fmla="*/ 145 h 146"/>
                <a:gd name="T16" fmla="*/ 44 w 45"/>
                <a:gd name="T17" fmla="*/ 76 h 146"/>
                <a:gd name="T18" fmla="*/ 21 w 45"/>
                <a:gd name="T1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46">
                  <a:moveTo>
                    <a:pt x="21" y="3"/>
                  </a:moveTo>
                  <a:cubicBezTo>
                    <a:pt x="21" y="2"/>
                    <a:pt x="22" y="2"/>
                    <a:pt x="22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1" y="2"/>
                    <a:pt x="20" y="2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8" y="49"/>
                    <a:pt x="0" y="99"/>
                    <a:pt x="17" y="145"/>
                  </a:cubicBezTo>
                  <a:cubicBezTo>
                    <a:pt x="18" y="146"/>
                    <a:pt x="19" y="146"/>
                    <a:pt x="19" y="145"/>
                  </a:cubicBezTo>
                  <a:cubicBezTo>
                    <a:pt x="20" y="146"/>
                    <a:pt x="20" y="146"/>
                    <a:pt x="21" y="145"/>
                  </a:cubicBezTo>
                  <a:cubicBezTo>
                    <a:pt x="38" y="127"/>
                    <a:pt x="44" y="100"/>
                    <a:pt x="44" y="76"/>
                  </a:cubicBezTo>
                  <a:cubicBezTo>
                    <a:pt x="45" y="51"/>
                    <a:pt x="40" y="21"/>
                    <a:pt x="21" y="3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1295400" y="4519613"/>
              <a:ext cx="300038" cy="485775"/>
            </a:xfrm>
            <a:custGeom>
              <a:avLst/>
              <a:gdLst>
                <a:gd name="T0" fmla="*/ 53 w 80"/>
                <a:gd name="T1" fmla="*/ 49 h 129"/>
                <a:gd name="T2" fmla="*/ 0 w 80"/>
                <a:gd name="T3" fmla="*/ 0 h 129"/>
                <a:gd name="T4" fmla="*/ 0 w 80"/>
                <a:gd name="T5" fmla="*/ 0 h 129"/>
                <a:gd name="T6" fmla="*/ 52 w 80"/>
                <a:gd name="T7" fmla="*/ 56 h 129"/>
                <a:gd name="T8" fmla="*/ 76 w 80"/>
                <a:gd name="T9" fmla="*/ 127 h 129"/>
                <a:gd name="T10" fmla="*/ 80 w 80"/>
                <a:gd name="T11" fmla="*/ 126 h 129"/>
                <a:gd name="T12" fmla="*/ 53 w 80"/>
                <a:gd name="T13" fmla="*/ 4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29">
                  <a:moveTo>
                    <a:pt x="53" y="49"/>
                  </a:moveTo>
                  <a:cubicBezTo>
                    <a:pt x="42" y="28"/>
                    <a:pt x="26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9"/>
                    <a:pt x="41" y="33"/>
                    <a:pt x="52" y="56"/>
                  </a:cubicBezTo>
                  <a:cubicBezTo>
                    <a:pt x="63" y="78"/>
                    <a:pt x="70" y="103"/>
                    <a:pt x="76" y="127"/>
                  </a:cubicBezTo>
                  <a:cubicBezTo>
                    <a:pt x="77" y="129"/>
                    <a:pt x="80" y="128"/>
                    <a:pt x="80" y="126"/>
                  </a:cubicBezTo>
                  <a:cubicBezTo>
                    <a:pt x="73" y="99"/>
                    <a:pt x="65" y="73"/>
                    <a:pt x="53" y="49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1471613" y="4975226"/>
              <a:ext cx="300038" cy="300038"/>
            </a:xfrm>
            <a:custGeom>
              <a:avLst/>
              <a:gdLst>
                <a:gd name="T0" fmla="*/ 32 w 80"/>
                <a:gd name="T1" fmla="*/ 1 h 80"/>
                <a:gd name="T2" fmla="*/ 30 w 80"/>
                <a:gd name="T3" fmla="*/ 0 h 80"/>
                <a:gd name="T4" fmla="*/ 28 w 80"/>
                <a:gd name="T5" fmla="*/ 3 h 80"/>
                <a:gd name="T6" fmla="*/ 5 w 80"/>
                <a:gd name="T7" fmla="*/ 64 h 80"/>
                <a:gd name="T8" fmla="*/ 16 w 80"/>
                <a:gd name="T9" fmla="*/ 75 h 80"/>
                <a:gd name="T10" fmla="*/ 27 w 80"/>
                <a:gd name="T11" fmla="*/ 62 h 80"/>
                <a:gd name="T12" fmla="*/ 40 w 80"/>
                <a:gd name="T13" fmla="*/ 79 h 80"/>
                <a:gd name="T14" fmla="*/ 42 w 80"/>
                <a:gd name="T15" fmla="*/ 78 h 80"/>
                <a:gd name="T16" fmla="*/ 50 w 80"/>
                <a:gd name="T17" fmla="*/ 59 h 80"/>
                <a:gd name="T18" fmla="*/ 65 w 80"/>
                <a:gd name="T19" fmla="*/ 68 h 80"/>
                <a:gd name="T20" fmla="*/ 76 w 80"/>
                <a:gd name="T21" fmla="*/ 54 h 80"/>
                <a:gd name="T22" fmla="*/ 32 w 80"/>
                <a:gd name="T23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80">
                  <a:moveTo>
                    <a:pt x="32" y="1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9" y="0"/>
                    <a:pt x="28" y="1"/>
                    <a:pt x="28" y="3"/>
                  </a:cubicBezTo>
                  <a:cubicBezTo>
                    <a:pt x="15" y="20"/>
                    <a:pt x="0" y="42"/>
                    <a:pt x="5" y="64"/>
                  </a:cubicBezTo>
                  <a:cubicBezTo>
                    <a:pt x="7" y="70"/>
                    <a:pt x="10" y="74"/>
                    <a:pt x="16" y="75"/>
                  </a:cubicBezTo>
                  <a:cubicBezTo>
                    <a:pt x="22" y="75"/>
                    <a:pt x="25" y="68"/>
                    <a:pt x="27" y="62"/>
                  </a:cubicBezTo>
                  <a:cubicBezTo>
                    <a:pt x="29" y="69"/>
                    <a:pt x="33" y="75"/>
                    <a:pt x="40" y="79"/>
                  </a:cubicBezTo>
                  <a:cubicBezTo>
                    <a:pt x="41" y="80"/>
                    <a:pt x="42" y="79"/>
                    <a:pt x="42" y="78"/>
                  </a:cubicBezTo>
                  <a:cubicBezTo>
                    <a:pt x="47" y="72"/>
                    <a:pt x="49" y="66"/>
                    <a:pt x="50" y="59"/>
                  </a:cubicBezTo>
                  <a:cubicBezTo>
                    <a:pt x="54" y="64"/>
                    <a:pt x="58" y="68"/>
                    <a:pt x="65" y="68"/>
                  </a:cubicBezTo>
                  <a:cubicBezTo>
                    <a:pt x="71" y="68"/>
                    <a:pt x="75" y="60"/>
                    <a:pt x="76" y="54"/>
                  </a:cubicBezTo>
                  <a:cubicBezTo>
                    <a:pt x="80" y="28"/>
                    <a:pt x="52" y="10"/>
                    <a:pt x="32" y="1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1774825" y="4598988"/>
              <a:ext cx="792163" cy="1281113"/>
            </a:xfrm>
            <a:custGeom>
              <a:avLst/>
              <a:gdLst>
                <a:gd name="T0" fmla="*/ 199 w 211"/>
                <a:gd name="T1" fmla="*/ 196 h 341"/>
                <a:gd name="T2" fmla="*/ 199 w 211"/>
                <a:gd name="T3" fmla="*/ 196 h 341"/>
                <a:gd name="T4" fmla="*/ 180 w 211"/>
                <a:gd name="T5" fmla="*/ 172 h 341"/>
                <a:gd name="T6" fmla="*/ 152 w 211"/>
                <a:gd name="T7" fmla="*/ 164 h 341"/>
                <a:gd name="T8" fmla="*/ 170 w 211"/>
                <a:gd name="T9" fmla="*/ 157 h 341"/>
                <a:gd name="T10" fmla="*/ 171 w 211"/>
                <a:gd name="T11" fmla="*/ 157 h 341"/>
                <a:gd name="T12" fmla="*/ 171 w 211"/>
                <a:gd name="T13" fmla="*/ 155 h 341"/>
                <a:gd name="T14" fmla="*/ 142 w 211"/>
                <a:gd name="T15" fmla="*/ 127 h 341"/>
                <a:gd name="T16" fmla="*/ 141 w 211"/>
                <a:gd name="T17" fmla="*/ 125 h 341"/>
                <a:gd name="T18" fmla="*/ 103 w 211"/>
                <a:gd name="T19" fmla="*/ 129 h 341"/>
                <a:gd name="T20" fmla="*/ 126 w 211"/>
                <a:gd name="T21" fmla="*/ 116 h 341"/>
                <a:gd name="T22" fmla="*/ 126 w 211"/>
                <a:gd name="T23" fmla="*/ 117 h 341"/>
                <a:gd name="T24" fmla="*/ 128 w 211"/>
                <a:gd name="T25" fmla="*/ 114 h 341"/>
                <a:gd name="T26" fmla="*/ 90 w 211"/>
                <a:gd name="T27" fmla="*/ 90 h 341"/>
                <a:gd name="T28" fmla="*/ 49 w 211"/>
                <a:gd name="T29" fmla="*/ 66 h 341"/>
                <a:gd name="T30" fmla="*/ 1 w 211"/>
                <a:gd name="T31" fmla="*/ 0 h 341"/>
                <a:gd name="T32" fmla="*/ 0 w 211"/>
                <a:gd name="T33" fmla="*/ 1 h 341"/>
                <a:gd name="T34" fmla="*/ 45 w 211"/>
                <a:gd name="T35" fmla="*/ 68 h 341"/>
                <a:gd name="T36" fmla="*/ 42 w 211"/>
                <a:gd name="T37" fmla="*/ 150 h 341"/>
                <a:gd name="T38" fmla="*/ 44 w 211"/>
                <a:gd name="T39" fmla="*/ 152 h 341"/>
                <a:gd name="T40" fmla="*/ 55 w 211"/>
                <a:gd name="T41" fmla="*/ 153 h 341"/>
                <a:gd name="T42" fmla="*/ 53 w 211"/>
                <a:gd name="T43" fmla="*/ 218 h 341"/>
                <a:gd name="T44" fmla="*/ 55 w 211"/>
                <a:gd name="T45" fmla="*/ 220 h 341"/>
                <a:gd name="T46" fmla="*/ 63 w 211"/>
                <a:gd name="T47" fmla="*/ 217 h 341"/>
                <a:gd name="T48" fmla="*/ 71 w 211"/>
                <a:gd name="T49" fmla="*/ 274 h 341"/>
                <a:gd name="T50" fmla="*/ 74 w 211"/>
                <a:gd name="T51" fmla="*/ 274 h 341"/>
                <a:gd name="T52" fmla="*/ 83 w 211"/>
                <a:gd name="T53" fmla="*/ 260 h 341"/>
                <a:gd name="T54" fmla="*/ 124 w 211"/>
                <a:gd name="T55" fmla="*/ 324 h 341"/>
                <a:gd name="T56" fmla="*/ 126 w 211"/>
                <a:gd name="T57" fmla="*/ 323 h 341"/>
                <a:gd name="T58" fmla="*/ 127 w 211"/>
                <a:gd name="T59" fmla="*/ 323 h 341"/>
                <a:gd name="T60" fmla="*/ 135 w 211"/>
                <a:gd name="T61" fmla="*/ 313 h 341"/>
                <a:gd name="T62" fmla="*/ 189 w 211"/>
                <a:gd name="T63" fmla="*/ 336 h 341"/>
                <a:gd name="T64" fmla="*/ 189 w 211"/>
                <a:gd name="T65" fmla="*/ 334 h 341"/>
                <a:gd name="T66" fmla="*/ 207 w 211"/>
                <a:gd name="T67" fmla="*/ 291 h 341"/>
                <a:gd name="T68" fmla="*/ 207 w 211"/>
                <a:gd name="T69" fmla="*/ 291 h 341"/>
                <a:gd name="T70" fmla="*/ 207 w 211"/>
                <a:gd name="T71" fmla="*/ 290 h 341"/>
                <a:gd name="T72" fmla="*/ 207 w 211"/>
                <a:gd name="T73" fmla="*/ 290 h 341"/>
                <a:gd name="T74" fmla="*/ 206 w 211"/>
                <a:gd name="T75" fmla="*/ 290 h 341"/>
                <a:gd name="T76" fmla="*/ 177 w 211"/>
                <a:gd name="T77" fmla="*/ 276 h 341"/>
                <a:gd name="T78" fmla="*/ 206 w 211"/>
                <a:gd name="T79" fmla="*/ 278 h 341"/>
                <a:gd name="T80" fmla="*/ 208 w 211"/>
                <a:gd name="T81" fmla="*/ 277 h 341"/>
                <a:gd name="T82" fmla="*/ 200 w 211"/>
                <a:gd name="T83" fmla="*/ 215 h 341"/>
                <a:gd name="T84" fmla="*/ 200 w 211"/>
                <a:gd name="T85" fmla="*/ 215 h 341"/>
                <a:gd name="T86" fmla="*/ 180 w 211"/>
                <a:gd name="T87" fmla="*/ 199 h 341"/>
                <a:gd name="T88" fmla="*/ 199 w 211"/>
                <a:gd name="T89" fmla="*/ 199 h 341"/>
                <a:gd name="T90" fmla="*/ 200 w 211"/>
                <a:gd name="T91" fmla="*/ 199 h 341"/>
                <a:gd name="T92" fmla="*/ 201 w 211"/>
                <a:gd name="T93" fmla="*/ 198 h 341"/>
                <a:gd name="T94" fmla="*/ 199 w 211"/>
                <a:gd name="T95" fmla="*/ 1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" h="341">
                  <a:moveTo>
                    <a:pt x="199" y="196"/>
                  </a:moveTo>
                  <a:cubicBezTo>
                    <a:pt x="199" y="196"/>
                    <a:pt x="199" y="196"/>
                    <a:pt x="199" y="196"/>
                  </a:cubicBezTo>
                  <a:cubicBezTo>
                    <a:pt x="193" y="188"/>
                    <a:pt x="188" y="178"/>
                    <a:pt x="180" y="172"/>
                  </a:cubicBezTo>
                  <a:cubicBezTo>
                    <a:pt x="172" y="166"/>
                    <a:pt x="162" y="165"/>
                    <a:pt x="152" y="164"/>
                  </a:cubicBezTo>
                  <a:cubicBezTo>
                    <a:pt x="158" y="162"/>
                    <a:pt x="164" y="159"/>
                    <a:pt x="170" y="157"/>
                  </a:cubicBezTo>
                  <a:cubicBezTo>
                    <a:pt x="170" y="157"/>
                    <a:pt x="171" y="157"/>
                    <a:pt x="171" y="157"/>
                  </a:cubicBezTo>
                  <a:cubicBezTo>
                    <a:pt x="171" y="156"/>
                    <a:pt x="172" y="156"/>
                    <a:pt x="171" y="155"/>
                  </a:cubicBezTo>
                  <a:cubicBezTo>
                    <a:pt x="164" y="144"/>
                    <a:pt x="154" y="133"/>
                    <a:pt x="142" y="127"/>
                  </a:cubicBezTo>
                  <a:cubicBezTo>
                    <a:pt x="142" y="127"/>
                    <a:pt x="143" y="126"/>
                    <a:pt x="141" y="125"/>
                  </a:cubicBezTo>
                  <a:cubicBezTo>
                    <a:pt x="129" y="124"/>
                    <a:pt x="115" y="126"/>
                    <a:pt x="103" y="129"/>
                  </a:cubicBezTo>
                  <a:cubicBezTo>
                    <a:pt x="109" y="123"/>
                    <a:pt x="118" y="121"/>
                    <a:pt x="126" y="116"/>
                  </a:cubicBezTo>
                  <a:cubicBezTo>
                    <a:pt x="126" y="116"/>
                    <a:pt x="126" y="116"/>
                    <a:pt x="126" y="117"/>
                  </a:cubicBezTo>
                  <a:cubicBezTo>
                    <a:pt x="127" y="117"/>
                    <a:pt x="129" y="115"/>
                    <a:pt x="128" y="114"/>
                  </a:cubicBezTo>
                  <a:cubicBezTo>
                    <a:pt x="116" y="106"/>
                    <a:pt x="103" y="99"/>
                    <a:pt x="90" y="90"/>
                  </a:cubicBezTo>
                  <a:cubicBezTo>
                    <a:pt x="77" y="81"/>
                    <a:pt x="64" y="72"/>
                    <a:pt x="49" y="66"/>
                  </a:cubicBezTo>
                  <a:cubicBezTo>
                    <a:pt x="40" y="43"/>
                    <a:pt x="27" y="5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6" y="14"/>
                    <a:pt x="34" y="43"/>
                    <a:pt x="45" y="68"/>
                  </a:cubicBezTo>
                  <a:cubicBezTo>
                    <a:pt x="56" y="94"/>
                    <a:pt x="48" y="123"/>
                    <a:pt x="42" y="150"/>
                  </a:cubicBezTo>
                  <a:cubicBezTo>
                    <a:pt x="42" y="151"/>
                    <a:pt x="43" y="152"/>
                    <a:pt x="44" y="152"/>
                  </a:cubicBezTo>
                  <a:cubicBezTo>
                    <a:pt x="48" y="152"/>
                    <a:pt x="52" y="153"/>
                    <a:pt x="55" y="153"/>
                  </a:cubicBezTo>
                  <a:cubicBezTo>
                    <a:pt x="43" y="173"/>
                    <a:pt x="46" y="196"/>
                    <a:pt x="53" y="218"/>
                  </a:cubicBezTo>
                  <a:cubicBezTo>
                    <a:pt x="53" y="219"/>
                    <a:pt x="54" y="220"/>
                    <a:pt x="55" y="220"/>
                  </a:cubicBezTo>
                  <a:cubicBezTo>
                    <a:pt x="58" y="219"/>
                    <a:pt x="60" y="218"/>
                    <a:pt x="63" y="217"/>
                  </a:cubicBezTo>
                  <a:cubicBezTo>
                    <a:pt x="49" y="233"/>
                    <a:pt x="59" y="260"/>
                    <a:pt x="71" y="274"/>
                  </a:cubicBezTo>
                  <a:cubicBezTo>
                    <a:pt x="72" y="275"/>
                    <a:pt x="73" y="275"/>
                    <a:pt x="74" y="274"/>
                  </a:cubicBezTo>
                  <a:cubicBezTo>
                    <a:pt x="76" y="269"/>
                    <a:pt x="80" y="265"/>
                    <a:pt x="83" y="260"/>
                  </a:cubicBezTo>
                  <a:cubicBezTo>
                    <a:pt x="82" y="290"/>
                    <a:pt x="99" y="310"/>
                    <a:pt x="124" y="324"/>
                  </a:cubicBezTo>
                  <a:cubicBezTo>
                    <a:pt x="125" y="325"/>
                    <a:pt x="126" y="324"/>
                    <a:pt x="126" y="323"/>
                  </a:cubicBezTo>
                  <a:cubicBezTo>
                    <a:pt x="126" y="323"/>
                    <a:pt x="127" y="323"/>
                    <a:pt x="127" y="323"/>
                  </a:cubicBezTo>
                  <a:cubicBezTo>
                    <a:pt x="130" y="320"/>
                    <a:pt x="133" y="317"/>
                    <a:pt x="135" y="313"/>
                  </a:cubicBezTo>
                  <a:cubicBezTo>
                    <a:pt x="141" y="337"/>
                    <a:pt x="168" y="341"/>
                    <a:pt x="189" y="336"/>
                  </a:cubicBezTo>
                  <a:cubicBezTo>
                    <a:pt x="190" y="336"/>
                    <a:pt x="190" y="335"/>
                    <a:pt x="189" y="334"/>
                  </a:cubicBezTo>
                  <a:cubicBezTo>
                    <a:pt x="200" y="323"/>
                    <a:pt x="207" y="306"/>
                    <a:pt x="207" y="291"/>
                  </a:cubicBezTo>
                  <a:cubicBezTo>
                    <a:pt x="207" y="291"/>
                    <a:pt x="207" y="291"/>
                    <a:pt x="207" y="291"/>
                  </a:cubicBezTo>
                  <a:cubicBezTo>
                    <a:pt x="207" y="291"/>
                    <a:pt x="207" y="290"/>
                    <a:pt x="207" y="290"/>
                  </a:cubicBezTo>
                  <a:cubicBezTo>
                    <a:pt x="207" y="290"/>
                    <a:pt x="207" y="290"/>
                    <a:pt x="207" y="290"/>
                  </a:cubicBezTo>
                  <a:cubicBezTo>
                    <a:pt x="207" y="290"/>
                    <a:pt x="207" y="290"/>
                    <a:pt x="206" y="290"/>
                  </a:cubicBezTo>
                  <a:cubicBezTo>
                    <a:pt x="198" y="282"/>
                    <a:pt x="188" y="279"/>
                    <a:pt x="177" y="276"/>
                  </a:cubicBezTo>
                  <a:cubicBezTo>
                    <a:pt x="187" y="275"/>
                    <a:pt x="196" y="275"/>
                    <a:pt x="206" y="278"/>
                  </a:cubicBezTo>
                  <a:cubicBezTo>
                    <a:pt x="206" y="278"/>
                    <a:pt x="208" y="278"/>
                    <a:pt x="208" y="277"/>
                  </a:cubicBezTo>
                  <a:cubicBezTo>
                    <a:pt x="211" y="257"/>
                    <a:pt x="210" y="233"/>
                    <a:pt x="200" y="215"/>
                  </a:cubicBezTo>
                  <a:cubicBezTo>
                    <a:pt x="200" y="215"/>
                    <a:pt x="200" y="215"/>
                    <a:pt x="200" y="215"/>
                  </a:cubicBezTo>
                  <a:cubicBezTo>
                    <a:pt x="197" y="207"/>
                    <a:pt x="188" y="202"/>
                    <a:pt x="180" y="199"/>
                  </a:cubicBezTo>
                  <a:cubicBezTo>
                    <a:pt x="186" y="197"/>
                    <a:pt x="192" y="197"/>
                    <a:pt x="199" y="199"/>
                  </a:cubicBezTo>
                  <a:cubicBezTo>
                    <a:pt x="199" y="200"/>
                    <a:pt x="200" y="199"/>
                    <a:pt x="200" y="199"/>
                  </a:cubicBezTo>
                  <a:cubicBezTo>
                    <a:pt x="201" y="199"/>
                    <a:pt x="201" y="199"/>
                    <a:pt x="201" y="198"/>
                  </a:cubicBezTo>
                  <a:cubicBezTo>
                    <a:pt x="201" y="197"/>
                    <a:pt x="201" y="196"/>
                    <a:pt x="199" y="196"/>
                  </a:cubicBezTo>
                  <a:close/>
                </a:path>
              </a:pathLst>
            </a:custGeom>
            <a:solidFill>
              <a:srgbClr val="156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250825" y="4764088"/>
              <a:ext cx="354013" cy="503238"/>
            </a:xfrm>
            <a:custGeom>
              <a:avLst/>
              <a:gdLst>
                <a:gd name="T0" fmla="*/ 93 w 94"/>
                <a:gd name="T1" fmla="*/ 130 h 134"/>
                <a:gd name="T2" fmla="*/ 1 w 94"/>
                <a:gd name="T3" fmla="*/ 23 h 134"/>
                <a:gd name="T4" fmla="*/ 0 w 94"/>
                <a:gd name="T5" fmla="*/ 24 h 134"/>
                <a:gd name="T6" fmla="*/ 0 w 94"/>
                <a:gd name="T7" fmla="*/ 25 h 134"/>
                <a:gd name="T8" fmla="*/ 90 w 94"/>
                <a:gd name="T9" fmla="*/ 132 h 134"/>
                <a:gd name="T10" fmla="*/ 90 w 94"/>
                <a:gd name="T11" fmla="*/ 132 h 134"/>
                <a:gd name="T12" fmla="*/ 93 w 94"/>
                <a:gd name="T13" fmla="*/ 132 h 134"/>
                <a:gd name="T14" fmla="*/ 93 w 94"/>
                <a:gd name="T15" fmla="*/ 131 h 134"/>
                <a:gd name="T16" fmla="*/ 93 w 94"/>
                <a:gd name="T17" fmla="*/ 1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34">
                  <a:moveTo>
                    <a:pt x="93" y="130"/>
                  </a:moveTo>
                  <a:cubicBezTo>
                    <a:pt x="84" y="92"/>
                    <a:pt x="55" y="0"/>
                    <a:pt x="1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2" y="72"/>
                    <a:pt x="47" y="111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1" y="134"/>
                    <a:pt x="94" y="134"/>
                    <a:pt x="93" y="132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3" y="130"/>
                    <a:pt x="93" y="130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1512888" y="3544888"/>
              <a:ext cx="1117600" cy="1004888"/>
            </a:xfrm>
            <a:custGeom>
              <a:avLst/>
              <a:gdLst>
                <a:gd name="T0" fmla="*/ 273 w 298"/>
                <a:gd name="T1" fmla="*/ 49 h 267"/>
                <a:gd name="T2" fmla="*/ 273 w 298"/>
                <a:gd name="T3" fmla="*/ 50 h 267"/>
                <a:gd name="T4" fmla="*/ 242 w 298"/>
                <a:gd name="T5" fmla="*/ 62 h 267"/>
                <a:gd name="T6" fmla="*/ 270 w 298"/>
                <a:gd name="T7" fmla="*/ 25 h 267"/>
                <a:gd name="T8" fmla="*/ 254 w 298"/>
                <a:gd name="T9" fmla="*/ 6 h 267"/>
                <a:gd name="T10" fmla="*/ 254 w 298"/>
                <a:gd name="T11" fmla="*/ 17 h 267"/>
                <a:gd name="T12" fmla="*/ 216 w 298"/>
                <a:gd name="T13" fmla="*/ 87 h 267"/>
                <a:gd name="T14" fmla="*/ 220 w 298"/>
                <a:gd name="T15" fmla="*/ 37 h 267"/>
                <a:gd name="T16" fmla="*/ 194 w 298"/>
                <a:gd name="T17" fmla="*/ 45 h 267"/>
                <a:gd name="T18" fmla="*/ 209 w 298"/>
                <a:gd name="T19" fmla="*/ 53 h 267"/>
                <a:gd name="T20" fmla="*/ 214 w 298"/>
                <a:gd name="T21" fmla="*/ 89 h 267"/>
                <a:gd name="T22" fmla="*/ 152 w 298"/>
                <a:gd name="T23" fmla="*/ 154 h 267"/>
                <a:gd name="T24" fmla="*/ 176 w 298"/>
                <a:gd name="T25" fmla="*/ 92 h 267"/>
                <a:gd name="T26" fmla="*/ 153 w 298"/>
                <a:gd name="T27" fmla="*/ 77 h 267"/>
                <a:gd name="T28" fmla="*/ 157 w 298"/>
                <a:gd name="T29" fmla="*/ 94 h 267"/>
                <a:gd name="T30" fmla="*/ 150 w 298"/>
                <a:gd name="T31" fmla="*/ 156 h 267"/>
                <a:gd name="T32" fmla="*/ 83 w 298"/>
                <a:gd name="T33" fmla="*/ 211 h 267"/>
                <a:gd name="T34" fmla="*/ 127 w 298"/>
                <a:gd name="T35" fmla="*/ 147 h 267"/>
                <a:gd name="T36" fmla="*/ 104 w 298"/>
                <a:gd name="T37" fmla="*/ 137 h 267"/>
                <a:gd name="T38" fmla="*/ 106 w 298"/>
                <a:gd name="T39" fmla="*/ 152 h 267"/>
                <a:gd name="T40" fmla="*/ 44 w 298"/>
                <a:gd name="T41" fmla="*/ 239 h 267"/>
                <a:gd name="T42" fmla="*/ 29 w 298"/>
                <a:gd name="T43" fmla="*/ 229 h 267"/>
                <a:gd name="T44" fmla="*/ 46 w 298"/>
                <a:gd name="T45" fmla="*/ 204 h 267"/>
                <a:gd name="T46" fmla="*/ 23 w 298"/>
                <a:gd name="T47" fmla="*/ 190 h 267"/>
                <a:gd name="T48" fmla="*/ 31 w 298"/>
                <a:gd name="T49" fmla="*/ 208 h 267"/>
                <a:gd name="T50" fmla="*/ 1 w 298"/>
                <a:gd name="T51" fmla="*/ 266 h 267"/>
                <a:gd name="T52" fmla="*/ 40 w 298"/>
                <a:gd name="T53" fmla="*/ 247 h 267"/>
                <a:gd name="T54" fmla="*/ 100 w 298"/>
                <a:gd name="T55" fmla="*/ 237 h 267"/>
                <a:gd name="T56" fmla="*/ 120 w 298"/>
                <a:gd name="T57" fmla="*/ 246 h 267"/>
                <a:gd name="T58" fmla="*/ 105 w 298"/>
                <a:gd name="T59" fmla="*/ 222 h 267"/>
                <a:gd name="T60" fmla="*/ 101 w 298"/>
                <a:gd name="T61" fmla="*/ 232 h 267"/>
                <a:gd name="T62" fmla="*/ 53 w 298"/>
                <a:gd name="T63" fmla="*/ 239 h 267"/>
                <a:gd name="T64" fmla="*/ 125 w 298"/>
                <a:gd name="T65" fmla="*/ 184 h 267"/>
                <a:gd name="T66" fmla="*/ 177 w 298"/>
                <a:gd name="T67" fmla="*/ 202 h 267"/>
                <a:gd name="T68" fmla="*/ 195 w 298"/>
                <a:gd name="T69" fmla="*/ 206 h 267"/>
                <a:gd name="T70" fmla="*/ 182 w 298"/>
                <a:gd name="T71" fmla="*/ 183 h 267"/>
                <a:gd name="T72" fmla="*/ 127 w 298"/>
                <a:gd name="T73" fmla="*/ 182 h 267"/>
                <a:gd name="T74" fmla="*/ 189 w 298"/>
                <a:gd name="T75" fmla="*/ 125 h 267"/>
                <a:gd name="T76" fmla="*/ 229 w 298"/>
                <a:gd name="T77" fmla="*/ 137 h 267"/>
                <a:gd name="T78" fmla="*/ 247 w 298"/>
                <a:gd name="T79" fmla="*/ 122 h 267"/>
                <a:gd name="T80" fmla="*/ 235 w 298"/>
                <a:gd name="T81" fmla="*/ 119 h 267"/>
                <a:gd name="T82" fmla="*/ 231 w 298"/>
                <a:gd name="T83" fmla="*/ 121 h 267"/>
                <a:gd name="T84" fmla="*/ 228 w 298"/>
                <a:gd name="T85" fmla="*/ 125 h 267"/>
                <a:gd name="T86" fmla="*/ 240 w 298"/>
                <a:gd name="T87" fmla="*/ 65 h 267"/>
                <a:gd name="T88" fmla="*/ 275 w 298"/>
                <a:gd name="T89" fmla="*/ 55 h 267"/>
                <a:gd name="T90" fmla="*/ 297 w 298"/>
                <a:gd name="T91" fmla="*/ 4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8" h="267">
                  <a:moveTo>
                    <a:pt x="282" y="35"/>
                  </a:moveTo>
                  <a:cubicBezTo>
                    <a:pt x="277" y="37"/>
                    <a:pt x="273" y="43"/>
                    <a:pt x="273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3" y="51"/>
                    <a:pt x="273" y="52"/>
                    <a:pt x="273" y="52"/>
                  </a:cubicBezTo>
                  <a:cubicBezTo>
                    <a:pt x="262" y="55"/>
                    <a:pt x="252" y="59"/>
                    <a:pt x="242" y="62"/>
                  </a:cubicBezTo>
                  <a:cubicBezTo>
                    <a:pt x="249" y="51"/>
                    <a:pt x="256" y="39"/>
                    <a:pt x="261" y="26"/>
                  </a:cubicBezTo>
                  <a:cubicBezTo>
                    <a:pt x="264" y="27"/>
                    <a:pt x="267" y="27"/>
                    <a:pt x="270" y="25"/>
                  </a:cubicBezTo>
                  <a:cubicBezTo>
                    <a:pt x="275" y="21"/>
                    <a:pt x="277" y="14"/>
                    <a:pt x="274" y="8"/>
                  </a:cubicBezTo>
                  <a:cubicBezTo>
                    <a:pt x="271" y="2"/>
                    <a:pt x="259" y="0"/>
                    <a:pt x="254" y="6"/>
                  </a:cubicBezTo>
                  <a:cubicBezTo>
                    <a:pt x="253" y="9"/>
                    <a:pt x="253" y="12"/>
                    <a:pt x="254" y="16"/>
                  </a:cubicBezTo>
                  <a:cubicBezTo>
                    <a:pt x="254" y="16"/>
                    <a:pt x="254" y="16"/>
                    <a:pt x="254" y="17"/>
                  </a:cubicBezTo>
                  <a:cubicBezTo>
                    <a:pt x="255" y="20"/>
                    <a:pt x="256" y="23"/>
                    <a:pt x="259" y="25"/>
                  </a:cubicBezTo>
                  <a:cubicBezTo>
                    <a:pt x="246" y="47"/>
                    <a:pt x="231" y="68"/>
                    <a:pt x="216" y="87"/>
                  </a:cubicBezTo>
                  <a:cubicBezTo>
                    <a:pt x="215" y="75"/>
                    <a:pt x="214" y="63"/>
                    <a:pt x="212" y="52"/>
                  </a:cubicBezTo>
                  <a:cubicBezTo>
                    <a:pt x="218" y="49"/>
                    <a:pt x="221" y="43"/>
                    <a:pt x="220" y="37"/>
                  </a:cubicBezTo>
                  <a:cubicBezTo>
                    <a:pt x="219" y="31"/>
                    <a:pt x="213" y="27"/>
                    <a:pt x="207" y="28"/>
                  </a:cubicBezTo>
                  <a:cubicBezTo>
                    <a:pt x="200" y="29"/>
                    <a:pt x="190" y="37"/>
                    <a:pt x="194" y="45"/>
                  </a:cubicBezTo>
                  <a:cubicBezTo>
                    <a:pt x="196" y="50"/>
                    <a:pt x="202" y="53"/>
                    <a:pt x="207" y="51"/>
                  </a:cubicBezTo>
                  <a:cubicBezTo>
                    <a:pt x="207" y="52"/>
                    <a:pt x="208" y="53"/>
                    <a:pt x="209" y="53"/>
                  </a:cubicBezTo>
                  <a:cubicBezTo>
                    <a:pt x="209" y="53"/>
                    <a:pt x="209" y="52"/>
                    <a:pt x="209" y="52"/>
                  </a:cubicBezTo>
                  <a:cubicBezTo>
                    <a:pt x="211" y="65"/>
                    <a:pt x="212" y="77"/>
                    <a:pt x="214" y="89"/>
                  </a:cubicBezTo>
                  <a:cubicBezTo>
                    <a:pt x="195" y="112"/>
                    <a:pt x="175" y="133"/>
                    <a:pt x="153" y="153"/>
                  </a:cubicBezTo>
                  <a:cubicBezTo>
                    <a:pt x="153" y="153"/>
                    <a:pt x="153" y="154"/>
                    <a:pt x="152" y="154"/>
                  </a:cubicBezTo>
                  <a:cubicBezTo>
                    <a:pt x="154" y="135"/>
                    <a:pt x="159" y="116"/>
                    <a:pt x="164" y="98"/>
                  </a:cubicBezTo>
                  <a:cubicBezTo>
                    <a:pt x="169" y="99"/>
                    <a:pt x="174" y="97"/>
                    <a:pt x="176" y="92"/>
                  </a:cubicBezTo>
                  <a:cubicBezTo>
                    <a:pt x="179" y="85"/>
                    <a:pt x="178" y="75"/>
                    <a:pt x="172" y="71"/>
                  </a:cubicBezTo>
                  <a:cubicBezTo>
                    <a:pt x="166" y="65"/>
                    <a:pt x="155" y="70"/>
                    <a:pt x="153" y="77"/>
                  </a:cubicBezTo>
                  <a:cubicBezTo>
                    <a:pt x="151" y="83"/>
                    <a:pt x="153" y="89"/>
                    <a:pt x="157" y="93"/>
                  </a:cubicBezTo>
                  <a:cubicBezTo>
                    <a:pt x="157" y="93"/>
                    <a:pt x="157" y="93"/>
                    <a:pt x="157" y="94"/>
                  </a:cubicBezTo>
                  <a:cubicBezTo>
                    <a:pt x="159" y="95"/>
                    <a:pt x="160" y="96"/>
                    <a:pt x="162" y="97"/>
                  </a:cubicBezTo>
                  <a:cubicBezTo>
                    <a:pt x="157" y="116"/>
                    <a:pt x="150" y="136"/>
                    <a:pt x="150" y="156"/>
                  </a:cubicBezTo>
                  <a:cubicBezTo>
                    <a:pt x="130" y="174"/>
                    <a:pt x="108" y="192"/>
                    <a:pt x="86" y="209"/>
                  </a:cubicBezTo>
                  <a:cubicBezTo>
                    <a:pt x="85" y="210"/>
                    <a:pt x="84" y="210"/>
                    <a:pt x="83" y="211"/>
                  </a:cubicBezTo>
                  <a:cubicBezTo>
                    <a:pt x="90" y="191"/>
                    <a:pt x="98" y="172"/>
                    <a:pt x="108" y="153"/>
                  </a:cubicBezTo>
                  <a:cubicBezTo>
                    <a:pt x="115" y="157"/>
                    <a:pt x="125" y="154"/>
                    <a:pt x="127" y="147"/>
                  </a:cubicBezTo>
                  <a:cubicBezTo>
                    <a:pt x="130" y="141"/>
                    <a:pt x="128" y="132"/>
                    <a:pt x="122" y="128"/>
                  </a:cubicBezTo>
                  <a:cubicBezTo>
                    <a:pt x="115" y="123"/>
                    <a:pt x="107" y="130"/>
                    <a:pt x="104" y="137"/>
                  </a:cubicBezTo>
                  <a:cubicBezTo>
                    <a:pt x="103" y="137"/>
                    <a:pt x="103" y="137"/>
                    <a:pt x="104" y="138"/>
                  </a:cubicBezTo>
                  <a:cubicBezTo>
                    <a:pt x="102" y="142"/>
                    <a:pt x="102" y="148"/>
                    <a:pt x="106" y="152"/>
                  </a:cubicBezTo>
                  <a:cubicBezTo>
                    <a:pt x="94" y="170"/>
                    <a:pt x="85" y="191"/>
                    <a:pt x="82" y="212"/>
                  </a:cubicBezTo>
                  <a:cubicBezTo>
                    <a:pt x="69" y="222"/>
                    <a:pt x="57" y="231"/>
                    <a:pt x="44" y="239"/>
                  </a:cubicBezTo>
                  <a:cubicBezTo>
                    <a:pt x="39" y="243"/>
                    <a:pt x="32" y="247"/>
                    <a:pt x="26" y="250"/>
                  </a:cubicBezTo>
                  <a:cubicBezTo>
                    <a:pt x="27" y="243"/>
                    <a:pt x="28" y="236"/>
                    <a:pt x="29" y="229"/>
                  </a:cubicBezTo>
                  <a:cubicBezTo>
                    <a:pt x="31" y="222"/>
                    <a:pt x="33" y="216"/>
                    <a:pt x="34" y="209"/>
                  </a:cubicBezTo>
                  <a:cubicBezTo>
                    <a:pt x="38" y="209"/>
                    <a:pt x="43" y="208"/>
                    <a:pt x="46" y="204"/>
                  </a:cubicBezTo>
                  <a:cubicBezTo>
                    <a:pt x="50" y="197"/>
                    <a:pt x="49" y="188"/>
                    <a:pt x="43" y="183"/>
                  </a:cubicBezTo>
                  <a:cubicBezTo>
                    <a:pt x="35" y="178"/>
                    <a:pt x="25" y="182"/>
                    <a:pt x="23" y="190"/>
                  </a:cubicBezTo>
                  <a:cubicBezTo>
                    <a:pt x="21" y="195"/>
                    <a:pt x="23" y="202"/>
                    <a:pt x="28" y="205"/>
                  </a:cubicBezTo>
                  <a:cubicBezTo>
                    <a:pt x="29" y="206"/>
                    <a:pt x="30" y="207"/>
                    <a:pt x="31" y="208"/>
                  </a:cubicBezTo>
                  <a:cubicBezTo>
                    <a:pt x="25" y="221"/>
                    <a:pt x="24" y="238"/>
                    <a:pt x="23" y="252"/>
                  </a:cubicBezTo>
                  <a:cubicBezTo>
                    <a:pt x="15" y="256"/>
                    <a:pt x="7" y="260"/>
                    <a:pt x="1" y="266"/>
                  </a:cubicBezTo>
                  <a:cubicBezTo>
                    <a:pt x="0" y="266"/>
                    <a:pt x="0" y="267"/>
                    <a:pt x="1" y="266"/>
                  </a:cubicBezTo>
                  <a:cubicBezTo>
                    <a:pt x="15" y="264"/>
                    <a:pt x="29" y="255"/>
                    <a:pt x="40" y="247"/>
                  </a:cubicBezTo>
                  <a:cubicBezTo>
                    <a:pt x="43" y="245"/>
                    <a:pt x="47" y="243"/>
                    <a:pt x="50" y="241"/>
                  </a:cubicBezTo>
                  <a:cubicBezTo>
                    <a:pt x="66" y="242"/>
                    <a:pt x="84" y="241"/>
                    <a:pt x="100" y="237"/>
                  </a:cubicBezTo>
                  <a:cubicBezTo>
                    <a:pt x="100" y="238"/>
                    <a:pt x="101" y="239"/>
                    <a:pt x="101" y="240"/>
                  </a:cubicBezTo>
                  <a:cubicBezTo>
                    <a:pt x="104" y="248"/>
                    <a:pt x="113" y="249"/>
                    <a:pt x="120" y="246"/>
                  </a:cubicBezTo>
                  <a:cubicBezTo>
                    <a:pt x="127" y="243"/>
                    <a:pt x="129" y="236"/>
                    <a:pt x="126" y="229"/>
                  </a:cubicBezTo>
                  <a:cubicBezTo>
                    <a:pt x="122" y="223"/>
                    <a:pt x="111" y="218"/>
                    <a:pt x="105" y="222"/>
                  </a:cubicBezTo>
                  <a:cubicBezTo>
                    <a:pt x="104" y="223"/>
                    <a:pt x="104" y="224"/>
                    <a:pt x="104" y="225"/>
                  </a:cubicBezTo>
                  <a:cubicBezTo>
                    <a:pt x="102" y="227"/>
                    <a:pt x="101" y="229"/>
                    <a:pt x="101" y="232"/>
                  </a:cubicBezTo>
                  <a:cubicBezTo>
                    <a:pt x="93" y="233"/>
                    <a:pt x="85" y="236"/>
                    <a:pt x="77" y="237"/>
                  </a:cubicBezTo>
                  <a:cubicBezTo>
                    <a:pt x="69" y="238"/>
                    <a:pt x="61" y="239"/>
                    <a:pt x="53" y="239"/>
                  </a:cubicBezTo>
                  <a:cubicBezTo>
                    <a:pt x="64" y="232"/>
                    <a:pt x="75" y="223"/>
                    <a:pt x="86" y="215"/>
                  </a:cubicBezTo>
                  <a:cubicBezTo>
                    <a:pt x="99" y="205"/>
                    <a:pt x="112" y="195"/>
                    <a:pt x="125" y="184"/>
                  </a:cubicBezTo>
                  <a:cubicBezTo>
                    <a:pt x="141" y="190"/>
                    <a:pt x="158" y="194"/>
                    <a:pt x="175" y="195"/>
                  </a:cubicBezTo>
                  <a:cubicBezTo>
                    <a:pt x="175" y="197"/>
                    <a:pt x="176" y="199"/>
                    <a:pt x="177" y="202"/>
                  </a:cubicBezTo>
                  <a:cubicBezTo>
                    <a:pt x="178" y="202"/>
                    <a:pt x="178" y="202"/>
                    <a:pt x="178" y="202"/>
                  </a:cubicBezTo>
                  <a:cubicBezTo>
                    <a:pt x="182" y="207"/>
                    <a:pt x="189" y="209"/>
                    <a:pt x="195" y="206"/>
                  </a:cubicBezTo>
                  <a:cubicBezTo>
                    <a:pt x="202" y="203"/>
                    <a:pt x="207" y="192"/>
                    <a:pt x="201" y="185"/>
                  </a:cubicBezTo>
                  <a:cubicBezTo>
                    <a:pt x="197" y="180"/>
                    <a:pt x="188" y="180"/>
                    <a:pt x="182" y="183"/>
                  </a:cubicBezTo>
                  <a:cubicBezTo>
                    <a:pt x="179" y="185"/>
                    <a:pt x="176" y="188"/>
                    <a:pt x="175" y="191"/>
                  </a:cubicBezTo>
                  <a:cubicBezTo>
                    <a:pt x="159" y="190"/>
                    <a:pt x="143" y="187"/>
                    <a:pt x="127" y="182"/>
                  </a:cubicBezTo>
                  <a:cubicBezTo>
                    <a:pt x="135" y="175"/>
                    <a:pt x="144" y="168"/>
                    <a:pt x="152" y="161"/>
                  </a:cubicBezTo>
                  <a:cubicBezTo>
                    <a:pt x="164" y="150"/>
                    <a:pt x="177" y="138"/>
                    <a:pt x="189" y="125"/>
                  </a:cubicBezTo>
                  <a:cubicBezTo>
                    <a:pt x="201" y="130"/>
                    <a:pt x="215" y="130"/>
                    <a:pt x="227" y="129"/>
                  </a:cubicBezTo>
                  <a:cubicBezTo>
                    <a:pt x="227" y="132"/>
                    <a:pt x="227" y="135"/>
                    <a:pt x="229" y="137"/>
                  </a:cubicBezTo>
                  <a:cubicBezTo>
                    <a:pt x="233" y="143"/>
                    <a:pt x="244" y="143"/>
                    <a:pt x="249" y="138"/>
                  </a:cubicBezTo>
                  <a:cubicBezTo>
                    <a:pt x="252" y="133"/>
                    <a:pt x="251" y="126"/>
                    <a:pt x="247" y="122"/>
                  </a:cubicBezTo>
                  <a:cubicBezTo>
                    <a:pt x="244" y="118"/>
                    <a:pt x="239" y="118"/>
                    <a:pt x="234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35" y="119"/>
                    <a:pt x="235" y="118"/>
                    <a:pt x="234" y="118"/>
                  </a:cubicBezTo>
                  <a:cubicBezTo>
                    <a:pt x="233" y="119"/>
                    <a:pt x="232" y="120"/>
                    <a:pt x="231" y="121"/>
                  </a:cubicBezTo>
                  <a:cubicBezTo>
                    <a:pt x="230" y="122"/>
                    <a:pt x="229" y="123"/>
                    <a:pt x="228" y="124"/>
                  </a:cubicBezTo>
                  <a:cubicBezTo>
                    <a:pt x="228" y="124"/>
                    <a:pt x="228" y="124"/>
                    <a:pt x="228" y="125"/>
                  </a:cubicBezTo>
                  <a:cubicBezTo>
                    <a:pt x="215" y="125"/>
                    <a:pt x="203" y="126"/>
                    <a:pt x="191" y="124"/>
                  </a:cubicBezTo>
                  <a:cubicBezTo>
                    <a:pt x="209" y="106"/>
                    <a:pt x="226" y="86"/>
                    <a:pt x="240" y="65"/>
                  </a:cubicBezTo>
                  <a:cubicBezTo>
                    <a:pt x="252" y="62"/>
                    <a:pt x="264" y="59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8" y="58"/>
                    <a:pt x="283" y="59"/>
                    <a:pt x="287" y="59"/>
                  </a:cubicBezTo>
                  <a:cubicBezTo>
                    <a:pt x="293" y="57"/>
                    <a:pt x="298" y="52"/>
                    <a:pt x="297" y="46"/>
                  </a:cubicBezTo>
                  <a:cubicBezTo>
                    <a:pt x="296" y="39"/>
                    <a:pt x="289" y="32"/>
                    <a:pt x="282" y="35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1931988" y="3819526"/>
              <a:ext cx="1227138" cy="917575"/>
            </a:xfrm>
            <a:custGeom>
              <a:avLst/>
              <a:gdLst>
                <a:gd name="T0" fmla="*/ 323 w 327"/>
                <a:gd name="T1" fmla="*/ 1 h 244"/>
                <a:gd name="T2" fmla="*/ 288 w 327"/>
                <a:gd name="T3" fmla="*/ 30 h 244"/>
                <a:gd name="T4" fmla="*/ 254 w 327"/>
                <a:gd name="T5" fmla="*/ 54 h 244"/>
                <a:gd name="T6" fmla="*/ 215 w 327"/>
                <a:gd name="T7" fmla="*/ 118 h 244"/>
                <a:gd name="T8" fmla="*/ 194 w 327"/>
                <a:gd name="T9" fmla="*/ 132 h 244"/>
                <a:gd name="T10" fmla="*/ 127 w 327"/>
                <a:gd name="T11" fmla="*/ 170 h 244"/>
                <a:gd name="T12" fmla="*/ 146 w 327"/>
                <a:gd name="T13" fmla="*/ 142 h 244"/>
                <a:gd name="T14" fmla="*/ 151 w 327"/>
                <a:gd name="T15" fmla="*/ 131 h 244"/>
                <a:gd name="T16" fmla="*/ 190 w 327"/>
                <a:gd name="T17" fmla="*/ 12 h 244"/>
                <a:gd name="T18" fmla="*/ 190 w 327"/>
                <a:gd name="T19" fmla="*/ 9 h 244"/>
                <a:gd name="T20" fmla="*/ 188 w 327"/>
                <a:gd name="T21" fmla="*/ 8 h 244"/>
                <a:gd name="T22" fmla="*/ 173 w 327"/>
                <a:gd name="T23" fmla="*/ 39 h 244"/>
                <a:gd name="T24" fmla="*/ 154 w 327"/>
                <a:gd name="T25" fmla="*/ 70 h 244"/>
                <a:gd name="T26" fmla="*/ 147 w 327"/>
                <a:gd name="T27" fmla="*/ 130 h 244"/>
                <a:gd name="T28" fmla="*/ 147 w 327"/>
                <a:gd name="T29" fmla="*/ 131 h 244"/>
                <a:gd name="T30" fmla="*/ 144 w 327"/>
                <a:gd name="T31" fmla="*/ 138 h 244"/>
                <a:gd name="T32" fmla="*/ 122 w 327"/>
                <a:gd name="T33" fmla="*/ 172 h 244"/>
                <a:gd name="T34" fmla="*/ 85 w 327"/>
                <a:gd name="T35" fmla="*/ 191 h 244"/>
                <a:gd name="T36" fmla="*/ 84 w 327"/>
                <a:gd name="T37" fmla="*/ 191 h 244"/>
                <a:gd name="T38" fmla="*/ 84 w 327"/>
                <a:gd name="T39" fmla="*/ 191 h 244"/>
                <a:gd name="T40" fmla="*/ 64 w 327"/>
                <a:gd name="T41" fmla="*/ 200 h 244"/>
                <a:gd name="T42" fmla="*/ 0 w 327"/>
                <a:gd name="T43" fmla="*/ 218 h 244"/>
                <a:gd name="T44" fmla="*/ 0 w 327"/>
                <a:gd name="T45" fmla="*/ 219 h 244"/>
                <a:gd name="T46" fmla="*/ 57 w 327"/>
                <a:gd name="T47" fmla="*/ 207 h 244"/>
                <a:gd name="T48" fmla="*/ 86 w 327"/>
                <a:gd name="T49" fmla="*/ 194 h 244"/>
                <a:gd name="T50" fmla="*/ 148 w 327"/>
                <a:gd name="T51" fmla="*/ 214 h 244"/>
                <a:gd name="T52" fmla="*/ 200 w 327"/>
                <a:gd name="T53" fmla="*/ 215 h 244"/>
                <a:gd name="T54" fmla="*/ 294 w 327"/>
                <a:gd name="T55" fmla="*/ 168 h 244"/>
                <a:gd name="T56" fmla="*/ 293 w 327"/>
                <a:gd name="T57" fmla="*/ 168 h 244"/>
                <a:gd name="T58" fmla="*/ 294 w 327"/>
                <a:gd name="T59" fmla="*/ 167 h 244"/>
                <a:gd name="T60" fmla="*/ 293 w 327"/>
                <a:gd name="T61" fmla="*/ 164 h 244"/>
                <a:gd name="T62" fmla="*/ 198 w 327"/>
                <a:gd name="T63" fmla="*/ 211 h 244"/>
                <a:gd name="T64" fmla="*/ 198 w 327"/>
                <a:gd name="T65" fmla="*/ 211 h 244"/>
                <a:gd name="T66" fmla="*/ 154 w 327"/>
                <a:gd name="T67" fmla="*/ 211 h 244"/>
                <a:gd name="T68" fmla="*/ 88 w 327"/>
                <a:gd name="T69" fmla="*/ 193 h 244"/>
                <a:gd name="T70" fmla="*/ 120 w 327"/>
                <a:gd name="T71" fmla="*/ 178 h 244"/>
                <a:gd name="T72" fmla="*/ 216 w 327"/>
                <a:gd name="T73" fmla="*/ 123 h 244"/>
                <a:gd name="T74" fmla="*/ 216 w 327"/>
                <a:gd name="T75" fmla="*/ 123 h 244"/>
                <a:gd name="T76" fmla="*/ 292 w 327"/>
                <a:gd name="T77" fmla="*/ 105 h 244"/>
                <a:gd name="T78" fmla="*/ 317 w 327"/>
                <a:gd name="T79" fmla="*/ 60 h 244"/>
                <a:gd name="T80" fmla="*/ 324 w 327"/>
                <a:gd name="T81" fmla="*/ 4 h 244"/>
                <a:gd name="T82" fmla="*/ 325 w 327"/>
                <a:gd name="T83" fmla="*/ 3 h 244"/>
                <a:gd name="T84" fmla="*/ 323 w 327"/>
                <a:gd name="T85" fmla="*/ 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7" h="244">
                  <a:moveTo>
                    <a:pt x="323" y="1"/>
                  </a:moveTo>
                  <a:cubicBezTo>
                    <a:pt x="312" y="11"/>
                    <a:pt x="301" y="21"/>
                    <a:pt x="288" y="30"/>
                  </a:cubicBezTo>
                  <a:cubicBezTo>
                    <a:pt x="276" y="38"/>
                    <a:pt x="265" y="45"/>
                    <a:pt x="254" y="54"/>
                  </a:cubicBezTo>
                  <a:cubicBezTo>
                    <a:pt x="234" y="71"/>
                    <a:pt x="222" y="94"/>
                    <a:pt x="215" y="118"/>
                  </a:cubicBezTo>
                  <a:cubicBezTo>
                    <a:pt x="208" y="123"/>
                    <a:pt x="201" y="128"/>
                    <a:pt x="194" y="132"/>
                  </a:cubicBezTo>
                  <a:cubicBezTo>
                    <a:pt x="173" y="146"/>
                    <a:pt x="150" y="158"/>
                    <a:pt x="127" y="170"/>
                  </a:cubicBezTo>
                  <a:cubicBezTo>
                    <a:pt x="135" y="162"/>
                    <a:pt x="141" y="151"/>
                    <a:pt x="146" y="142"/>
                  </a:cubicBezTo>
                  <a:cubicBezTo>
                    <a:pt x="148" y="138"/>
                    <a:pt x="150" y="135"/>
                    <a:pt x="151" y="131"/>
                  </a:cubicBezTo>
                  <a:cubicBezTo>
                    <a:pt x="207" y="124"/>
                    <a:pt x="193" y="52"/>
                    <a:pt x="190" y="12"/>
                  </a:cubicBezTo>
                  <a:cubicBezTo>
                    <a:pt x="190" y="11"/>
                    <a:pt x="190" y="10"/>
                    <a:pt x="190" y="9"/>
                  </a:cubicBezTo>
                  <a:cubicBezTo>
                    <a:pt x="191" y="8"/>
                    <a:pt x="188" y="7"/>
                    <a:pt x="188" y="8"/>
                  </a:cubicBezTo>
                  <a:cubicBezTo>
                    <a:pt x="183" y="19"/>
                    <a:pt x="179" y="29"/>
                    <a:pt x="173" y="39"/>
                  </a:cubicBezTo>
                  <a:cubicBezTo>
                    <a:pt x="167" y="50"/>
                    <a:pt x="160" y="60"/>
                    <a:pt x="154" y="70"/>
                  </a:cubicBezTo>
                  <a:cubicBezTo>
                    <a:pt x="144" y="88"/>
                    <a:pt x="138" y="111"/>
                    <a:pt x="147" y="130"/>
                  </a:cubicBezTo>
                  <a:cubicBezTo>
                    <a:pt x="147" y="130"/>
                    <a:pt x="147" y="130"/>
                    <a:pt x="147" y="131"/>
                  </a:cubicBezTo>
                  <a:cubicBezTo>
                    <a:pt x="146" y="133"/>
                    <a:pt x="145" y="135"/>
                    <a:pt x="144" y="138"/>
                  </a:cubicBezTo>
                  <a:cubicBezTo>
                    <a:pt x="138" y="150"/>
                    <a:pt x="131" y="161"/>
                    <a:pt x="122" y="172"/>
                  </a:cubicBezTo>
                  <a:cubicBezTo>
                    <a:pt x="110" y="179"/>
                    <a:pt x="97" y="185"/>
                    <a:pt x="85" y="191"/>
                  </a:cubicBezTo>
                  <a:cubicBezTo>
                    <a:pt x="85" y="191"/>
                    <a:pt x="85" y="191"/>
                    <a:pt x="84" y="191"/>
                  </a:cubicBezTo>
                  <a:cubicBezTo>
                    <a:pt x="84" y="190"/>
                    <a:pt x="84" y="191"/>
                    <a:pt x="84" y="191"/>
                  </a:cubicBezTo>
                  <a:cubicBezTo>
                    <a:pt x="77" y="194"/>
                    <a:pt x="71" y="197"/>
                    <a:pt x="64" y="200"/>
                  </a:cubicBezTo>
                  <a:cubicBezTo>
                    <a:pt x="44" y="210"/>
                    <a:pt x="23" y="218"/>
                    <a:pt x="0" y="218"/>
                  </a:cubicBezTo>
                  <a:cubicBezTo>
                    <a:pt x="0" y="218"/>
                    <a:pt x="0" y="219"/>
                    <a:pt x="0" y="219"/>
                  </a:cubicBezTo>
                  <a:cubicBezTo>
                    <a:pt x="19" y="224"/>
                    <a:pt x="41" y="215"/>
                    <a:pt x="57" y="207"/>
                  </a:cubicBezTo>
                  <a:cubicBezTo>
                    <a:pt x="67" y="203"/>
                    <a:pt x="77" y="199"/>
                    <a:pt x="86" y="194"/>
                  </a:cubicBezTo>
                  <a:cubicBezTo>
                    <a:pt x="102" y="209"/>
                    <a:pt x="129" y="212"/>
                    <a:pt x="148" y="214"/>
                  </a:cubicBezTo>
                  <a:cubicBezTo>
                    <a:pt x="165" y="215"/>
                    <a:pt x="183" y="217"/>
                    <a:pt x="200" y="215"/>
                  </a:cubicBezTo>
                  <a:cubicBezTo>
                    <a:pt x="231" y="244"/>
                    <a:pt x="294" y="208"/>
                    <a:pt x="294" y="168"/>
                  </a:cubicBezTo>
                  <a:cubicBezTo>
                    <a:pt x="294" y="168"/>
                    <a:pt x="293" y="168"/>
                    <a:pt x="293" y="168"/>
                  </a:cubicBezTo>
                  <a:cubicBezTo>
                    <a:pt x="294" y="168"/>
                    <a:pt x="294" y="167"/>
                    <a:pt x="294" y="167"/>
                  </a:cubicBezTo>
                  <a:cubicBezTo>
                    <a:pt x="296" y="166"/>
                    <a:pt x="295" y="164"/>
                    <a:pt x="293" y="164"/>
                  </a:cubicBezTo>
                  <a:cubicBezTo>
                    <a:pt x="261" y="177"/>
                    <a:pt x="213" y="173"/>
                    <a:pt x="198" y="211"/>
                  </a:cubicBezTo>
                  <a:cubicBezTo>
                    <a:pt x="198" y="211"/>
                    <a:pt x="198" y="211"/>
                    <a:pt x="198" y="211"/>
                  </a:cubicBezTo>
                  <a:cubicBezTo>
                    <a:pt x="183" y="212"/>
                    <a:pt x="168" y="212"/>
                    <a:pt x="154" y="211"/>
                  </a:cubicBezTo>
                  <a:cubicBezTo>
                    <a:pt x="132" y="209"/>
                    <a:pt x="106" y="206"/>
                    <a:pt x="88" y="193"/>
                  </a:cubicBezTo>
                  <a:cubicBezTo>
                    <a:pt x="99" y="188"/>
                    <a:pt x="109" y="183"/>
                    <a:pt x="120" y="178"/>
                  </a:cubicBezTo>
                  <a:cubicBezTo>
                    <a:pt x="152" y="162"/>
                    <a:pt x="186" y="144"/>
                    <a:pt x="216" y="123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39" y="139"/>
                    <a:pt x="274" y="121"/>
                    <a:pt x="292" y="105"/>
                  </a:cubicBezTo>
                  <a:cubicBezTo>
                    <a:pt x="305" y="93"/>
                    <a:pt x="312" y="76"/>
                    <a:pt x="317" y="60"/>
                  </a:cubicBezTo>
                  <a:cubicBezTo>
                    <a:pt x="322" y="43"/>
                    <a:pt x="327" y="22"/>
                    <a:pt x="324" y="4"/>
                  </a:cubicBezTo>
                  <a:cubicBezTo>
                    <a:pt x="324" y="4"/>
                    <a:pt x="325" y="3"/>
                    <a:pt x="325" y="3"/>
                  </a:cubicBezTo>
                  <a:cubicBezTo>
                    <a:pt x="326" y="1"/>
                    <a:pt x="324" y="0"/>
                    <a:pt x="323" y="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2589213" y="4824413"/>
              <a:ext cx="514350" cy="650875"/>
            </a:xfrm>
            <a:custGeom>
              <a:avLst/>
              <a:gdLst>
                <a:gd name="T0" fmla="*/ 135 w 137"/>
                <a:gd name="T1" fmla="*/ 152 h 173"/>
                <a:gd name="T2" fmla="*/ 126 w 137"/>
                <a:gd name="T3" fmla="*/ 148 h 173"/>
                <a:gd name="T4" fmla="*/ 114 w 137"/>
                <a:gd name="T5" fmla="*/ 145 h 173"/>
                <a:gd name="T6" fmla="*/ 113 w 137"/>
                <a:gd name="T7" fmla="*/ 145 h 173"/>
                <a:gd name="T8" fmla="*/ 75 w 137"/>
                <a:gd name="T9" fmla="*/ 62 h 173"/>
                <a:gd name="T10" fmla="*/ 40 w 137"/>
                <a:gd name="T11" fmla="*/ 19 h 173"/>
                <a:gd name="T12" fmla="*/ 1 w 137"/>
                <a:gd name="T13" fmla="*/ 1 h 173"/>
                <a:gd name="T14" fmla="*/ 1 w 137"/>
                <a:gd name="T15" fmla="*/ 2 h 173"/>
                <a:gd name="T16" fmla="*/ 40 w 137"/>
                <a:gd name="T17" fmla="*/ 25 h 173"/>
                <a:gd name="T18" fmla="*/ 74 w 137"/>
                <a:gd name="T19" fmla="*/ 69 h 173"/>
                <a:gd name="T20" fmla="*/ 109 w 137"/>
                <a:gd name="T21" fmla="*/ 146 h 173"/>
                <a:gd name="T22" fmla="*/ 101 w 137"/>
                <a:gd name="T23" fmla="*/ 166 h 173"/>
                <a:gd name="T24" fmla="*/ 102 w 137"/>
                <a:gd name="T25" fmla="*/ 168 h 173"/>
                <a:gd name="T26" fmla="*/ 124 w 137"/>
                <a:gd name="T27" fmla="*/ 170 h 173"/>
                <a:gd name="T28" fmla="*/ 135 w 137"/>
                <a:gd name="T29" fmla="*/ 154 h 173"/>
                <a:gd name="T30" fmla="*/ 135 w 137"/>
                <a:gd name="T31" fmla="*/ 15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" h="173">
                  <a:moveTo>
                    <a:pt x="135" y="152"/>
                  </a:moveTo>
                  <a:cubicBezTo>
                    <a:pt x="133" y="150"/>
                    <a:pt x="129" y="149"/>
                    <a:pt x="126" y="148"/>
                  </a:cubicBezTo>
                  <a:cubicBezTo>
                    <a:pt x="122" y="147"/>
                    <a:pt x="118" y="146"/>
                    <a:pt x="114" y="145"/>
                  </a:cubicBezTo>
                  <a:cubicBezTo>
                    <a:pt x="114" y="145"/>
                    <a:pt x="114" y="145"/>
                    <a:pt x="113" y="145"/>
                  </a:cubicBezTo>
                  <a:cubicBezTo>
                    <a:pt x="105" y="116"/>
                    <a:pt x="90" y="87"/>
                    <a:pt x="75" y="62"/>
                  </a:cubicBezTo>
                  <a:cubicBezTo>
                    <a:pt x="65" y="46"/>
                    <a:pt x="54" y="31"/>
                    <a:pt x="40" y="19"/>
                  </a:cubicBezTo>
                  <a:cubicBezTo>
                    <a:pt x="30" y="11"/>
                    <a:pt x="15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6" y="8"/>
                    <a:pt x="28" y="14"/>
                    <a:pt x="40" y="25"/>
                  </a:cubicBezTo>
                  <a:cubicBezTo>
                    <a:pt x="54" y="38"/>
                    <a:pt x="64" y="53"/>
                    <a:pt x="74" y="69"/>
                  </a:cubicBezTo>
                  <a:cubicBezTo>
                    <a:pt x="88" y="94"/>
                    <a:pt x="98" y="120"/>
                    <a:pt x="109" y="146"/>
                  </a:cubicBezTo>
                  <a:cubicBezTo>
                    <a:pt x="105" y="153"/>
                    <a:pt x="104" y="159"/>
                    <a:pt x="101" y="166"/>
                  </a:cubicBezTo>
                  <a:cubicBezTo>
                    <a:pt x="101" y="167"/>
                    <a:pt x="101" y="168"/>
                    <a:pt x="102" y="168"/>
                  </a:cubicBezTo>
                  <a:cubicBezTo>
                    <a:pt x="108" y="173"/>
                    <a:pt x="117" y="173"/>
                    <a:pt x="124" y="170"/>
                  </a:cubicBezTo>
                  <a:cubicBezTo>
                    <a:pt x="130" y="167"/>
                    <a:pt x="135" y="161"/>
                    <a:pt x="135" y="154"/>
                  </a:cubicBezTo>
                  <a:cubicBezTo>
                    <a:pt x="136" y="154"/>
                    <a:pt x="137" y="152"/>
                    <a:pt x="135" y="15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3070225" y="4860926"/>
              <a:ext cx="603250" cy="504825"/>
            </a:xfrm>
            <a:custGeom>
              <a:avLst/>
              <a:gdLst>
                <a:gd name="T0" fmla="*/ 147 w 161"/>
                <a:gd name="T1" fmla="*/ 63 h 134"/>
                <a:gd name="T2" fmla="*/ 135 w 161"/>
                <a:gd name="T3" fmla="*/ 69 h 134"/>
                <a:gd name="T4" fmla="*/ 91 w 161"/>
                <a:gd name="T5" fmla="*/ 66 h 134"/>
                <a:gd name="T6" fmla="*/ 91 w 161"/>
                <a:gd name="T7" fmla="*/ 66 h 134"/>
                <a:gd name="T8" fmla="*/ 52 w 161"/>
                <a:gd name="T9" fmla="*/ 31 h 134"/>
                <a:gd name="T10" fmla="*/ 95 w 161"/>
                <a:gd name="T11" fmla="*/ 29 h 134"/>
                <a:gd name="T12" fmla="*/ 97 w 161"/>
                <a:gd name="T13" fmla="*/ 37 h 134"/>
                <a:gd name="T14" fmla="*/ 117 w 161"/>
                <a:gd name="T15" fmla="*/ 37 h 134"/>
                <a:gd name="T16" fmla="*/ 115 w 161"/>
                <a:gd name="T17" fmla="*/ 16 h 134"/>
                <a:gd name="T18" fmla="*/ 96 w 161"/>
                <a:gd name="T19" fmla="*/ 18 h 134"/>
                <a:gd name="T20" fmla="*/ 97 w 161"/>
                <a:gd name="T21" fmla="*/ 19 h 134"/>
                <a:gd name="T22" fmla="*/ 95 w 161"/>
                <a:gd name="T23" fmla="*/ 24 h 134"/>
                <a:gd name="T24" fmla="*/ 74 w 161"/>
                <a:gd name="T25" fmla="*/ 28 h 134"/>
                <a:gd name="T26" fmla="*/ 46 w 161"/>
                <a:gd name="T27" fmla="*/ 27 h 134"/>
                <a:gd name="T28" fmla="*/ 1 w 161"/>
                <a:gd name="T29" fmla="*/ 0 h 134"/>
                <a:gd name="T30" fmla="*/ 0 w 161"/>
                <a:gd name="T31" fmla="*/ 1 h 134"/>
                <a:gd name="T32" fmla="*/ 22 w 161"/>
                <a:gd name="T33" fmla="*/ 16 h 134"/>
                <a:gd name="T34" fmla="*/ 21 w 161"/>
                <a:gd name="T35" fmla="*/ 74 h 134"/>
                <a:gd name="T36" fmla="*/ 9 w 161"/>
                <a:gd name="T37" fmla="*/ 79 h 134"/>
                <a:gd name="T38" fmla="*/ 15 w 161"/>
                <a:gd name="T39" fmla="*/ 95 h 134"/>
                <a:gd name="T40" fmla="*/ 28 w 161"/>
                <a:gd name="T41" fmla="*/ 91 h 134"/>
                <a:gd name="T42" fmla="*/ 25 w 161"/>
                <a:gd name="T43" fmla="*/ 75 h 134"/>
                <a:gd name="T44" fmla="*/ 25 w 161"/>
                <a:gd name="T45" fmla="*/ 17 h 134"/>
                <a:gd name="T46" fmla="*/ 68 w 161"/>
                <a:gd name="T47" fmla="*/ 48 h 134"/>
                <a:gd name="T48" fmla="*/ 66 w 161"/>
                <a:gd name="T49" fmla="*/ 100 h 134"/>
                <a:gd name="T50" fmla="*/ 64 w 161"/>
                <a:gd name="T51" fmla="*/ 100 h 134"/>
                <a:gd name="T52" fmla="*/ 62 w 161"/>
                <a:gd name="T53" fmla="*/ 101 h 134"/>
                <a:gd name="T54" fmla="*/ 51 w 161"/>
                <a:gd name="T55" fmla="*/ 108 h 134"/>
                <a:gd name="T56" fmla="*/ 60 w 161"/>
                <a:gd name="T57" fmla="*/ 122 h 134"/>
                <a:gd name="T58" fmla="*/ 74 w 161"/>
                <a:gd name="T59" fmla="*/ 115 h 134"/>
                <a:gd name="T60" fmla="*/ 70 w 161"/>
                <a:gd name="T61" fmla="*/ 102 h 134"/>
                <a:gd name="T62" fmla="*/ 71 w 161"/>
                <a:gd name="T63" fmla="*/ 51 h 134"/>
                <a:gd name="T64" fmla="*/ 105 w 161"/>
                <a:gd name="T65" fmla="*/ 88 h 134"/>
                <a:gd name="T66" fmla="*/ 102 w 161"/>
                <a:gd name="T67" fmla="*/ 111 h 134"/>
                <a:gd name="T68" fmla="*/ 101 w 161"/>
                <a:gd name="T69" fmla="*/ 111 h 134"/>
                <a:gd name="T70" fmla="*/ 92 w 161"/>
                <a:gd name="T71" fmla="*/ 123 h 134"/>
                <a:gd name="T72" fmla="*/ 102 w 161"/>
                <a:gd name="T73" fmla="*/ 133 h 134"/>
                <a:gd name="T74" fmla="*/ 110 w 161"/>
                <a:gd name="T75" fmla="*/ 123 h 134"/>
                <a:gd name="T76" fmla="*/ 105 w 161"/>
                <a:gd name="T77" fmla="*/ 113 h 134"/>
                <a:gd name="T78" fmla="*/ 107 w 161"/>
                <a:gd name="T79" fmla="*/ 90 h 134"/>
                <a:gd name="T80" fmla="*/ 123 w 161"/>
                <a:gd name="T81" fmla="*/ 113 h 134"/>
                <a:gd name="T82" fmla="*/ 126 w 161"/>
                <a:gd name="T83" fmla="*/ 124 h 134"/>
                <a:gd name="T84" fmla="*/ 140 w 161"/>
                <a:gd name="T85" fmla="*/ 123 h 134"/>
                <a:gd name="T86" fmla="*/ 140 w 161"/>
                <a:gd name="T87" fmla="*/ 110 h 134"/>
                <a:gd name="T88" fmla="*/ 125 w 161"/>
                <a:gd name="T89" fmla="*/ 109 h 134"/>
                <a:gd name="T90" fmla="*/ 95 w 161"/>
                <a:gd name="T91" fmla="*/ 69 h 134"/>
                <a:gd name="T92" fmla="*/ 134 w 161"/>
                <a:gd name="T93" fmla="*/ 74 h 134"/>
                <a:gd name="T94" fmla="*/ 133 w 161"/>
                <a:gd name="T95" fmla="*/ 76 h 134"/>
                <a:gd name="T96" fmla="*/ 134 w 161"/>
                <a:gd name="T97" fmla="*/ 76 h 134"/>
                <a:gd name="T98" fmla="*/ 145 w 161"/>
                <a:gd name="T99" fmla="*/ 88 h 134"/>
                <a:gd name="T100" fmla="*/ 160 w 161"/>
                <a:gd name="T101" fmla="*/ 74 h 134"/>
                <a:gd name="T102" fmla="*/ 147 w 161"/>
                <a:gd name="T103" fmla="*/ 6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1" h="134">
                  <a:moveTo>
                    <a:pt x="147" y="63"/>
                  </a:moveTo>
                  <a:cubicBezTo>
                    <a:pt x="142" y="63"/>
                    <a:pt x="137" y="65"/>
                    <a:pt x="135" y="69"/>
                  </a:cubicBezTo>
                  <a:cubicBezTo>
                    <a:pt x="120" y="70"/>
                    <a:pt x="106" y="71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79" y="53"/>
                    <a:pt x="66" y="41"/>
                    <a:pt x="52" y="31"/>
                  </a:cubicBezTo>
                  <a:cubicBezTo>
                    <a:pt x="65" y="34"/>
                    <a:pt x="82" y="33"/>
                    <a:pt x="95" y="29"/>
                  </a:cubicBezTo>
                  <a:cubicBezTo>
                    <a:pt x="95" y="32"/>
                    <a:pt x="96" y="35"/>
                    <a:pt x="97" y="37"/>
                  </a:cubicBezTo>
                  <a:cubicBezTo>
                    <a:pt x="101" y="44"/>
                    <a:pt x="112" y="44"/>
                    <a:pt x="117" y="37"/>
                  </a:cubicBezTo>
                  <a:cubicBezTo>
                    <a:pt x="121" y="31"/>
                    <a:pt x="119" y="22"/>
                    <a:pt x="115" y="16"/>
                  </a:cubicBezTo>
                  <a:cubicBezTo>
                    <a:pt x="110" y="9"/>
                    <a:pt x="101" y="11"/>
                    <a:pt x="96" y="18"/>
                  </a:cubicBezTo>
                  <a:cubicBezTo>
                    <a:pt x="96" y="18"/>
                    <a:pt x="96" y="19"/>
                    <a:pt x="97" y="19"/>
                  </a:cubicBezTo>
                  <a:cubicBezTo>
                    <a:pt x="96" y="21"/>
                    <a:pt x="95" y="22"/>
                    <a:pt x="95" y="24"/>
                  </a:cubicBezTo>
                  <a:cubicBezTo>
                    <a:pt x="88" y="25"/>
                    <a:pt x="81" y="28"/>
                    <a:pt x="74" y="28"/>
                  </a:cubicBezTo>
                  <a:cubicBezTo>
                    <a:pt x="65" y="30"/>
                    <a:pt x="56" y="29"/>
                    <a:pt x="46" y="27"/>
                  </a:cubicBezTo>
                  <a:cubicBezTo>
                    <a:pt x="32" y="16"/>
                    <a:pt x="17" y="7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8" y="6"/>
                    <a:pt x="15" y="11"/>
                    <a:pt x="22" y="16"/>
                  </a:cubicBezTo>
                  <a:cubicBezTo>
                    <a:pt x="28" y="36"/>
                    <a:pt x="24" y="54"/>
                    <a:pt x="21" y="74"/>
                  </a:cubicBezTo>
                  <a:cubicBezTo>
                    <a:pt x="17" y="72"/>
                    <a:pt x="11" y="74"/>
                    <a:pt x="9" y="79"/>
                  </a:cubicBezTo>
                  <a:cubicBezTo>
                    <a:pt x="6" y="85"/>
                    <a:pt x="8" y="93"/>
                    <a:pt x="15" y="95"/>
                  </a:cubicBezTo>
                  <a:cubicBezTo>
                    <a:pt x="19" y="97"/>
                    <a:pt x="25" y="95"/>
                    <a:pt x="28" y="91"/>
                  </a:cubicBezTo>
                  <a:cubicBezTo>
                    <a:pt x="32" y="87"/>
                    <a:pt x="30" y="79"/>
                    <a:pt x="25" y="75"/>
                  </a:cubicBezTo>
                  <a:cubicBezTo>
                    <a:pt x="30" y="57"/>
                    <a:pt x="31" y="34"/>
                    <a:pt x="25" y="17"/>
                  </a:cubicBezTo>
                  <a:cubicBezTo>
                    <a:pt x="39" y="27"/>
                    <a:pt x="54" y="37"/>
                    <a:pt x="68" y="48"/>
                  </a:cubicBezTo>
                  <a:cubicBezTo>
                    <a:pt x="74" y="66"/>
                    <a:pt x="70" y="83"/>
                    <a:pt x="66" y="100"/>
                  </a:cubicBezTo>
                  <a:cubicBezTo>
                    <a:pt x="65" y="100"/>
                    <a:pt x="65" y="100"/>
                    <a:pt x="64" y="100"/>
                  </a:cubicBezTo>
                  <a:cubicBezTo>
                    <a:pt x="63" y="99"/>
                    <a:pt x="63" y="100"/>
                    <a:pt x="62" y="101"/>
                  </a:cubicBezTo>
                  <a:cubicBezTo>
                    <a:pt x="58" y="101"/>
                    <a:pt x="53" y="104"/>
                    <a:pt x="51" y="108"/>
                  </a:cubicBezTo>
                  <a:cubicBezTo>
                    <a:pt x="48" y="114"/>
                    <a:pt x="54" y="121"/>
                    <a:pt x="60" y="122"/>
                  </a:cubicBezTo>
                  <a:cubicBezTo>
                    <a:pt x="66" y="124"/>
                    <a:pt x="72" y="120"/>
                    <a:pt x="74" y="115"/>
                  </a:cubicBezTo>
                  <a:cubicBezTo>
                    <a:pt x="76" y="110"/>
                    <a:pt x="73" y="105"/>
                    <a:pt x="70" y="102"/>
                  </a:cubicBezTo>
                  <a:cubicBezTo>
                    <a:pt x="75" y="86"/>
                    <a:pt x="77" y="67"/>
                    <a:pt x="71" y="51"/>
                  </a:cubicBezTo>
                  <a:cubicBezTo>
                    <a:pt x="84" y="62"/>
                    <a:pt x="95" y="75"/>
                    <a:pt x="105" y="88"/>
                  </a:cubicBezTo>
                  <a:cubicBezTo>
                    <a:pt x="104" y="96"/>
                    <a:pt x="103" y="103"/>
                    <a:pt x="102" y="111"/>
                  </a:cubicBezTo>
                  <a:cubicBezTo>
                    <a:pt x="102" y="111"/>
                    <a:pt x="101" y="111"/>
                    <a:pt x="101" y="111"/>
                  </a:cubicBezTo>
                  <a:cubicBezTo>
                    <a:pt x="96" y="112"/>
                    <a:pt x="91" y="117"/>
                    <a:pt x="92" y="123"/>
                  </a:cubicBezTo>
                  <a:cubicBezTo>
                    <a:pt x="93" y="127"/>
                    <a:pt x="97" y="134"/>
                    <a:pt x="102" y="133"/>
                  </a:cubicBezTo>
                  <a:cubicBezTo>
                    <a:pt x="107" y="132"/>
                    <a:pt x="109" y="127"/>
                    <a:pt x="110" y="123"/>
                  </a:cubicBezTo>
                  <a:cubicBezTo>
                    <a:pt x="111" y="119"/>
                    <a:pt x="109" y="115"/>
                    <a:pt x="105" y="113"/>
                  </a:cubicBezTo>
                  <a:cubicBezTo>
                    <a:pt x="107" y="105"/>
                    <a:pt x="107" y="98"/>
                    <a:pt x="107" y="90"/>
                  </a:cubicBezTo>
                  <a:cubicBezTo>
                    <a:pt x="112" y="98"/>
                    <a:pt x="118" y="105"/>
                    <a:pt x="123" y="113"/>
                  </a:cubicBezTo>
                  <a:cubicBezTo>
                    <a:pt x="121" y="116"/>
                    <a:pt x="122" y="121"/>
                    <a:pt x="126" y="124"/>
                  </a:cubicBezTo>
                  <a:cubicBezTo>
                    <a:pt x="131" y="127"/>
                    <a:pt x="137" y="128"/>
                    <a:pt x="140" y="123"/>
                  </a:cubicBezTo>
                  <a:cubicBezTo>
                    <a:pt x="142" y="119"/>
                    <a:pt x="142" y="114"/>
                    <a:pt x="140" y="110"/>
                  </a:cubicBezTo>
                  <a:cubicBezTo>
                    <a:pt x="137" y="105"/>
                    <a:pt x="130" y="107"/>
                    <a:pt x="125" y="109"/>
                  </a:cubicBezTo>
                  <a:cubicBezTo>
                    <a:pt x="116" y="95"/>
                    <a:pt x="106" y="82"/>
                    <a:pt x="95" y="69"/>
                  </a:cubicBezTo>
                  <a:cubicBezTo>
                    <a:pt x="106" y="74"/>
                    <a:pt x="121" y="76"/>
                    <a:pt x="134" y="74"/>
                  </a:cubicBezTo>
                  <a:cubicBezTo>
                    <a:pt x="134" y="75"/>
                    <a:pt x="133" y="75"/>
                    <a:pt x="133" y="76"/>
                  </a:cubicBezTo>
                  <a:cubicBezTo>
                    <a:pt x="133" y="76"/>
                    <a:pt x="134" y="76"/>
                    <a:pt x="134" y="76"/>
                  </a:cubicBezTo>
                  <a:cubicBezTo>
                    <a:pt x="134" y="82"/>
                    <a:pt x="138" y="87"/>
                    <a:pt x="145" y="88"/>
                  </a:cubicBezTo>
                  <a:cubicBezTo>
                    <a:pt x="151" y="88"/>
                    <a:pt x="161" y="82"/>
                    <a:pt x="160" y="74"/>
                  </a:cubicBezTo>
                  <a:cubicBezTo>
                    <a:pt x="159" y="68"/>
                    <a:pt x="153" y="64"/>
                    <a:pt x="147" y="63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2963863" y="4022726"/>
              <a:ext cx="698500" cy="846138"/>
            </a:xfrm>
            <a:custGeom>
              <a:avLst/>
              <a:gdLst>
                <a:gd name="T0" fmla="*/ 184 w 186"/>
                <a:gd name="T1" fmla="*/ 13 h 225"/>
                <a:gd name="T2" fmla="*/ 137 w 186"/>
                <a:gd name="T3" fmla="*/ 27 h 225"/>
                <a:gd name="T4" fmla="*/ 110 w 186"/>
                <a:gd name="T5" fmla="*/ 57 h 225"/>
                <a:gd name="T6" fmla="*/ 79 w 186"/>
                <a:gd name="T7" fmla="*/ 0 h 225"/>
                <a:gd name="T8" fmla="*/ 77 w 186"/>
                <a:gd name="T9" fmla="*/ 2 h 225"/>
                <a:gd name="T10" fmla="*/ 105 w 186"/>
                <a:gd name="T11" fmla="*/ 75 h 225"/>
                <a:gd name="T12" fmla="*/ 105 w 186"/>
                <a:gd name="T13" fmla="*/ 76 h 225"/>
                <a:gd name="T14" fmla="*/ 105 w 186"/>
                <a:gd name="T15" fmla="*/ 78 h 225"/>
                <a:gd name="T16" fmla="*/ 88 w 186"/>
                <a:gd name="T17" fmla="*/ 117 h 225"/>
                <a:gd name="T18" fmla="*/ 66 w 186"/>
                <a:gd name="T19" fmla="*/ 157 h 225"/>
                <a:gd name="T20" fmla="*/ 1 w 186"/>
                <a:gd name="T21" fmla="*/ 224 h 225"/>
                <a:gd name="T22" fmla="*/ 1 w 186"/>
                <a:gd name="T23" fmla="*/ 225 h 225"/>
                <a:gd name="T24" fmla="*/ 67 w 186"/>
                <a:gd name="T25" fmla="*/ 165 h 225"/>
                <a:gd name="T26" fmla="*/ 91 w 186"/>
                <a:gd name="T27" fmla="*/ 122 h 225"/>
                <a:gd name="T28" fmla="*/ 108 w 186"/>
                <a:gd name="T29" fmla="*/ 78 h 225"/>
                <a:gd name="T30" fmla="*/ 108 w 186"/>
                <a:gd name="T31" fmla="*/ 77 h 225"/>
                <a:gd name="T32" fmla="*/ 108 w 186"/>
                <a:gd name="T33" fmla="*/ 77 h 225"/>
                <a:gd name="T34" fmla="*/ 109 w 186"/>
                <a:gd name="T35" fmla="*/ 75 h 225"/>
                <a:gd name="T36" fmla="*/ 159 w 186"/>
                <a:gd name="T37" fmla="*/ 58 h 225"/>
                <a:gd name="T38" fmla="*/ 186 w 186"/>
                <a:gd name="T39" fmla="*/ 13 h 225"/>
                <a:gd name="T40" fmla="*/ 184 w 186"/>
                <a:gd name="T41" fmla="*/ 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6" h="225">
                  <a:moveTo>
                    <a:pt x="184" y="13"/>
                  </a:moveTo>
                  <a:cubicBezTo>
                    <a:pt x="168" y="9"/>
                    <a:pt x="150" y="19"/>
                    <a:pt x="137" y="27"/>
                  </a:cubicBezTo>
                  <a:cubicBezTo>
                    <a:pt x="126" y="35"/>
                    <a:pt x="117" y="45"/>
                    <a:pt x="110" y="57"/>
                  </a:cubicBezTo>
                  <a:cubicBezTo>
                    <a:pt x="108" y="35"/>
                    <a:pt x="97" y="10"/>
                    <a:pt x="79" y="0"/>
                  </a:cubicBezTo>
                  <a:cubicBezTo>
                    <a:pt x="78" y="0"/>
                    <a:pt x="77" y="0"/>
                    <a:pt x="77" y="2"/>
                  </a:cubicBezTo>
                  <a:cubicBezTo>
                    <a:pt x="69" y="26"/>
                    <a:pt x="80" y="64"/>
                    <a:pt x="105" y="75"/>
                  </a:cubicBezTo>
                  <a:cubicBezTo>
                    <a:pt x="105" y="75"/>
                    <a:pt x="105" y="76"/>
                    <a:pt x="105" y="76"/>
                  </a:cubicBezTo>
                  <a:cubicBezTo>
                    <a:pt x="104" y="77"/>
                    <a:pt x="105" y="77"/>
                    <a:pt x="105" y="78"/>
                  </a:cubicBezTo>
                  <a:cubicBezTo>
                    <a:pt x="99" y="90"/>
                    <a:pt x="94" y="104"/>
                    <a:pt x="88" y="117"/>
                  </a:cubicBezTo>
                  <a:cubicBezTo>
                    <a:pt x="82" y="131"/>
                    <a:pt x="74" y="144"/>
                    <a:pt x="66" y="157"/>
                  </a:cubicBezTo>
                  <a:cubicBezTo>
                    <a:pt x="49" y="185"/>
                    <a:pt x="28" y="206"/>
                    <a:pt x="1" y="224"/>
                  </a:cubicBezTo>
                  <a:cubicBezTo>
                    <a:pt x="0" y="224"/>
                    <a:pt x="1" y="225"/>
                    <a:pt x="1" y="225"/>
                  </a:cubicBezTo>
                  <a:cubicBezTo>
                    <a:pt x="29" y="215"/>
                    <a:pt x="51" y="189"/>
                    <a:pt x="67" y="165"/>
                  </a:cubicBezTo>
                  <a:cubicBezTo>
                    <a:pt x="76" y="151"/>
                    <a:pt x="83" y="136"/>
                    <a:pt x="91" y="122"/>
                  </a:cubicBezTo>
                  <a:cubicBezTo>
                    <a:pt x="97" y="108"/>
                    <a:pt x="104" y="93"/>
                    <a:pt x="108" y="78"/>
                  </a:cubicBezTo>
                  <a:cubicBezTo>
                    <a:pt x="108" y="78"/>
                    <a:pt x="108" y="78"/>
                    <a:pt x="108" y="77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8" y="76"/>
                    <a:pt x="109" y="76"/>
                    <a:pt x="109" y="75"/>
                  </a:cubicBezTo>
                  <a:cubicBezTo>
                    <a:pt x="127" y="76"/>
                    <a:pt x="144" y="70"/>
                    <a:pt x="159" y="58"/>
                  </a:cubicBezTo>
                  <a:cubicBezTo>
                    <a:pt x="172" y="48"/>
                    <a:pt x="185" y="30"/>
                    <a:pt x="186" y="13"/>
                  </a:cubicBezTo>
                  <a:cubicBezTo>
                    <a:pt x="186" y="12"/>
                    <a:pt x="185" y="12"/>
                    <a:pt x="184" y="13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3719513" y="3140076"/>
              <a:ext cx="719138" cy="1470025"/>
            </a:xfrm>
            <a:custGeom>
              <a:avLst/>
              <a:gdLst>
                <a:gd name="T0" fmla="*/ 169 w 192"/>
                <a:gd name="T1" fmla="*/ 132 h 391"/>
                <a:gd name="T2" fmla="*/ 106 w 192"/>
                <a:gd name="T3" fmla="*/ 159 h 391"/>
                <a:gd name="T4" fmla="*/ 76 w 192"/>
                <a:gd name="T5" fmla="*/ 199 h 391"/>
                <a:gd name="T6" fmla="*/ 68 w 192"/>
                <a:gd name="T7" fmla="*/ 215 h 391"/>
                <a:gd name="T8" fmla="*/ 70 w 192"/>
                <a:gd name="T9" fmla="*/ 177 h 391"/>
                <a:gd name="T10" fmla="*/ 70 w 192"/>
                <a:gd name="T11" fmla="*/ 176 h 391"/>
                <a:gd name="T12" fmla="*/ 70 w 192"/>
                <a:gd name="T13" fmla="*/ 176 h 391"/>
                <a:gd name="T14" fmla="*/ 71 w 192"/>
                <a:gd name="T15" fmla="*/ 175 h 391"/>
                <a:gd name="T16" fmla="*/ 121 w 192"/>
                <a:gd name="T17" fmla="*/ 53 h 391"/>
                <a:gd name="T18" fmla="*/ 103 w 192"/>
                <a:gd name="T19" fmla="*/ 11 h 391"/>
                <a:gd name="T20" fmla="*/ 60 w 192"/>
                <a:gd name="T21" fmla="*/ 10 h 391"/>
                <a:gd name="T22" fmla="*/ 27 w 192"/>
                <a:gd name="T23" fmla="*/ 92 h 391"/>
                <a:gd name="T24" fmla="*/ 68 w 192"/>
                <a:gd name="T25" fmla="*/ 176 h 391"/>
                <a:gd name="T26" fmla="*/ 67 w 192"/>
                <a:gd name="T27" fmla="*/ 176 h 391"/>
                <a:gd name="T28" fmla="*/ 62 w 192"/>
                <a:gd name="T29" fmla="*/ 229 h 391"/>
                <a:gd name="T30" fmla="*/ 53 w 192"/>
                <a:gd name="T31" fmla="*/ 287 h 391"/>
                <a:gd name="T32" fmla="*/ 0 w 192"/>
                <a:gd name="T33" fmla="*/ 390 h 391"/>
                <a:gd name="T34" fmla="*/ 1 w 192"/>
                <a:gd name="T35" fmla="*/ 391 h 391"/>
                <a:gd name="T36" fmla="*/ 56 w 192"/>
                <a:gd name="T37" fmla="*/ 294 h 391"/>
                <a:gd name="T38" fmla="*/ 66 w 192"/>
                <a:gd name="T39" fmla="*/ 236 h 391"/>
                <a:gd name="T40" fmla="*/ 66 w 192"/>
                <a:gd name="T41" fmla="*/ 228 h 391"/>
                <a:gd name="T42" fmla="*/ 159 w 192"/>
                <a:gd name="T43" fmla="*/ 208 h 391"/>
                <a:gd name="T44" fmla="*/ 169 w 192"/>
                <a:gd name="T45" fmla="*/ 13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391">
                  <a:moveTo>
                    <a:pt x="169" y="132"/>
                  </a:moveTo>
                  <a:cubicBezTo>
                    <a:pt x="149" y="115"/>
                    <a:pt x="119" y="146"/>
                    <a:pt x="106" y="159"/>
                  </a:cubicBezTo>
                  <a:cubicBezTo>
                    <a:pt x="95" y="171"/>
                    <a:pt x="85" y="185"/>
                    <a:pt x="76" y="199"/>
                  </a:cubicBezTo>
                  <a:cubicBezTo>
                    <a:pt x="73" y="204"/>
                    <a:pt x="70" y="209"/>
                    <a:pt x="68" y="215"/>
                  </a:cubicBezTo>
                  <a:cubicBezTo>
                    <a:pt x="69" y="202"/>
                    <a:pt x="70" y="189"/>
                    <a:pt x="70" y="177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70" y="176"/>
                    <a:pt x="71" y="176"/>
                    <a:pt x="71" y="175"/>
                  </a:cubicBezTo>
                  <a:cubicBezTo>
                    <a:pt x="100" y="140"/>
                    <a:pt x="125" y="100"/>
                    <a:pt x="121" y="53"/>
                  </a:cubicBezTo>
                  <a:cubicBezTo>
                    <a:pt x="120" y="38"/>
                    <a:pt x="115" y="21"/>
                    <a:pt x="103" y="11"/>
                  </a:cubicBezTo>
                  <a:cubicBezTo>
                    <a:pt x="91" y="0"/>
                    <a:pt x="73" y="3"/>
                    <a:pt x="60" y="10"/>
                  </a:cubicBezTo>
                  <a:cubicBezTo>
                    <a:pt x="30" y="25"/>
                    <a:pt x="24" y="62"/>
                    <a:pt x="27" y="92"/>
                  </a:cubicBezTo>
                  <a:cubicBezTo>
                    <a:pt x="30" y="121"/>
                    <a:pt x="43" y="157"/>
                    <a:pt x="68" y="176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64" y="194"/>
                    <a:pt x="63" y="212"/>
                    <a:pt x="62" y="229"/>
                  </a:cubicBezTo>
                  <a:cubicBezTo>
                    <a:pt x="60" y="249"/>
                    <a:pt x="57" y="268"/>
                    <a:pt x="53" y="287"/>
                  </a:cubicBezTo>
                  <a:cubicBezTo>
                    <a:pt x="44" y="326"/>
                    <a:pt x="26" y="359"/>
                    <a:pt x="0" y="390"/>
                  </a:cubicBezTo>
                  <a:cubicBezTo>
                    <a:pt x="0" y="391"/>
                    <a:pt x="1" y="391"/>
                    <a:pt x="1" y="391"/>
                  </a:cubicBezTo>
                  <a:cubicBezTo>
                    <a:pt x="30" y="366"/>
                    <a:pt x="46" y="330"/>
                    <a:pt x="56" y="294"/>
                  </a:cubicBezTo>
                  <a:cubicBezTo>
                    <a:pt x="60" y="275"/>
                    <a:pt x="63" y="255"/>
                    <a:pt x="66" y="236"/>
                  </a:cubicBezTo>
                  <a:cubicBezTo>
                    <a:pt x="66" y="233"/>
                    <a:pt x="66" y="231"/>
                    <a:pt x="66" y="228"/>
                  </a:cubicBezTo>
                  <a:cubicBezTo>
                    <a:pt x="97" y="239"/>
                    <a:pt x="134" y="228"/>
                    <a:pt x="159" y="208"/>
                  </a:cubicBezTo>
                  <a:cubicBezTo>
                    <a:pt x="179" y="191"/>
                    <a:pt x="192" y="153"/>
                    <a:pt x="169" y="13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3857625" y="4703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4202113" y="4527551"/>
              <a:ext cx="450850" cy="703263"/>
            </a:xfrm>
            <a:custGeom>
              <a:avLst/>
              <a:gdLst>
                <a:gd name="T0" fmla="*/ 96 w 120"/>
                <a:gd name="T1" fmla="*/ 39 h 187"/>
                <a:gd name="T2" fmla="*/ 98 w 120"/>
                <a:gd name="T3" fmla="*/ 8 h 187"/>
                <a:gd name="T4" fmla="*/ 73 w 120"/>
                <a:gd name="T5" fmla="*/ 7 h 187"/>
                <a:gd name="T6" fmla="*/ 39 w 120"/>
                <a:gd name="T7" fmla="*/ 37 h 187"/>
                <a:gd name="T8" fmla="*/ 8 w 120"/>
                <a:gd name="T9" fmla="*/ 87 h 187"/>
                <a:gd name="T10" fmla="*/ 9 w 120"/>
                <a:gd name="T11" fmla="*/ 88 h 187"/>
                <a:gd name="T12" fmla="*/ 10 w 120"/>
                <a:gd name="T13" fmla="*/ 87 h 187"/>
                <a:gd name="T14" fmla="*/ 45 w 120"/>
                <a:gd name="T15" fmla="*/ 185 h 187"/>
                <a:gd name="T16" fmla="*/ 68 w 120"/>
                <a:gd name="T17" fmla="*/ 163 h 187"/>
                <a:gd name="T18" fmla="*/ 76 w 120"/>
                <a:gd name="T19" fmla="*/ 157 h 187"/>
                <a:gd name="T20" fmla="*/ 86 w 120"/>
                <a:gd name="T21" fmla="*/ 150 h 187"/>
                <a:gd name="T22" fmla="*/ 92 w 120"/>
                <a:gd name="T23" fmla="*/ 127 h 187"/>
                <a:gd name="T24" fmla="*/ 92 w 120"/>
                <a:gd name="T25" fmla="*/ 127 h 187"/>
                <a:gd name="T26" fmla="*/ 101 w 120"/>
                <a:gd name="T27" fmla="*/ 89 h 187"/>
                <a:gd name="T28" fmla="*/ 119 w 120"/>
                <a:gd name="T29" fmla="*/ 63 h 187"/>
                <a:gd name="T30" fmla="*/ 96 w 120"/>
                <a:gd name="T31" fmla="*/ 3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87">
                  <a:moveTo>
                    <a:pt x="96" y="39"/>
                  </a:moveTo>
                  <a:cubicBezTo>
                    <a:pt x="100" y="30"/>
                    <a:pt x="105" y="17"/>
                    <a:pt x="98" y="8"/>
                  </a:cubicBezTo>
                  <a:cubicBezTo>
                    <a:pt x="93" y="0"/>
                    <a:pt x="80" y="4"/>
                    <a:pt x="73" y="7"/>
                  </a:cubicBezTo>
                  <a:cubicBezTo>
                    <a:pt x="59" y="13"/>
                    <a:pt x="48" y="24"/>
                    <a:pt x="39" y="37"/>
                  </a:cubicBezTo>
                  <a:cubicBezTo>
                    <a:pt x="28" y="53"/>
                    <a:pt x="22" y="73"/>
                    <a:pt x="8" y="87"/>
                  </a:cubicBezTo>
                  <a:cubicBezTo>
                    <a:pt x="8" y="88"/>
                    <a:pt x="9" y="88"/>
                    <a:pt x="9" y="88"/>
                  </a:cubicBezTo>
                  <a:cubicBezTo>
                    <a:pt x="9" y="88"/>
                    <a:pt x="10" y="87"/>
                    <a:pt x="10" y="87"/>
                  </a:cubicBezTo>
                  <a:cubicBezTo>
                    <a:pt x="0" y="117"/>
                    <a:pt x="3" y="180"/>
                    <a:pt x="45" y="185"/>
                  </a:cubicBezTo>
                  <a:cubicBezTo>
                    <a:pt x="59" y="187"/>
                    <a:pt x="66" y="175"/>
                    <a:pt x="68" y="163"/>
                  </a:cubicBezTo>
                  <a:cubicBezTo>
                    <a:pt x="69" y="157"/>
                    <a:pt x="71" y="159"/>
                    <a:pt x="76" y="157"/>
                  </a:cubicBezTo>
                  <a:cubicBezTo>
                    <a:pt x="80" y="156"/>
                    <a:pt x="84" y="153"/>
                    <a:pt x="86" y="150"/>
                  </a:cubicBezTo>
                  <a:cubicBezTo>
                    <a:pt x="92" y="144"/>
                    <a:pt x="94" y="134"/>
                    <a:pt x="92" y="127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104" y="121"/>
                    <a:pt x="112" y="99"/>
                    <a:pt x="101" y="89"/>
                  </a:cubicBezTo>
                  <a:cubicBezTo>
                    <a:pt x="113" y="86"/>
                    <a:pt x="120" y="75"/>
                    <a:pt x="119" y="63"/>
                  </a:cubicBezTo>
                  <a:cubicBezTo>
                    <a:pt x="119" y="50"/>
                    <a:pt x="108" y="41"/>
                    <a:pt x="96" y="3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3613150" y="4659313"/>
              <a:ext cx="811213" cy="431800"/>
            </a:xfrm>
            <a:custGeom>
              <a:avLst/>
              <a:gdLst>
                <a:gd name="T0" fmla="*/ 194 w 216"/>
                <a:gd name="T1" fmla="*/ 7 h 115"/>
                <a:gd name="T2" fmla="*/ 175 w 216"/>
                <a:gd name="T3" fmla="*/ 25 h 115"/>
                <a:gd name="T4" fmla="*/ 163 w 216"/>
                <a:gd name="T5" fmla="*/ 46 h 115"/>
                <a:gd name="T6" fmla="*/ 89 w 216"/>
                <a:gd name="T7" fmla="*/ 15 h 115"/>
                <a:gd name="T8" fmla="*/ 2 w 216"/>
                <a:gd name="T9" fmla="*/ 5 h 115"/>
                <a:gd name="T10" fmla="*/ 1 w 216"/>
                <a:gd name="T11" fmla="*/ 6 h 115"/>
                <a:gd name="T12" fmla="*/ 33 w 216"/>
                <a:gd name="T13" fmla="*/ 13 h 115"/>
                <a:gd name="T14" fmla="*/ 78 w 216"/>
                <a:gd name="T15" fmla="*/ 17 h 115"/>
                <a:gd name="T16" fmla="*/ 123 w 216"/>
                <a:gd name="T17" fmla="*/ 30 h 115"/>
                <a:gd name="T18" fmla="*/ 161 w 216"/>
                <a:gd name="T19" fmla="*/ 50 h 115"/>
                <a:gd name="T20" fmla="*/ 161 w 216"/>
                <a:gd name="T21" fmla="*/ 50 h 115"/>
                <a:gd name="T22" fmla="*/ 162 w 216"/>
                <a:gd name="T23" fmla="*/ 52 h 115"/>
                <a:gd name="T24" fmla="*/ 176 w 216"/>
                <a:gd name="T25" fmla="*/ 107 h 115"/>
                <a:gd name="T26" fmla="*/ 196 w 216"/>
                <a:gd name="T27" fmla="*/ 83 h 115"/>
                <a:gd name="T28" fmla="*/ 213 w 216"/>
                <a:gd name="T29" fmla="*/ 64 h 115"/>
                <a:gd name="T30" fmla="*/ 205 w 216"/>
                <a:gd name="T31" fmla="*/ 40 h 115"/>
                <a:gd name="T32" fmla="*/ 194 w 216"/>
                <a:gd name="T33" fmla="*/ 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" h="115">
                  <a:moveTo>
                    <a:pt x="194" y="7"/>
                  </a:moveTo>
                  <a:cubicBezTo>
                    <a:pt x="186" y="9"/>
                    <a:pt x="179" y="18"/>
                    <a:pt x="175" y="25"/>
                  </a:cubicBezTo>
                  <a:cubicBezTo>
                    <a:pt x="170" y="31"/>
                    <a:pt x="166" y="38"/>
                    <a:pt x="163" y="46"/>
                  </a:cubicBezTo>
                  <a:cubicBezTo>
                    <a:pt x="142" y="30"/>
                    <a:pt x="114" y="21"/>
                    <a:pt x="89" y="15"/>
                  </a:cubicBezTo>
                  <a:cubicBezTo>
                    <a:pt x="60" y="9"/>
                    <a:pt x="30" y="11"/>
                    <a:pt x="2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11" y="11"/>
                    <a:pt x="22" y="12"/>
                    <a:pt x="33" y="13"/>
                  </a:cubicBezTo>
                  <a:cubicBezTo>
                    <a:pt x="48" y="14"/>
                    <a:pt x="63" y="15"/>
                    <a:pt x="78" y="17"/>
                  </a:cubicBezTo>
                  <a:cubicBezTo>
                    <a:pt x="93" y="20"/>
                    <a:pt x="108" y="24"/>
                    <a:pt x="123" y="30"/>
                  </a:cubicBezTo>
                  <a:cubicBezTo>
                    <a:pt x="136" y="35"/>
                    <a:pt x="148" y="43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1"/>
                    <a:pt x="162" y="52"/>
                  </a:cubicBezTo>
                  <a:cubicBezTo>
                    <a:pt x="159" y="71"/>
                    <a:pt x="157" y="96"/>
                    <a:pt x="176" y="107"/>
                  </a:cubicBezTo>
                  <a:cubicBezTo>
                    <a:pt x="192" y="115"/>
                    <a:pt x="200" y="96"/>
                    <a:pt x="196" y="83"/>
                  </a:cubicBezTo>
                  <a:cubicBezTo>
                    <a:pt x="205" y="80"/>
                    <a:pt x="210" y="73"/>
                    <a:pt x="213" y="64"/>
                  </a:cubicBezTo>
                  <a:cubicBezTo>
                    <a:pt x="216" y="56"/>
                    <a:pt x="214" y="44"/>
                    <a:pt x="205" y="40"/>
                  </a:cubicBezTo>
                  <a:cubicBezTo>
                    <a:pt x="213" y="28"/>
                    <a:pt x="216" y="0"/>
                    <a:pt x="194" y="7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3802063" y="4700588"/>
              <a:ext cx="187325" cy="465138"/>
            </a:xfrm>
            <a:custGeom>
              <a:avLst/>
              <a:gdLst>
                <a:gd name="T0" fmla="*/ 18 w 50"/>
                <a:gd name="T1" fmla="*/ 2 h 124"/>
                <a:gd name="T2" fmla="*/ 16 w 50"/>
                <a:gd name="T3" fmla="*/ 0 h 124"/>
                <a:gd name="T4" fmla="*/ 15 w 50"/>
                <a:gd name="T5" fmla="*/ 3 h 124"/>
                <a:gd name="T6" fmla="*/ 3 w 50"/>
                <a:gd name="T7" fmla="*/ 65 h 124"/>
                <a:gd name="T8" fmla="*/ 32 w 50"/>
                <a:gd name="T9" fmla="*/ 123 h 124"/>
                <a:gd name="T10" fmla="*/ 34 w 50"/>
                <a:gd name="T11" fmla="*/ 121 h 124"/>
                <a:gd name="T12" fmla="*/ 48 w 50"/>
                <a:gd name="T13" fmla="*/ 58 h 124"/>
                <a:gd name="T14" fmla="*/ 18 w 50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24">
                  <a:moveTo>
                    <a:pt x="18" y="2"/>
                  </a:moveTo>
                  <a:cubicBezTo>
                    <a:pt x="18" y="1"/>
                    <a:pt x="17" y="0"/>
                    <a:pt x="16" y="0"/>
                  </a:cubicBezTo>
                  <a:cubicBezTo>
                    <a:pt x="15" y="1"/>
                    <a:pt x="15" y="2"/>
                    <a:pt x="15" y="3"/>
                  </a:cubicBezTo>
                  <a:cubicBezTo>
                    <a:pt x="1" y="20"/>
                    <a:pt x="0" y="44"/>
                    <a:pt x="3" y="65"/>
                  </a:cubicBezTo>
                  <a:cubicBezTo>
                    <a:pt x="6" y="85"/>
                    <a:pt x="15" y="110"/>
                    <a:pt x="32" y="123"/>
                  </a:cubicBezTo>
                  <a:cubicBezTo>
                    <a:pt x="33" y="124"/>
                    <a:pt x="35" y="123"/>
                    <a:pt x="34" y="121"/>
                  </a:cubicBezTo>
                  <a:cubicBezTo>
                    <a:pt x="48" y="104"/>
                    <a:pt x="50" y="79"/>
                    <a:pt x="48" y="58"/>
                  </a:cubicBezTo>
                  <a:cubicBezTo>
                    <a:pt x="46" y="39"/>
                    <a:pt x="36" y="12"/>
                    <a:pt x="18" y="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3967163" y="4398963"/>
              <a:ext cx="344488" cy="349250"/>
            </a:xfrm>
            <a:custGeom>
              <a:avLst/>
              <a:gdLst>
                <a:gd name="T0" fmla="*/ 89 w 92"/>
                <a:gd name="T1" fmla="*/ 2 h 93"/>
                <a:gd name="T2" fmla="*/ 87 w 92"/>
                <a:gd name="T3" fmla="*/ 0 h 93"/>
                <a:gd name="T4" fmla="*/ 0 w 92"/>
                <a:gd name="T5" fmla="*/ 85 h 93"/>
                <a:gd name="T6" fmla="*/ 0 w 92"/>
                <a:gd name="T7" fmla="*/ 86 h 93"/>
                <a:gd name="T8" fmla="*/ 0 w 92"/>
                <a:gd name="T9" fmla="*/ 87 h 93"/>
                <a:gd name="T10" fmla="*/ 1 w 92"/>
                <a:gd name="T11" fmla="*/ 87 h 93"/>
                <a:gd name="T12" fmla="*/ 1 w 92"/>
                <a:gd name="T13" fmla="*/ 86 h 93"/>
                <a:gd name="T14" fmla="*/ 56 w 92"/>
                <a:gd name="T15" fmla="*/ 62 h 93"/>
                <a:gd name="T16" fmla="*/ 92 w 92"/>
                <a:gd name="T17" fmla="*/ 4 h 93"/>
                <a:gd name="T18" fmla="*/ 89 w 92"/>
                <a:gd name="T19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89" y="2"/>
                  </a:moveTo>
                  <a:cubicBezTo>
                    <a:pt x="88" y="1"/>
                    <a:pt x="88" y="0"/>
                    <a:pt x="87" y="0"/>
                  </a:cubicBezTo>
                  <a:cubicBezTo>
                    <a:pt x="46" y="11"/>
                    <a:pt x="5" y="41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1" y="87"/>
                    <a:pt x="1" y="87"/>
                  </a:cubicBezTo>
                  <a:cubicBezTo>
                    <a:pt x="1" y="87"/>
                    <a:pt x="1" y="86"/>
                    <a:pt x="1" y="86"/>
                  </a:cubicBezTo>
                  <a:cubicBezTo>
                    <a:pt x="21" y="93"/>
                    <a:pt x="43" y="75"/>
                    <a:pt x="56" y="62"/>
                  </a:cubicBezTo>
                  <a:cubicBezTo>
                    <a:pt x="72" y="47"/>
                    <a:pt x="86" y="26"/>
                    <a:pt x="92" y="4"/>
                  </a:cubicBezTo>
                  <a:cubicBezTo>
                    <a:pt x="92" y="2"/>
                    <a:pt x="90" y="1"/>
                    <a:pt x="89" y="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4498975" y="3173413"/>
              <a:ext cx="277813" cy="514350"/>
            </a:xfrm>
            <a:custGeom>
              <a:avLst/>
              <a:gdLst>
                <a:gd name="T0" fmla="*/ 66 w 74"/>
                <a:gd name="T1" fmla="*/ 14 h 137"/>
                <a:gd name="T2" fmla="*/ 52 w 74"/>
                <a:gd name="T3" fmla="*/ 19 h 137"/>
                <a:gd name="T4" fmla="*/ 50 w 74"/>
                <a:gd name="T5" fmla="*/ 4 h 137"/>
                <a:gd name="T6" fmla="*/ 46 w 74"/>
                <a:gd name="T7" fmla="*/ 2 h 137"/>
                <a:gd name="T8" fmla="*/ 29 w 74"/>
                <a:gd name="T9" fmla="*/ 16 h 137"/>
                <a:gd name="T10" fmla="*/ 8 w 74"/>
                <a:gd name="T11" fmla="*/ 11 h 137"/>
                <a:gd name="T12" fmla="*/ 21 w 74"/>
                <a:gd name="T13" fmla="*/ 45 h 137"/>
                <a:gd name="T14" fmla="*/ 22 w 74"/>
                <a:gd name="T15" fmla="*/ 48 h 137"/>
                <a:gd name="T16" fmla="*/ 16 w 74"/>
                <a:gd name="T17" fmla="*/ 87 h 137"/>
                <a:gd name="T18" fmla="*/ 16 w 74"/>
                <a:gd name="T19" fmla="*/ 135 h 137"/>
                <a:gd name="T20" fmla="*/ 18 w 74"/>
                <a:gd name="T21" fmla="*/ 135 h 137"/>
                <a:gd name="T22" fmla="*/ 20 w 74"/>
                <a:gd name="T23" fmla="*/ 90 h 137"/>
                <a:gd name="T24" fmla="*/ 25 w 74"/>
                <a:gd name="T25" fmla="*/ 49 h 137"/>
                <a:gd name="T26" fmla="*/ 72 w 74"/>
                <a:gd name="T27" fmla="*/ 28 h 137"/>
                <a:gd name="T28" fmla="*/ 66 w 74"/>
                <a:gd name="T2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137">
                  <a:moveTo>
                    <a:pt x="66" y="14"/>
                  </a:moveTo>
                  <a:cubicBezTo>
                    <a:pt x="60" y="13"/>
                    <a:pt x="56" y="15"/>
                    <a:pt x="52" y="19"/>
                  </a:cubicBezTo>
                  <a:cubicBezTo>
                    <a:pt x="52" y="14"/>
                    <a:pt x="51" y="9"/>
                    <a:pt x="50" y="4"/>
                  </a:cubicBezTo>
                  <a:cubicBezTo>
                    <a:pt x="49" y="2"/>
                    <a:pt x="48" y="2"/>
                    <a:pt x="46" y="2"/>
                  </a:cubicBezTo>
                  <a:cubicBezTo>
                    <a:pt x="38" y="4"/>
                    <a:pt x="32" y="9"/>
                    <a:pt x="29" y="16"/>
                  </a:cubicBezTo>
                  <a:cubicBezTo>
                    <a:pt x="24" y="8"/>
                    <a:pt x="14" y="0"/>
                    <a:pt x="8" y="11"/>
                  </a:cubicBezTo>
                  <a:cubicBezTo>
                    <a:pt x="0" y="24"/>
                    <a:pt x="9" y="40"/>
                    <a:pt x="21" y="45"/>
                  </a:cubicBezTo>
                  <a:cubicBezTo>
                    <a:pt x="21" y="46"/>
                    <a:pt x="22" y="47"/>
                    <a:pt x="22" y="48"/>
                  </a:cubicBezTo>
                  <a:cubicBezTo>
                    <a:pt x="19" y="60"/>
                    <a:pt x="18" y="74"/>
                    <a:pt x="16" y="87"/>
                  </a:cubicBezTo>
                  <a:cubicBezTo>
                    <a:pt x="15" y="103"/>
                    <a:pt x="14" y="119"/>
                    <a:pt x="16" y="135"/>
                  </a:cubicBezTo>
                  <a:cubicBezTo>
                    <a:pt x="16" y="137"/>
                    <a:pt x="18" y="137"/>
                    <a:pt x="18" y="135"/>
                  </a:cubicBezTo>
                  <a:cubicBezTo>
                    <a:pt x="18" y="120"/>
                    <a:pt x="18" y="105"/>
                    <a:pt x="20" y="90"/>
                  </a:cubicBezTo>
                  <a:cubicBezTo>
                    <a:pt x="21" y="77"/>
                    <a:pt x="24" y="63"/>
                    <a:pt x="25" y="49"/>
                  </a:cubicBezTo>
                  <a:cubicBezTo>
                    <a:pt x="43" y="58"/>
                    <a:pt x="67" y="48"/>
                    <a:pt x="72" y="28"/>
                  </a:cubicBezTo>
                  <a:cubicBezTo>
                    <a:pt x="74" y="23"/>
                    <a:pt x="72" y="16"/>
                    <a:pt x="66" y="14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5403850" y="3297238"/>
              <a:ext cx="1122363" cy="1090613"/>
            </a:xfrm>
            <a:custGeom>
              <a:avLst/>
              <a:gdLst>
                <a:gd name="T0" fmla="*/ 233 w 299"/>
                <a:gd name="T1" fmla="*/ 66 h 290"/>
                <a:gd name="T2" fmla="*/ 145 w 299"/>
                <a:gd name="T3" fmla="*/ 100 h 290"/>
                <a:gd name="T4" fmla="*/ 140 w 299"/>
                <a:gd name="T5" fmla="*/ 94 h 290"/>
                <a:gd name="T6" fmla="*/ 100 w 299"/>
                <a:gd name="T7" fmla="*/ 52 h 290"/>
                <a:gd name="T8" fmla="*/ 1 w 299"/>
                <a:gd name="T9" fmla="*/ 0 h 290"/>
                <a:gd name="T10" fmla="*/ 1 w 299"/>
                <a:gd name="T11" fmla="*/ 1 h 290"/>
                <a:gd name="T12" fmla="*/ 101 w 299"/>
                <a:gd name="T13" fmla="*/ 59 h 290"/>
                <a:gd name="T14" fmla="*/ 140 w 299"/>
                <a:gd name="T15" fmla="*/ 102 h 290"/>
                <a:gd name="T16" fmla="*/ 174 w 299"/>
                <a:gd name="T17" fmla="*/ 143 h 290"/>
                <a:gd name="T18" fmla="*/ 175 w 299"/>
                <a:gd name="T19" fmla="*/ 144 h 290"/>
                <a:gd name="T20" fmla="*/ 187 w 299"/>
                <a:gd name="T21" fmla="*/ 236 h 290"/>
                <a:gd name="T22" fmla="*/ 259 w 299"/>
                <a:gd name="T23" fmla="*/ 286 h 290"/>
                <a:gd name="T24" fmla="*/ 295 w 299"/>
                <a:gd name="T25" fmla="*/ 262 h 290"/>
                <a:gd name="T26" fmla="*/ 286 w 299"/>
                <a:gd name="T27" fmla="*/ 217 h 290"/>
                <a:gd name="T28" fmla="*/ 178 w 299"/>
                <a:gd name="T29" fmla="*/ 142 h 290"/>
                <a:gd name="T30" fmla="*/ 176 w 299"/>
                <a:gd name="T31" fmla="*/ 142 h 290"/>
                <a:gd name="T32" fmla="*/ 176 w 299"/>
                <a:gd name="T33" fmla="*/ 142 h 290"/>
                <a:gd name="T34" fmla="*/ 176 w 299"/>
                <a:gd name="T35" fmla="*/ 142 h 290"/>
                <a:gd name="T36" fmla="*/ 153 w 299"/>
                <a:gd name="T37" fmla="*/ 110 h 290"/>
                <a:gd name="T38" fmla="*/ 169 w 299"/>
                <a:gd name="T39" fmla="*/ 119 h 290"/>
                <a:gd name="T40" fmla="*/ 216 w 299"/>
                <a:gd name="T41" fmla="*/ 136 h 290"/>
                <a:gd name="T42" fmla="*/ 283 w 299"/>
                <a:gd name="T43" fmla="*/ 124 h 290"/>
                <a:gd name="T44" fmla="*/ 233 w 299"/>
                <a:gd name="T45" fmla="*/ 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9" h="290">
                  <a:moveTo>
                    <a:pt x="233" y="66"/>
                  </a:moveTo>
                  <a:cubicBezTo>
                    <a:pt x="202" y="63"/>
                    <a:pt x="164" y="75"/>
                    <a:pt x="145" y="100"/>
                  </a:cubicBezTo>
                  <a:cubicBezTo>
                    <a:pt x="143" y="98"/>
                    <a:pt x="141" y="96"/>
                    <a:pt x="140" y="94"/>
                  </a:cubicBezTo>
                  <a:cubicBezTo>
                    <a:pt x="127" y="79"/>
                    <a:pt x="114" y="65"/>
                    <a:pt x="100" y="52"/>
                  </a:cubicBezTo>
                  <a:cubicBezTo>
                    <a:pt x="72" y="27"/>
                    <a:pt x="39" y="5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39" y="13"/>
                    <a:pt x="72" y="31"/>
                    <a:pt x="101" y="59"/>
                  </a:cubicBezTo>
                  <a:cubicBezTo>
                    <a:pt x="115" y="73"/>
                    <a:pt x="128" y="87"/>
                    <a:pt x="140" y="102"/>
                  </a:cubicBezTo>
                  <a:cubicBezTo>
                    <a:pt x="151" y="116"/>
                    <a:pt x="162" y="131"/>
                    <a:pt x="174" y="143"/>
                  </a:cubicBezTo>
                  <a:cubicBezTo>
                    <a:pt x="174" y="143"/>
                    <a:pt x="175" y="144"/>
                    <a:pt x="175" y="144"/>
                  </a:cubicBezTo>
                  <a:cubicBezTo>
                    <a:pt x="164" y="172"/>
                    <a:pt x="174" y="209"/>
                    <a:pt x="187" y="236"/>
                  </a:cubicBezTo>
                  <a:cubicBezTo>
                    <a:pt x="200" y="263"/>
                    <a:pt x="226" y="290"/>
                    <a:pt x="259" y="286"/>
                  </a:cubicBezTo>
                  <a:cubicBezTo>
                    <a:pt x="274" y="284"/>
                    <a:pt x="291" y="278"/>
                    <a:pt x="295" y="262"/>
                  </a:cubicBezTo>
                  <a:cubicBezTo>
                    <a:pt x="299" y="246"/>
                    <a:pt x="294" y="230"/>
                    <a:pt x="286" y="217"/>
                  </a:cubicBezTo>
                  <a:cubicBezTo>
                    <a:pt x="264" y="175"/>
                    <a:pt x="221" y="155"/>
                    <a:pt x="178" y="142"/>
                  </a:cubicBezTo>
                  <a:cubicBezTo>
                    <a:pt x="177" y="141"/>
                    <a:pt x="177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69" y="131"/>
                    <a:pt x="161" y="120"/>
                    <a:pt x="153" y="110"/>
                  </a:cubicBezTo>
                  <a:cubicBezTo>
                    <a:pt x="158" y="114"/>
                    <a:pt x="164" y="117"/>
                    <a:pt x="169" y="119"/>
                  </a:cubicBezTo>
                  <a:cubicBezTo>
                    <a:pt x="184" y="127"/>
                    <a:pt x="200" y="133"/>
                    <a:pt x="216" y="136"/>
                  </a:cubicBezTo>
                  <a:cubicBezTo>
                    <a:pt x="234" y="141"/>
                    <a:pt x="277" y="149"/>
                    <a:pt x="283" y="124"/>
                  </a:cubicBezTo>
                  <a:cubicBezTo>
                    <a:pt x="291" y="93"/>
                    <a:pt x="259" y="69"/>
                    <a:pt x="233" y="66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6653213" y="3605213"/>
              <a:ext cx="465138" cy="466725"/>
            </a:xfrm>
            <a:custGeom>
              <a:avLst/>
              <a:gdLst>
                <a:gd name="T0" fmla="*/ 95 w 124"/>
                <a:gd name="T1" fmla="*/ 10 h 124"/>
                <a:gd name="T2" fmla="*/ 39 w 124"/>
                <a:gd name="T3" fmla="*/ 3 h 124"/>
                <a:gd name="T4" fmla="*/ 6 w 124"/>
                <a:gd name="T5" fmla="*/ 30 h 124"/>
                <a:gd name="T6" fmla="*/ 2 w 124"/>
                <a:gd name="T7" fmla="*/ 69 h 124"/>
                <a:gd name="T8" fmla="*/ 22 w 124"/>
                <a:gd name="T9" fmla="*/ 108 h 124"/>
                <a:gd name="T10" fmla="*/ 60 w 124"/>
                <a:gd name="T11" fmla="*/ 122 h 124"/>
                <a:gd name="T12" fmla="*/ 74 w 124"/>
                <a:gd name="T13" fmla="*/ 97 h 124"/>
                <a:gd name="T14" fmla="*/ 96 w 124"/>
                <a:gd name="T15" fmla="*/ 63 h 124"/>
                <a:gd name="T16" fmla="*/ 123 w 124"/>
                <a:gd name="T17" fmla="*/ 48 h 124"/>
                <a:gd name="T18" fmla="*/ 95 w 124"/>
                <a:gd name="T19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95" y="10"/>
                  </a:moveTo>
                  <a:cubicBezTo>
                    <a:pt x="79" y="1"/>
                    <a:pt x="57" y="0"/>
                    <a:pt x="39" y="3"/>
                  </a:cubicBezTo>
                  <a:cubicBezTo>
                    <a:pt x="26" y="6"/>
                    <a:pt x="6" y="13"/>
                    <a:pt x="6" y="30"/>
                  </a:cubicBezTo>
                  <a:cubicBezTo>
                    <a:pt x="0" y="40"/>
                    <a:pt x="1" y="61"/>
                    <a:pt x="2" y="69"/>
                  </a:cubicBezTo>
                  <a:cubicBezTo>
                    <a:pt x="4" y="85"/>
                    <a:pt x="9" y="98"/>
                    <a:pt x="22" y="108"/>
                  </a:cubicBezTo>
                  <a:cubicBezTo>
                    <a:pt x="33" y="116"/>
                    <a:pt x="46" y="124"/>
                    <a:pt x="60" y="122"/>
                  </a:cubicBezTo>
                  <a:cubicBezTo>
                    <a:pt x="72" y="120"/>
                    <a:pt x="75" y="108"/>
                    <a:pt x="74" y="97"/>
                  </a:cubicBezTo>
                  <a:cubicBezTo>
                    <a:pt x="94" y="101"/>
                    <a:pt x="104" y="80"/>
                    <a:pt x="96" y="63"/>
                  </a:cubicBezTo>
                  <a:cubicBezTo>
                    <a:pt x="108" y="68"/>
                    <a:pt x="124" y="65"/>
                    <a:pt x="123" y="48"/>
                  </a:cubicBezTo>
                  <a:cubicBezTo>
                    <a:pt x="121" y="33"/>
                    <a:pt x="108" y="17"/>
                    <a:pt x="95" y="10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7299325" y="2341563"/>
              <a:ext cx="919163" cy="1189038"/>
            </a:xfrm>
            <a:custGeom>
              <a:avLst/>
              <a:gdLst>
                <a:gd name="T0" fmla="*/ 220 w 245"/>
                <a:gd name="T1" fmla="*/ 46 h 316"/>
                <a:gd name="T2" fmla="*/ 220 w 245"/>
                <a:gd name="T3" fmla="*/ 47 h 316"/>
                <a:gd name="T4" fmla="*/ 193 w 245"/>
                <a:gd name="T5" fmla="*/ 66 h 316"/>
                <a:gd name="T6" fmla="*/ 212 w 245"/>
                <a:gd name="T7" fmla="*/ 23 h 316"/>
                <a:gd name="T8" fmla="*/ 193 w 245"/>
                <a:gd name="T9" fmla="*/ 8 h 316"/>
                <a:gd name="T10" fmla="*/ 195 w 245"/>
                <a:gd name="T11" fmla="*/ 19 h 316"/>
                <a:gd name="T12" fmla="*/ 172 w 245"/>
                <a:gd name="T13" fmla="*/ 96 h 316"/>
                <a:gd name="T14" fmla="*/ 167 w 245"/>
                <a:gd name="T15" fmla="*/ 46 h 316"/>
                <a:gd name="T16" fmla="*/ 142 w 245"/>
                <a:gd name="T17" fmla="*/ 59 h 316"/>
                <a:gd name="T18" fmla="*/ 159 w 245"/>
                <a:gd name="T19" fmla="*/ 63 h 316"/>
                <a:gd name="T20" fmla="*/ 171 w 245"/>
                <a:gd name="T21" fmla="*/ 98 h 316"/>
                <a:gd name="T22" fmla="*/ 125 w 245"/>
                <a:gd name="T23" fmla="*/ 174 h 316"/>
                <a:gd name="T24" fmla="*/ 135 w 245"/>
                <a:gd name="T25" fmla="*/ 108 h 316"/>
                <a:gd name="T26" fmla="*/ 109 w 245"/>
                <a:gd name="T27" fmla="*/ 99 h 316"/>
                <a:gd name="T28" fmla="*/ 117 w 245"/>
                <a:gd name="T29" fmla="*/ 114 h 316"/>
                <a:gd name="T30" fmla="*/ 123 w 245"/>
                <a:gd name="T31" fmla="*/ 176 h 316"/>
                <a:gd name="T32" fmla="*/ 69 w 245"/>
                <a:gd name="T33" fmla="*/ 245 h 316"/>
                <a:gd name="T34" fmla="*/ 99 w 245"/>
                <a:gd name="T35" fmla="*/ 173 h 316"/>
                <a:gd name="T36" fmla="*/ 73 w 245"/>
                <a:gd name="T37" fmla="*/ 168 h 316"/>
                <a:gd name="T38" fmla="*/ 78 w 245"/>
                <a:gd name="T39" fmla="*/ 182 h 316"/>
                <a:gd name="T40" fmla="*/ 37 w 245"/>
                <a:gd name="T41" fmla="*/ 280 h 316"/>
                <a:gd name="T42" fmla="*/ 20 w 245"/>
                <a:gd name="T43" fmla="*/ 274 h 316"/>
                <a:gd name="T44" fmla="*/ 31 w 245"/>
                <a:gd name="T45" fmla="*/ 245 h 316"/>
                <a:gd name="T46" fmla="*/ 5 w 245"/>
                <a:gd name="T47" fmla="*/ 237 h 316"/>
                <a:gd name="T48" fmla="*/ 17 w 245"/>
                <a:gd name="T49" fmla="*/ 252 h 316"/>
                <a:gd name="T50" fmla="*/ 0 w 245"/>
                <a:gd name="T51" fmla="*/ 315 h 316"/>
                <a:gd name="T52" fmla="*/ 35 w 245"/>
                <a:gd name="T53" fmla="*/ 289 h 316"/>
                <a:gd name="T54" fmla="*/ 91 w 245"/>
                <a:gd name="T55" fmla="*/ 266 h 316"/>
                <a:gd name="T56" fmla="*/ 112 w 245"/>
                <a:gd name="T57" fmla="*/ 271 h 316"/>
                <a:gd name="T58" fmla="*/ 92 w 245"/>
                <a:gd name="T59" fmla="*/ 251 h 316"/>
                <a:gd name="T60" fmla="*/ 90 w 245"/>
                <a:gd name="T61" fmla="*/ 261 h 316"/>
                <a:gd name="T62" fmla="*/ 45 w 245"/>
                <a:gd name="T63" fmla="*/ 279 h 316"/>
                <a:gd name="T64" fmla="*/ 104 w 245"/>
                <a:gd name="T65" fmla="*/ 209 h 316"/>
                <a:gd name="T66" fmla="*/ 159 w 245"/>
                <a:gd name="T67" fmla="*/ 216 h 316"/>
                <a:gd name="T68" fmla="*/ 177 w 245"/>
                <a:gd name="T69" fmla="*/ 216 h 316"/>
                <a:gd name="T70" fmla="*/ 160 w 245"/>
                <a:gd name="T71" fmla="*/ 196 h 316"/>
                <a:gd name="T72" fmla="*/ 106 w 245"/>
                <a:gd name="T73" fmla="*/ 207 h 316"/>
                <a:gd name="T74" fmla="*/ 155 w 245"/>
                <a:gd name="T75" fmla="*/ 139 h 316"/>
                <a:gd name="T76" fmla="*/ 196 w 245"/>
                <a:gd name="T77" fmla="*/ 142 h 316"/>
                <a:gd name="T78" fmla="*/ 210 w 245"/>
                <a:gd name="T79" fmla="*/ 123 h 316"/>
                <a:gd name="T80" fmla="*/ 198 w 245"/>
                <a:gd name="T81" fmla="*/ 123 h 316"/>
                <a:gd name="T82" fmla="*/ 195 w 245"/>
                <a:gd name="T83" fmla="*/ 126 h 316"/>
                <a:gd name="T84" fmla="*/ 193 w 245"/>
                <a:gd name="T85" fmla="*/ 130 h 316"/>
                <a:gd name="T86" fmla="*/ 192 w 245"/>
                <a:gd name="T87" fmla="*/ 68 h 316"/>
                <a:gd name="T88" fmla="*/ 224 w 245"/>
                <a:gd name="T89" fmla="*/ 52 h 316"/>
                <a:gd name="T90" fmla="*/ 243 w 245"/>
                <a:gd name="T91" fmla="*/ 3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5" h="316">
                  <a:moveTo>
                    <a:pt x="226" y="31"/>
                  </a:moveTo>
                  <a:cubicBezTo>
                    <a:pt x="222" y="34"/>
                    <a:pt x="220" y="41"/>
                    <a:pt x="220" y="46"/>
                  </a:cubicBezTo>
                  <a:cubicBezTo>
                    <a:pt x="220" y="46"/>
                    <a:pt x="220" y="47"/>
                    <a:pt x="220" y="47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1" y="48"/>
                    <a:pt x="221" y="49"/>
                    <a:pt x="221" y="50"/>
                  </a:cubicBezTo>
                  <a:cubicBezTo>
                    <a:pt x="211" y="54"/>
                    <a:pt x="202" y="60"/>
                    <a:pt x="193" y="66"/>
                  </a:cubicBezTo>
                  <a:cubicBezTo>
                    <a:pt x="198" y="53"/>
                    <a:pt x="202" y="40"/>
                    <a:pt x="204" y="26"/>
                  </a:cubicBezTo>
                  <a:cubicBezTo>
                    <a:pt x="207" y="27"/>
                    <a:pt x="210" y="26"/>
                    <a:pt x="212" y="23"/>
                  </a:cubicBezTo>
                  <a:cubicBezTo>
                    <a:pt x="217" y="19"/>
                    <a:pt x="217" y="11"/>
                    <a:pt x="213" y="6"/>
                  </a:cubicBezTo>
                  <a:cubicBezTo>
                    <a:pt x="208" y="0"/>
                    <a:pt x="196" y="1"/>
                    <a:pt x="193" y="8"/>
                  </a:cubicBezTo>
                  <a:cubicBezTo>
                    <a:pt x="192" y="11"/>
                    <a:pt x="193" y="15"/>
                    <a:pt x="195" y="18"/>
                  </a:cubicBezTo>
                  <a:cubicBezTo>
                    <a:pt x="195" y="18"/>
                    <a:pt x="195" y="18"/>
                    <a:pt x="195" y="19"/>
                  </a:cubicBezTo>
                  <a:cubicBezTo>
                    <a:pt x="196" y="22"/>
                    <a:pt x="199" y="24"/>
                    <a:pt x="202" y="26"/>
                  </a:cubicBezTo>
                  <a:cubicBezTo>
                    <a:pt x="194" y="50"/>
                    <a:pt x="184" y="73"/>
                    <a:pt x="172" y="96"/>
                  </a:cubicBezTo>
                  <a:cubicBezTo>
                    <a:pt x="170" y="84"/>
                    <a:pt x="166" y="73"/>
                    <a:pt x="162" y="62"/>
                  </a:cubicBezTo>
                  <a:cubicBezTo>
                    <a:pt x="166" y="58"/>
                    <a:pt x="169" y="52"/>
                    <a:pt x="167" y="46"/>
                  </a:cubicBezTo>
                  <a:cubicBezTo>
                    <a:pt x="164" y="40"/>
                    <a:pt x="157" y="37"/>
                    <a:pt x="151" y="40"/>
                  </a:cubicBezTo>
                  <a:cubicBezTo>
                    <a:pt x="145" y="42"/>
                    <a:pt x="137" y="52"/>
                    <a:pt x="142" y="59"/>
                  </a:cubicBezTo>
                  <a:cubicBezTo>
                    <a:pt x="146" y="63"/>
                    <a:pt x="152" y="65"/>
                    <a:pt x="157" y="62"/>
                  </a:cubicBezTo>
                  <a:cubicBezTo>
                    <a:pt x="157" y="63"/>
                    <a:pt x="158" y="64"/>
                    <a:pt x="159" y="63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64" y="75"/>
                    <a:pt x="167" y="86"/>
                    <a:pt x="171" y="98"/>
                  </a:cubicBezTo>
                  <a:cubicBezTo>
                    <a:pt x="158" y="124"/>
                    <a:pt x="142" y="149"/>
                    <a:pt x="125" y="173"/>
                  </a:cubicBezTo>
                  <a:cubicBezTo>
                    <a:pt x="125" y="174"/>
                    <a:pt x="125" y="174"/>
                    <a:pt x="125" y="174"/>
                  </a:cubicBezTo>
                  <a:cubicBezTo>
                    <a:pt x="122" y="155"/>
                    <a:pt x="123" y="136"/>
                    <a:pt x="124" y="117"/>
                  </a:cubicBezTo>
                  <a:cubicBezTo>
                    <a:pt x="129" y="117"/>
                    <a:pt x="134" y="114"/>
                    <a:pt x="135" y="108"/>
                  </a:cubicBezTo>
                  <a:cubicBezTo>
                    <a:pt x="137" y="101"/>
                    <a:pt x="133" y="92"/>
                    <a:pt x="127" y="89"/>
                  </a:cubicBezTo>
                  <a:cubicBezTo>
                    <a:pt x="119" y="85"/>
                    <a:pt x="110" y="91"/>
                    <a:pt x="109" y="99"/>
                  </a:cubicBezTo>
                  <a:cubicBezTo>
                    <a:pt x="108" y="105"/>
                    <a:pt x="112" y="110"/>
                    <a:pt x="116" y="113"/>
                  </a:cubicBezTo>
                  <a:cubicBezTo>
                    <a:pt x="116" y="114"/>
                    <a:pt x="117" y="114"/>
                    <a:pt x="117" y="114"/>
                  </a:cubicBezTo>
                  <a:cubicBezTo>
                    <a:pt x="118" y="115"/>
                    <a:pt x="120" y="116"/>
                    <a:pt x="122" y="117"/>
                  </a:cubicBezTo>
                  <a:cubicBezTo>
                    <a:pt x="121" y="136"/>
                    <a:pt x="119" y="157"/>
                    <a:pt x="123" y="176"/>
                  </a:cubicBezTo>
                  <a:cubicBezTo>
                    <a:pt x="107" y="199"/>
                    <a:pt x="90" y="221"/>
                    <a:pt x="71" y="242"/>
                  </a:cubicBezTo>
                  <a:cubicBezTo>
                    <a:pt x="71" y="243"/>
                    <a:pt x="70" y="244"/>
                    <a:pt x="69" y="245"/>
                  </a:cubicBezTo>
                  <a:cubicBezTo>
                    <a:pt x="71" y="223"/>
                    <a:pt x="75" y="204"/>
                    <a:pt x="81" y="183"/>
                  </a:cubicBezTo>
                  <a:cubicBezTo>
                    <a:pt x="89" y="185"/>
                    <a:pt x="98" y="180"/>
                    <a:pt x="99" y="173"/>
                  </a:cubicBezTo>
                  <a:cubicBezTo>
                    <a:pt x="100" y="166"/>
                    <a:pt x="96" y="158"/>
                    <a:pt x="90" y="155"/>
                  </a:cubicBezTo>
                  <a:cubicBezTo>
                    <a:pt x="82" y="152"/>
                    <a:pt x="75" y="160"/>
                    <a:pt x="73" y="168"/>
                  </a:cubicBezTo>
                  <a:cubicBezTo>
                    <a:pt x="73" y="168"/>
                    <a:pt x="73" y="168"/>
                    <a:pt x="73" y="169"/>
                  </a:cubicBezTo>
                  <a:cubicBezTo>
                    <a:pt x="73" y="174"/>
                    <a:pt x="74" y="179"/>
                    <a:pt x="78" y="182"/>
                  </a:cubicBezTo>
                  <a:cubicBezTo>
                    <a:pt x="71" y="202"/>
                    <a:pt x="67" y="225"/>
                    <a:pt x="68" y="246"/>
                  </a:cubicBezTo>
                  <a:cubicBezTo>
                    <a:pt x="58" y="258"/>
                    <a:pt x="48" y="269"/>
                    <a:pt x="37" y="280"/>
                  </a:cubicBezTo>
                  <a:cubicBezTo>
                    <a:pt x="32" y="285"/>
                    <a:pt x="27" y="290"/>
                    <a:pt x="21" y="295"/>
                  </a:cubicBezTo>
                  <a:cubicBezTo>
                    <a:pt x="21" y="288"/>
                    <a:pt x="21" y="281"/>
                    <a:pt x="20" y="274"/>
                  </a:cubicBezTo>
                  <a:cubicBezTo>
                    <a:pt x="20" y="267"/>
                    <a:pt x="21" y="260"/>
                    <a:pt x="21" y="253"/>
                  </a:cubicBezTo>
                  <a:cubicBezTo>
                    <a:pt x="25" y="252"/>
                    <a:pt x="29" y="250"/>
                    <a:pt x="31" y="245"/>
                  </a:cubicBezTo>
                  <a:cubicBezTo>
                    <a:pt x="34" y="238"/>
                    <a:pt x="31" y="229"/>
                    <a:pt x="23" y="226"/>
                  </a:cubicBezTo>
                  <a:cubicBezTo>
                    <a:pt x="15" y="222"/>
                    <a:pt x="6" y="228"/>
                    <a:pt x="5" y="237"/>
                  </a:cubicBezTo>
                  <a:cubicBezTo>
                    <a:pt x="5" y="242"/>
                    <a:pt x="9" y="249"/>
                    <a:pt x="13" y="250"/>
                  </a:cubicBezTo>
                  <a:cubicBezTo>
                    <a:pt x="15" y="251"/>
                    <a:pt x="16" y="252"/>
                    <a:pt x="17" y="252"/>
                  </a:cubicBezTo>
                  <a:cubicBezTo>
                    <a:pt x="14" y="266"/>
                    <a:pt x="17" y="283"/>
                    <a:pt x="18" y="297"/>
                  </a:cubicBezTo>
                  <a:cubicBezTo>
                    <a:pt x="12" y="303"/>
                    <a:pt x="5" y="309"/>
                    <a:pt x="0" y="315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13" y="311"/>
                    <a:pt x="25" y="299"/>
                    <a:pt x="35" y="289"/>
                  </a:cubicBezTo>
                  <a:cubicBezTo>
                    <a:pt x="37" y="286"/>
                    <a:pt x="40" y="284"/>
                    <a:pt x="43" y="281"/>
                  </a:cubicBezTo>
                  <a:cubicBezTo>
                    <a:pt x="58" y="279"/>
                    <a:pt x="77" y="274"/>
                    <a:pt x="91" y="266"/>
                  </a:cubicBezTo>
                  <a:cubicBezTo>
                    <a:pt x="91" y="267"/>
                    <a:pt x="92" y="268"/>
                    <a:pt x="92" y="269"/>
                  </a:cubicBezTo>
                  <a:cubicBezTo>
                    <a:pt x="97" y="277"/>
                    <a:pt x="106" y="276"/>
                    <a:pt x="112" y="271"/>
                  </a:cubicBezTo>
                  <a:cubicBezTo>
                    <a:pt x="119" y="266"/>
                    <a:pt x="119" y="259"/>
                    <a:pt x="114" y="253"/>
                  </a:cubicBezTo>
                  <a:cubicBezTo>
                    <a:pt x="110" y="248"/>
                    <a:pt x="98" y="245"/>
                    <a:pt x="92" y="251"/>
                  </a:cubicBezTo>
                  <a:cubicBezTo>
                    <a:pt x="92" y="252"/>
                    <a:pt x="92" y="253"/>
                    <a:pt x="93" y="253"/>
                  </a:cubicBezTo>
                  <a:cubicBezTo>
                    <a:pt x="91" y="256"/>
                    <a:pt x="90" y="258"/>
                    <a:pt x="90" y="261"/>
                  </a:cubicBezTo>
                  <a:cubicBezTo>
                    <a:pt x="83" y="265"/>
                    <a:pt x="76" y="268"/>
                    <a:pt x="68" y="271"/>
                  </a:cubicBezTo>
                  <a:cubicBezTo>
                    <a:pt x="61" y="274"/>
                    <a:pt x="53" y="276"/>
                    <a:pt x="45" y="279"/>
                  </a:cubicBezTo>
                  <a:cubicBezTo>
                    <a:pt x="54" y="269"/>
                    <a:pt x="63" y="258"/>
                    <a:pt x="72" y="248"/>
                  </a:cubicBezTo>
                  <a:cubicBezTo>
                    <a:pt x="83" y="235"/>
                    <a:pt x="94" y="222"/>
                    <a:pt x="104" y="209"/>
                  </a:cubicBezTo>
                  <a:cubicBezTo>
                    <a:pt x="121" y="212"/>
                    <a:pt x="138" y="213"/>
                    <a:pt x="155" y="209"/>
                  </a:cubicBezTo>
                  <a:cubicBezTo>
                    <a:pt x="156" y="212"/>
                    <a:pt x="157" y="214"/>
                    <a:pt x="159" y="216"/>
                  </a:cubicBezTo>
                  <a:cubicBezTo>
                    <a:pt x="159" y="216"/>
                    <a:pt x="160" y="216"/>
                    <a:pt x="160" y="216"/>
                  </a:cubicBezTo>
                  <a:cubicBezTo>
                    <a:pt x="164" y="220"/>
                    <a:pt x="172" y="220"/>
                    <a:pt x="177" y="216"/>
                  </a:cubicBezTo>
                  <a:cubicBezTo>
                    <a:pt x="183" y="212"/>
                    <a:pt x="186" y="200"/>
                    <a:pt x="179" y="195"/>
                  </a:cubicBezTo>
                  <a:cubicBezTo>
                    <a:pt x="174" y="191"/>
                    <a:pt x="165" y="193"/>
                    <a:pt x="160" y="196"/>
                  </a:cubicBezTo>
                  <a:cubicBezTo>
                    <a:pt x="157" y="199"/>
                    <a:pt x="155" y="202"/>
                    <a:pt x="155" y="206"/>
                  </a:cubicBezTo>
                  <a:cubicBezTo>
                    <a:pt x="139" y="209"/>
                    <a:pt x="123" y="208"/>
                    <a:pt x="106" y="207"/>
                  </a:cubicBezTo>
                  <a:cubicBezTo>
                    <a:pt x="112" y="198"/>
                    <a:pt x="119" y="190"/>
                    <a:pt x="125" y="181"/>
                  </a:cubicBezTo>
                  <a:cubicBezTo>
                    <a:pt x="135" y="168"/>
                    <a:pt x="145" y="153"/>
                    <a:pt x="155" y="139"/>
                  </a:cubicBezTo>
                  <a:cubicBezTo>
                    <a:pt x="167" y="140"/>
                    <a:pt x="181" y="138"/>
                    <a:pt x="193" y="134"/>
                  </a:cubicBezTo>
                  <a:cubicBezTo>
                    <a:pt x="193" y="137"/>
                    <a:pt x="194" y="140"/>
                    <a:pt x="196" y="142"/>
                  </a:cubicBezTo>
                  <a:cubicBezTo>
                    <a:pt x="201" y="147"/>
                    <a:pt x="212" y="145"/>
                    <a:pt x="215" y="138"/>
                  </a:cubicBezTo>
                  <a:cubicBezTo>
                    <a:pt x="218" y="133"/>
                    <a:pt x="215" y="126"/>
                    <a:pt x="210" y="123"/>
                  </a:cubicBezTo>
                  <a:cubicBezTo>
                    <a:pt x="206" y="120"/>
                    <a:pt x="201" y="121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2"/>
                    <a:pt x="198" y="122"/>
                    <a:pt x="197" y="122"/>
                  </a:cubicBezTo>
                  <a:cubicBezTo>
                    <a:pt x="196" y="123"/>
                    <a:pt x="195" y="124"/>
                    <a:pt x="195" y="126"/>
                  </a:cubicBezTo>
                  <a:cubicBezTo>
                    <a:pt x="194" y="127"/>
                    <a:pt x="193" y="128"/>
                    <a:pt x="193" y="129"/>
                  </a:cubicBezTo>
                  <a:cubicBezTo>
                    <a:pt x="192" y="129"/>
                    <a:pt x="193" y="130"/>
                    <a:pt x="193" y="130"/>
                  </a:cubicBezTo>
                  <a:cubicBezTo>
                    <a:pt x="180" y="133"/>
                    <a:pt x="169" y="136"/>
                    <a:pt x="156" y="137"/>
                  </a:cubicBezTo>
                  <a:cubicBezTo>
                    <a:pt x="170" y="115"/>
                    <a:pt x="182" y="92"/>
                    <a:pt x="192" y="68"/>
                  </a:cubicBezTo>
                  <a:cubicBezTo>
                    <a:pt x="203" y="63"/>
                    <a:pt x="214" y="58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7" y="54"/>
                    <a:pt x="233" y="54"/>
                    <a:pt x="236" y="53"/>
                  </a:cubicBezTo>
                  <a:cubicBezTo>
                    <a:pt x="242" y="50"/>
                    <a:pt x="245" y="45"/>
                    <a:pt x="243" y="38"/>
                  </a:cubicBezTo>
                  <a:cubicBezTo>
                    <a:pt x="241" y="32"/>
                    <a:pt x="232" y="26"/>
                    <a:pt x="226" y="31"/>
                  </a:cubicBezTo>
                  <a:close/>
                </a:path>
              </a:pathLst>
            </a:custGeom>
            <a:solidFill>
              <a:srgbClr val="B1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6130925" y="2522538"/>
              <a:ext cx="1223963" cy="917575"/>
            </a:xfrm>
            <a:custGeom>
              <a:avLst/>
              <a:gdLst>
                <a:gd name="T0" fmla="*/ 323 w 326"/>
                <a:gd name="T1" fmla="*/ 1 h 244"/>
                <a:gd name="T2" fmla="*/ 288 w 326"/>
                <a:gd name="T3" fmla="*/ 30 h 244"/>
                <a:gd name="T4" fmla="*/ 254 w 326"/>
                <a:gd name="T5" fmla="*/ 55 h 244"/>
                <a:gd name="T6" fmla="*/ 215 w 326"/>
                <a:gd name="T7" fmla="*/ 118 h 244"/>
                <a:gd name="T8" fmla="*/ 194 w 326"/>
                <a:gd name="T9" fmla="*/ 132 h 244"/>
                <a:gd name="T10" fmla="*/ 127 w 326"/>
                <a:gd name="T11" fmla="*/ 170 h 244"/>
                <a:gd name="T12" fmla="*/ 146 w 326"/>
                <a:gd name="T13" fmla="*/ 142 h 244"/>
                <a:gd name="T14" fmla="*/ 151 w 326"/>
                <a:gd name="T15" fmla="*/ 131 h 244"/>
                <a:gd name="T16" fmla="*/ 190 w 326"/>
                <a:gd name="T17" fmla="*/ 12 h 244"/>
                <a:gd name="T18" fmla="*/ 190 w 326"/>
                <a:gd name="T19" fmla="*/ 10 h 244"/>
                <a:gd name="T20" fmla="*/ 188 w 326"/>
                <a:gd name="T21" fmla="*/ 9 h 244"/>
                <a:gd name="T22" fmla="*/ 173 w 326"/>
                <a:gd name="T23" fmla="*/ 39 h 244"/>
                <a:gd name="T24" fmla="*/ 154 w 326"/>
                <a:gd name="T25" fmla="*/ 71 h 244"/>
                <a:gd name="T26" fmla="*/ 147 w 326"/>
                <a:gd name="T27" fmla="*/ 131 h 244"/>
                <a:gd name="T28" fmla="*/ 147 w 326"/>
                <a:gd name="T29" fmla="*/ 131 h 244"/>
                <a:gd name="T30" fmla="*/ 144 w 326"/>
                <a:gd name="T31" fmla="*/ 138 h 244"/>
                <a:gd name="T32" fmla="*/ 122 w 326"/>
                <a:gd name="T33" fmla="*/ 173 h 244"/>
                <a:gd name="T34" fmla="*/ 85 w 326"/>
                <a:gd name="T35" fmla="*/ 191 h 244"/>
                <a:gd name="T36" fmla="*/ 84 w 326"/>
                <a:gd name="T37" fmla="*/ 191 h 244"/>
                <a:gd name="T38" fmla="*/ 84 w 326"/>
                <a:gd name="T39" fmla="*/ 191 h 244"/>
                <a:gd name="T40" fmla="*/ 64 w 326"/>
                <a:gd name="T41" fmla="*/ 201 h 244"/>
                <a:gd name="T42" fmla="*/ 0 w 326"/>
                <a:gd name="T43" fmla="*/ 218 h 244"/>
                <a:gd name="T44" fmla="*/ 0 w 326"/>
                <a:gd name="T45" fmla="*/ 219 h 244"/>
                <a:gd name="T46" fmla="*/ 57 w 326"/>
                <a:gd name="T47" fmla="*/ 208 h 244"/>
                <a:gd name="T48" fmla="*/ 86 w 326"/>
                <a:gd name="T49" fmla="*/ 194 h 244"/>
                <a:gd name="T50" fmla="*/ 148 w 326"/>
                <a:gd name="T51" fmla="*/ 214 h 244"/>
                <a:gd name="T52" fmla="*/ 200 w 326"/>
                <a:gd name="T53" fmla="*/ 215 h 244"/>
                <a:gd name="T54" fmla="*/ 293 w 326"/>
                <a:gd name="T55" fmla="*/ 169 h 244"/>
                <a:gd name="T56" fmla="*/ 293 w 326"/>
                <a:gd name="T57" fmla="*/ 168 h 244"/>
                <a:gd name="T58" fmla="*/ 294 w 326"/>
                <a:gd name="T59" fmla="*/ 168 h 244"/>
                <a:gd name="T60" fmla="*/ 293 w 326"/>
                <a:gd name="T61" fmla="*/ 165 h 244"/>
                <a:gd name="T62" fmla="*/ 198 w 326"/>
                <a:gd name="T63" fmla="*/ 211 h 244"/>
                <a:gd name="T64" fmla="*/ 198 w 326"/>
                <a:gd name="T65" fmla="*/ 212 h 244"/>
                <a:gd name="T66" fmla="*/ 154 w 326"/>
                <a:gd name="T67" fmla="*/ 211 h 244"/>
                <a:gd name="T68" fmla="*/ 88 w 326"/>
                <a:gd name="T69" fmla="*/ 194 h 244"/>
                <a:gd name="T70" fmla="*/ 119 w 326"/>
                <a:gd name="T71" fmla="*/ 178 h 244"/>
                <a:gd name="T72" fmla="*/ 216 w 326"/>
                <a:gd name="T73" fmla="*/ 123 h 244"/>
                <a:gd name="T74" fmla="*/ 216 w 326"/>
                <a:gd name="T75" fmla="*/ 123 h 244"/>
                <a:gd name="T76" fmla="*/ 292 w 326"/>
                <a:gd name="T77" fmla="*/ 105 h 244"/>
                <a:gd name="T78" fmla="*/ 317 w 326"/>
                <a:gd name="T79" fmla="*/ 60 h 244"/>
                <a:gd name="T80" fmla="*/ 324 w 326"/>
                <a:gd name="T81" fmla="*/ 5 h 244"/>
                <a:gd name="T82" fmla="*/ 325 w 326"/>
                <a:gd name="T83" fmla="*/ 3 h 244"/>
                <a:gd name="T84" fmla="*/ 323 w 326"/>
                <a:gd name="T85" fmla="*/ 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6" h="244">
                  <a:moveTo>
                    <a:pt x="323" y="1"/>
                  </a:moveTo>
                  <a:cubicBezTo>
                    <a:pt x="312" y="12"/>
                    <a:pt x="301" y="21"/>
                    <a:pt x="288" y="30"/>
                  </a:cubicBezTo>
                  <a:cubicBezTo>
                    <a:pt x="276" y="38"/>
                    <a:pt x="264" y="46"/>
                    <a:pt x="254" y="55"/>
                  </a:cubicBezTo>
                  <a:cubicBezTo>
                    <a:pt x="234" y="71"/>
                    <a:pt x="222" y="94"/>
                    <a:pt x="215" y="118"/>
                  </a:cubicBezTo>
                  <a:cubicBezTo>
                    <a:pt x="208" y="123"/>
                    <a:pt x="201" y="128"/>
                    <a:pt x="194" y="132"/>
                  </a:cubicBezTo>
                  <a:cubicBezTo>
                    <a:pt x="173" y="146"/>
                    <a:pt x="150" y="159"/>
                    <a:pt x="127" y="170"/>
                  </a:cubicBezTo>
                  <a:cubicBezTo>
                    <a:pt x="135" y="163"/>
                    <a:pt x="141" y="152"/>
                    <a:pt x="146" y="142"/>
                  </a:cubicBezTo>
                  <a:cubicBezTo>
                    <a:pt x="148" y="139"/>
                    <a:pt x="149" y="135"/>
                    <a:pt x="151" y="131"/>
                  </a:cubicBezTo>
                  <a:cubicBezTo>
                    <a:pt x="207" y="124"/>
                    <a:pt x="193" y="53"/>
                    <a:pt x="190" y="12"/>
                  </a:cubicBezTo>
                  <a:cubicBezTo>
                    <a:pt x="190" y="12"/>
                    <a:pt x="190" y="11"/>
                    <a:pt x="190" y="10"/>
                  </a:cubicBezTo>
                  <a:cubicBezTo>
                    <a:pt x="190" y="8"/>
                    <a:pt x="188" y="7"/>
                    <a:pt x="188" y="9"/>
                  </a:cubicBezTo>
                  <a:cubicBezTo>
                    <a:pt x="183" y="19"/>
                    <a:pt x="179" y="29"/>
                    <a:pt x="173" y="39"/>
                  </a:cubicBezTo>
                  <a:cubicBezTo>
                    <a:pt x="167" y="50"/>
                    <a:pt x="160" y="60"/>
                    <a:pt x="154" y="71"/>
                  </a:cubicBezTo>
                  <a:cubicBezTo>
                    <a:pt x="144" y="89"/>
                    <a:pt x="138" y="111"/>
                    <a:pt x="147" y="131"/>
                  </a:cubicBezTo>
                  <a:cubicBezTo>
                    <a:pt x="147" y="131"/>
                    <a:pt x="147" y="131"/>
                    <a:pt x="147" y="131"/>
                  </a:cubicBezTo>
                  <a:cubicBezTo>
                    <a:pt x="146" y="133"/>
                    <a:pt x="145" y="136"/>
                    <a:pt x="144" y="138"/>
                  </a:cubicBezTo>
                  <a:cubicBezTo>
                    <a:pt x="138" y="151"/>
                    <a:pt x="131" y="162"/>
                    <a:pt x="122" y="173"/>
                  </a:cubicBezTo>
                  <a:cubicBezTo>
                    <a:pt x="110" y="179"/>
                    <a:pt x="97" y="185"/>
                    <a:pt x="85" y="191"/>
                  </a:cubicBezTo>
                  <a:cubicBezTo>
                    <a:pt x="85" y="191"/>
                    <a:pt x="84" y="191"/>
                    <a:pt x="84" y="191"/>
                  </a:cubicBezTo>
                  <a:cubicBezTo>
                    <a:pt x="84" y="191"/>
                    <a:pt x="84" y="191"/>
                    <a:pt x="84" y="191"/>
                  </a:cubicBezTo>
                  <a:cubicBezTo>
                    <a:pt x="77" y="195"/>
                    <a:pt x="71" y="198"/>
                    <a:pt x="64" y="201"/>
                  </a:cubicBezTo>
                  <a:cubicBezTo>
                    <a:pt x="44" y="210"/>
                    <a:pt x="23" y="218"/>
                    <a:pt x="0" y="218"/>
                  </a:cubicBezTo>
                  <a:cubicBezTo>
                    <a:pt x="0" y="218"/>
                    <a:pt x="0" y="219"/>
                    <a:pt x="0" y="219"/>
                  </a:cubicBezTo>
                  <a:cubicBezTo>
                    <a:pt x="19" y="224"/>
                    <a:pt x="40" y="215"/>
                    <a:pt x="57" y="208"/>
                  </a:cubicBezTo>
                  <a:cubicBezTo>
                    <a:pt x="67" y="204"/>
                    <a:pt x="77" y="199"/>
                    <a:pt x="86" y="194"/>
                  </a:cubicBezTo>
                  <a:cubicBezTo>
                    <a:pt x="102" y="209"/>
                    <a:pt x="129" y="212"/>
                    <a:pt x="148" y="214"/>
                  </a:cubicBezTo>
                  <a:cubicBezTo>
                    <a:pt x="165" y="216"/>
                    <a:pt x="183" y="217"/>
                    <a:pt x="200" y="215"/>
                  </a:cubicBezTo>
                  <a:cubicBezTo>
                    <a:pt x="231" y="244"/>
                    <a:pt x="294" y="208"/>
                    <a:pt x="293" y="169"/>
                  </a:cubicBezTo>
                  <a:cubicBezTo>
                    <a:pt x="293" y="168"/>
                    <a:pt x="293" y="168"/>
                    <a:pt x="293" y="168"/>
                  </a:cubicBezTo>
                  <a:cubicBezTo>
                    <a:pt x="294" y="168"/>
                    <a:pt x="294" y="168"/>
                    <a:pt x="294" y="168"/>
                  </a:cubicBezTo>
                  <a:cubicBezTo>
                    <a:pt x="296" y="167"/>
                    <a:pt x="295" y="164"/>
                    <a:pt x="293" y="165"/>
                  </a:cubicBezTo>
                  <a:cubicBezTo>
                    <a:pt x="261" y="177"/>
                    <a:pt x="213" y="173"/>
                    <a:pt x="198" y="211"/>
                  </a:cubicBezTo>
                  <a:cubicBezTo>
                    <a:pt x="198" y="211"/>
                    <a:pt x="198" y="211"/>
                    <a:pt x="198" y="212"/>
                  </a:cubicBezTo>
                  <a:cubicBezTo>
                    <a:pt x="183" y="213"/>
                    <a:pt x="168" y="212"/>
                    <a:pt x="154" y="211"/>
                  </a:cubicBezTo>
                  <a:cubicBezTo>
                    <a:pt x="132" y="210"/>
                    <a:pt x="106" y="206"/>
                    <a:pt x="88" y="194"/>
                  </a:cubicBezTo>
                  <a:cubicBezTo>
                    <a:pt x="99" y="189"/>
                    <a:pt x="109" y="183"/>
                    <a:pt x="119" y="178"/>
                  </a:cubicBezTo>
                  <a:cubicBezTo>
                    <a:pt x="152" y="162"/>
                    <a:pt x="186" y="145"/>
                    <a:pt x="216" y="123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39" y="140"/>
                    <a:pt x="274" y="121"/>
                    <a:pt x="292" y="105"/>
                  </a:cubicBezTo>
                  <a:cubicBezTo>
                    <a:pt x="305" y="93"/>
                    <a:pt x="312" y="76"/>
                    <a:pt x="317" y="60"/>
                  </a:cubicBezTo>
                  <a:cubicBezTo>
                    <a:pt x="322" y="43"/>
                    <a:pt x="326" y="22"/>
                    <a:pt x="324" y="5"/>
                  </a:cubicBezTo>
                  <a:cubicBezTo>
                    <a:pt x="324" y="4"/>
                    <a:pt x="324" y="4"/>
                    <a:pt x="325" y="3"/>
                  </a:cubicBezTo>
                  <a:cubicBezTo>
                    <a:pt x="326" y="2"/>
                    <a:pt x="324" y="0"/>
                    <a:pt x="323" y="1"/>
                  </a:cubicBezTo>
                  <a:close/>
                </a:path>
              </a:pathLst>
            </a:custGeom>
            <a:solidFill>
              <a:srgbClr val="528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8113713" y="1782763"/>
              <a:ext cx="1012825" cy="530225"/>
            </a:xfrm>
            <a:custGeom>
              <a:avLst/>
              <a:gdLst>
                <a:gd name="T0" fmla="*/ 236 w 270"/>
                <a:gd name="T1" fmla="*/ 59 h 141"/>
                <a:gd name="T2" fmla="*/ 225 w 270"/>
                <a:gd name="T3" fmla="*/ 38 h 141"/>
                <a:gd name="T4" fmla="*/ 200 w 270"/>
                <a:gd name="T5" fmla="*/ 47 h 141"/>
                <a:gd name="T6" fmla="*/ 162 w 270"/>
                <a:gd name="T7" fmla="*/ 23 h 141"/>
                <a:gd name="T8" fmla="*/ 144 w 270"/>
                <a:gd name="T9" fmla="*/ 3 h 141"/>
                <a:gd name="T10" fmla="*/ 121 w 270"/>
                <a:gd name="T11" fmla="*/ 21 h 141"/>
                <a:gd name="T12" fmla="*/ 78 w 270"/>
                <a:gd name="T13" fmla="*/ 27 h 141"/>
                <a:gd name="T14" fmla="*/ 52 w 270"/>
                <a:gd name="T15" fmla="*/ 21 h 141"/>
                <a:gd name="T16" fmla="*/ 40 w 270"/>
                <a:gd name="T17" fmla="*/ 41 h 141"/>
                <a:gd name="T18" fmla="*/ 40 w 270"/>
                <a:gd name="T19" fmla="*/ 41 h 141"/>
                <a:gd name="T20" fmla="*/ 5 w 270"/>
                <a:gd name="T21" fmla="*/ 51 h 141"/>
                <a:gd name="T22" fmla="*/ 14 w 270"/>
                <a:gd name="T23" fmla="*/ 90 h 141"/>
                <a:gd name="T24" fmla="*/ 55 w 270"/>
                <a:gd name="T25" fmla="*/ 124 h 141"/>
                <a:gd name="T26" fmla="*/ 112 w 270"/>
                <a:gd name="T27" fmla="*/ 138 h 141"/>
                <a:gd name="T28" fmla="*/ 113 w 270"/>
                <a:gd name="T29" fmla="*/ 137 h 141"/>
                <a:gd name="T30" fmla="*/ 138 w 270"/>
                <a:gd name="T31" fmla="*/ 136 h 141"/>
                <a:gd name="T32" fmla="*/ 179 w 270"/>
                <a:gd name="T33" fmla="*/ 129 h 141"/>
                <a:gd name="T34" fmla="*/ 239 w 270"/>
                <a:gd name="T35" fmla="*/ 105 h 141"/>
                <a:gd name="T36" fmla="*/ 265 w 270"/>
                <a:gd name="T37" fmla="*/ 64 h 141"/>
                <a:gd name="T38" fmla="*/ 236 w 270"/>
                <a:gd name="T39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0" h="141">
                  <a:moveTo>
                    <a:pt x="236" y="59"/>
                  </a:moveTo>
                  <a:cubicBezTo>
                    <a:pt x="237" y="50"/>
                    <a:pt x="235" y="40"/>
                    <a:pt x="225" y="38"/>
                  </a:cubicBezTo>
                  <a:cubicBezTo>
                    <a:pt x="217" y="35"/>
                    <a:pt x="207" y="41"/>
                    <a:pt x="200" y="47"/>
                  </a:cubicBezTo>
                  <a:cubicBezTo>
                    <a:pt x="199" y="27"/>
                    <a:pt x="176" y="2"/>
                    <a:pt x="162" y="23"/>
                  </a:cubicBezTo>
                  <a:cubicBezTo>
                    <a:pt x="161" y="13"/>
                    <a:pt x="156" y="4"/>
                    <a:pt x="144" y="3"/>
                  </a:cubicBezTo>
                  <a:cubicBezTo>
                    <a:pt x="134" y="3"/>
                    <a:pt x="125" y="12"/>
                    <a:pt x="121" y="21"/>
                  </a:cubicBezTo>
                  <a:cubicBezTo>
                    <a:pt x="110" y="0"/>
                    <a:pt x="86" y="8"/>
                    <a:pt x="78" y="27"/>
                  </a:cubicBezTo>
                  <a:cubicBezTo>
                    <a:pt x="71" y="21"/>
                    <a:pt x="61" y="17"/>
                    <a:pt x="52" y="21"/>
                  </a:cubicBezTo>
                  <a:cubicBezTo>
                    <a:pt x="43" y="24"/>
                    <a:pt x="37" y="32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7" y="38"/>
                    <a:pt x="12" y="38"/>
                    <a:pt x="5" y="51"/>
                  </a:cubicBezTo>
                  <a:cubicBezTo>
                    <a:pt x="0" y="63"/>
                    <a:pt x="8" y="79"/>
                    <a:pt x="14" y="90"/>
                  </a:cubicBezTo>
                  <a:cubicBezTo>
                    <a:pt x="24" y="105"/>
                    <a:pt x="40" y="116"/>
                    <a:pt x="55" y="124"/>
                  </a:cubicBezTo>
                  <a:cubicBezTo>
                    <a:pt x="72" y="132"/>
                    <a:pt x="93" y="141"/>
                    <a:pt x="112" y="138"/>
                  </a:cubicBezTo>
                  <a:cubicBezTo>
                    <a:pt x="113" y="138"/>
                    <a:pt x="113" y="137"/>
                    <a:pt x="113" y="137"/>
                  </a:cubicBezTo>
                  <a:cubicBezTo>
                    <a:pt x="120" y="139"/>
                    <a:pt x="131" y="137"/>
                    <a:pt x="138" y="136"/>
                  </a:cubicBezTo>
                  <a:cubicBezTo>
                    <a:pt x="152" y="135"/>
                    <a:pt x="165" y="132"/>
                    <a:pt x="179" y="129"/>
                  </a:cubicBezTo>
                  <a:cubicBezTo>
                    <a:pt x="200" y="124"/>
                    <a:pt x="221" y="117"/>
                    <a:pt x="239" y="105"/>
                  </a:cubicBezTo>
                  <a:cubicBezTo>
                    <a:pt x="253" y="97"/>
                    <a:pt x="270" y="82"/>
                    <a:pt x="265" y="64"/>
                  </a:cubicBezTo>
                  <a:cubicBezTo>
                    <a:pt x="261" y="51"/>
                    <a:pt x="245" y="53"/>
                    <a:pt x="236" y="59"/>
                  </a:cubicBezTo>
                  <a:close/>
                </a:path>
              </a:pathLst>
            </a:custGeom>
            <a:solidFill>
              <a:srgbClr val="B2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8229600" y="1970088"/>
              <a:ext cx="701675" cy="354013"/>
            </a:xfrm>
            <a:custGeom>
              <a:avLst/>
              <a:gdLst>
                <a:gd name="T0" fmla="*/ 179 w 187"/>
                <a:gd name="T1" fmla="*/ 38 h 94"/>
                <a:gd name="T2" fmla="*/ 159 w 187"/>
                <a:gd name="T3" fmla="*/ 41 h 94"/>
                <a:gd name="T4" fmla="*/ 136 w 187"/>
                <a:gd name="T5" fmla="*/ 31 h 94"/>
                <a:gd name="T6" fmla="*/ 107 w 187"/>
                <a:gd name="T7" fmla="*/ 21 h 94"/>
                <a:gd name="T8" fmla="*/ 68 w 187"/>
                <a:gd name="T9" fmla="*/ 23 h 94"/>
                <a:gd name="T10" fmla="*/ 36 w 187"/>
                <a:gd name="T11" fmla="*/ 24 h 94"/>
                <a:gd name="T12" fmla="*/ 9 w 187"/>
                <a:gd name="T13" fmla="*/ 21 h 94"/>
                <a:gd name="T14" fmla="*/ 6 w 187"/>
                <a:gd name="T15" fmla="*/ 46 h 94"/>
                <a:gd name="T16" fmla="*/ 79 w 187"/>
                <a:gd name="T17" fmla="*/ 92 h 94"/>
                <a:gd name="T18" fmla="*/ 82 w 187"/>
                <a:gd name="T19" fmla="*/ 93 h 94"/>
                <a:gd name="T20" fmla="*/ 176 w 187"/>
                <a:gd name="T21" fmla="*/ 60 h 94"/>
                <a:gd name="T22" fmla="*/ 179 w 187"/>
                <a:gd name="T23" fmla="*/ 3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94">
                  <a:moveTo>
                    <a:pt x="179" y="38"/>
                  </a:moveTo>
                  <a:cubicBezTo>
                    <a:pt x="172" y="34"/>
                    <a:pt x="165" y="37"/>
                    <a:pt x="159" y="41"/>
                  </a:cubicBezTo>
                  <a:cubicBezTo>
                    <a:pt x="160" y="29"/>
                    <a:pt x="145" y="23"/>
                    <a:pt x="136" y="31"/>
                  </a:cubicBezTo>
                  <a:cubicBezTo>
                    <a:pt x="137" y="17"/>
                    <a:pt x="117" y="9"/>
                    <a:pt x="107" y="21"/>
                  </a:cubicBezTo>
                  <a:cubicBezTo>
                    <a:pt x="102" y="0"/>
                    <a:pt x="77" y="4"/>
                    <a:pt x="68" y="23"/>
                  </a:cubicBezTo>
                  <a:cubicBezTo>
                    <a:pt x="57" y="13"/>
                    <a:pt x="38" y="6"/>
                    <a:pt x="36" y="24"/>
                  </a:cubicBezTo>
                  <a:cubicBezTo>
                    <a:pt x="28" y="20"/>
                    <a:pt x="16" y="16"/>
                    <a:pt x="9" y="21"/>
                  </a:cubicBezTo>
                  <a:cubicBezTo>
                    <a:pt x="0" y="28"/>
                    <a:pt x="1" y="38"/>
                    <a:pt x="6" y="46"/>
                  </a:cubicBezTo>
                  <a:cubicBezTo>
                    <a:pt x="21" y="73"/>
                    <a:pt x="52" y="84"/>
                    <a:pt x="79" y="92"/>
                  </a:cubicBezTo>
                  <a:cubicBezTo>
                    <a:pt x="79" y="93"/>
                    <a:pt x="80" y="94"/>
                    <a:pt x="82" y="93"/>
                  </a:cubicBezTo>
                  <a:cubicBezTo>
                    <a:pt x="114" y="87"/>
                    <a:pt x="150" y="83"/>
                    <a:pt x="176" y="60"/>
                  </a:cubicBezTo>
                  <a:cubicBezTo>
                    <a:pt x="180" y="56"/>
                    <a:pt x="187" y="43"/>
                    <a:pt x="179" y="38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5973763" y="2316163"/>
              <a:ext cx="630238" cy="563563"/>
            </a:xfrm>
            <a:custGeom>
              <a:avLst/>
              <a:gdLst>
                <a:gd name="T0" fmla="*/ 39 w 168"/>
                <a:gd name="T1" fmla="*/ 19 h 150"/>
                <a:gd name="T2" fmla="*/ 10 w 168"/>
                <a:gd name="T3" fmla="*/ 7 h 150"/>
                <a:gd name="T4" fmla="*/ 1 w 168"/>
                <a:gd name="T5" fmla="*/ 31 h 150"/>
                <a:gd name="T6" fmla="*/ 19 w 168"/>
                <a:gd name="T7" fmla="*/ 72 h 150"/>
                <a:gd name="T8" fmla="*/ 58 w 168"/>
                <a:gd name="T9" fmla="*/ 117 h 150"/>
                <a:gd name="T10" fmla="*/ 58 w 168"/>
                <a:gd name="T11" fmla="*/ 117 h 150"/>
                <a:gd name="T12" fmla="*/ 58 w 168"/>
                <a:gd name="T13" fmla="*/ 116 h 150"/>
                <a:gd name="T14" fmla="*/ 162 w 168"/>
                <a:gd name="T15" fmla="*/ 112 h 150"/>
                <a:gd name="T16" fmla="*/ 148 w 168"/>
                <a:gd name="T17" fmla="*/ 83 h 150"/>
                <a:gd name="T18" fmla="*/ 145 w 168"/>
                <a:gd name="T19" fmla="*/ 74 h 150"/>
                <a:gd name="T20" fmla="*/ 141 w 168"/>
                <a:gd name="T21" fmla="*/ 62 h 150"/>
                <a:gd name="T22" fmla="*/ 121 w 168"/>
                <a:gd name="T23" fmla="*/ 50 h 150"/>
                <a:gd name="T24" fmla="*/ 121 w 168"/>
                <a:gd name="T25" fmla="*/ 50 h 150"/>
                <a:gd name="T26" fmla="*/ 87 w 168"/>
                <a:gd name="T27" fmla="*/ 29 h 150"/>
                <a:gd name="T28" fmla="*/ 69 w 168"/>
                <a:gd name="T29" fmla="*/ 4 h 150"/>
                <a:gd name="T30" fmla="*/ 39 w 168"/>
                <a:gd name="T31" fmla="*/ 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150">
                  <a:moveTo>
                    <a:pt x="39" y="19"/>
                  </a:moveTo>
                  <a:cubicBezTo>
                    <a:pt x="31" y="12"/>
                    <a:pt x="20" y="4"/>
                    <a:pt x="10" y="7"/>
                  </a:cubicBezTo>
                  <a:cubicBezTo>
                    <a:pt x="1" y="11"/>
                    <a:pt x="0" y="23"/>
                    <a:pt x="1" y="31"/>
                  </a:cubicBezTo>
                  <a:cubicBezTo>
                    <a:pt x="2" y="46"/>
                    <a:pt x="10" y="60"/>
                    <a:pt x="19" y="72"/>
                  </a:cubicBezTo>
                  <a:cubicBezTo>
                    <a:pt x="31" y="88"/>
                    <a:pt x="49" y="100"/>
                    <a:pt x="58" y="117"/>
                  </a:cubicBezTo>
                  <a:cubicBezTo>
                    <a:pt x="58" y="118"/>
                    <a:pt x="59" y="117"/>
                    <a:pt x="58" y="117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84" y="135"/>
                    <a:pt x="144" y="150"/>
                    <a:pt x="162" y="112"/>
                  </a:cubicBezTo>
                  <a:cubicBezTo>
                    <a:pt x="168" y="100"/>
                    <a:pt x="159" y="89"/>
                    <a:pt x="148" y="83"/>
                  </a:cubicBezTo>
                  <a:cubicBezTo>
                    <a:pt x="143" y="81"/>
                    <a:pt x="145" y="79"/>
                    <a:pt x="145" y="74"/>
                  </a:cubicBezTo>
                  <a:cubicBezTo>
                    <a:pt x="145" y="70"/>
                    <a:pt x="143" y="66"/>
                    <a:pt x="141" y="62"/>
                  </a:cubicBezTo>
                  <a:cubicBezTo>
                    <a:pt x="137" y="55"/>
                    <a:pt x="129" y="50"/>
                    <a:pt x="121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19" y="37"/>
                    <a:pt x="100" y="22"/>
                    <a:pt x="87" y="29"/>
                  </a:cubicBezTo>
                  <a:cubicBezTo>
                    <a:pt x="88" y="18"/>
                    <a:pt x="80" y="8"/>
                    <a:pt x="69" y="4"/>
                  </a:cubicBezTo>
                  <a:cubicBezTo>
                    <a:pt x="56" y="0"/>
                    <a:pt x="44" y="8"/>
                    <a:pt x="39" y="19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5838825" y="2519363"/>
              <a:ext cx="611188" cy="777875"/>
            </a:xfrm>
            <a:custGeom>
              <a:avLst/>
              <a:gdLst>
                <a:gd name="T0" fmla="*/ 60 w 163"/>
                <a:gd name="T1" fmla="*/ 23 h 207"/>
                <a:gd name="T2" fmla="*/ 72 w 163"/>
                <a:gd name="T3" fmla="*/ 47 h 207"/>
                <a:gd name="T4" fmla="*/ 88 w 163"/>
                <a:gd name="T5" fmla="*/ 65 h 207"/>
                <a:gd name="T6" fmla="*/ 37 w 163"/>
                <a:gd name="T7" fmla="*/ 126 h 207"/>
                <a:gd name="T8" fmla="*/ 0 w 163"/>
                <a:gd name="T9" fmla="*/ 206 h 207"/>
                <a:gd name="T10" fmla="*/ 1 w 163"/>
                <a:gd name="T11" fmla="*/ 207 h 207"/>
                <a:gd name="T12" fmla="*/ 17 w 163"/>
                <a:gd name="T13" fmla="*/ 179 h 207"/>
                <a:gd name="T14" fmla="*/ 35 w 163"/>
                <a:gd name="T15" fmla="*/ 137 h 207"/>
                <a:gd name="T16" fmla="*/ 61 w 163"/>
                <a:gd name="T17" fmla="*/ 98 h 207"/>
                <a:gd name="T18" fmla="*/ 91 w 163"/>
                <a:gd name="T19" fmla="*/ 68 h 207"/>
                <a:gd name="T20" fmla="*/ 91 w 163"/>
                <a:gd name="T21" fmla="*/ 68 h 207"/>
                <a:gd name="T22" fmla="*/ 93 w 163"/>
                <a:gd name="T23" fmla="*/ 68 h 207"/>
                <a:gd name="T24" fmla="*/ 150 w 163"/>
                <a:gd name="T25" fmla="*/ 70 h 207"/>
                <a:gd name="T26" fmla="*/ 134 w 163"/>
                <a:gd name="T27" fmla="*/ 44 h 207"/>
                <a:gd name="T28" fmla="*/ 121 w 163"/>
                <a:gd name="T29" fmla="*/ 22 h 207"/>
                <a:gd name="T30" fmla="*/ 96 w 163"/>
                <a:gd name="T31" fmla="*/ 22 h 207"/>
                <a:gd name="T32" fmla="*/ 60 w 163"/>
                <a:gd name="T33" fmla="*/ 2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07">
                  <a:moveTo>
                    <a:pt x="60" y="23"/>
                  </a:moveTo>
                  <a:cubicBezTo>
                    <a:pt x="60" y="31"/>
                    <a:pt x="67" y="40"/>
                    <a:pt x="72" y="47"/>
                  </a:cubicBezTo>
                  <a:cubicBezTo>
                    <a:pt x="77" y="53"/>
                    <a:pt x="82" y="60"/>
                    <a:pt x="88" y="65"/>
                  </a:cubicBezTo>
                  <a:cubicBezTo>
                    <a:pt x="67" y="80"/>
                    <a:pt x="50" y="103"/>
                    <a:pt x="37" y="126"/>
                  </a:cubicBezTo>
                  <a:cubicBezTo>
                    <a:pt x="22" y="151"/>
                    <a:pt x="14" y="180"/>
                    <a:pt x="0" y="206"/>
                  </a:cubicBezTo>
                  <a:cubicBezTo>
                    <a:pt x="0" y="207"/>
                    <a:pt x="1" y="207"/>
                    <a:pt x="1" y="207"/>
                  </a:cubicBezTo>
                  <a:cubicBezTo>
                    <a:pt x="9" y="199"/>
                    <a:pt x="13" y="188"/>
                    <a:pt x="17" y="179"/>
                  </a:cubicBezTo>
                  <a:cubicBezTo>
                    <a:pt x="23" y="165"/>
                    <a:pt x="28" y="150"/>
                    <a:pt x="35" y="137"/>
                  </a:cubicBezTo>
                  <a:cubicBezTo>
                    <a:pt x="42" y="123"/>
                    <a:pt x="51" y="110"/>
                    <a:pt x="61" y="98"/>
                  </a:cubicBezTo>
                  <a:cubicBezTo>
                    <a:pt x="70" y="87"/>
                    <a:pt x="81" y="7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2" y="68"/>
                    <a:pt x="93" y="68"/>
                    <a:pt x="93" y="68"/>
                  </a:cubicBezTo>
                  <a:cubicBezTo>
                    <a:pt x="111" y="76"/>
                    <a:pt x="134" y="85"/>
                    <a:pt x="150" y="70"/>
                  </a:cubicBezTo>
                  <a:cubicBezTo>
                    <a:pt x="163" y="58"/>
                    <a:pt x="147" y="44"/>
                    <a:pt x="134" y="44"/>
                  </a:cubicBezTo>
                  <a:cubicBezTo>
                    <a:pt x="134" y="35"/>
                    <a:pt x="128" y="28"/>
                    <a:pt x="121" y="22"/>
                  </a:cubicBezTo>
                  <a:cubicBezTo>
                    <a:pt x="114" y="17"/>
                    <a:pt x="102" y="15"/>
                    <a:pt x="96" y="22"/>
                  </a:cubicBezTo>
                  <a:cubicBezTo>
                    <a:pt x="87" y="12"/>
                    <a:pt x="61" y="0"/>
                    <a:pt x="60" y="2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5775325" y="2549526"/>
              <a:ext cx="258763" cy="428625"/>
            </a:xfrm>
            <a:custGeom>
              <a:avLst/>
              <a:gdLst>
                <a:gd name="T0" fmla="*/ 4 w 69"/>
                <a:gd name="T1" fmla="*/ 3 h 114"/>
                <a:gd name="T2" fmla="*/ 2 w 69"/>
                <a:gd name="T3" fmla="*/ 5 h 114"/>
                <a:gd name="T4" fmla="*/ 56 w 69"/>
                <a:gd name="T5" fmla="*/ 113 h 114"/>
                <a:gd name="T6" fmla="*/ 57 w 69"/>
                <a:gd name="T7" fmla="*/ 113 h 114"/>
                <a:gd name="T8" fmla="*/ 57 w 69"/>
                <a:gd name="T9" fmla="*/ 114 h 114"/>
                <a:gd name="T10" fmla="*/ 58 w 69"/>
                <a:gd name="T11" fmla="*/ 113 h 114"/>
                <a:gd name="T12" fmla="*/ 58 w 69"/>
                <a:gd name="T13" fmla="*/ 112 h 114"/>
                <a:gd name="T14" fmla="*/ 52 w 69"/>
                <a:gd name="T15" fmla="*/ 53 h 114"/>
                <a:gd name="T16" fmla="*/ 7 w 69"/>
                <a:gd name="T17" fmla="*/ 1 h 114"/>
                <a:gd name="T18" fmla="*/ 4 w 69"/>
                <a:gd name="T19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14">
                  <a:moveTo>
                    <a:pt x="4" y="3"/>
                  </a:moveTo>
                  <a:cubicBezTo>
                    <a:pt x="3" y="3"/>
                    <a:pt x="2" y="4"/>
                    <a:pt x="2" y="5"/>
                  </a:cubicBezTo>
                  <a:cubicBezTo>
                    <a:pt x="0" y="47"/>
                    <a:pt x="15" y="95"/>
                    <a:pt x="56" y="113"/>
                  </a:cubicBezTo>
                  <a:cubicBezTo>
                    <a:pt x="56" y="113"/>
                    <a:pt x="56" y="113"/>
                    <a:pt x="57" y="113"/>
                  </a:cubicBezTo>
                  <a:cubicBezTo>
                    <a:pt x="57" y="113"/>
                    <a:pt x="57" y="114"/>
                    <a:pt x="57" y="114"/>
                  </a:cubicBezTo>
                  <a:cubicBezTo>
                    <a:pt x="58" y="114"/>
                    <a:pt x="59" y="113"/>
                    <a:pt x="58" y="113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69" y="96"/>
                    <a:pt x="59" y="69"/>
                    <a:pt x="52" y="53"/>
                  </a:cubicBezTo>
                  <a:cubicBezTo>
                    <a:pt x="42" y="33"/>
                    <a:pt x="26" y="13"/>
                    <a:pt x="7" y="1"/>
                  </a:cubicBezTo>
                  <a:cubicBezTo>
                    <a:pt x="5" y="0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5921375" y="2986088"/>
              <a:ext cx="465138" cy="209550"/>
            </a:xfrm>
            <a:custGeom>
              <a:avLst/>
              <a:gdLst>
                <a:gd name="T0" fmla="*/ 121 w 124"/>
                <a:gd name="T1" fmla="*/ 15 h 56"/>
                <a:gd name="T2" fmla="*/ 120 w 124"/>
                <a:gd name="T3" fmla="*/ 12 h 56"/>
                <a:gd name="T4" fmla="*/ 1 w 124"/>
                <a:gd name="T5" fmla="*/ 39 h 56"/>
                <a:gd name="T6" fmla="*/ 1 w 124"/>
                <a:gd name="T7" fmla="*/ 39 h 56"/>
                <a:gd name="T8" fmla="*/ 0 w 124"/>
                <a:gd name="T9" fmla="*/ 39 h 56"/>
                <a:gd name="T10" fmla="*/ 1 w 124"/>
                <a:gd name="T11" fmla="*/ 40 h 56"/>
                <a:gd name="T12" fmla="*/ 2 w 124"/>
                <a:gd name="T13" fmla="*/ 40 h 56"/>
                <a:gd name="T14" fmla="*/ 61 w 124"/>
                <a:gd name="T15" fmla="*/ 49 h 56"/>
                <a:gd name="T16" fmla="*/ 122 w 124"/>
                <a:gd name="T17" fmla="*/ 18 h 56"/>
                <a:gd name="T18" fmla="*/ 121 w 124"/>
                <a:gd name="T1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56">
                  <a:moveTo>
                    <a:pt x="121" y="15"/>
                  </a:moveTo>
                  <a:cubicBezTo>
                    <a:pt x="121" y="14"/>
                    <a:pt x="121" y="13"/>
                    <a:pt x="120" y="12"/>
                  </a:cubicBezTo>
                  <a:cubicBezTo>
                    <a:pt x="80" y="0"/>
                    <a:pt x="29" y="3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0" y="39"/>
                  </a:cubicBezTo>
                  <a:cubicBezTo>
                    <a:pt x="0" y="40"/>
                    <a:pt x="1" y="41"/>
                    <a:pt x="1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5" y="56"/>
                    <a:pt x="43" y="52"/>
                    <a:pt x="61" y="49"/>
                  </a:cubicBezTo>
                  <a:cubicBezTo>
                    <a:pt x="83" y="44"/>
                    <a:pt x="106" y="34"/>
                    <a:pt x="122" y="18"/>
                  </a:cubicBezTo>
                  <a:cubicBezTo>
                    <a:pt x="124" y="17"/>
                    <a:pt x="122" y="15"/>
                    <a:pt x="121" y="15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5027613" y="2590801"/>
              <a:ext cx="533400" cy="769938"/>
            </a:xfrm>
            <a:custGeom>
              <a:avLst/>
              <a:gdLst>
                <a:gd name="T0" fmla="*/ 47 w 142"/>
                <a:gd name="T1" fmla="*/ 22 h 205"/>
                <a:gd name="T2" fmla="*/ 57 w 142"/>
                <a:gd name="T3" fmla="*/ 33 h 205"/>
                <a:gd name="T4" fmla="*/ 69 w 142"/>
                <a:gd name="T5" fmla="*/ 82 h 205"/>
                <a:gd name="T6" fmla="*/ 69 w 142"/>
                <a:gd name="T7" fmla="*/ 82 h 205"/>
                <a:gd name="T8" fmla="*/ 44 w 142"/>
                <a:gd name="T9" fmla="*/ 138 h 205"/>
                <a:gd name="T10" fmla="*/ 27 w 142"/>
                <a:gd name="T11" fmla="*/ 92 h 205"/>
                <a:gd name="T12" fmla="*/ 35 w 142"/>
                <a:gd name="T13" fmla="*/ 86 h 205"/>
                <a:gd name="T14" fmla="*/ 29 w 142"/>
                <a:gd name="T15" fmla="*/ 65 h 205"/>
                <a:gd name="T16" fmla="*/ 6 w 142"/>
                <a:gd name="T17" fmla="*/ 74 h 205"/>
                <a:gd name="T18" fmla="*/ 14 w 142"/>
                <a:gd name="T19" fmla="*/ 94 h 205"/>
                <a:gd name="T20" fmla="*/ 16 w 142"/>
                <a:gd name="T21" fmla="*/ 93 h 205"/>
                <a:gd name="T22" fmla="*/ 22 w 142"/>
                <a:gd name="T23" fmla="*/ 93 h 205"/>
                <a:gd name="T24" fmla="*/ 34 w 142"/>
                <a:gd name="T25" fmla="*/ 114 h 205"/>
                <a:gd name="T26" fmla="*/ 42 w 142"/>
                <a:gd name="T27" fmla="*/ 145 h 205"/>
                <a:gd name="T28" fmla="*/ 29 w 142"/>
                <a:gd name="T29" fmla="*/ 204 h 205"/>
                <a:gd name="T30" fmla="*/ 30 w 142"/>
                <a:gd name="T31" fmla="*/ 205 h 205"/>
                <a:gd name="T32" fmla="*/ 38 w 142"/>
                <a:gd name="T33" fmla="*/ 176 h 205"/>
                <a:gd name="T34" fmla="*/ 102 w 142"/>
                <a:gd name="T35" fmla="*/ 156 h 205"/>
                <a:gd name="T36" fmla="*/ 112 w 142"/>
                <a:gd name="T37" fmla="*/ 168 h 205"/>
                <a:gd name="T38" fmla="*/ 128 w 142"/>
                <a:gd name="T39" fmla="*/ 156 h 205"/>
                <a:gd name="T40" fmla="*/ 119 w 142"/>
                <a:gd name="T41" fmla="*/ 143 h 205"/>
                <a:gd name="T42" fmla="*/ 103 w 142"/>
                <a:gd name="T43" fmla="*/ 151 h 205"/>
                <a:gd name="T44" fmla="*/ 39 w 142"/>
                <a:gd name="T45" fmla="*/ 173 h 205"/>
                <a:gd name="T46" fmla="*/ 58 w 142"/>
                <a:gd name="T47" fmla="*/ 114 h 205"/>
                <a:gd name="T48" fmla="*/ 116 w 142"/>
                <a:gd name="T49" fmla="*/ 98 h 205"/>
                <a:gd name="T50" fmla="*/ 116 w 142"/>
                <a:gd name="T51" fmla="*/ 100 h 205"/>
                <a:gd name="T52" fmla="*/ 118 w 142"/>
                <a:gd name="T53" fmla="*/ 102 h 205"/>
                <a:gd name="T54" fmla="*/ 129 w 142"/>
                <a:gd name="T55" fmla="*/ 112 h 205"/>
                <a:gd name="T56" fmla="*/ 142 w 142"/>
                <a:gd name="T57" fmla="*/ 97 h 205"/>
                <a:gd name="T58" fmla="*/ 129 w 142"/>
                <a:gd name="T59" fmla="*/ 84 h 205"/>
                <a:gd name="T60" fmla="*/ 117 w 142"/>
                <a:gd name="T61" fmla="*/ 93 h 205"/>
                <a:gd name="T62" fmla="*/ 60 w 142"/>
                <a:gd name="T63" fmla="*/ 110 h 205"/>
                <a:gd name="T64" fmla="*/ 89 w 142"/>
                <a:gd name="T65" fmla="*/ 60 h 205"/>
                <a:gd name="T66" fmla="*/ 115 w 142"/>
                <a:gd name="T67" fmla="*/ 55 h 205"/>
                <a:gd name="T68" fmla="*/ 115 w 142"/>
                <a:gd name="T69" fmla="*/ 56 h 205"/>
                <a:gd name="T70" fmla="*/ 131 w 142"/>
                <a:gd name="T71" fmla="*/ 61 h 205"/>
                <a:gd name="T72" fmla="*/ 139 w 142"/>
                <a:gd name="T73" fmla="*/ 47 h 205"/>
                <a:gd name="T74" fmla="*/ 125 w 142"/>
                <a:gd name="T75" fmla="*/ 42 h 205"/>
                <a:gd name="T76" fmla="*/ 115 w 142"/>
                <a:gd name="T77" fmla="*/ 51 h 205"/>
                <a:gd name="T78" fmla="*/ 91 w 142"/>
                <a:gd name="T79" fmla="*/ 57 h 205"/>
                <a:gd name="T80" fmla="*/ 109 w 142"/>
                <a:gd name="T81" fmla="*/ 31 h 205"/>
                <a:gd name="T82" fmla="*/ 120 w 142"/>
                <a:gd name="T83" fmla="*/ 24 h 205"/>
                <a:gd name="T84" fmla="*/ 114 w 142"/>
                <a:gd name="T85" fmla="*/ 9 h 205"/>
                <a:gd name="T86" fmla="*/ 101 w 142"/>
                <a:gd name="T87" fmla="*/ 13 h 205"/>
                <a:gd name="T88" fmla="*/ 104 w 142"/>
                <a:gd name="T89" fmla="*/ 30 h 205"/>
                <a:gd name="T90" fmla="*/ 72 w 142"/>
                <a:gd name="T91" fmla="*/ 77 h 205"/>
                <a:gd name="T92" fmla="*/ 63 w 142"/>
                <a:gd name="T93" fmla="*/ 33 h 205"/>
                <a:gd name="T94" fmla="*/ 65 w 142"/>
                <a:gd name="T95" fmla="*/ 33 h 205"/>
                <a:gd name="T96" fmla="*/ 66 w 142"/>
                <a:gd name="T97" fmla="*/ 32 h 205"/>
                <a:gd name="T98" fmla="*/ 74 w 142"/>
                <a:gd name="T99" fmla="*/ 16 h 205"/>
                <a:gd name="T100" fmla="*/ 54 w 142"/>
                <a:gd name="T101" fmla="*/ 4 h 205"/>
                <a:gd name="T102" fmla="*/ 47 w 142"/>
                <a:gd name="T103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205">
                  <a:moveTo>
                    <a:pt x="47" y="22"/>
                  </a:moveTo>
                  <a:cubicBezTo>
                    <a:pt x="48" y="28"/>
                    <a:pt x="52" y="32"/>
                    <a:pt x="57" y="33"/>
                  </a:cubicBezTo>
                  <a:cubicBezTo>
                    <a:pt x="63" y="49"/>
                    <a:pt x="69" y="64"/>
                    <a:pt x="69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59" y="100"/>
                    <a:pt x="51" y="119"/>
                    <a:pt x="44" y="138"/>
                  </a:cubicBezTo>
                  <a:cubicBezTo>
                    <a:pt x="44" y="122"/>
                    <a:pt x="36" y="104"/>
                    <a:pt x="27" y="92"/>
                  </a:cubicBezTo>
                  <a:cubicBezTo>
                    <a:pt x="30" y="90"/>
                    <a:pt x="33" y="89"/>
                    <a:pt x="35" y="86"/>
                  </a:cubicBezTo>
                  <a:cubicBezTo>
                    <a:pt x="42" y="79"/>
                    <a:pt x="37" y="67"/>
                    <a:pt x="29" y="65"/>
                  </a:cubicBezTo>
                  <a:cubicBezTo>
                    <a:pt x="21" y="62"/>
                    <a:pt x="11" y="67"/>
                    <a:pt x="6" y="74"/>
                  </a:cubicBezTo>
                  <a:cubicBezTo>
                    <a:pt x="0" y="82"/>
                    <a:pt x="5" y="91"/>
                    <a:pt x="14" y="94"/>
                  </a:cubicBezTo>
                  <a:cubicBezTo>
                    <a:pt x="15" y="94"/>
                    <a:pt x="16" y="93"/>
                    <a:pt x="16" y="93"/>
                  </a:cubicBezTo>
                  <a:cubicBezTo>
                    <a:pt x="18" y="93"/>
                    <a:pt x="20" y="93"/>
                    <a:pt x="22" y="93"/>
                  </a:cubicBezTo>
                  <a:cubicBezTo>
                    <a:pt x="26" y="100"/>
                    <a:pt x="31" y="107"/>
                    <a:pt x="34" y="114"/>
                  </a:cubicBezTo>
                  <a:cubicBezTo>
                    <a:pt x="39" y="124"/>
                    <a:pt x="41" y="135"/>
                    <a:pt x="42" y="145"/>
                  </a:cubicBezTo>
                  <a:cubicBezTo>
                    <a:pt x="36" y="165"/>
                    <a:pt x="31" y="185"/>
                    <a:pt x="29" y="204"/>
                  </a:cubicBezTo>
                  <a:cubicBezTo>
                    <a:pt x="29" y="205"/>
                    <a:pt x="30" y="205"/>
                    <a:pt x="30" y="205"/>
                  </a:cubicBezTo>
                  <a:cubicBezTo>
                    <a:pt x="33" y="195"/>
                    <a:pt x="36" y="185"/>
                    <a:pt x="38" y="176"/>
                  </a:cubicBezTo>
                  <a:cubicBezTo>
                    <a:pt x="58" y="162"/>
                    <a:pt x="80" y="161"/>
                    <a:pt x="102" y="156"/>
                  </a:cubicBezTo>
                  <a:cubicBezTo>
                    <a:pt x="102" y="162"/>
                    <a:pt x="106" y="167"/>
                    <a:pt x="112" y="168"/>
                  </a:cubicBezTo>
                  <a:cubicBezTo>
                    <a:pt x="119" y="169"/>
                    <a:pt x="128" y="164"/>
                    <a:pt x="128" y="156"/>
                  </a:cubicBezTo>
                  <a:cubicBezTo>
                    <a:pt x="128" y="150"/>
                    <a:pt x="124" y="144"/>
                    <a:pt x="119" y="143"/>
                  </a:cubicBezTo>
                  <a:cubicBezTo>
                    <a:pt x="113" y="141"/>
                    <a:pt x="105" y="145"/>
                    <a:pt x="103" y="151"/>
                  </a:cubicBezTo>
                  <a:cubicBezTo>
                    <a:pt x="81" y="153"/>
                    <a:pt x="55" y="159"/>
                    <a:pt x="39" y="173"/>
                  </a:cubicBezTo>
                  <a:cubicBezTo>
                    <a:pt x="44" y="153"/>
                    <a:pt x="50" y="133"/>
                    <a:pt x="58" y="114"/>
                  </a:cubicBezTo>
                  <a:cubicBezTo>
                    <a:pt x="76" y="101"/>
                    <a:pt x="95" y="100"/>
                    <a:pt x="116" y="98"/>
                  </a:cubicBezTo>
                  <a:cubicBezTo>
                    <a:pt x="116" y="99"/>
                    <a:pt x="116" y="99"/>
                    <a:pt x="116" y="100"/>
                  </a:cubicBezTo>
                  <a:cubicBezTo>
                    <a:pt x="116" y="101"/>
                    <a:pt x="117" y="102"/>
                    <a:pt x="118" y="102"/>
                  </a:cubicBezTo>
                  <a:cubicBezTo>
                    <a:pt x="120" y="106"/>
                    <a:pt x="124" y="110"/>
                    <a:pt x="129" y="112"/>
                  </a:cubicBezTo>
                  <a:cubicBezTo>
                    <a:pt x="137" y="113"/>
                    <a:pt x="142" y="104"/>
                    <a:pt x="142" y="97"/>
                  </a:cubicBezTo>
                  <a:cubicBezTo>
                    <a:pt x="142" y="90"/>
                    <a:pt x="136" y="84"/>
                    <a:pt x="129" y="84"/>
                  </a:cubicBezTo>
                  <a:cubicBezTo>
                    <a:pt x="123" y="84"/>
                    <a:pt x="119" y="88"/>
                    <a:pt x="117" y="93"/>
                  </a:cubicBezTo>
                  <a:cubicBezTo>
                    <a:pt x="97" y="93"/>
                    <a:pt x="75" y="98"/>
                    <a:pt x="60" y="110"/>
                  </a:cubicBezTo>
                  <a:cubicBezTo>
                    <a:pt x="68" y="92"/>
                    <a:pt x="78" y="76"/>
                    <a:pt x="89" y="60"/>
                  </a:cubicBezTo>
                  <a:cubicBezTo>
                    <a:pt x="97" y="57"/>
                    <a:pt x="106" y="56"/>
                    <a:pt x="115" y="55"/>
                  </a:cubicBezTo>
                  <a:cubicBezTo>
                    <a:pt x="115" y="55"/>
                    <a:pt x="115" y="55"/>
                    <a:pt x="115" y="56"/>
                  </a:cubicBezTo>
                  <a:cubicBezTo>
                    <a:pt x="118" y="61"/>
                    <a:pt x="125" y="64"/>
                    <a:pt x="131" y="61"/>
                  </a:cubicBezTo>
                  <a:cubicBezTo>
                    <a:pt x="135" y="59"/>
                    <a:pt x="142" y="52"/>
                    <a:pt x="139" y="47"/>
                  </a:cubicBezTo>
                  <a:cubicBezTo>
                    <a:pt x="136" y="42"/>
                    <a:pt x="130" y="41"/>
                    <a:pt x="125" y="42"/>
                  </a:cubicBezTo>
                  <a:cubicBezTo>
                    <a:pt x="121" y="42"/>
                    <a:pt x="117" y="46"/>
                    <a:pt x="115" y="51"/>
                  </a:cubicBezTo>
                  <a:cubicBezTo>
                    <a:pt x="107" y="51"/>
                    <a:pt x="98" y="54"/>
                    <a:pt x="91" y="57"/>
                  </a:cubicBezTo>
                  <a:cubicBezTo>
                    <a:pt x="97" y="48"/>
                    <a:pt x="103" y="39"/>
                    <a:pt x="109" y="31"/>
                  </a:cubicBezTo>
                  <a:cubicBezTo>
                    <a:pt x="114" y="32"/>
                    <a:pt x="118" y="29"/>
                    <a:pt x="120" y="24"/>
                  </a:cubicBezTo>
                  <a:cubicBezTo>
                    <a:pt x="122" y="18"/>
                    <a:pt x="121" y="11"/>
                    <a:pt x="114" y="9"/>
                  </a:cubicBezTo>
                  <a:cubicBezTo>
                    <a:pt x="110" y="8"/>
                    <a:pt x="104" y="9"/>
                    <a:pt x="101" y="13"/>
                  </a:cubicBezTo>
                  <a:cubicBezTo>
                    <a:pt x="96" y="19"/>
                    <a:pt x="100" y="26"/>
                    <a:pt x="104" y="30"/>
                  </a:cubicBezTo>
                  <a:cubicBezTo>
                    <a:pt x="92" y="45"/>
                    <a:pt x="81" y="61"/>
                    <a:pt x="72" y="77"/>
                  </a:cubicBezTo>
                  <a:cubicBezTo>
                    <a:pt x="73" y="63"/>
                    <a:pt x="70" y="46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72" y="30"/>
                    <a:pt x="76" y="23"/>
                    <a:pt x="74" y="16"/>
                  </a:cubicBezTo>
                  <a:cubicBezTo>
                    <a:pt x="72" y="9"/>
                    <a:pt x="62" y="0"/>
                    <a:pt x="54" y="4"/>
                  </a:cubicBezTo>
                  <a:cubicBezTo>
                    <a:pt x="48" y="7"/>
                    <a:pt x="45" y="16"/>
                    <a:pt x="47" y="22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102100" y="3681413"/>
              <a:ext cx="1470025" cy="849313"/>
            </a:xfrm>
            <a:custGeom>
              <a:avLst/>
              <a:gdLst>
                <a:gd name="T0" fmla="*/ 390 w 392"/>
                <a:gd name="T1" fmla="*/ 154 h 226"/>
                <a:gd name="T2" fmla="*/ 388 w 392"/>
                <a:gd name="T3" fmla="*/ 154 h 226"/>
                <a:gd name="T4" fmla="*/ 352 w 392"/>
                <a:gd name="T5" fmla="*/ 111 h 226"/>
                <a:gd name="T6" fmla="*/ 307 w 392"/>
                <a:gd name="T7" fmla="*/ 87 h 226"/>
                <a:gd name="T8" fmla="*/ 234 w 392"/>
                <a:gd name="T9" fmla="*/ 114 h 226"/>
                <a:gd name="T10" fmla="*/ 233 w 392"/>
                <a:gd name="T11" fmla="*/ 114 h 226"/>
                <a:gd name="T12" fmla="*/ 123 w 392"/>
                <a:gd name="T13" fmla="*/ 121 h 226"/>
                <a:gd name="T14" fmla="*/ 88 w 392"/>
                <a:gd name="T15" fmla="*/ 125 h 226"/>
                <a:gd name="T16" fmla="*/ 133 w 392"/>
                <a:gd name="T17" fmla="*/ 75 h 226"/>
                <a:gd name="T18" fmla="*/ 170 w 392"/>
                <a:gd name="T19" fmla="*/ 50 h 226"/>
                <a:gd name="T20" fmla="*/ 170 w 392"/>
                <a:gd name="T21" fmla="*/ 51 h 226"/>
                <a:gd name="T22" fmla="*/ 275 w 392"/>
                <a:gd name="T23" fmla="*/ 37 h 226"/>
                <a:gd name="T24" fmla="*/ 274 w 392"/>
                <a:gd name="T25" fmla="*/ 34 h 226"/>
                <a:gd name="T26" fmla="*/ 273 w 392"/>
                <a:gd name="T27" fmla="*/ 34 h 226"/>
                <a:gd name="T28" fmla="*/ 273 w 392"/>
                <a:gd name="T29" fmla="*/ 33 h 226"/>
                <a:gd name="T30" fmla="*/ 169 w 392"/>
                <a:gd name="T31" fmla="*/ 46 h 226"/>
                <a:gd name="T32" fmla="*/ 127 w 392"/>
                <a:gd name="T33" fmla="*/ 75 h 226"/>
                <a:gd name="T34" fmla="*/ 86 w 392"/>
                <a:gd name="T35" fmla="*/ 126 h 226"/>
                <a:gd name="T36" fmla="*/ 54 w 392"/>
                <a:gd name="T37" fmla="*/ 131 h 226"/>
                <a:gd name="T38" fmla="*/ 0 w 392"/>
                <a:gd name="T39" fmla="*/ 152 h 226"/>
                <a:gd name="T40" fmla="*/ 1 w 392"/>
                <a:gd name="T41" fmla="*/ 153 h 226"/>
                <a:gd name="T42" fmla="*/ 64 w 392"/>
                <a:gd name="T43" fmla="*/ 133 h 226"/>
                <a:gd name="T44" fmla="*/ 85 w 392"/>
                <a:gd name="T45" fmla="*/ 130 h 226"/>
                <a:gd name="T46" fmla="*/ 86 w 392"/>
                <a:gd name="T47" fmla="*/ 130 h 226"/>
                <a:gd name="T48" fmla="*/ 86 w 392"/>
                <a:gd name="T49" fmla="*/ 130 h 226"/>
                <a:gd name="T50" fmla="*/ 128 w 392"/>
                <a:gd name="T51" fmla="*/ 124 h 226"/>
                <a:gd name="T52" fmla="*/ 165 w 392"/>
                <a:gd name="T53" fmla="*/ 141 h 226"/>
                <a:gd name="T54" fmla="*/ 172 w 392"/>
                <a:gd name="T55" fmla="*/ 145 h 226"/>
                <a:gd name="T56" fmla="*/ 172 w 392"/>
                <a:gd name="T57" fmla="*/ 146 h 226"/>
                <a:gd name="T58" fmla="*/ 211 w 392"/>
                <a:gd name="T59" fmla="*/ 192 h 226"/>
                <a:gd name="T60" fmla="*/ 244 w 392"/>
                <a:gd name="T61" fmla="*/ 208 h 226"/>
                <a:gd name="T62" fmla="*/ 273 w 392"/>
                <a:gd name="T63" fmla="*/ 225 h 226"/>
                <a:gd name="T64" fmla="*/ 274 w 392"/>
                <a:gd name="T65" fmla="*/ 223 h 226"/>
                <a:gd name="T66" fmla="*/ 272 w 392"/>
                <a:gd name="T67" fmla="*/ 221 h 226"/>
                <a:gd name="T68" fmla="*/ 175 w 392"/>
                <a:gd name="T69" fmla="*/ 143 h 226"/>
                <a:gd name="T70" fmla="*/ 164 w 392"/>
                <a:gd name="T71" fmla="*/ 137 h 226"/>
                <a:gd name="T72" fmla="*/ 133 w 392"/>
                <a:gd name="T73" fmla="*/ 123 h 226"/>
                <a:gd name="T74" fmla="*/ 210 w 392"/>
                <a:gd name="T75" fmla="*/ 118 h 226"/>
                <a:gd name="T76" fmla="*/ 235 w 392"/>
                <a:gd name="T77" fmla="*/ 119 h 226"/>
                <a:gd name="T78" fmla="*/ 302 w 392"/>
                <a:gd name="T79" fmla="*/ 150 h 226"/>
                <a:gd name="T80" fmla="*/ 345 w 392"/>
                <a:gd name="T81" fmla="*/ 152 h 226"/>
                <a:gd name="T82" fmla="*/ 390 w 392"/>
                <a:gd name="T83" fmla="*/ 157 h 226"/>
                <a:gd name="T84" fmla="*/ 390 w 392"/>
                <a:gd name="T85" fmla="*/ 15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" h="226">
                  <a:moveTo>
                    <a:pt x="390" y="154"/>
                  </a:moveTo>
                  <a:cubicBezTo>
                    <a:pt x="390" y="154"/>
                    <a:pt x="389" y="154"/>
                    <a:pt x="388" y="154"/>
                  </a:cubicBezTo>
                  <a:cubicBezTo>
                    <a:pt x="381" y="137"/>
                    <a:pt x="366" y="122"/>
                    <a:pt x="352" y="111"/>
                  </a:cubicBezTo>
                  <a:cubicBezTo>
                    <a:pt x="339" y="101"/>
                    <a:pt x="324" y="90"/>
                    <a:pt x="307" y="87"/>
                  </a:cubicBezTo>
                  <a:cubicBezTo>
                    <a:pt x="283" y="84"/>
                    <a:pt x="244" y="87"/>
                    <a:pt x="234" y="114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196" y="113"/>
                    <a:pt x="158" y="116"/>
                    <a:pt x="123" y="121"/>
                  </a:cubicBezTo>
                  <a:cubicBezTo>
                    <a:pt x="111" y="123"/>
                    <a:pt x="99" y="124"/>
                    <a:pt x="88" y="125"/>
                  </a:cubicBezTo>
                  <a:cubicBezTo>
                    <a:pt x="96" y="105"/>
                    <a:pt x="116" y="88"/>
                    <a:pt x="133" y="75"/>
                  </a:cubicBezTo>
                  <a:cubicBezTo>
                    <a:pt x="145" y="66"/>
                    <a:pt x="157" y="57"/>
                    <a:pt x="170" y="50"/>
                  </a:cubicBezTo>
                  <a:cubicBezTo>
                    <a:pt x="170" y="50"/>
                    <a:pt x="170" y="51"/>
                    <a:pt x="170" y="51"/>
                  </a:cubicBezTo>
                  <a:cubicBezTo>
                    <a:pt x="203" y="74"/>
                    <a:pt x="241" y="44"/>
                    <a:pt x="275" y="37"/>
                  </a:cubicBezTo>
                  <a:cubicBezTo>
                    <a:pt x="277" y="37"/>
                    <a:pt x="276" y="34"/>
                    <a:pt x="274" y="34"/>
                  </a:cubicBezTo>
                  <a:cubicBezTo>
                    <a:pt x="274" y="34"/>
                    <a:pt x="274" y="34"/>
                    <a:pt x="273" y="34"/>
                  </a:cubicBezTo>
                  <a:cubicBezTo>
                    <a:pt x="273" y="34"/>
                    <a:pt x="273" y="34"/>
                    <a:pt x="273" y="33"/>
                  </a:cubicBezTo>
                  <a:cubicBezTo>
                    <a:pt x="252" y="0"/>
                    <a:pt x="179" y="5"/>
                    <a:pt x="169" y="46"/>
                  </a:cubicBezTo>
                  <a:cubicBezTo>
                    <a:pt x="154" y="54"/>
                    <a:pt x="140" y="65"/>
                    <a:pt x="127" y="75"/>
                  </a:cubicBezTo>
                  <a:cubicBezTo>
                    <a:pt x="112" y="88"/>
                    <a:pt x="91" y="105"/>
                    <a:pt x="86" y="126"/>
                  </a:cubicBezTo>
                  <a:cubicBezTo>
                    <a:pt x="75" y="127"/>
                    <a:pt x="65" y="129"/>
                    <a:pt x="54" y="131"/>
                  </a:cubicBezTo>
                  <a:cubicBezTo>
                    <a:pt x="36" y="134"/>
                    <a:pt x="13" y="138"/>
                    <a:pt x="0" y="152"/>
                  </a:cubicBezTo>
                  <a:cubicBezTo>
                    <a:pt x="0" y="153"/>
                    <a:pt x="1" y="154"/>
                    <a:pt x="1" y="153"/>
                  </a:cubicBezTo>
                  <a:cubicBezTo>
                    <a:pt x="20" y="141"/>
                    <a:pt x="41" y="136"/>
                    <a:pt x="64" y="133"/>
                  </a:cubicBezTo>
                  <a:cubicBezTo>
                    <a:pt x="71" y="132"/>
                    <a:pt x="78" y="131"/>
                    <a:pt x="85" y="130"/>
                  </a:cubicBezTo>
                  <a:cubicBezTo>
                    <a:pt x="85" y="130"/>
                    <a:pt x="86" y="130"/>
                    <a:pt x="86" y="130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100" y="128"/>
                    <a:pt x="114" y="126"/>
                    <a:pt x="128" y="124"/>
                  </a:cubicBezTo>
                  <a:cubicBezTo>
                    <a:pt x="141" y="129"/>
                    <a:pt x="153" y="134"/>
                    <a:pt x="165" y="141"/>
                  </a:cubicBezTo>
                  <a:cubicBezTo>
                    <a:pt x="167" y="143"/>
                    <a:pt x="170" y="144"/>
                    <a:pt x="172" y="145"/>
                  </a:cubicBezTo>
                  <a:cubicBezTo>
                    <a:pt x="172" y="145"/>
                    <a:pt x="172" y="146"/>
                    <a:pt x="172" y="146"/>
                  </a:cubicBezTo>
                  <a:cubicBezTo>
                    <a:pt x="175" y="167"/>
                    <a:pt x="192" y="182"/>
                    <a:pt x="211" y="192"/>
                  </a:cubicBezTo>
                  <a:cubicBezTo>
                    <a:pt x="221" y="198"/>
                    <a:pt x="233" y="202"/>
                    <a:pt x="244" y="208"/>
                  </a:cubicBezTo>
                  <a:cubicBezTo>
                    <a:pt x="254" y="213"/>
                    <a:pt x="263" y="219"/>
                    <a:pt x="273" y="225"/>
                  </a:cubicBezTo>
                  <a:cubicBezTo>
                    <a:pt x="274" y="226"/>
                    <a:pt x="275" y="224"/>
                    <a:pt x="274" y="223"/>
                  </a:cubicBezTo>
                  <a:cubicBezTo>
                    <a:pt x="274" y="222"/>
                    <a:pt x="273" y="222"/>
                    <a:pt x="272" y="221"/>
                  </a:cubicBezTo>
                  <a:cubicBezTo>
                    <a:pt x="253" y="186"/>
                    <a:pt x="225" y="118"/>
                    <a:pt x="175" y="143"/>
                  </a:cubicBezTo>
                  <a:cubicBezTo>
                    <a:pt x="171" y="141"/>
                    <a:pt x="168" y="139"/>
                    <a:pt x="164" y="137"/>
                  </a:cubicBezTo>
                  <a:cubicBezTo>
                    <a:pt x="155" y="131"/>
                    <a:pt x="144" y="125"/>
                    <a:pt x="133" y="123"/>
                  </a:cubicBezTo>
                  <a:cubicBezTo>
                    <a:pt x="159" y="121"/>
                    <a:pt x="184" y="118"/>
                    <a:pt x="210" y="118"/>
                  </a:cubicBezTo>
                  <a:cubicBezTo>
                    <a:pt x="218" y="118"/>
                    <a:pt x="227" y="119"/>
                    <a:pt x="235" y="119"/>
                  </a:cubicBezTo>
                  <a:cubicBezTo>
                    <a:pt x="255" y="135"/>
                    <a:pt x="277" y="147"/>
                    <a:pt x="302" y="150"/>
                  </a:cubicBezTo>
                  <a:cubicBezTo>
                    <a:pt x="317" y="152"/>
                    <a:pt x="331" y="152"/>
                    <a:pt x="345" y="152"/>
                  </a:cubicBezTo>
                  <a:cubicBezTo>
                    <a:pt x="360" y="152"/>
                    <a:pt x="375" y="154"/>
                    <a:pt x="390" y="157"/>
                  </a:cubicBezTo>
                  <a:cubicBezTo>
                    <a:pt x="391" y="157"/>
                    <a:pt x="392" y="155"/>
                    <a:pt x="390" y="154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945063" y="3395663"/>
              <a:ext cx="508000" cy="300038"/>
            </a:xfrm>
            <a:custGeom>
              <a:avLst/>
              <a:gdLst>
                <a:gd name="T0" fmla="*/ 70 w 135"/>
                <a:gd name="T1" fmla="*/ 25 h 80"/>
                <a:gd name="T2" fmla="*/ 0 w 135"/>
                <a:gd name="T3" fmla="*/ 11 h 80"/>
                <a:gd name="T4" fmla="*/ 0 w 135"/>
                <a:gd name="T5" fmla="*/ 11 h 80"/>
                <a:gd name="T6" fmla="*/ 73 w 135"/>
                <a:gd name="T7" fmla="*/ 31 h 80"/>
                <a:gd name="T8" fmla="*/ 131 w 135"/>
                <a:gd name="T9" fmla="*/ 78 h 80"/>
                <a:gd name="T10" fmla="*/ 134 w 135"/>
                <a:gd name="T11" fmla="*/ 76 h 80"/>
                <a:gd name="T12" fmla="*/ 70 w 135"/>
                <a:gd name="T13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80">
                  <a:moveTo>
                    <a:pt x="70" y="25"/>
                  </a:moveTo>
                  <a:cubicBezTo>
                    <a:pt x="50" y="13"/>
                    <a:pt x="23" y="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6" y="5"/>
                    <a:pt x="51" y="17"/>
                    <a:pt x="73" y="31"/>
                  </a:cubicBezTo>
                  <a:cubicBezTo>
                    <a:pt x="94" y="44"/>
                    <a:pt x="113" y="61"/>
                    <a:pt x="131" y="78"/>
                  </a:cubicBezTo>
                  <a:cubicBezTo>
                    <a:pt x="133" y="80"/>
                    <a:pt x="135" y="77"/>
                    <a:pt x="134" y="76"/>
                  </a:cubicBezTo>
                  <a:cubicBezTo>
                    <a:pt x="114" y="57"/>
                    <a:pt x="93" y="39"/>
                    <a:pt x="70" y="25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5422900" y="3665538"/>
              <a:ext cx="277813" cy="290513"/>
            </a:xfrm>
            <a:custGeom>
              <a:avLst/>
              <a:gdLst>
                <a:gd name="T0" fmla="*/ 5 w 74"/>
                <a:gd name="T1" fmla="*/ 3 h 77"/>
                <a:gd name="T2" fmla="*/ 3 w 74"/>
                <a:gd name="T3" fmla="*/ 3 h 77"/>
                <a:gd name="T4" fmla="*/ 3 w 74"/>
                <a:gd name="T5" fmla="*/ 6 h 77"/>
                <a:gd name="T6" fmla="*/ 16 w 74"/>
                <a:gd name="T7" fmla="*/ 71 h 77"/>
                <a:gd name="T8" fmla="*/ 30 w 74"/>
                <a:gd name="T9" fmla="*/ 74 h 77"/>
                <a:gd name="T10" fmla="*/ 33 w 74"/>
                <a:gd name="T11" fmla="*/ 57 h 77"/>
                <a:gd name="T12" fmla="*/ 53 w 74"/>
                <a:gd name="T13" fmla="*/ 65 h 77"/>
                <a:gd name="T14" fmla="*/ 55 w 74"/>
                <a:gd name="T15" fmla="*/ 63 h 77"/>
                <a:gd name="T16" fmla="*/ 51 w 74"/>
                <a:gd name="T17" fmla="*/ 43 h 77"/>
                <a:gd name="T18" fmla="*/ 68 w 74"/>
                <a:gd name="T19" fmla="*/ 43 h 77"/>
                <a:gd name="T20" fmla="*/ 70 w 74"/>
                <a:gd name="T21" fmla="*/ 25 h 77"/>
                <a:gd name="T22" fmla="*/ 5 w 74"/>
                <a:gd name="T23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77">
                  <a:moveTo>
                    <a:pt x="5" y="3"/>
                  </a:moveTo>
                  <a:cubicBezTo>
                    <a:pt x="4" y="2"/>
                    <a:pt x="3" y="2"/>
                    <a:pt x="3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0" y="28"/>
                    <a:pt x="0" y="55"/>
                    <a:pt x="16" y="71"/>
                  </a:cubicBezTo>
                  <a:cubicBezTo>
                    <a:pt x="20" y="75"/>
                    <a:pt x="26" y="77"/>
                    <a:pt x="30" y="74"/>
                  </a:cubicBezTo>
                  <a:cubicBezTo>
                    <a:pt x="35" y="71"/>
                    <a:pt x="35" y="63"/>
                    <a:pt x="33" y="57"/>
                  </a:cubicBezTo>
                  <a:cubicBezTo>
                    <a:pt x="39" y="62"/>
                    <a:pt x="45" y="65"/>
                    <a:pt x="53" y="65"/>
                  </a:cubicBezTo>
                  <a:cubicBezTo>
                    <a:pt x="54" y="65"/>
                    <a:pt x="55" y="64"/>
                    <a:pt x="55" y="63"/>
                  </a:cubicBezTo>
                  <a:cubicBezTo>
                    <a:pt x="55" y="56"/>
                    <a:pt x="54" y="49"/>
                    <a:pt x="51" y="43"/>
                  </a:cubicBezTo>
                  <a:cubicBezTo>
                    <a:pt x="57" y="45"/>
                    <a:pt x="63" y="46"/>
                    <a:pt x="68" y="43"/>
                  </a:cubicBezTo>
                  <a:cubicBezTo>
                    <a:pt x="74" y="39"/>
                    <a:pt x="72" y="30"/>
                    <a:pt x="70" y="25"/>
                  </a:cubicBezTo>
                  <a:cubicBezTo>
                    <a:pt x="61" y="1"/>
                    <a:pt x="26" y="0"/>
                    <a:pt x="5" y="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10037763" y="1901826"/>
              <a:ext cx="1125538" cy="1090613"/>
            </a:xfrm>
            <a:custGeom>
              <a:avLst/>
              <a:gdLst>
                <a:gd name="T0" fmla="*/ 233 w 300"/>
                <a:gd name="T1" fmla="*/ 66 h 290"/>
                <a:gd name="T2" fmla="*/ 145 w 300"/>
                <a:gd name="T3" fmla="*/ 100 h 290"/>
                <a:gd name="T4" fmla="*/ 140 w 300"/>
                <a:gd name="T5" fmla="*/ 94 h 290"/>
                <a:gd name="T6" fmla="*/ 100 w 300"/>
                <a:gd name="T7" fmla="*/ 51 h 290"/>
                <a:gd name="T8" fmla="*/ 2 w 300"/>
                <a:gd name="T9" fmla="*/ 0 h 290"/>
                <a:gd name="T10" fmla="*/ 1 w 300"/>
                <a:gd name="T11" fmla="*/ 1 h 290"/>
                <a:gd name="T12" fmla="*/ 102 w 300"/>
                <a:gd name="T13" fmla="*/ 59 h 290"/>
                <a:gd name="T14" fmla="*/ 141 w 300"/>
                <a:gd name="T15" fmla="*/ 102 h 290"/>
                <a:gd name="T16" fmla="*/ 175 w 300"/>
                <a:gd name="T17" fmla="*/ 143 h 290"/>
                <a:gd name="T18" fmla="*/ 175 w 300"/>
                <a:gd name="T19" fmla="*/ 143 h 290"/>
                <a:gd name="T20" fmla="*/ 187 w 300"/>
                <a:gd name="T21" fmla="*/ 235 h 290"/>
                <a:gd name="T22" fmla="*/ 260 w 300"/>
                <a:gd name="T23" fmla="*/ 286 h 290"/>
                <a:gd name="T24" fmla="*/ 296 w 300"/>
                <a:gd name="T25" fmla="*/ 262 h 290"/>
                <a:gd name="T26" fmla="*/ 287 w 300"/>
                <a:gd name="T27" fmla="*/ 217 h 290"/>
                <a:gd name="T28" fmla="*/ 179 w 300"/>
                <a:gd name="T29" fmla="*/ 142 h 290"/>
                <a:gd name="T30" fmla="*/ 177 w 300"/>
                <a:gd name="T31" fmla="*/ 142 h 290"/>
                <a:gd name="T32" fmla="*/ 177 w 300"/>
                <a:gd name="T33" fmla="*/ 142 h 290"/>
                <a:gd name="T34" fmla="*/ 177 w 300"/>
                <a:gd name="T35" fmla="*/ 141 h 290"/>
                <a:gd name="T36" fmla="*/ 154 w 300"/>
                <a:gd name="T37" fmla="*/ 110 h 290"/>
                <a:gd name="T38" fmla="*/ 170 w 300"/>
                <a:gd name="T39" fmla="*/ 119 h 290"/>
                <a:gd name="T40" fmla="*/ 217 w 300"/>
                <a:gd name="T41" fmla="*/ 136 h 290"/>
                <a:gd name="T42" fmla="*/ 284 w 300"/>
                <a:gd name="T43" fmla="*/ 124 h 290"/>
                <a:gd name="T44" fmla="*/ 233 w 300"/>
                <a:gd name="T45" fmla="*/ 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0" h="290">
                  <a:moveTo>
                    <a:pt x="233" y="66"/>
                  </a:moveTo>
                  <a:cubicBezTo>
                    <a:pt x="202" y="63"/>
                    <a:pt x="165" y="75"/>
                    <a:pt x="145" y="100"/>
                  </a:cubicBezTo>
                  <a:cubicBezTo>
                    <a:pt x="144" y="98"/>
                    <a:pt x="142" y="96"/>
                    <a:pt x="140" y="94"/>
                  </a:cubicBezTo>
                  <a:cubicBezTo>
                    <a:pt x="128" y="79"/>
                    <a:pt x="115" y="65"/>
                    <a:pt x="100" y="51"/>
                  </a:cubicBezTo>
                  <a:cubicBezTo>
                    <a:pt x="73" y="27"/>
                    <a:pt x="39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40" y="13"/>
                    <a:pt x="73" y="31"/>
                    <a:pt x="102" y="59"/>
                  </a:cubicBezTo>
                  <a:cubicBezTo>
                    <a:pt x="116" y="72"/>
                    <a:pt x="129" y="87"/>
                    <a:pt x="141" y="102"/>
                  </a:cubicBezTo>
                  <a:cubicBezTo>
                    <a:pt x="152" y="116"/>
                    <a:pt x="162" y="130"/>
                    <a:pt x="175" y="143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165" y="172"/>
                    <a:pt x="174" y="209"/>
                    <a:pt x="187" y="235"/>
                  </a:cubicBezTo>
                  <a:cubicBezTo>
                    <a:pt x="201" y="263"/>
                    <a:pt x="226" y="290"/>
                    <a:pt x="260" y="286"/>
                  </a:cubicBezTo>
                  <a:cubicBezTo>
                    <a:pt x="275" y="284"/>
                    <a:pt x="291" y="278"/>
                    <a:pt x="296" y="262"/>
                  </a:cubicBezTo>
                  <a:cubicBezTo>
                    <a:pt x="300" y="246"/>
                    <a:pt x="294" y="230"/>
                    <a:pt x="287" y="217"/>
                  </a:cubicBezTo>
                  <a:cubicBezTo>
                    <a:pt x="264" y="175"/>
                    <a:pt x="222" y="155"/>
                    <a:pt x="179" y="142"/>
                  </a:cubicBezTo>
                  <a:cubicBezTo>
                    <a:pt x="178" y="141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1"/>
                  </a:cubicBezTo>
                  <a:cubicBezTo>
                    <a:pt x="170" y="131"/>
                    <a:pt x="162" y="120"/>
                    <a:pt x="154" y="110"/>
                  </a:cubicBezTo>
                  <a:cubicBezTo>
                    <a:pt x="159" y="114"/>
                    <a:pt x="164" y="117"/>
                    <a:pt x="170" y="119"/>
                  </a:cubicBezTo>
                  <a:cubicBezTo>
                    <a:pt x="185" y="127"/>
                    <a:pt x="201" y="132"/>
                    <a:pt x="217" y="136"/>
                  </a:cubicBezTo>
                  <a:cubicBezTo>
                    <a:pt x="234" y="140"/>
                    <a:pt x="277" y="149"/>
                    <a:pt x="284" y="124"/>
                  </a:cubicBezTo>
                  <a:cubicBezTo>
                    <a:pt x="292" y="93"/>
                    <a:pt x="260" y="69"/>
                    <a:pt x="233" y="66"/>
                  </a:cubicBezTo>
                  <a:close/>
                </a:path>
              </a:pathLst>
            </a:custGeom>
            <a:solidFill>
              <a:srgbClr val="528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9820275" y="1936751"/>
              <a:ext cx="423863" cy="439738"/>
            </a:xfrm>
            <a:custGeom>
              <a:avLst/>
              <a:gdLst>
                <a:gd name="T0" fmla="*/ 106 w 113"/>
                <a:gd name="T1" fmla="*/ 61 h 117"/>
                <a:gd name="T2" fmla="*/ 55 w 113"/>
                <a:gd name="T3" fmla="*/ 69 h 117"/>
                <a:gd name="T4" fmla="*/ 28 w 113"/>
                <a:gd name="T5" fmla="*/ 38 h 117"/>
                <a:gd name="T6" fmla="*/ 2 w 113"/>
                <a:gd name="T7" fmla="*/ 2 h 117"/>
                <a:gd name="T8" fmla="*/ 0 w 113"/>
                <a:gd name="T9" fmla="*/ 3 h 117"/>
                <a:gd name="T10" fmla="*/ 28 w 113"/>
                <a:gd name="T11" fmla="*/ 43 h 117"/>
                <a:gd name="T12" fmla="*/ 54 w 113"/>
                <a:gd name="T13" fmla="*/ 72 h 117"/>
                <a:gd name="T14" fmla="*/ 55 w 113"/>
                <a:gd name="T15" fmla="*/ 75 h 117"/>
                <a:gd name="T16" fmla="*/ 62 w 113"/>
                <a:gd name="T17" fmla="*/ 111 h 117"/>
                <a:gd name="T18" fmla="*/ 77 w 113"/>
                <a:gd name="T19" fmla="*/ 95 h 117"/>
                <a:gd name="T20" fmla="*/ 99 w 113"/>
                <a:gd name="T21" fmla="*/ 97 h 117"/>
                <a:gd name="T22" fmla="*/ 101 w 113"/>
                <a:gd name="T23" fmla="*/ 94 h 117"/>
                <a:gd name="T24" fmla="*/ 95 w 113"/>
                <a:gd name="T25" fmla="*/ 80 h 117"/>
                <a:gd name="T26" fmla="*/ 109 w 113"/>
                <a:gd name="T27" fmla="*/ 76 h 117"/>
                <a:gd name="T28" fmla="*/ 106 w 113"/>
                <a:gd name="T29" fmla="*/ 6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7">
                  <a:moveTo>
                    <a:pt x="106" y="61"/>
                  </a:moveTo>
                  <a:cubicBezTo>
                    <a:pt x="91" y="47"/>
                    <a:pt x="65" y="52"/>
                    <a:pt x="55" y="69"/>
                  </a:cubicBezTo>
                  <a:cubicBezTo>
                    <a:pt x="47" y="59"/>
                    <a:pt x="37" y="49"/>
                    <a:pt x="28" y="38"/>
                  </a:cubicBezTo>
                  <a:cubicBezTo>
                    <a:pt x="19" y="26"/>
                    <a:pt x="11" y="14"/>
                    <a:pt x="2" y="2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7" y="17"/>
                    <a:pt x="17" y="30"/>
                    <a:pt x="28" y="43"/>
                  </a:cubicBezTo>
                  <a:cubicBezTo>
                    <a:pt x="36" y="53"/>
                    <a:pt x="44" y="63"/>
                    <a:pt x="54" y="72"/>
                  </a:cubicBezTo>
                  <a:cubicBezTo>
                    <a:pt x="54" y="73"/>
                    <a:pt x="54" y="74"/>
                    <a:pt x="55" y="75"/>
                  </a:cubicBezTo>
                  <a:cubicBezTo>
                    <a:pt x="47" y="86"/>
                    <a:pt x="49" y="104"/>
                    <a:pt x="62" y="111"/>
                  </a:cubicBezTo>
                  <a:cubicBezTo>
                    <a:pt x="74" y="117"/>
                    <a:pt x="77" y="104"/>
                    <a:pt x="77" y="95"/>
                  </a:cubicBezTo>
                  <a:cubicBezTo>
                    <a:pt x="84" y="99"/>
                    <a:pt x="91" y="100"/>
                    <a:pt x="99" y="97"/>
                  </a:cubicBezTo>
                  <a:cubicBezTo>
                    <a:pt x="100" y="97"/>
                    <a:pt x="101" y="95"/>
                    <a:pt x="101" y="94"/>
                  </a:cubicBezTo>
                  <a:cubicBezTo>
                    <a:pt x="99" y="89"/>
                    <a:pt x="97" y="84"/>
                    <a:pt x="95" y="80"/>
                  </a:cubicBezTo>
                  <a:cubicBezTo>
                    <a:pt x="100" y="81"/>
                    <a:pt x="105" y="80"/>
                    <a:pt x="109" y="76"/>
                  </a:cubicBezTo>
                  <a:cubicBezTo>
                    <a:pt x="113" y="72"/>
                    <a:pt x="111" y="64"/>
                    <a:pt x="106" y="61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8972550" y="2360613"/>
              <a:ext cx="1128713" cy="974725"/>
            </a:xfrm>
            <a:custGeom>
              <a:avLst/>
              <a:gdLst>
                <a:gd name="T0" fmla="*/ 297 w 301"/>
                <a:gd name="T1" fmla="*/ 256 h 259"/>
                <a:gd name="T2" fmla="*/ 296 w 301"/>
                <a:gd name="T3" fmla="*/ 254 h 259"/>
                <a:gd name="T4" fmla="*/ 296 w 301"/>
                <a:gd name="T5" fmla="*/ 198 h 259"/>
                <a:gd name="T6" fmla="*/ 276 w 301"/>
                <a:gd name="T7" fmla="*/ 151 h 259"/>
                <a:gd name="T8" fmla="*/ 203 w 301"/>
                <a:gd name="T9" fmla="*/ 124 h 259"/>
                <a:gd name="T10" fmla="*/ 203 w 301"/>
                <a:gd name="T11" fmla="*/ 124 h 259"/>
                <a:gd name="T12" fmla="*/ 114 w 301"/>
                <a:gd name="T13" fmla="*/ 58 h 259"/>
                <a:gd name="T14" fmla="*/ 84 w 301"/>
                <a:gd name="T15" fmla="*/ 39 h 259"/>
                <a:gd name="T16" fmla="*/ 152 w 301"/>
                <a:gd name="T17" fmla="*/ 29 h 259"/>
                <a:gd name="T18" fmla="*/ 196 w 301"/>
                <a:gd name="T19" fmla="*/ 34 h 259"/>
                <a:gd name="T20" fmla="*/ 196 w 301"/>
                <a:gd name="T21" fmla="*/ 35 h 259"/>
                <a:gd name="T22" fmla="*/ 284 w 301"/>
                <a:gd name="T23" fmla="*/ 92 h 259"/>
                <a:gd name="T24" fmla="*/ 286 w 301"/>
                <a:gd name="T25" fmla="*/ 89 h 259"/>
                <a:gd name="T26" fmla="*/ 285 w 301"/>
                <a:gd name="T27" fmla="*/ 89 h 259"/>
                <a:gd name="T28" fmla="*/ 286 w 301"/>
                <a:gd name="T29" fmla="*/ 88 h 259"/>
                <a:gd name="T30" fmla="*/ 198 w 301"/>
                <a:gd name="T31" fmla="*/ 31 h 259"/>
                <a:gd name="T32" fmla="*/ 147 w 301"/>
                <a:gd name="T33" fmla="*/ 26 h 259"/>
                <a:gd name="T34" fmla="*/ 83 w 301"/>
                <a:gd name="T35" fmla="*/ 38 h 259"/>
                <a:gd name="T36" fmla="*/ 55 w 301"/>
                <a:gd name="T37" fmla="*/ 21 h 259"/>
                <a:gd name="T38" fmla="*/ 0 w 301"/>
                <a:gd name="T39" fmla="*/ 3 h 259"/>
                <a:gd name="T40" fmla="*/ 0 w 301"/>
                <a:gd name="T41" fmla="*/ 4 h 259"/>
                <a:gd name="T42" fmla="*/ 61 w 301"/>
                <a:gd name="T43" fmla="*/ 29 h 259"/>
                <a:gd name="T44" fmla="*/ 80 w 301"/>
                <a:gd name="T45" fmla="*/ 40 h 259"/>
                <a:gd name="T46" fmla="*/ 81 w 301"/>
                <a:gd name="T47" fmla="*/ 41 h 259"/>
                <a:gd name="T48" fmla="*/ 81 w 301"/>
                <a:gd name="T49" fmla="*/ 41 h 259"/>
                <a:gd name="T50" fmla="*/ 116 w 301"/>
                <a:gd name="T51" fmla="*/ 64 h 259"/>
                <a:gd name="T52" fmla="*/ 134 w 301"/>
                <a:gd name="T53" fmla="*/ 101 h 259"/>
                <a:gd name="T54" fmla="*/ 136 w 301"/>
                <a:gd name="T55" fmla="*/ 108 h 259"/>
                <a:gd name="T56" fmla="*/ 135 w 301"/>
                <a:gd name="T57" fmla="*/ 108 h 259"/>
                <a:gd name="T58" fmla="*/ 135 w 301"/>
                <a:gd name="T59" fmla="*/ 169 h 259"/>
                <a:gd name="T60" fmla="*/ 150 w 301"/>
                <a:gd name="T61" fmla="*/ 202 h 259"/>
                <a:gd name="T62" fmla="*/ 162 w 301"/>
                <a:gd name="T63" fmla="*/ 234 h 259"/>
                <a:gd name="T64" fmla="*/ 164 w 301"/>
                <a:gd name="T65" fmla="*/ 233 h 259"/>
                <a:gd name="T66" fmla="*/ 164 w 301"/>
                <a:gd name="T67" fmla="*/ 231 h 259"/>
                <a:gd name="T68" fmla="*/ 140 w 301"/>
                <a:gd name="T69" fmla="*/ 109 h 259"/>
                <a:gd name="T70" fmla="*/ 136 w 301"/>
                <a:gd name="T71" fmla="*/ 97 h 259"/>
                <a:gd name="T72" fmla="*/ 121 w 301"/>
                <a:gd name="T73" fmla="*/ 67 h 259"/>
                <a:gd name="T74" fmla="*/ 182 w 301"/>
                <a:gd name="T75" fmla="*/ 112 h 259"/>
                <a:gd name="T76" fmla="*/ 201 w 301"/>
                <a:gd name="T77" fmla="*/ 129 h 259"/>
                <a:gd name="T78" fmla="*/ 232 w 301"/>
                <a:gd name="T79" fmla="*/ 196 h 259"/>
                <a:gd name="T80" fmla="*/ 264 w 301"/>
                <a:gd name="T81" fmla="*/ 225 h 259"/>
                <a:gd name="T82" fmla="*/ 295 w 301"/>
                <a:gd name="T83" fmla="*/ 258 h 259"/>
                <a:gd name="T84" fmla="*/ 297 w 301"/>
                <a:gd name="T85" fmla="*/ 25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259">
                  <a:moveTo>
                    <a:pt x="297" y="256"/>
                  </a:moveTo>
                  <a:cubicBezTo>
                    <a:pt x="297" y="255"/>
                    <a:pt x="296" y="255"/>
                    <a:pt x="296" y="254"/>
                  </a:cubicBezTo>
                  <a:cubicBezTo>
                    <a:pt x="301" y="237"/>
                    <a:pt x="299" y="216"/>
                    <a:pt x="296" y="198"/>
                  </a:cubicBezTo>
                  <a:cubicBezTo>
                    <a:pt x="293" y="182"/>
                    <a:pt x="288" y="164"/>
                    <a:pt x="276" y="151"/>
                  </a:cubicBezTo>
                  <a:cubicBezTo>
                    <a:pt x="261" y="133"/>
                    <a:pt x="228" y="110"/>
                    <a:pt x="203" y="124"/>
                  </a:cubicBezTo>
                  <a:cubicBezTo>
                    <a:pt x="203" y="124"/>
                    <a:pt x="203" y="124"/>
                    <a:pt x="203" y="124"/>
                  </a:cubicBezTo>
                  <a:cubicBezTo>
                    <a:pt x="176" y="99"/>
                    <a:pt x="144" y="77"/>
                    <a:pt x="114" y="58"/>
                  </a:cubicBezTo>
                  <a:cubicBezTo>
                    <a:pt x="104" y="51"/>
                    <a:pt x="94" y="45"/>
                    <a:pt x="84" y="39"/>
                  </a:cubicBezTo>
                  <a:cubicBezTo>
                    <a:pt x="104" y="28"/>
                    <a:pt x="130" y="28"/>
                    <a:pt x="152" y="29"/>
                  </a:cubicBezTo>
                  <a:cubicBezTo>
                    <a:pt x="166" y="30"/>
                    <a:pt x="181" y="31"/>
                    <a:pt x="196" y="34"/>
                  </a:cubicBezTo>
                  <a:cubicBezTo>
                    <a:pt x="196" y="34"/>
                    <a:pt x="195" y="34"/>
                    <a:pt x="196" y="35"/>
                  </a:cubicBezTo>
                  <a:cubicBezTo>
                    <a:pt x="206" y="74"/>
                    <a:pt x="254" y="75"/>
                    <a:pt x="284" y="92"/>
                  </a:cubicBezTo>
                  <a:cubicBezTo>
                    <a:pt x="286" y="93"/>
                    <a:pt x="287" y="90"/>
                    <a:pt x="286" y="89"/>
                  </a:cubicBezTo>
                  <a:cubicBezTo>
                    <a:pt x="286" y="89"/>
                    <a:pt x="285" y="89"/>
                    <a:pt x="285" y="89"/>
                  </a:cubicBezTo>
                  <a:cubicBezTo>
                    <a:pt x="285" y="88"/>
                    <a:pt x="285" y="88"/>
                    <a:pt x="286" y="88"/>
                  </a:cubicBezTo>
                  <a:cubicBezTo>
                    <a:pt x="291" y="49"/>
                    <a:pt x="232" y="6"/>
                    <a:pt x="198" y="31"/>
                  </a:cubicBezTo>
                  <a:cubicBezTo>
                    <a:pt x="181" y="27"/>
                    <a:pt x="163" y="26"/>
                    <a:pt x="147" y="26"/>
                  </a:cubicBezTo>
                  <a:cubicBezTo>
                    <a:pt x="127" y="25"/>
                    <a:pt x="100" y="25"/>
                    <a:pt x="83" y="38"/>
                  </a:cubicBezTo>
                  <a:cubicBezTo>
                    <a:pt x="74" y="32"/>
                    <a:pt x="65" y="26"/>
                    <a:pt x="55" y="21"/>
                  </a:cubicBezTo>
                  <a:cubicBezTo>
                    <a:pt x="40" y="12"/>
                    <a:pt x="19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3" y="7"/>
                    <a:pt x="42" y="17"/>
                    <a:pt x="61" y="29"/>
                  </a:cubicBezTo>
                  <a:cubicBezTo>
                    <a:pt x="68" y="33"/>
                    <a:pt x="74" y="37"/>
                    <a:pt x="80" y="40"/>
                  </a:cubicBezTo>
                  <a:cubicBezTo>
                    <a:pt x="80" y="41"/>
                    <a:pt x="80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93" y="48"/>
                    <a:pt x="104" y="56"/>
                    <a:pt x="116" y="64"/>
                  </a:cubicBezTo>
                  <a:cubicBezTo>
                    <a:pt x="123" y="76"/>
                    <a:pt x="129" y="87"/>
                    <a:pt x="134" y="101"/>
                  </a:cubicBezTo>
                  <a:cubicBezTo>
                    <a:pt x="134" y="103"/>
                    <a:pt x="135" y="106"/>
                    <a:pt x="136" y="108"/>
                  </a:cubicBezTo>
                  <a:cubicBezTo>
                    <a:pt x="136" y="108"/>
                    <a:pt x="136" y="108"/>
                    <a:pt x="135" y="108"/>
                  </a:cubicBezTo>
                  <a:cubicBezTo>
                    <a:pt x="124" y="127"/>
                    <a:pt x="128" y="150"/>
                    <a:pt x="135" y="169"/>
                  </a:cubicBezTo>
                  <a:cubicBezTo>
                    <a:pt x="140" y="180"/>
                    <a:pt x="146" y="191"/>
                    <a:pt x="150" y="202"/>
                  </a:cubicBezTo>
                  <a:cubicBezTo>
                    <a:pt x="155" y="213"/>
                    <a:pt x="158" y="223"/>
                    <a:pt x="162" y="234"/>
                  </a:cubicBezTo>
                  <a:cubicBezTo>
                    <a:pt x="162" y="236"/>
                    <a:pt x="164" y="235"/>
                    <a:pt x="164" y="233"/>
                  </a:cubicBezTo>
                  <a:cubicBezTo>
                    <a:pt x="164" y="233"/>
                    <a:pt x="164" y="232"/>
                    <a:pt x="164" y="231"/>
                  </a:cubicBezTo>
                  <a:cubicBezTo>
                    <a:pt x="172" y="191"/>
                    <a:pt x="195" y="122"/>
                    <a:pt x="140" y="109"/>
                  </a:cubicBezTo>
                  <a:cubicBezTo>
                    <a:pt x="139" y="104"/>
                    <a:pt x="137" y="100"/>
                    <a:pt x="136" y="97"/>
                  </a:cubicBezTo>
                  <a:cubicBezTo>
                    <a:pt x="132" y="87"/>
                    <a:pt x="128" y="75"/>
                    <a:pt x="121" y="67"/>
                  </a:cubicBezTo>
                  <a:cubicBezTo>
                    <a:pt x="142" y="81"/>
                    <a:pt x="163" y="96"/>
                    <a:pt x="182" y="112"/>
                  </a:cubicBezTo>
                  <a:cubicBezTo>
                    <a:pt x="189" y="117"/>
                    <a:pt x="195" y="123"/>
                    <a:pt x="201" y="129"/>
                  </a:cubicBezTo>
                  <a:cubicBezTo>
                    <a:pt x="206" y="154"/>
                    <a:pt x="215" y="178"/>
                    <a:pt x="232" y="196"/>
                  </a:cubicBezTo>
                  <a:cubicBezTo>
                    <a:pt x="242" y="207"/>
                    <a:pt x="253" y="216"/>
                    <a:pt x="264" y="225"/>
                  </a:cubicBezTo>
                  <a:cubicBezTo>
                    <a:pt x="275" y="235"/>
                    <a:pt x="285" y="246"/>
                    <a:pt x="295" y="258"/>
                  </a:cubicBezTo>
                  <a:cubicBezTo>
                    <a:pt x="296" y="259"/>
                    <a:pt x="298" y="258"/>
                    <a:pt x="297" y="256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8416925" y="2846388"/>
              <a:ext cx="817563" cy="527050"/>
            </a:xfrm>
            <a:custGeom>
              <a:avLst/>
              <a:gdLst>
                <a:gd name="T0" fmla="*/ 181 w 218"/>
                <a:gd name="T1" fmla="*/ 102 h 140"/>
                <a:gd name="T2" fmla="*/ 202 w 218"/>
                <a:gd name="T3" fmla="*/ 88 h 140"/>
                <a:gd name="T4" fmla="*/ 201 w 218"/>
                <a:gd name="T5" fmla="*/ 63 h 140"/>
                <a:gd name="T6" fmla="*/ 200 w 218"/>
                <a:gd name="T7" fmla="*/ 32 h 140"/>
                <a:gd name="T8" fmla="*/ 154 w 218"/>
                <a:gd name="T9" fmla="*/ 66 h 140"/>
                <a:gd name="T10" fmla="*/ 153 w 218"/>
                <a:gd name="T11" fmla="*/ 67 h 140"/>
                <a:gd name="T12" fmla="*/ 153 w 218"/>
                <a:gd name="T13" fmla="*/ 67 h 140"/>
                <a:gd name="T14" fmla="*/ 110 w 218"/>
                <a:gd name="T15" fmla="*/ 58 h 140"/>
                <a:gd name="T16" fmla="*/ 67 w 218"/>
                <a:gd name="T17" fmla="*/ 40 h 140"/>
                <a:gd name="T18" fmla="*/ 29 w 218"/>
                <a:gd name="T19" fmla="*/ 15 h 140"/>
                <a:gd name="T20" fmla="*/ 1 w 218"/>
                <a:gd name="T21" fmla="*/ 0 h 140"/>
                <a:gd name="T22" fmla="*/ 0 w 218"/>
                <a:gd name="T23" fmla="*/ 1 h 140"/>
                <a:gd name="T24" fmla="*/ 75 w 218"/>
                <a:gd name="T25" fmla="*/ 48 h 140"/>
                <a:gd name="T26" fmla="*/ 152 w 218"/>
                <a:gd name="T27" fmla="*/ 71 h 140"/>
                <a:gd name="T28" fmla="*/ 148 w 218"/>
                <a:gd name="T29" fmla="*/ 95 h 140"/>
                <a:gd name="T30" fmla="*/ 151 w 218"/>
                <a:gd name="T31" fmla="*/ 121 h 140"/>
                <a:gd name="T32" fmla="*/ 181 w 218"/>
                <a:gd name="T33" fmla="*/ 10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" h="140">
                  <a:moveTo>
                    <a:pt x="181" y="102"/>
                  </a:moveTo>
                  <a:cubicBezTo>
                    <a:pt x="190" y="105"/>
                    <a:pt x="199" y="96"/>
                    <a:pt x="202" y="88"/>
                  </a:cubicBezTo>
                  <a:cubicBezTo>
                    <a:pt x="206" y="80"/>
                    <a:pt x="206" y="71"/>
                    <a:pt x="201" y="63"/>
                  </a:cubicBezTo>
                  <a:cubicBezTo>
                    <a:pt x="212" y="56"/>
                    <a:pt x="218" y="35"/>
                    <a:pt x="200" y="32"/>
                  </a:cubicBezTo>
                  <a:cubicBezTo>
                    <a:pt x="179" y="28"/>
                    <a:pt x="164" y="49"/>
                    <a:pt x="154" y="66"/>
                  </a:cubicBezTo>
                  <a:cubicBezTo>
                    <a:pt x="154" y="66"/>
                    <a:pt x="153" y="66"/>
                    <a:pt x="153" y="67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39" y="64"/>
                    <a:pt x="124" y="62"/>
                    <a:pt x="110" y="58"/>
                  </a:cubicBezTo>
                  <a:cubicBezTo>
                    <a:pt x="95" y="54"/>
                    <a:pt x="81" y="48"/>
                    <a:pt x="67" y="40"/>
                  </a:cubicBezTo>
                  <a:cubicBezTo>
                    <a:pt x="54" y="32"/>
                    <a:pt x="42" y="24"/>
                    <a:pt x="29" y="15"/>
                  </a:cubicBezTo>
                  <a:cubicBezTo>
                    <a:pt x="21" y="9"/>
                    <a:pt x="11" y="3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6" y="15"/>
                    <a:pt x="48" y="35"/>
                    <a:pt x="75" y="48"/>
                  </a:cubicBezTo>
                  <a:cubicBezTo>
                    <a:pt x="98" y="60"/>
                    <a:pt x="125" y="70"/>
                    <a:pt x="152" y="71"/>
                  </a:cubicBezTo>
                  <a:cubicBezTo>
                    <a:pt x="149" y="79"/>
                    <a:pt x="148" y="87"/>
                    <a:pt x="148" y="95"/>
                  </a:cubicBezTo>
                  <a:cubicBezTo>
                    <a:pt x="147" y="103"/>
                    <a:pt x="147" y="114"/>
                    <a:pt x="151" y="121"/>
                  </a:cubicBezTo>
                  <a:cubicBezTo>
                    <a:pt x="164" y="140"/>
                    <a:pt x="179" y="116"/>
                    <a:pt x="181" y="102"/>
                  </a:cubicBezTo>
                  <a:close/>
                </a:path>
              </a:pathLst>
            </a:custGeom>
            <a:solidFill>
              <a:srgbClr val="EC9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8623300" y="2662238"/>
              <a:ext cx="341313" cy="338138"/>
            </a:xfrm>
            <a:custGeom>
              <a:avLst/>
              <a:gdLst>
                <a:gd name="T0" fmla="*/ 89 w 91"/>
                <a:gd name="T1" fmla="*/ 0 h 90"/>
                <a:gd name="T2" fmla="*/ 30 w 91"/>
                <a:gd name="T3" fmla="*/ 27 h 90"/>
                <a:gd name="T4" fmla="*/ 0 w 91"/>
                <a:gd name="T5" fmla="*/ 84 h 90"/>
                <a:gd name="T6" fmla="*/ 0 w 91"/>
                <a:gd name="T7" fmla="*/ 84 h 90"/>
                <a:gd name="T8" fmla="*/ 1 w 91"/>
                <a:gd name="T9" fmla="*/ 86 h 90"/>
                <a:gd name="T10" fmla="*/ 1 w 91"/>
                <a:gd name="T11" fmla="*/ 86 h 90"/>
                <a:gd name="T12" fmla="*/ 2 w 91"/>
                <a:gd name="T13" fmla="*/ 86 h 90"/>
                <a:gd name="T14" fmla="*/ 2 w 91"/>
                <a:gd name="T15" fmla="*/ 86 h 90"/>
                <a:gd name="T16" fmla="*/ 61 w 91"/>
                <a:gd name="T17" fmla="*/ 61 h 90"/>
                <a:gd name="T18" fmla="*/ 89 w 91"/>
                <a:gd name="T19" fmla="*/ 3 h 90"/>
                <a:gd name="T20" fmla="*/ 89 w 91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90">
                  <a:moveTo>
                    <a:pt x="89" y="0"/>
                  </a:moveTo>
                  <a:cubicBezTo>
                    <a:pt x="67" y="0"/>
                    <a:pt x="45" y="14"/>
                    <a:pt x="30" y="27"/>
                  </a:cubicBezTo>
                  <a:cubicBezTo>
                    <a:pt x="14" y="42"/>
                    <a:pt x="0" y="6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2" y="90"/>
                    <a:pt x="47" y="74"/>
                    <a:pt x="61" y="61"/>
                  </a:cubicBezTo>
                  <a:cubicBezTo>
                    <a:pt x="76" y="46"/>
                    <a:pt x="90" y="25"/>
                    <a:pt x="89" y="3"/>
                  </a:cubicBezTo>
                  <a:cubicBezTo>
                    <a:pt x="91" y="3"/>
                    <a:pt x="91" y="0"/>
                    <a:pt x="89" y="0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8623300" y="3030538"/>
              <a:ext cx="209550" cy="466725"/>
            </a:xfrm>
            <a:custGeom>
              <a:avLst/>
              <a:gdLst>
                <a:gd name="T0" fmla="*/ 45 w 56"/>
                <a:gd name="T1" fmla="*/ 123 h 124"/>
                <a:gd name="T2" fmla="*/ 54 w 56"/>
                <a:gd name="T3" fmla="*/ 55 h 124"/>
                <a:gd name="T4" fmla="*/ 26 w 56"/>
                <a:gd name="T5" fmla="*/ 2 h 124"/>
                <a:gd name="T6" fmla="*/ 26 w 56"/>
                <a:gd name="T7" fmla="*/ 1 h 124"/>
                <a:gd name="T8" fmla="*/ 25 w 56"/>
                <a:gd name="T9" fmla="*/ 1 h 124"/>
                <a:gd name="T10" fmla="*/ 25 w 56"/>
                <a:gd name="T11" fmla="*/ 1 h 124"/>
                <a:gd name="T12" fmla="*/ 25 w 56"/>
                <a:gd name="T13" fmla="*/ 2 h 124"/>
                <a:gd name="T14" fmla="*/ 38 w 56"/>
                <a:gd name="T15" fmla="*/ 122 h 124"/>
                <a:gd name="T16" fmla="*/ 41 w 56"/>
                <a:gd name="T17" fmla="*/ 122 h 124"/>
                <a:gd name="T18" fmla="*/ 45 w 56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124">
                  <a:moveTo>
                    <a:pt x="45" y="123"/>
                  </a:moveTo>
                  <a:cubicBezTo>
                    <a:pt x="55" y="102"/>
                    <a:pt x="56" y="77"/>
                    <a:pt x="54" y="55"/>
                  </a:cubicBezTo>
                  <a:cubicBezTo>
                    <a:pt x="51" y="37"/>
                    <a:pt x="45" y="9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7" y="1"/>
                    <a:pt x="26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0" y="39"/>
                    <a:pt x="14" y="88"/>
                    <a:pt x="38" y="122"/>
                  </a:cubicBezTo>
                  <a:cubicBezTo>
                    <a:pt x="39" y="123"/>
                    <a:pt x="40" y="123"/>
                    <a:pt x="41" y="122"/>
                  </a:cubicBezTo>
                  <a:cubicBezTo>
                    <a:pt x="42" y="124"/>
                    <a:pt x="44" y="124"/>
                    <a:pt x="45" y="123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1231563" y="2071688"/>
              <a:ext cx="544513" cy="733425"/>
            </a:xfrm>
            <a:custGeom>
              <a:avLst/>
              <a:gdLst>
                <a:gd name="T0" fmla="*/ 68 w 145"/>
                <a:gd name="T1" fmla="*/ 192 h 195"/>
                <a:gd name="T2" fmla="*/ 85 w 145"/>
                <a:gd name="T3" fmla="*/ 177 h 195"/>
                <a:gd name="T4" fmla="*/ 74 w 145"/>
                <a:gd name="T5" fmla="*/ 163 h 195"/>
                <a:gd name="T6" fmla="*/ 73 w 145"/>
                <a:gd name="T7" fmla="*/ 162 h 195"/>
                <a:gd name="T8" fmla="*/ 71 w 145"/>
                <a:gd name="T9" fmla="*/ 162 h 195"/>
                <a:gd name="T10" fmla="*/ 71 w 145"/>
                <a:gd name="T11" fmla="*/ 117 h 195"/>
                <a:gd name="T12" fmla="*/ 112 w 145"/>
                <a:gd name="T13" fmla="*/ 157 h 195"/>
                <a:gd name="T14" fmla="*/ 112 w 145"/>
                <a:gd name="T15" fmla="*/ 174 h 195"/>
                <a:gd name="T16" fmla="*/ 126 w 145"/>
                <a:gd name="T17" fmla="*/ 176 h 195"/>
                <a:gd name="T18" fmla="*/ 129 w 145"/>
                <a:gd name="T19" fmla="*/ 160 h 195"/>
                <a:gd name="T20" fmla="*/ 117 w 145"/>
                <a:gd name="T21" fmla="*/ 155 h 195"/>
                <a:gd name="T22" fmla="*/ 94 w 145"/>
                <a:gd name="T23" fmla="*/ 134 h 195"/>
                <a:gd name="T24" fmla="*/ 119 w 145"/>
                <a:gd name="T25" fmla="*/ 135 h 195"/>
                <a:gd name="T26" fmla="*/ 131 w 145"/>
                <a:gd name="T27" fmla="*/ 142 h 195"/>
                <a:gd name="T28" fmla="*/ 143 w 145"/>
                <a:gd name="T29" fmla="*/ 134 h 195"/>
                <a:gd name="T30" fmla="*/ 132 w 145"/>
                <a:gd name="T31" fmla="*/ 121 h 195"/>
                <a:gd name="T32" fmla="*/ 118 w 145"/>
                <a:gd name="T33" fmla="*/ 130 h 195"/>
                <a:gd name="T34" fmla="*/ 118 w 145"/>
                <a:gd name="T35" fmla="*/ 131 h 195"/>
                <a:gd name="T36" fmla="*/ 91 w 145"/>
                <a:gd name="T37" fmla="*/ 131 h 195"/>
                <a:gd name="T38" fmla="*/ 53 w 145"/>
                <a:gd name="T39" fmla="*/ 87 h 195"/>
                <a:gd name="T40" fmla="*/ 112 w 145"/>
                <a:gd name="T41" fmla="*/ 93 h 195"/>
                <a:gd name="T42" fmla="*/ 126 w 145"/>
                <a:gd name="T43" fmla="*/ 99 h 195"/>
                <a:gd name="T44" fmla="*/ 136 w 145"/>
                <a:gd name="T45" fmla="*/ 84 h 195"/>
                <a:gd name="T46" fmla="*/ 120 w 145"/>
                <a:gd name="T47" fmla="*/ 72 h 195"/>
                <a:gd name="T48" fmla="*/ 111 w 145"/>
                <a:gd name="T49" fmla="*/ 84 h 195"/>
                <a:gd name="T50" fmla="*/ 110 w 145"/>
                <a:gd name="T51" fmla="*/ 86 h 195"/>
                <a:gd name="T52" fmla="*/ 110 w 145"/>
                <a:gd name="T53" fmla="*/ 88 h 195"/>
                <a:gd name="T54" fmla="*/ 50 w 145"/>
                <a:gd name="T55" fmla="*/ 84 h 195"/>
                <a:gd name="T56" fmla="*/ 20 w 145"/>
                <a:gd name="T57" fmla="*/ 30 h 195"/>
                <a:gd name="T58" fmla="*/ 87 w 145"/>
                <a:gd name="T59" fmla="*/ 39 h 195"/>
                <a:gd name="T60" fmla="*/ 104 w 145"/>
                <a:gd name="T61" fmla="*/ 44 h 195"/>
                <a:gd name="T62" fmla="*/ 111 w 145"/>
                <a:gd name="T63" fmla="*/ 29 h 195"/>
                <a:gd name="T64" fmla="*/ 93 w 145"/>
                <a:gd name="T65" fmla="*/ 20 h 195"/>
                <a:gd name="T66" fmla="*/ 85 w 145"/>
                <a:gd name="T67" fmla="*/ 34 h 195"/>
                <a:gd name="T68" fmla="*/ 19 w 145"/>
                <a:gd name="T69" fmla="*/ 27 h 195"/>
                <a:gd name="T70" fmla="*/ 5 w 145"/>
                <a:gd name="T71" fmla="*/ 1 h 195"/>
                <a:gd name="T72" fmla="*/ 4 w 145"/>
                <a:gd name="T73" fmla="*/ 1 h 195"/>
                <a:gd name="T74" fmla="*/ 28 w 145"/>
                <a:gd name="T75" fmla="*/ 56 h 195"/>
                <a:gd name="T76" fmla="*/ 27 w 145"/>
                <a:gd name="T77" fmla="*/ 88 h 195"/>
                <a:gd name="T78" fmla="*/ 19 w 145"/>
                <a:gd name="T79" fmla="*/ 112 h 195"/>
                <a:gd name="T80" fmla="*/ 13 w 145"/>
                <a:gd name="T81" fmla="*/ 113 h 195"/>
                <a:gd name="T82" fmla="*/ 11 w 145"/>
                <a:gd name="T83" fmla="*/ 113 h 195"/>
                <a:gd name="T84" fmla="*/ 7 w 145"/>
                <a:gd name="T85" fmla="*/ 134 h 195"/>
                <a:gd name="T86" fmla="*/ 31 w 145"/>
                <a:gd name="T87" fmla="*/ 138 h 195"/>
                <a:gd name="T88" fmla="*/ 33 w 145"/>
                <a:gd name="T89" fmla="*/ 115 h 195"/>
                <a:gd name="T90" fmla="*/ 25 w 145"/>
                <a:gd name="T91" fmla="*/ 112 h 195"/>
                <a:gd name="T92" fmla="*/ 32 w 145"/>
                <a:gd name="T93" fmla="*/ 63 h 195"/>
                <a:gd name="T94" fmla="*/ 67 w 145"/>
                <a:gd name="T95" fmla="*/ 113 h 195"/>
                <a:gd name="T96" fmla="*/ 67 w 145"/>
                <a:gd name="T97" fmla="*/ 113 h 195"/>
                <a:gd name="T98" fmla="*/ 66 w 145"/>
                <a:gd name="T99" fmla="*/ 163 h 195"/>
                <a:gd name="T100" fmla="*/ 57 w 145"/>
                <a:gd name="T101" fmla="*/ 176 h 195"/>
                <a:gd name="T102" fmla="*/ 68 w 145"/>
                <a:gd name="T103" fmla="*/ 1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5" h="195">
                  <a:moveTo>
                    <a:pt x="68" y="192"/>
                  </a:moveTo>
                  <a:cubicBezTo>
                    <a:pt x="77" y="195"/>
                    <a:pt x="85" y="184"/>
                    <a:pt x="85" y="177"/>
                  </a:cubicBezTo>
                  <a:cubicBezTo>
                    <a:pt x="86" y="169"/>
                    <a:pt x="81" y="164"/>
                    <a:pt x="74" y="163"/>
                  </a:cubicBezTo>
                  <a:cubicBezTo>
                    <a:pt x="74" y="163"/>
                    <a:pt x="74" y="162"/>
                    <a:pt x="73" y="162"/>
                  </a:cubicBezTo>
                  <a:cubicBezTo>
                    <a:pt x="73" y="162"/>
                    <a:pt x="72" y="162"/>
                    <a:pt x="71" y="162"/>
                  </a:cubicBezTo>
                  <a:cubicBezTo>
                    <a:pt x="75" y="148"/>
                    <a:pt x="75" y="131"/>
                    <a:pt x="71" y="117"/>
                  </a:cubicBezTo>
                  <a:cubicBezTo>
                    <a:pt x="84" y="132"/>
                    <a:pt x="98" y="145"/>
                    <a:pt x="112" y="157"/>
                  </a:cubicBezTo>
                  <a:cubicBezTo>
                    <a:pt x="109" y="162"/>
                    <a:pt x="107" y="170"/>
                    <a:pt x="112" y="174"/>
                  </a:cubicBezTo>
                  <a:cubicBezTo>
                    <a:pt x="116" y="178"/>
                    <a:pt x="122" y="178"/>
                    <a:pt x="126" y="176"/>
                  </a:cubicBezTo>
                  <a:cubicBezTo>
                    <a:pt x="133" y="173"/>
                    <a:pt x="132" y="166"/>
                    <a:pt x="129" y="160"/>
                  </a:cubicBezTo>
                  <a:cubicBezTo>
                    <a:pt x="126" y="155"/>
                    <a:pt x="121" y="154"/>
                    <a:pt x="117" y="155"/>
                  </a:cubicBezTo>
                  <a:cubicBezTo>
                    <a:pt x="109" y="148"/>
                    <a:pt x="101" y="141"/>
                    <a:pt x="94" y="134"/>
                  </a:cubicBezTo>
                  <a:cubicBezTo>
                    <a:pt x="102" y="135"/>
                    <a:pt x="111" y="136"/>
                    <a:pt x="119" y="135"/>
                  </a:cubicBezTo>
                  <a:cubicBezTo>
                    <a:pt x="121" y="139"/>
                    <a:pt x="126" y="142"/>
                    <a:pt x="131" y="142"/>
                  </a:cubicBezTo>
                  <a:cubicBezTo>
                    <a:pt x="135" y="142"/>
                    <a:pt x="141" y="139"/>
                    <a:pt x="143" y="134"/>
                  </a:cubicBezTo>
                  <a:cubicBezTo>
                    <a:pt x="145" y="128"/>
                    <a:pt x="137" y="123"/>
                    <a:pt x="132" y="121"/>
                  </a:cubicBezTo>
                  <a:cubicBezTo>
                    <a:pt x="126" y="119"/>
                    <a:pt x="119" y="124"/>
                    <a:pt x="118" y="130"/>
                  </a:cubicBezTo>
                  <a:cubicBezTo>
                    <a:pt x="117" y="130"/>
                    <a:pt x="118" y="130"/>
                    <a:pt x="118" y="131"/>
                  </a:cubicBezTo>
                  <a:cubicBezTo>
                    <a:pt x="109" y="131"/>
                    <a:pt x="100" y="132"/>
                    <a:pt x="91" y="131"/>
                  </a:cubicBezTo>
                  <a:cubicBezTo>
                    <a:pt x="77" y="118"/>
                    <a:pt x="64" y="103"/>
                    <a:pt x="53" y="87"/>
                  </a:cubicBezTo>
                  <a:cubicBezTo>
                    <a:pt x="70" y="96"/>
                    <a:pt x="93" y="96"/>
                    <a:pt x="112" y="93"/>
                  </a:cubicBezTo>
                  <a:cubicBezTo>
                    <a:pt x="115" y="98"/>
                    <a:pt x="120" y="101"/>
                    <a:pt x="126" y="99"/>
                  </a:cubicBezTo>
                  <a:cubicBezTo>
                    <a:pt x="132" y="98"/>
                    <a:pt x="138" y="91"/>
                    <a:pt x="136" y="84"/>
                  </a:cubicBezTo>
                  <a:cubicBezTo>
                    <a:pt x="135" y="78"/>
                    <a:pt x="128" y="69"/>
                    <a:pt x="120" y="72"/>
                  </a:cubicBezTo>
                  <a:cubicBezTo>
                    <a:pt x="116" y="74"/>
                    <a:pt x="112" y="79"/>
                    <a:pt x="111" y="84"/>
                  </a:cubicBezTo>
                  <a:cubicBezTo>
                    <a:pt x="110" y="84"/>
                    <a:pt x="109" y="85"/>
                    <a:pt x="110" y="86"/>
                  </a:cubicBezTo>
                  <a:cubicBezTo>
                    <a:pt x="110" y="87"/>
                    <a:pt x="110" y="88"/>
                    <a:pt x="110" y="88"/>
                  </a:cubicBezTo>
                  <a:cubicBezTo>
                    <a:pt x="90" y="91"/>
                    <a:pt x="70" y="93"/>
                    <a:pt x="50" y="84"/>
                  </a:cubicBezTo>
                  <a:cubicBezTo>
                    <a:pt x="39" y="66"/>
                    <a:pt x="29" y="48"/>
                    <a:pt x="20" y="30"/>
                  </a:cubicBezTo>
                  <a:cubicBezTo>
                    <a:pt x="39" y="40"/>
                    <a:pt x="65" y="41"/>
                    <a:pt x="87" y="39"/>
                  </a:cubicBezTo>
                  <a:cubicBezTo>
                    <a:pt x="90" y="44"/>
                    <a:pt x="99" y="47"/>
                    <a:pt x="104" y="44"/>
                  </a:cubicBezTo>
                  <a:cubicBezTo>
                    <a:pt x="110" y="41"/>
                    <a:pt x="112" y="34"/>
                    <a:pt x="111" y="29"/>
                  </a:cubicBezTo>
                  <a:cubicBezTo>
                    <a:pt x="109" y="21"/>
                    <a:pt x="100" y="18"/>
                    <a:pt x="93" y="20"/>
                  </a:cubicBezTo>
                  <a:cubicBezTo>
                    <a:pt x="87" y="22"/>
                    <a:pt x="84" y="28"/>
                    <a:pt x="85" y="34"/>
                  </a:cubicBezTo>
                  <a:cubicBezTo>
                    <a:pt x="63" y="34"/>
                    <a:pt x="41" y="37"/>
                    <a:pt x="19" y="27"/>
                  </a:cubicBezTo>
                  <a:cubicBezTo>
                    <a:pt x="14" y="18"/>
                    <a:pt x="10" y="10"/>
                    <a:pt x="5" y="1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0" y="20"/>
                    <a:pt x="18" y="39"/>
                    <a:pt x="28" y="56"/>
                  </a:cubicBezTo>
                  <a:cubicBezTo>
                    <a:pt x="29" y="67"/>
                    <a:pt x="29" y="78"/>
                    <a:pt x="27" y="88"/>
                  </a:cubicBezTo>
                  <a:cubicBezTo>
                    <a:pt x="25" y="96"/>
                    <a:pt x="22" y="104"/>
                    <a:pt x="19" y="112"/>
                  </a:cubicBezTo>
                  <a:cubicBezTo>
                    <a:pt x="17" y="112"/>
                    <a:pt x="15" y="112"/>
                    <a:pt x="13" y="113"/>
                  </a:cubicBezTo>
                  <a:cubicBezTo>
                    <a:pt x="13" y="112"/>
                    <a:pt x="12" y="112"/>
                    <a:pt x="11" y="113"/>
                  </a:cubicBezTo>
                  <a:cubicBezTo>
                    <a:pt x="3" y="117"/>
                    <a:pt x="0" y="127"/>
                    <a:pt x="7" y="134"/>
                  </a:cubicBezTo>
                  <a:cubicBezTo>
                    <a:pt x="13" y="139"/>
                    <a:pt x="24" y="142"/>
                    <a:pt x="31" y="138"/>
                  </a:cubicBezTo>
                  <a:cubicBezTo>
                    <a:pt x="39" y="134"/>
                    <a:pt x="42" y="121"/>
                    <a:pt x="33" y="115"/>
                  </a:cubicBezTo>
                  <a:cubicBezTo>
                    <a:pt x="31" y="114"/>
                    <a:pt x="28" y="113"/>
                    <a:pt x="25" y="112"/>
                  </a:cubicBezTo>
                  <a:cubicBezTo>
                    <a:pt x="31" y="98"/>
                    <a:pt x="35" y="79"/>
                    <a:pt x="32" y="63"/>
                  </a:cubicBezTo>
                  <a:cubicBezTo>
                    <a:pt x="42" y="81"/>
                    <a:pt x="54" y="97"/>
                    <a:pt x="67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71" y="131"/>
                    <a:pt x="68" y="146"/>
                    <a:pt x="66" y="163"/>
                  </a:cubicBezTo>
                  <a:cubicBezTo>
                    <a:pt x="61" y="166"/>
                    <a:pt x="57" y="170"/>
                    <a:pt x="57" y="176"/>
                  </a:cubicBezTo>
                  <a:cubicBezTo>
                    <a:pt x="57" y="183"/>
                    <a:pt x="62" y="191"/>
                    <a:pt x="68" y="192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10417175" y="1244601"/>
              <a:ext cx="288925" cy="307975"/>
            </a:xfrm>
            <a:custGeom>
              <a:avLst/>
              <a:gdLst>
                <a:gd name="T0" fmla="*/ 74 w 77"/>
                <a:gd name="T1" fmla="*/ 55 h 82"/>
                <a:gd name="T2" fmla="*/ 61 w 77"/>
                <a:gd name="T3" fmla="*/ 43 h 82"/>
                <a:gd name="T4" fmla="*/ 37 w 77"/>
                <a:gd name="T5" fmla="*/ 12 h 82"/>
                <a:gd name="T6" fmla="*/ 24 w 77"/>
                <a:gd name="T7" fmla="*/ 0 h 82"/>
                <a:gd name="T8" fmla="*/ 13 w 77"/>
                <a:gd name="T9" fmla="*/ 11 h 82"/>
                <a:gd name="T10" fmla="*/ 0 w 77"/>
                <a:gd name="T11" fmla="*/ 60 h 82"/>
                <a:gd name="T12" fmla="*/ 0 w 77"/>
                <a:gd name="T13" fmla="*/ 61 h 82"/>
                <a:gd name="T14" fmla="*/ 0 w 77"/>
                <a:gd name="T15" fmla="*/ 61 h 82"/>
                <a:gd name="T16" fmla="*/ 1 w 77"/>
                <a:gd name="T17" fmla="*/ 63 h 82"/>
                <a:gd name="T18" fmla="*/ 2 w 77"/>
                <a:gd name="T19" fmla="*/ 63 h 82"/>
                <a:gd name="T20" fmla="*/ 3 w 77"/>
                <a:gd name="T21" fmla="*/ 63 h 82"/>
                <a:gd name="T22" fmla="*/ 3 w 77"/>
                <a:gd name="T23" fmla="*/ 63 h 82"/>
                <a:gd name="T24" fmla="*/ 4 w 77"/>
                <a:gd name="T25" fmla="*/ 63 h 82"/>
                <a:gd name="T26" fmla="*/ 66 w 77"/>
                <a:gd name="T27" fmla="*/ 70 h 82"/>
                <a:gd name="T28" fmla="*/ 74 w 77"/>
                <a:gd name="T29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82">
                  <a:moveTo>
                    <a:pt x="74" y="55"/>
                  </a:moveTo>
                  <a:cubicBezTo>
                    <a:pt x="73" y="48"/>
                    <a:pt x="67" y="45"/>
                    <a:pt x="61" y="43"/>
                  </a:cubicBezTo>
                  <a:cubicBezTo>
                    <a:pt x="77" y="26"/>
                    <a:pt x="54" y="1"/>
                    <a:pt x="37" y="12"/>
                  </a:cubicBezTo>
                  <a:cubicBezTo>
                    <a:pt x="34" y="6"/>
                    <a:pt x="30" y="0"/>
                    <a:pt x="24" y="0"/>
                  </a:cubicBezTo>
                  <a:cubicBezTo>
                    <a:pt x="18" y="0"/>
                    <a:pt x="15" y="7"/>
                    <a:pt x="13" y="11"/>
                  </a:cubicBezTo>
                  <a:cubicBezTo>
                    <a:pt x="5" y="27"/>
                    <a:pt x="3" y="44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1" y="63"/>
                  </a:cubicBezTo>
                  <a:cubicBezTo>
                    <a:pt x="1" y="63"/>
                    <a:pt x="1" y="63"/>
                    <a:pt x="2" y="63"/>
                  </a:cubicBezTo>
                  <a:cubicBezTo>
                    <a:pt x="2" y="63"/>
                    <a:pt x="2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4" y="63"/>
                  </a:cubicBezTo>
                  <a:cubicBezTo>
                    <a:pt x="23" y="70"/>
                    <a:pt x="46" y="82"/>
                    <a:pt x="66" y="70"/>
                  </a:cubicBezTo>
                  <a:cubicBezTo>
                    <a:pt x="70" y="67"/>
                    <a:pt x="75" y="61"/>
                    <a:pt x="74" y="55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9906000" y="1379538"/>
              <a:ext cx="615950" cy="557213"/>
            </a:xfrm>
            <a:custGeom>
              <a:avLst/>
              <a:gdLst>
                <a:gd name="T0" fmla="*/ 141 w 164"/>
                <a:gd name="T1" fmla="*/ 1 h 148"/>
                <a:gd name="T2" fmla="*/ 138 w 164"/>
                <a:gd name="T3" fmla="*/ 10 h 148"/>
                <a:gd name="T4" fmla="*/ 136 w 164"/>
                <a:gd name="T5" fmla="*/ 23 h 148"/>
                <a:gd name="T6" fmla="*/ 136 w 164"/>
                <a:gd name="T7" fmla="*/ 23 h 148"/>
                <a:gd name="T8" fmla="*/ 57 w 164"/>
                <a:gd name="T9" fmla="*/ 68 h 148"/>
                <a:gd name="T10" fmla="*/ 17 w 164"/>
                <a:gd name="T11" fmla="*/ 107 h 148"/>
                <a:gd name="T12" fmla="*/ 2 w 164"/>
                <a:gd name="T13" fmla="*/ 147 h 148"/>
                <a:gd name="T14" fmla="*/ 3 w 164"/>
                <a:gd name="T15" fmla="*/ 147 h 148"/>
                <a:gd name="T16" fmla="*/ 23 w 164"/>
                <a:gd name="T17" fmla="*/ 106 h 148"/>
                <a:gd name="T18" fmla="*/ 64 w 164"/>
                <a:gd name="T19" fmla="*/ 69 h 148"/>
                <a:gd name="T20" fmla="*/ 138 w 164"/>
                <a:gd name="T21" fmla="*/ 28 h 148"/>
                <a:gd name="T22" fmla="*/ 158 w 164"/>
                <a:gd name="T23" fmla="*/ 34 h 148"/>
                <a:gd name="T24" fmla="*/ 161 w 164"/>
                <a:gd name="T25" fmla="*/ 33 h 148"/>
                <a:gd name="T26" fmla="*/ 160 w 164"/>
                <a:gd name="T27" fmla="*/ 11 h 148"/>
                <a:gd name="T28" fmla="*/ 144 w 164"/>
                <a:gd name="T29" fmla="*/ 1 h 148"/>
                <a:gd name="T30" fmla="*/ 141 w 164"/>
                <a:gd name="T31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148">
                  <a:moveTo>
                    <a:pt x="141" y="1"/>
                  </a:moveTo>
                  <a:cubicBezTo>
                    <a:pt x="140" y="4"/>
                    <a:pt x="139" y="7"/>
                    <a:pt x="138" y="10"/>
                  </a:cubicBezTo>
                  <a:cubicBezTo>
                    <a:pt x="137" y="14"/>
                    <a:pt x="137" y="18"/>
                    <a:pt x="136" y="23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08" y="34"/>
                    <a:pt x="80" y="51"/>
                    <a:pt x="57" y="68"/>
                  </a:cubicBezTo>
                  <a:cubicBezTo>
                    <a:pt x="42" y="79"/>
                    <a:pt x="28" y="92"/>
                    <a:pt x="17" y="107"/>
                  </a:cubicBezTo>
                  <a:cubicBezTo>
                    <a:pt x="9" y="117"/>
                    <a:pt x="0" y="133"/>
                    <a:pt x="2" y="147"/>
                  </a:cubicBezTo>
                  <a:cubicBezTo>
                    <a:pt x="2" y="147"/>
                    <a:pt x="3" y="148"/>
                    <a:pt x="3" y="147"/>
                  </a:cubicBezTo>
                  <a:cubicBezTo>
                    <a:pt x="8" y="131"/>
                    <a:pt x="12" y="119"/>
                    <a:pt x="23" y="106"/>
                  </a:cubicBezTo>
                  <a:cubicBezTo>
                    <a:pt x="35" y="91"/>
                    <a:pt x="49" y="80"/>
                    <a:pt x="64" y="69"/>
                  </a:cubicBezTo>
                  <a:cubicBezTo>
                    <a:pt x="87" y="52"/>
                    <a:pt x="113" y="40"/>
                    <a:pt x="138" y="28"/>
                  </a:cubicBezTo>
                  <a:cubicBezTo>
                    <a:pt x="145" y="31"/>
                    <a:pt x="152" y="32"/>
                    <a:pt x="158" y="34"/>
                  </a:cubicBezTo>
                  <a:cubicBezTo>
                    <a:pt x="159" y="34"/>
                    <a:pt x="160" y="34"/>
                    <a:pt x="161" y="33"/>
                  </a:cubicBezTo>
                  <a:cubicBezTo>
                    <a:pt x="164" y="26"/>
                    <a:pt x="164" y="18"/>
                    <a:pt x="160" y="11"/>
                  </a:cubicBezTo>
                  <a:cubicBezTo>
                    <a:pt x="157" y="5"/>
                    <a:pt x="150" y="0"/>
                    <a:pt x="144" y="1"/>
                  </a:cubicBezTo>
                  <a:cubicBezTo>
                    <a:pt x="143" y="0"/>
                    <a:pt x="142" y="0"/>
                    <a:pt x="141" y="1"/>
                  </a:cubicBezTo>
                  <a:close/>
                </a:path>
              </a:pathLst>
            </a:custGeom>
            <a:solidFill>
              <a:srgbClr val="807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9220200" y="1439863"/>
              <a:ext cx="525463" cy="684213"/>
            </a:xfrm>
            <a:custGeom>
              <a:avLst/>
              <a:gdLst>
                <a:gd name="T0" fmla="*/ 137 w 140"/>
                <a:gd name="T1" fmla="*/ 32 h 182"/>
                <a:gd name="T2" fmla="*/ 117 w 140"/>
                <a:gd name="T3" fmla="*/ 30 h 182"/>
                <a:gd name="T4" fmla="*/ 114 w 140"/>
                <a:gd name="T5" fmla="*/ 45 h 182"/>
                <a:gd name="T6" fmla="*/ 114 w 140"/>
                <a:gd name="T7" fmla="*/ 46 h 182"/>
                <a:gd name="T8" fmla="*/ 115 w 140"/>
                <a:gd name="T9" fmla="*/ 47 h 182"/>
                <a:gd name="T10" fmla="*/ 85 w 140"/>
                <a:gd name="T11" fmla="*/ 72 h 182"/>
                <a:gd name="T12" fmla="*/ 89 w 140"/>
                <a:gd name="T13" fmla="*/ 23 h 182"/>
                <a:gd name="T14" fmla="*/ 101 w 140"/>
                <a:gd name="T15" fmla="*/ 13 h 182"/>
                <a:gd name="T16" fmla="*/ 94 w 140"/>
                <a:gd name="T17" fmla="*/ 3 h 182"/>
                <a:gd name="T18" fmla="*/ 82 w 140"/>
                <a:gd name="T19" fmla="*/ 10 h 182"/>
                <a:gd name="T20" fmla="*/ 85 w 140"/>
                <a:gd name="T21" fmla="*/ 21 h 182"/>
                <a:gd name="T22" fmla="*/ 84 w 140"/>
                <a:gd name="T23" fmla="*/ 48 h 182"/>
                <a:gd name="T24" fmla="*/ 70 w 140"/>
                <a:gd name="T25" fmla="*/ 31 h 182"/>
                <a:gd name="T26" fmla="*/ 69 w 140"/>
                <a:gd name="T27" fmla="*/ 19 h 182"/>
                <a:gd name="T28" fmla="*/ 57 w 140"/>
                <a:gd name="T29" fmla="*/ 15 h 182"/>
                <a:gd name="T30" fmla="*/ 54 w 140"/>
                <a:gd name="T31" fmla="*/ 29 h 182"/>
                <a:gd name="T32" fmla="*/ 68 w 140"/>
                <a:gd name="T33" fmla="*/ 34 h 182"/>
                <a:gd name="T34" fmla="*/ 68 w 140"/>
                <a:gd name="T35" fmla="*/ 34 h 182"/>
                <a:gd name="T36" fmla="*/ 84 w 140"/>
                <a:gd name="T37" fmla="*/ 51 h 182"/>
                <a:gd name="T38" fmla="*/ 76 w 140"/>
                <a:gd name="T39" fmla="*/ 101 h 182"/>
                <a:gd name="T40" fmla="*/ 46 w 140"/>
                <a:gd name="T41" fmla="*/ 59 h 182"/>
                <a:gd name="T42" fmla="*/ 43 w 140"/>
                <a:gd name="T43" fmla="*/ 46 h 182"/>
                <a:gd name="T44" fmla="*/ 27 w 140"/>
                <a:gd name="T45" fmla="*/ 47 h 182"/>
                <a:gd name="T46" fmla="*/ 28 w 140"/>
                <a:gd name="T47" fmla="*/ 64 h 182"/>
                <a:gd name="T48" fmla="*/ 41 w 140"/>
                <a:gd name="T49" fmla="*/ 64 h 182"/>
                <a:gd name="T50" fmla="*/ 44 w 140"/>
                <a:gd name="T51" fmla="*/ 64 h 182"/>
                <a:gd name="T52" fmla="*/ 44 w 140"/>
                <a:gd name="T53" fmla="*/ 62 h 182"/>
                <a:gd name="T54" fmla="*/ 74 w 140"/>
                <a:gd name="T55" fmla="*/ 105 h 182"/>
                <a:gd name="T56" fmla="*/ 56 w 140"/>
                <a:gd name="T57" fmla="*/ 155 h 182"/>
                <a:gd name="T58" fmla="*/ 24 w 140"/>
                <a:gd name="T59" fmla="*/ 105 h 182"/>
                <a:gd name="T60" fmla="*/ 18 w 140"/>
                <a:gd name="T61" fmla="*/ 91 h 182"/>
                <a:gd name="T62" fmla="*/ 4 w 140"/>
                <a:gd name="T63" fmla="*/ 95 h 182"/>
                <a:gd name="T64" fmla="*/ 9 w 140"/>
                <a:gd name="T65" fmla="*/ 112 h 182"/>
                <a:gd name="T66" fmla="*/ 22 w 140"/>
                <a:gd name="T67" fmla="*/ 109 h 182"/>
                <a:gd name="T68" fmla="*/ 55 w 140"/>
                <a:gd name="T69" fmla="*/ 157 h 182"/>
                <a:gd name="T70" fmla="*/ 44 w 140"/>
                <a:gd name="T71" fmla="*/ 181 h 182"/>
                <a:gd name="T72" fmla="*/ 45 w 140"/>
                <a:gd name="T73" fmla="*/ 182 h 182"/>
                <a:gd name="T74" fmla="*/ 69 w 140"/>
                <a:gd name="T75" fmla="*/ 135 h 182"/>
                <a:gd name="T76" fmla="*/ 91 w 140"/>
                <a:gd name="T77" fmla="*/ 118 h 182"/>
                <a:gd name="T78" fmla="*/ 110 w 140"/>
                <a:gd name="T79" fmla="*/ 110 h 182"/>
                <a:gd name="T80" fmla="*/ 115 w 140"/>
                <a:gd name="T81" fmla="*/ 113 h 182"/>
                <a:gd name="T82" fmla="*/ 115 w 140"/>
                <a:gd name="T83" fmla="*/ 115 h 182"/>
                <a:gd name="T84" fmla="*/ 132 w 140"/>
                <a:gd name="T85" fmla="*/ 106 h 182"/>
                <a:gd name="T86" fmla="*/ 122 w 140"/>
                <a:gd name="T87" fmla="*/ 87 h 182"/>
                <a:gd name="T88" fmla="*/ 105 w 140"/>
                <a:gd name="T89" fmla="*/ 99 h 182"/>
                <a:gd name="T90" fmla="*/ 108 w 140"/>
                <a:gd name="T91" fmla="*/ 106 h 182"/>
                <a:gd name="T92" fmla="*/ 71 w 140"/>
                <a:gd name="T93" fmla="*/ 128 h 182"/>
                <a:gd name="T94" fmla="*/ 85 w 140"/>
                <a:gd name="T95" fmla="*/ 77 h 182"/>
                <a:gd name="T96" fmla="*/ 85 w 140"/>
                <a:gd name="T97" fmla="*/ 77 h 182"/>
                <a:gd name="T98" fmla="*/ 119 w 140"/>
                <a:gd name="T99" fmla="*/ 50 h 182"/>
                <a:gd name="T100" fmla="*/ 132 w 140"/>
                <a:gd name="T101" fmla="*/ 49 h 182"/>
                <a:gd name="T102" fmla="*/ 137 w 140"/>
                <a:gd name="T103" fmla="*/ 3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82">
                  <a:moveTo>
                    <a:pt x="137" y="32"/>
                  </a:moveTo>
                  <a:cubicBezTo>
                    <a:pt x="134" y="26"/>
                    <a:pt x="122" y="26"/>
                    <a:pt x="117" y="30"/>
                  </a:cubicBezTo>
                  <a:cubicBezTo>
                    <a:pt x="112" y="34"/>
                    <a:pt x="111" y="40"/>
                    <a:pt x="114" y="45"/>
                  </a:cubicBezTo>
                  <a:cubicBezTo>
                    <a:pt x="114" y="45"/>
                    <a:pt x="114" y="46"/>
                    <a:pt x="114" y="46"/>
                  </a:cubicBezTo>
                  <a:cubicBezTo>
                    <a:pt x="115" y="46"/>
                    <a:pt x="115" y="47"/>
                    <a:pt x="115" y="47"/>
                  </a:cubicBezTo>
                  <a:cubicBezTo>
                    <a:pt x="104" y="53"/>
                    <a:pt x="92" y="62"/>
                    <a:pt x="85" y="72"/>
                  </a:cubicBezTo>
                  <a:cubicBezTo>
                    <a:pt x="88" y="56"/>
                    <a:pt x="89" y="39"/>
                    <a:pt x="89" y="23"/>
                  </a:cubicBezTo>
                  <a:cubicBezTo>
                    <a:pt x="94" y="22"/>
                    <a:pt x="101" y="19"/>
                    <a:pt x="101" y="13"/>
                  </a:cubicBezTo>
                  <a:cubicBezTo>
                    <a:pt x="101" y="9"/>
                    <a:pt x="98" y="5"/>
                    <a:pt x="94" y="3"/>
                  </a:cubicBezTo>
                  <a:cubicBezTo>
                    <a:pt x="88" y="0"/>
                    <a:pt x="84" y="4"/>
                    <a:pt x="82" y="10"/>
                  </a:cubicBezTo>
                  <a:cubicBezTo>
                    <a:pt x="80" y="14"/>
                    <a:pt x="82" y="19"/>
                    <a:pt x="85" y="21"/>
                  </a:cubicBezTo>
                  <a:cubicBezTo>
                    <a:pt x="85" y="30"/>
                    <a:pt x="85" y="39"/>
                    <a:pt x="84" y="48"/>
                  </a:cubicBezTo>
                  <a:cubicBezTo>
                    <a:pt x="80" y="42"/>
                    <a:pt x="76" y="36"/>
                    <a:pt x="70" y="31"/>
                  </a:cubicBezTo>
                  <a:cubicBezTo>
                    <a:pt x="72" y="27"/>
                    <a:pt x="71" y="22"/>
                    <a:pt x="69" y="19"/>
                  </a:cubicBezTo>
                  <a:cubicBezTo>
                    <a:pt x="66" y="16"/>
                    <a:pt x="61" y="14"/>
                    <a:pt x="57" y="15"/>
                  </a:cubicBezTo>
                  <a:cubicBezTo>
                    <a:pt x="52" y="17"/>
                    <a:pt x="52" y="25"/>
                    <a:pt x="54" y="29"/>
                  </a:cubicBezTo>
                  <a:cubicBezTo>
                    <a:pt x="56" y="35"/>
                    <a:pt x="63" y="36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74" y="39"/>
                    <a:pt x="79" y="45"/>
                    <a:pt x="84" y="51"/>
                  </a:cubicBezTo>
                  <a:cubicBezTo>
                    <a:pt x="82" y="68"/>
                    <a:pt x="80" y="85"/>
                    <a:pt x="76" y="101"/>
                  </a:cubicBezTo>
                  <a:cubicBezTo>
                    <a:pt x="72" y="84"/>
                    <a:pt x="60" y="70"/>
                    <a:pt x="46" y="59"/>
                  </a:cubicBezTo>
                  <a:cubicBezTo>
                    <a:pt x="48" y="54"/>
                    <a:pt x="47" y="49"/>
                    <a:pt x="43" y="46"/>
                  </a:cubicBezTo>
                  <a:cubicBezTo>
                    <a:pt x="38" y="42"/>
                    <a:pt x="31" y="43"/>
                    <a:pt x="27" y="47"/>
                  </a:cubicBezTo>
                  <a:cubicBezTo>
                    <a:pt x="24" y="52"/>
                    <a:pt x="22" y="61"/>
                    <a:pt x="28" y="64"/>
                  </a:cubicBezTo>
                  <a:cubicBezTo>
                    <a:pt x="32" y="66"/>
                    <a:pt x="37" y="66"/>
                    <a:pt x="41" y="64"/>
                  </a:cubicBezTo>
                  <a:cubicBezTo>
                    <a:pt x="42" y="64"/>
                    <a:pt x="43" y="65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57" y="75"/>
                    <a:pt x="70" y="86"/>
                    <a:pt x="74" y="105"/>
                  </a:cubicBezTo>
                  <a:cubicBezTo>
                    <a:pt x="69" y="122"/>
                    <a:pt x="63" y="138"/>
                    <a:pt x="56" y="155"/>
                  </a:cubicBezTo>
                  <a:cubicBezTo>
                    <a:pt x="52" y="137"/>
                    <a:pt x="38" y="118"/>
                    <a:pt x="24" y="105"/>
                  </a:cubicBezTo>
                  <a:cubicBezTo>
                    <a:pt x="26" y="100"/>
                    <a:pt x="23" y="93"/>
                    <a:pt x="18" y="91"/>
                  </a:cubicBezTo>
                  <a:cubicBezTo>
                    <a:pt x="13" y="89"/>
                    <a:pt x="7" y="91"/>
                    <a:pt x="4" y="95"/>
                  </a:cubicBezTo>
                  <a:cubicBezTo>
                    <a:pt x="0" y="101"/>
                    <a:pt x="3" y="108"/>
                    <a:pt x="9" y="112"/>
                  </a:cubicBezTo>
                  <a:cubicBezTo>
                    <a:pt x="13" y="115"/>
                    <a:pt x="19" y="113"/>
                    <a:pt x="22" y="109"/>
                  </a:cubicBezTo>
                  <a:cubicBezTo>
                    <a:pt x="34" y="124"/>
                    <a:pt x="49" y="137"/>
                    <a:pt x="55" y="157"/>
                  </a:cubicBezTo>
                  <a:cubicBezTo>
                    <a:pt x="51" y="165"/>
                    <a:pt x="47" y="173"/>
                    <a:pt x="44" y="181"/>
                  </a:cubicBezTo>
                  <a:cubicBezTo>
                    <a:pt x="44" y="182"/>
                    <a:pt x="45" y="182"/>
                    <a:pt x="45" y="182"/>
                  </a:cubicBezTo>
                  <a:cubicBezTo>
                    <a:pt x="54" y="167"/>
                    <a:pt x="62" y="151"/>
                    <a:pt x="69" y="135"/>
                  </a:cubicBezTo>
                  <a:cubicBezTo>
                    <a:pt x="75" y="128"/>
                    <a:pt x="82" y="122"/>
                    <a:pt x="91" y="118"/>
                  </a:cubicBezTo>
                  <a:cubicBezTo>
                    <a:pt x="97" y="115"/>
                    <a:pt x="104" y="113"/>
                    <a:pt x="110" y="110"/>
                  </a:cubicBezTo>
                  <a:cubicBezTo>
                    <a:pt x="112" y="111"/>
                    <a:pt x="113" y="113"/>
                    <a:pt x="115" y="113"/>
                  </a:cubicBezTo>
                  <a:cubicBezTo>
                    <a:pt x="115" y="114"/>
                    <a:pt x="115" y="115"/>
                    <a:pt x="115" y="115"/>
                  </a:cubicBezTo>
                  <a:cubicBezTo>
                    <a:pt x="123" y="118"/>
                    <a:pt x="131" y="114"/>
                    <a:pt x="132" y="106"/>
                  </a:cubicBezTo>
                  <a:cubicBezTo>
                    <a:pt x="132" y="99"/>
                    <a:pt x="128" y="90"/>
                    <a:pt x="122" y="87"/>
                  </a:cubicBezTo>
                  <a:cubicBezTo>
                    <a:pt x="114" y="84"/>
                    <a:pt x="104" y="90"/>
                    <a:pt x="105" y="99"/>
                  </a:cubicBezTo>
                  <a:cubicBezTo>
                    <a:pt x="105" y="101"/>
                    <a:pt x="106" y="104"/>
                    <a:pt x="108" y="106"/>
                  </a:cubicBezTo>
                  <a:cubicBezTo>
                    <a:pt x="95" y="110"/>
                    <a:pt x="80" y="118"/>
                    <a:pt x="71" y="128"/>
                  </a:cubicBezTo>
                  <a:cubicBezTo>
                    <a:pt x="77" y="112"/>
                    <a:pt x="82" y="95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94" y="65"/>
                    <a:pt x="106" y="58"/>
                    <a:pt x="119" y="50"/>
                  </a:cubicBezTo>
                  <a:cubicBezTo>
                    <a:pt x="123" y="52"/>
                    <a:pt x="129" y="52"/>
                    <a:pt x="132" y="49"/>
                  </a:cubicBezTo>
                  <a:cubicBezTo>
                    <a:pt x="137" y="45"/>
                    <a:pt x="140" y="38"/>
                    <a:pt x="137" y="32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7159625" y="3571876"/>
              <a:ext cx="871538" cy="658813"/>
            </a:xfrm>
            <a:custGeom>
              <a:avLst/>
              <a:gdLst>
                <a:gd name="T0" fmla="*/ 229 w 232"/>
                <a:gd name="T1" fmla="*/ 23 h 175"/>
                <a:gd name="T2" fmla="*/ 185 w 232"/>
                <a:gd name="T3" fmla="*/ 0 h 175"/>
                <a:gd name="T4" fmla="*/ 121 w 232"/>
                <a:gd name="T5" fmla="*/ 11 h 175"/>
                <a:gd name="T6" fmla="*/ 83 w 232"/>
                <a:gd name="T7" fmla="*/ 26 h 175"/>
                <a:gd name="T8" fmla="*/ 61 w 232"/>
                <a:gd name="T9" fmla="*/ 38 h 175"/>
                <a:gd name="T10" fmla="*/ 59 w 232"/>
                <a:gd name="T11" fmla="*/ 37 h 175"/>
                <a:gd name="T12" fmla="*/ 18 w 232"/>
                <a:gd name="T13" fmla="*/ 79 h 175"/>
                <a:gd name="T14" fmla="*/ 1 w 232"/>
                <a:gd name="T15" fmla="*/ 129 h 175"/>
                <a:gd name="T16" fmla="*/ 13 w 232"/>
                <a:gd name="T17" fmla="*/ 167 h 175"/>
                <a:gd name="T18" fmla="*/ 47 w 232"/>
                <a:gd name="T19" fmla="*/ 158 h 175"/>
                <a:gd name="T20" fmla="*/ 48 w 232"/>
                <a:gd name="T21" fmla="*/ 158 h 175"/>
                <a:gd name="T22" fmla="*/ 68 w 232"/>
                <a:gd name="T23" fmla="*/ 169 h 175"/>
                <a:gd name="T24" fmla="*/ 87 w 232"/>
                <a:gd name="T25" fmla="*/ 151 h 175"/>
                <a:gd name="T26" fmla="*/ 127 w 232"/>
                <a:gd name="T27" fmla="*/ 133 h 175"/>
                <a:gd name="T28" fmla="*/ 156 w 232"/>
                <a:gd name="T29" fmla="*/ 136 h 175"/>
                <a:gd name="T30" fmla="*/ 162 w 232"/>
                <a:gd name="T31" fmla="*/ 110 h 175"/>
                <a:gd name="T32" fmla="*/ 182 w 232"/>
                <a:gd name="T33" fmla="*/ 70 h 175"/>
                <a:gd name="T34" fmla="*/ 208 w 232"/>
                <a:gd name="T35" fmla="*/ 65 h 175"/>
                <a:gd name="T36" fmla="*/ 206 w 232"/>
                <a:gd name="T37" fmla="*/ 41 h 175"/>
                <a:gd name="T38" fmla="*/ 229 w 232"/>
                <a:gd name="T39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2" h="175">
                  <a:moveTo>
                    <a:pt x="229" y="23"/>
                  </a:moveTo>
                  <a:cubicBezTo>
                    <a:pt x="224" y="4"/>
                    <a:pt x="201" y="0"/>
                    <a:pt x="185" y="0"/>
                  </a:cubicBezTo>
                  <a:cubicBezTo>
                    <a:pt x="164" y="0"/>
                    <a:pt x="142" y="5"/>
                    <a:pt x="121" y="11"/>
                  </a:cubicBezTo>
                  <a:cubicBezTo>
                    <a:pt x="108" y="15"/>
                    <a:pt x="95" y="20"/>
                    <a:pt x="83" y="26"/>
                  </a:cubicBezTo>
                  <a:cubicBezTo>
                    <a:pt x="76" y="29"/>
                    <a:pt x="66" y="33"/>
                    <a:pt x="61" y="38"/>
                  </a:cubicBezTo>
                  <a:cubicBezTo>
                    <a:pt x="61" y="38"/>
                    <a:pt x="60" y="37"/>
                    <a:pt x="59" y="37"/>
                  </a:cubicBezTo>
                  <a:cubicBezTo>
                    <a:pt x="42" y="45"/>
                    <a:pt x="28" y="63"/>
                    <a:pt x="18" y="79"/>
                  </a:cubicBezTo>
                  <a:cubicBezTo>
                    <a:pt x="9" y="94"/>
                    <a:pt x="1" y="111"/>
                    <a:pt x="1" y="129"/>
                  </a:cubicBezTo>
                  <a:cubicBezTo>
                    <a:pt x="0" y="141"/>
                    <a:pt x="2" y="159"/>
                    <a:pt x="13" y="167"/>
                  </a:cubicBezTo>
                  <a:cubicBezTo>
                    <a:pt x="25" y="175"/>
                    <a:pt x="38" y="167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50" y="167"/>
                    <a:pt x="59" y="171"/>
                    <a:pt x="68" y="169"/>
                  </a:cubicBezTo>
                  <a:cubicBezTo>
                    <a:pt x="77" y="167"/>
                    <a:pt x="84" y="159"/>
                    <a:pt x="87" y="151"/>
                  </a:cubicBezTo>
                  <a:cubicBezTo>
                    <a:pt x="104" y="163"/>
                    <a:pt x="129" y="156"/>
                    <a:pt x="127" y="133"/>
                  </a:cubicBezTo>
                  <a:cubicBezTo>
                    <a:pt x="135" y="139"/>
                    <a:pt x="147" y="142"/>
                    <a:pt x="156" y="136"/>
                  </a:cubicBezTo>
                  <a:cubicBezTo>
                    <a:pt x="166" y="130"/>
                    <a:pt x="166" y="120"/>
                    <a:pt x="162" y="110"/>
                  </a:cubicBezTo>
                  <a:cubicBezTo>
                    <a:pt x="184" y="121"/>
                    <a:pt x="191" y="89"/>
                    <a:pt x="182" y="70"/>
                  </a:cubicBezTo>
                  <a:cubicBezTo>
                    <a:pt x="191" y="72"/>
                    <a:pt x="202" y="72"/>
                    <a:pt x="208" y="65"/>
                  </a:cubicBezTo>
                  <a:cubicBezTo>
                    <a:pt x="215" y="58"/>
                    <a:pt x="211" y="49"/>
                    <a:pt x="206" y="41"/>
                  </a:cubicBezTo>
                  <a:cubicBezTo>
                    <a:pt x="217" y="42"/>
                    <a:pt x="232" y="36"/>
                    <a:pt x="229" y="2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7216775" y="3598863"/>
              <a:ext cx="595313" cy="473075"/>
            </a:xfrm>
            <a:custGeom>
              <a:avLst/>
              <a:gdLst>
                <a:gd name="T0" fmla="*/ 140 w 159"/>
                <a:gd name="T1" fmla="*/ 6 h 126"/>
                <a:gd name="T2" fmla="*/ 42 w 159"/>
                <a:gd name="T3" fmla="*/ 26 h 126"/>
                <a:gd name="T4" fmla="*/ 41 w 159"/>
                <a:gd name="T5" fmla="*/ 29 h 126"/>
                <a:gd name="T6" fmla="*/ 2 w 159"/>
                <a:gd name="T7" fmla="*/ 105 h 126"/>
                <a:gd name="T8" fmla="*/ 17 w 159"/>
                <a:gd name="T9" fmla="*/ 125 h 126"/>
                <a:gd name="T10" fmla="*/ 39 w 159"/>
                <a:gd name="T11" fmla="*/ 109 h 126"/>
                <a:gd name="T12" fmla="*/ 66 w 159"/>
                <a:gd name="T13" fmla="*/ 94 h 126"/>
                <a:gd name="T14" fmla="*/ 101 w 159"/>
                <a:gd name="T15" fmla="*/ 75 h 126"/>
                <a:gd name="T16" fmla="*/ 121 w 159"/>
                <a:gd name="T17" fmla="*/ 51 h 126"/>
                <a:gd name="T18" fmla="*/ 135 w 159"/>
                <a:gd name="T19" fmla="*/ 31 h 126"/>
                <a:gd name="T20" fmla="*/ 154 w 159"/>
                <a:gd name="T21" fmla="*/ 23 h 126"/>
                <a:gd name="T22" fmla="*/ 140 w 159"/>
                <a:gd name="T2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126">
                  <a:moveTo>
                    <a:pt x="140" y="6"/>
                  </a:moveTo>
                  <a:cubicBezTo>
                    <a:pt x="106" y="0"/>
                    <a:pt x="73" y="15"/>
                    <a:pt x="42" y="26"/>
                  </a:cubicBezTo>
                  <a:cubicBezTo>
                    <a:pt x="41" y="26"/>
                    <a:pt x="41" y="28"/>
                    <a:pt x="41" y="29"/>
                  </a:cubicBezTo>
                  <a:cubicBezTo>
                    <a:pt x="21" y="49"/>
                    <a:pt x="0" y="75"/>
                    <a:pt x="2" y="105"/>
                  </a:cubicBezTo>
                  <a:cubicBezTo>
                    <a:pt x="2" y="115"/>
                    <a:pt x="6" y="124"/>
                    <a:pt x="17" y="125"/>
                  </a:cubicBezTo>
                  <a:cubicBezTo>
                    <a:pt x="26" y="126"/>
                    <a:pt x="34" y="117"/>
                    <a:pt x="39" y="109"/>
                  </a:cubicBezTo>
                  <a:cubicBezTo>
                    <a:pt x="49" y="123"/>
                    <a:pt x="63" y="107"/>
                    <a:pt x="66" y="94"/>
                  </a:cubicBezTo>
                  <a:cubicBezTo>
                    <a:pt x="83" y="105"/>
                    <a:pt x="108" y="96"/>
                    <a:pt x="101" y="75"/>
                  </a:cubicBezTo>
                  <a:cubicBezTo>
                    <a:pt x="116" y="81"/>
                    <a:pt x="129" y="62"/>
                    <a:pt x="121" y="51"/>
                  </a:cubicBezTo>
                  <a:cubicBezTo>
                    <a:pt x="133" y="53"/>
                    <a:pt x="143" y="41"/>
                    <a:pt x="135" y="31"/>
                  </a:cubicBezTo>
                  <a:cubicBezTo>
                    <a:pt x="142" y="31"/>
                    <a:pt x="150" y="30"/>
                    <a:pt x="154" y="23"/>
                  </a:cubicBezTo>
                  <a:cubicBezTo>
                    <a:pt x="159" y="15"/>
                    <a:pt x="146" y="7"/>
                    <a:pt x="140" y="6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7935913" y="3068638"/>
              <a:ext cx="698500" cy="495300"/>
            </a:xfrm>
            <a:custGeom>
              <a:avLst/>
              <a:gdLst>
                <a:gd name="T0" fmla="*/ 159 w 186"/>
                <a:gd name="T1" fmla="*/ 128 h 132"/>
                <a:gd name="T2" fmla="*/ 160 w 186"/>
                <a:gd name="T3" fmla="*/ 108 h 132"/>
                <a:gd name="T4" fmla="*/ 144 w 186"/>
                <a:gd name="T5" fmla="*/ 107 h 132"/>
                <a:gd name="T6" fmla="*/ 144 w 186"/>
                <a:gd name="T7" fmla="*/ 107 h 132"/>
                <a:gd name="T8" fmla="*/ 142 w 186"/>
                <a:gd name="T9" fmla="*/ 108 h 132"/>
                <a:gd name="T10" fmla="*/ 114 w 186"/>
                <a:gd name="T11" fmla="*/ 81 h 132"/>
                <a:gd name="T12" fmla="*/ 164 w 186"/>
                <a:gd name="T13" fmla="*/ 80 h 132"/>
                <a:gd name="T14" fmla="*/ 174 w 186"/>
                <a:gd name="T15" fmla="*/ 90 h 132"/>
                <a:gd name="T16" fmla="*/ 184 w 186"/>
                <a:gd name="T17" fmla="*/ 82 h 132"/>
                <a:gd name="T18" fmla="*/ 176 w 186"/>
                <a:gd name="T19" fmla="*/ 71 h 132"/>
                <a:gd name="T20" fmla="*/ 165 w 186"/>
                <a:gd name="T21" fmla="*/ 76 h 132"/>
                <a:gd name="T22" fmla="*/ 138 w 186"/>
                <a:gd name="T23" fmla="*/ 77 h 132"/>
                <a:gd name="T24" fmla="*/ 154 w 186"/>
                <a:gd name="T25" fmla="*/ 62 h 132"/>
                <a:gd name="T26" fmla="*/ 165 w 186"/>
                <a:gd name="T27" fmla="*/ 59 h 132"/>
                <a:gd name="T28" fmla="*/ 168 w 186"/>
                <a:gd name="T29" fmla="*/ 47 h 132"/>
                <a:gd name="T30" fmla="*/ 153 w 186"/>
                <a:gd name="T31" fmla="*/ 46 h 132"/>
                <a:gd name="T32" fmla="*/ 150 w 186"/>
                <a:gd name="T33" fmla="*/ 60 h 132"/>
                <a:gd name="T34" fmla="*/ 150 w 186"/>
                <a:gd name="T35" fmla="*/ 60 h 132"/>
                <a:gd name="T36" fmla="*/ 135 w 186"/>
                <a:gd name="T37" fmla="*/ 77 h 132"/>
                <a:gd name="T38" fmla="*/ 85 w 186"/>
                <a:gd name="T39" fmla="*/ 75 h 132"/>
                <a:gd name="T40" fmla="*/ 123 w 186"/>
                <a:gd name="T41" fmla="*/ 41 h 132"/>
                <a:gd name="T42" fmla="*/ 136 w 186"/>
                <a:gd name="T43" fmla="*/ 36 h 132"/>
                <a:gd name="T44" fmla="*/ 133 w 186"/>
                <a:gd name="T45" fmla="*/ 21 h 132"/>
                <a:gd name="T46" fmla="*/ 116 w 186"/>
                <a:gd name="T47" fmla="*/ 24 h 132"/>
                <a:gd name="T48" fmla="*/ 118 w 186"/>
                <a:gd name="T49" fmla="*/ 37 h 132"/>
                <a:gd name="T50" fmla="*/ 118 w 186"/>
                <a:gd name="T51" fmla="*/ 39 h 132"/>
                <a:gd name="T52" fmla="*/ 119 w 186"/>
                <a:gd name="T53" fmla="*/ 40 h 132"/>
                <a:gd name="T54" fmla="*/ 81 w 186"/>
                <a:gd name="T55" fmla="*/ 74 h 132"/>
                <a:gd name="T56" fmla="*/ 29 w 186"/>
                <a:gd name="T57" fmla="*/ 61 h 132"/>
                <a:gd name="T58" fmla="*/ 74 w 186"/>
                <a:gd name="T59" fmla="*/ 24 h 132"/>
                <a:gd name="T60" fmla="*/ 88 w 186"/>
                <a:gd name="T61" fmla="*/ 16 h 132"/>
                <a:gd name="T62" fmla="*/ 83 w 186"/>
                <a:gd name="T63" fmla="*/ 3 h 132"/>
                <a:gd name="T64" fmla="*/ 66 w 186"/>
                <a:gd name="T65" fmla="*/ 9 h 132"/>
                <a:gd name="T66" fmla="*/ 71 w 186"/>
                <a:gd name="T67" fmla="*/ 22 h 132"/>
                <a:gd name="T68" fmla="*/ 26 w 186"/>
                <a:gd name="T69" fmla="*/ 60 h 132"/>
                <a:gd name="T70" fmla="*/ 1 w 186"/>
                <a:gd name="T71" fmla="*/ 52 h 132"/>
                <a:gd name="T72" fmla="*/ 1 w 186"/>
                <a:gd name="T73" fmla="*/ 53 h 132"/>
                <a:gd name="T74" fmla="*/ 50 w 186"/>
                <a:gd name="T75" fmla="*/ 72 h 132"/>
                <a:gd name="T76" fmla="*/ 69 w 186"/>
                <a:gd name="T77" fmla="*/ 92 h 132"/>
                <a:gd name="T78" fmla="*/ 79 w 186"/>
                <a:gd name="T79" fmla="*/ 110 h 132"/>
                <a:gd name="T80" fmla="*/ 76 w 186"/>
                <a:gd name="T81" fmla="*/ 115 h 132"/>
                <a:gd name="T82" fmla="*/ 75 w 186"/>
                <a:gd name="T83" fmla="*/ 116 h 132"/>
                <a:gd name="T84" fmla="*/ 86 w 186"/>
                <a:gd name="T85" fmla="*/ 131 h 132"/>
                <a:gd name="T86" fmla="*/ 103 w 186"/>
                <a:gd name="T87" fmla="*/ 119 h 132"/>
                <a:gd name="T88" fmla="*/ 90 w 186"/>
                <a:gd name="T89" fmla="*/ 104 h 132"/>
                <a:gd name="T90" fmla="*/ 83 w 186"/>
                <a:gd name="T91" fmla="*/ 107 h 132"/>
                <a:gd name="T92" fmla="*/ 57 w 186"/>
                <a:gd name="T93" fmla="*/ 73 h 132"/>
                <a:gd name="T94" fmla="*/ 109 w 186"/>
                <a:gd name="T95" fmla="*/ 81 h 132"/>
                <a:gd name="T96" fmla="*/ 109 w 186"/>
                <a:gd name="T97" fmla="*/ 81 h 132"/>
                <a:gd name="T98" fmla="*/ 140 w 186"/>
                <a:gd name="T99" fmla="*/ 113 h 132"/>
                <a:gd name="T100" fmla="*/ 143 w 186"/>
                <a:gd name="T101" fmla="*/ 126 h 132"/>
                <a:gd name="T102" fmla="*/ 159 w 186"/>
                <a:gd name="T103" fmla="*/ 12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32">
                  <a:moveTo>
                    <a:pt x="159" y="128"/>
                  </a:moveTo>
                  <a:cubicBezTo>
                    <a:pt x="166" y="124"/>
                    <a:pt x="164" y="113"/>
                    <a:pt x="160" y="108"/>
                  </a:cubicBezTo>
                  <a:cubicBezTo>
                    <a:pt x="155" y="103"/>
                    <a:pt x="149" y="103"/>
                    <a:pt x="144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3" y="108"/>
                    <a:pt x="143" y="108"/>
                    <a:pt x="142" y="108"/>
                  </a:cubicBezTo>
                  <a:cubicBezTo>
                    <a:pt x="136" y="97"/>
                    <a:pt x="125" y="87"/>
                    <a:pt x="114" y="81"/>
                  </a:cubicBezTo>
                  <a:cubicBezTo>
                    <a:pt x="131" y="82"/>
                    <a:pt x="147" y="82"/>
                    <a:pt x="164" y="80"/>
                  </a:cubicBezTo>
                  <a:cubicBezTo>
                    <a:pt x="165" y="85"/>
                    <a:pt x="168" y="91"/>
                    <a:pt x="174" y="90"/>
                  </a:cubicBezTo>
                  <a:cubicBezTo>
                    <a:pt x="179" y="90"/>
                    <a:pt x="183" y="86"/>
                    <a:pt x="184" y="82"/>
                  </a:cubicBezTo>
                  <a:cubicBezTo>
                    <a:pt x="186" y="76"/>
                    <a:pt x="181" y="72"/>
                    <a:pt x="176" y="71"/>
                  </a:cubicBezTo>
                  <a:cubicBezTo>
                    <a:pt x="171" y="70"/>
                    <a:pt x="167" y="72"/>
                    <a:pt x="165" y="76"/>
                  </a:cubicBezTo>
                  <a:cubicBezTo>
                    <a:pt x="156" y="76"/>
                    <a:pt x="147" y="77"/>
                    <a:pt x="138" y="77"/>
                  </a:cubicBezTo>
                  <a:cubicBezTo>
                    <a:pt x="144" y="73"/>
                    <a:pt x="149" y="68"/>
                    <a:pt x="154" y="62"/>
                  </a:cubicBezTo>
                  <a:cubicBezTo>
                    <a:pt x="158" y="63"/>
                    <a:pt x="162" y="62"/>
                    <a:pt x="165" y="59"/>
                  </a:cubicBezTo>
                  <a:cubicBezTo>
                    <a:pt x="168" y="56"/>
                    <a:pt x="170" y="51"/>
                    <a:pt x="168" y="47"/>
                  </a:cubicBezTo>
                  <a:cubicBezTo>
                    <a:pt x="165" y="42"/>
                    <a:pt x="157" y="43"/>
                    <a:pt x="153" y="46"/>
                  </a:cubicBezTo>
                  <a:cubicBezTo>
                    <a:pt x="148" y="48"/>
                    <a:pt x="147" y="55"/>
                    <a:pt x="150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46" y="66"/>
                    <a:pt x="141" y="72"/>
                    <a:pt x="135" y="77"/>
                  </a:cubicBezTo>
                  <a:cubicBezTo>
                    <a:pt x="118" y="78"/>
                    <a:pt x="101" y="77"/>
                    <a:pt x="85" y="75"/>
                  </a:cubicBezTo>
                  <a:cubicBezTo>
                    <a:pt x="101" y="69"/>
                    <a:pt x="114" y="56"/>
                    <a:pt x="123" y="41"/>
                  </a:cubicBezTo>
                  <a:cubicBezTo>
                    <a:pt x="128" y="42"/>
                    <a:pt x="133" y="41"/>
                    <a:pt x="136" y="36"/>
                  </a:cubicBezTo>
                  <a:cubicBezTo>
                    <a:pt x="139" y="31"/>
                    <a:pt x="138" y="24"/>
                    <a:pt x="133" y="21"/>
                  </a:cubicBezTo>
                  <a:cubicBezTo>
                    <a:pt x="128" y="18"/>
                    <a:pt x="118" y="17"/>
                    <a:pt x="116" y="24"/>
                  </a:cubicBezTo>
                  <a:cubicBezTo>
                    <a:pt x="114" y="28"/>
                    <a:pt x="115" y="33"/>
                    <a:pt x="118" y="37"/>
                  </a:cubicBezTo>
                  <a:cubicBezTo>
                    <a:pt x="117" y="37"/>
                    <a:pt x="117" y="38"/>
                    <a:pt x="118" y="39"/>
                  </a:cubicBezTo>
                  <a:cubicBezTo>
                    <a:pt x="118" y="39"/>
                    <a:pt x="119" y="39"/>
                    <a:pt x="119" y="40"/>
                  </a:cubicBezTo>
                  <a:cubicBezTo>
                    <a:pt x="109" y="54"/>
                    <a:pt x="98" y="67"/>
                    <a:pt x="81" y="74"/>
                  </a:cubicBezTo>
                  <a:cubicBezTo>
                    <a:pt x="63" y="71"/>
                    <a:pt x="46" y="66"/>
                    <a:pt x="29" y="61"/>
                  </a:cubicBezTo>
                  <a:cubicBezTo>
                    <a:pt x="46" y="55"/>
                    <a:pt x="63" y="39"/>
                    <a:pt x="74" y="24"/>
                  </a:cubicBezTo>
                  <a:cubicBezTo>
                    <a:pt x="80" y="25"/>
                    <a:pt x="87" y="22"/>
                    <a:pt x="88" y="16"/>
                  </a:cubicBezTo>
                  <a:cubicBezTo>
                    <a:pt x="90" y="11"/>
                    <a:pt x="87" y="6"/>
                    <a:pt x="83" y="3"/>
                  </a:cubicBezTo>
                  <a:cubicBezTo>
                    <a:pt x="77" y="0"/>
                    <a:pt x="69" y="4"/>
                    <a:pt x="66" y="9"/>
                  </a:cubicBezTo>
                  <a:cubicBezTo>
                    <a:pt x="64" y="14"/>
                    <a:pt x="66" y="20"/>
                    <a:pt x="71" y="22"/>
                  </a:cubicBezTo>
                  <a:cubicBezTo>
                    <a:pt x="57" y="36"/>
                    <a:pt x="46" y="52"/>
                    <a:pt x="26" y="60"/>
                  </a:cubicBezTo>
                  <a:cubicBezTo>
                    <a:pt x="18" y="57"/>
                    <a:pt x="10" y="55"/>
                    <a:pt x="1" y="52"/>
                  </a:cubicBezTo>
                  <a:cubicBezTo>
                    <a:pt x="1" y="52"/>
                    <a:pt x="0" y="53"/>
                    <a:pt x="1" y="53"/>
                  </a:cubicBezTo>
                  <a:cubicBezTo>
                    <a:pt x="17" y="61"/>
                    <a:pt x="33" y="67"/>
                    <a:pt x="50" y="72"/>
                  </a:cubicBezTo>
                  <a:cubicBezTo>
                    <a:pt x="58" y="77"/>
                    <a:pt x="64" y="84"/>
                    <a:pt x="69" y="92"/>
                  </a:cubicBezTo>
                  <a:cubicBezTo>
                    <a:pt x="73" y="98"/>
                    <a:pt x="76" y="104"/>
                    <a:pt x="79" y="110"/>
                  </a:cubicBezTo>
                  <a:cubicBezTo>
                    <a:pt x="78" y="112"/>
                    <a:pt x="77" y="113"/>
                    <a:pt x="76" y="115"/>
                  </a:cubicBezTo>
                  <a:cubicBezTo>
                    <a:pt x="76" y="115"/>
                    <a:pt x="75" y="115"/>
                    <a:pt x="75" y="116"/>
                  </a:cubicBezTo>
                  <a:cubicBezTo>
                    <a:pt x="73" y="124"/>
                    <a:pt x="77" y="132"/>
                    <a:pt x="86" y="131"/>
                  </a:cubicBezTo>
                  <a:cubicBezTo>
                    <a:pt x="93" y="131"/>
                    <a:pt x="101" y="126"/>
                    <a:pt x="103" y="119"/>
                  </a:cubicBezTo>
                  <a:cubicBezTo>
                    <a:pt x="105" y="111"/>
                    <a:pt x="99" y="102"/>
                    <a:pt x="90" y="104"/>
                  </a:cubicBezTo>
                  <a:cubicBezTo>
                    <a:pt x="88" y="104"/>
                    <a:pt x="85" y="106"/>
                    <a:pt x="83" y="107"/>
                  </a:cubicBezTo>
                  <a:cubicBezTo>
                    <a:pt x="78" y="95"/>
                    <a:pt x="68" y="81"/>
                    <a:pt x="57" y="73"/>
                  </a:cubicBezTo>
                  <a:cubicBezTo>
                    <a:pt x="74" y="77"/>
                    <a:pt x="91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23" y="89"/>
                    <a:pt x="131" y="101"/>
                    <a:pt x="140" y="113"/>
                  </a:cubicBezTo>
                  <a:cubicBezTo>
                    <a:pt x="138" y="117"/>
                    <a:pt x="139" y="122"/>
                    <a:pt x="143" y="126"/>
                  </a:cubicBezTo>
                  <a:cubicBezTo>
                    <a:pt x="147" y="130"/>
                    <a:pt x="154" y="132"/>
                    <a:pt x="159" y="128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10183813" y="966788"/>
              <a:ext cx="1262063" cy="935038"/>
            </a:xfrm>
            <a:custGeom>
              <a:avLst/>
              <a:gdLst>
                <a:gd name="T0" fmla="*/ 300 w 336"/>
                <a:gd name="T1" fmla="*/ 173 h 249"/>
                <a:gd name="T2" fmla="*/ 236 w 336"/>
                <a:gd name="T3" fmla="*/ 150 h 249"/>
                <a:gd name="T4" fmla="*/ 187 w 336"/>
                <a:gd name="T5" fmla="*/ 159 h 249"/>
                <a:gd name="T6" fmla="*/ 170 w 336"/>
                <a:gd name="T7" fmla="*/ 165 h 249"/>
                <a:gd name="T8" fmla="*/ 197 w 336"/>
                <a:gd name="T9" fmla="*/ 138 h 249"/>
                <a:gd name="T10" fmla="*/ 198 w 336"/>
                <a:gd name="T11" fmla="*/ 138 h 249"/>
                <a:gd name="T12" fmla="*/ 198 w 336"/>
                <a:gd name="T13" fmla="*/ 138 h 249"/>
                <a:gd name="T14" fmla="*/ 200 w 336"/>
                <a:gd name="T15" fmla="*/ 138 h 249"/>
                <a:gd name="T16" fmla="*/ 319 w 336"/>
                <a:gd name="T17" fmla="*/ 82 h 249"/>
                <a:gd name="T18" fmla="*/ 335 w 336"/>
                <a:gd name="T19" fmla="*/ 39 h 249"/>
                <a:gd name="T20" fmla="*/ 304 w 336"/>
                <a:gd name="T21" fmla="*/ 9 h 249"/>
                <a:gd name="T22" fmla="*/ 224 w 336"/>
                <a:gd name="T23" fmla="*/ 47 h 249"/>
                <a:gd name="T24" fmla="*/ 197 w 336"/>
                <a:gd name="T25" fmla="*/ 136 h 249"/>
                <a:gd name="T26" fmla="*/ 196 w 336"/>
                <a:gd name="T27" fmla="*/ 136 h 249"/>
                <a:gd name="T28" fmla="*/ 156 w 336"/>
                <a:gd name="T29" fmla="*/ 171 h 249"/>
                <a:gd name="T30" fmla="*/ 110 w 336"/>
                <a:gd name="T31" fmla="*/ 207 h 249"/>
                <a:gd name="T32" fmla="*/ 1 w 336"/>
                <a:gd name="T33" fmla="*/ 247 h 249"/>
                <a:gd name="T34" fmla="*/ 1 w 336"/>
                <a:gd name="T35" fmla="*/ 248 h 249"/>
                <a:gd name="T36" fmla="*/ 107 w 336"/>
                <a:gd name="T37" fmla="*/ 214 h 249"/>
                <a:gd name="T38" fmla="*/ 154 w 336"/>
                <a:gd name="T39" fmla="*/ 179 h 249"/>
                <a:gd name="T40" fmla="*/ 160 w 336"/>
                <a:gd name="T41" fmla="*/ 174 h 249"/>
                <a:gd name="T42" fmla="*/ 241 w 336"/>
                <a:gd name="T43" fmla="*/ 222 h 249"/>
                <a:gd name="T44" fmla="*/ 300 w 336"/>
                <a:gd name="T45" fmla="*/ 17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249">
                  <a:moveTo>
                    <a:pt x="300" y="173"/>
                  </a:moveTo>
                  <a:cubicBezTo>
                    <a:pt x="298" y="147"/>
                    <a:pt x="254" y="149"/>
                    <a:pt x="236" y="150"/>
                  </a:cubicBezTo>
                  <a:cubicBezTo>
                    <a:pt x="220" y="151"/>
                    <a:pt x="203" y="154"/>
                    <a:pt x="187" y="159"/>
                  </a:cubicBezTo>
                  <a:cubicBezTo>
                    <a:pt x="181" y="160"/>
                    <a:pt x="175" y="162"/>
                    <a:pt x="170" y="165"/>
                  </a:cubicBezTo>
                  <a:cubicBezTo>
                    <a:pt x="180" y="156"/>
                    <a:pt x="189" y="148"/>
                    <a:pt x="197" y="138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8" y="138"/>
                    <a:pt x="199" y="138"/>
                    <a:pt x="200" y="138"/>
                  </a:cubicBezTo>
                  <a:cubicBezTo>
                    <a:pt x="245" y="132"/>
                    <a:pt x="290" y="119"/>
                    <a:pt x="319" y="82"/>
                  </a:cubicBezTo>
                  <a:cubicBezTo>
                    <a:pt x="329" y="70"/>
                    <a:pt x="336" y="55"/>
                    <a:pt x="335" y="39"/>
                  </a:cubicBezTo>
                  <a:cubicBezTo>
                    <a:pt x="333" y="23"/>
                    <a:pt x="318" y="14"/>
                    <a:pt x="304" y="9"/>
                  </a:cubicBezTo>
                  <a:cubicBezTo>
                    <a:pt x="271" y="0"/>
                    <a:pt x="242" y="23"/>
                    <a:pt x="224" y="47"/>
                  </a:cubicBezTo>
                  <a:cubicBezTo>
                    <a:pt x="206" y="71"/>
                    <a:pt x="191" y="106"/>
                    <a:pt x="197" y="136"/>
                  </a:cubicBezTo>
                  <a:cubicBezTo>
                    <a:pt x="196" y="136"/>
                    <a:pt x="196" y="136"/>
                    <a:pt x="196" y="136"/>
                  </a:cubicBezTo>
                  <a:cubicBezTo>
                    <a:pt x="182" y="147"/>
                    <a:pt x="169" y="159"/>
                    <a:pt x="156" y="171"/>
                  </a:cubicBezTo>
                  <a:cubicBezTo>
                    <a:pt x="141" y="184"/>
                    <a:pt x="126" y="196"/>
                    <a:pt x="110" y="207"/>
                  </a:cubicBezTo>
                  <a:cubicBezTo>
                    <a:pt x="77" y="230"/>
                    <a:pt x="41" y="242"/>
                    <a:pt x="1" y="247"/>
                  </a:cubicBezTo>
                  <a:cubicBezTo>
                    <a:pt x="0" y="247"/>
                    <a:pt x="1" y="248"/>
                    <a:pt x="1" y="248"/>
                  </a:cubicBezTo>
                  <a:cubicBezTo>
                    <a:pt x="39" y="249"/>
                    <a:pt x="76" y="234"/>
                    <a:pt x="107" y="214"/>
                  </a:cubicBezTo>
                  <a:cubicBezTo>
                    <a:pt x="124" y="204"/>
                    <a:pt x="139" y="191"/>
                    <a:pt x="154" y="179"/>
                  </a:cubicBezTo>
                  <a:cubicBezTo>
                    <a:pt x="156" y="177"/>
                    <a:pt x="158" y="175"/>
                    <a:pt x="160" y="174"/>
                  </a:cubicBezTo>
                  <a:cubicBezTo>
                    <a:pt x="175" y="202"/>
                    <a:pt x="210" y="220"/>
                    <a:pt x="241" y="222"/>
                  </a:cubicBezTo>
                  <a:cubicBezTo>
                    <a:pt x="268" y="223"/>
                    <a:pt x="303" y="205"/>
                    <a:pt x="300" y="173"/>
                  </a:cubicBezTo>
                  <a:close/>
                </a:path>
              </a:pathLst>
            </a:custGeom>
            <a:solidFill>
              <a:srgbClr val="3CA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-3175" y="4049713"/>
              <a:ext cx="566738" cy="808038"/>
            </a:xfrm>
            <a:custGeom>
              <a:avLst/>
              <a:gdLst>
                <a:gd name="T0" fmla="*/ 138 w 151"/>
                <a:gd name="T1" fmla="*/ 24 h 215"/>
                <a:gd name="T2" fmla="*/ 115 w 151"/>
                <a:gd name="T3" fmla="*/ 26 h 215"/>
                <a:gd name="T4" fmla="*/ 115 w 151"/>
                <a:gd name="T5" fmla="*/ 44 h 215"/>
                <a:gd name="T6" fmla="*/ 116 w 151"/>
                <a:gd name="T7" fmla="*/ 45 h 215"/>
                <a:gd name="T8" fmla="*/ 117 w 151"/>
                <a:gd name="T9" fmla="*/ 46 h 215"/>
                <a:gd name="T10" fmla="*/ 89 w 151"/>
                <a:gd name="T11" fmla="*/ 81 h 215"/>
                <a:gd name="T12" fmla="*/ 82 w 151"/>
                <a:gd name="T13" fmla="*/ 25 h 215"/>
                <a:gd name="T14" fmla="*/ 93 w 151"/>
                <a:gd name="T15" fmla="*/ 11 h 215"/>
                <a:gd name="T16" fmla="*/ 83 w 151"/>
                <a:gd name="T17" fmla="*/ 1 h 215"/>
                <a:gd name="T18" fmla="*/ 71 w 151"/>
                <a:gd name="T19" fmla="*/ 12 h 215"/>
                <a:gd name="T20" fmla="*/ 77 w 151"/>
                <a:gd name="T21" fmla="*/ 23 h 215"/>
                <a:gd name="T22" fmla="*/ 82 w 151"/>
                <a:gd name="T23" fmla="*/ 55 h 215"/>
                <a:gd name="T24" fmla="*/ 63 w 151"/>
                <a:gd name="T25" fmla="*/ 38 h 215"/>
                <a:gd name="T26" fmla="*/ 58 w 151"/>
                <a:gd name="T27" fmla="*/ 25 h 215"/>
                <a:gd name="T28" fmla="*/ 44 w 151"/>
                <a:gd name="T29" fmla="*/ 24 h 215"/>
                <a:gd name="T30" fmla="*/ 44 w 151"/>
                <a:gd name="T31" fmla="*/ 40 h 215"/>
                <a:gd name="T32" fmla="*/ 61 w 151"/>
                <a:gd name="T33" fmla="*/ 43 h 215"/>
                <a:gd name="T34" fmla="*/ 61 w 151"/>
                <a:gd name="T35" fmla="*/ 42 h 215"/>
                <a:gd name="T36" fmla="*/ 83 w 151"/>
                <a:gd name="T37" fmla="*/ 58 h 215"/>
                <a:gd name="T38" fmla="*/ 85 w 151"/>
                <a:gd name="T39" fmla="*/ 116 h 215"/>
                <a:gd name="T40" fmla="*/ 42 w 151"/>
                <a:gd name="T41" fmla="*/ 75 h 215"/>
                <a:gd name="T42" fmla="*/ 35 w 151"/>
                <a:gd name="T43" fmla="*/ 61 h 215"/>
                <a:gd name="T44" fmla="*/ 18 w 151"/>
                <a:gd name="T45" fmla="*/ 67 h 215"/>
                <a:gd name="T46" fmla="*/ 23 w 151"/>
                <a:gd name="T47" fmla="*/ 86 h 215"/>
                <a:gd name="T48" fmla="*/ 38 w 151"/>
                <a:gd name="T49" fmla="*/ 82 h 215"/>
                <a:gd name="T50" fmla="*/ 40 w 151"/>
                <a:gd name="T51" fmla="*/ 82 h 215"/>
                <a:gd name="T52" fmla="*/ 41 w 151"/>
                <a:gd name="T53" fmla="*/ 80 h 215"/>
                <a:gd name="T54" fmla="*/ 85 w 151"/>
                <a:gd name="T55" fmla="*/ 121 h 215"/>
                <a:gd name="T56" fmla="*/ 75 w 151"/>
                <a:gd name="T57" fmla="*/ 181 h 215"/>
                <a:gd name="T58" fmla="*/ 28 w 151"/>
                <a:gd name="T59" fmla="*/ 133 h 215"/>
                <a:gd name="T60" fmla="*/ 18 w 151"/>
                <a:gd name="T61" fmla="*/ 118 h 215"/>
                <a:gd name="T62" fmla="*/ 3 w 151"/>
                <a:gd name="T63" fmla="*/ 126 h 215"/>
                <a:gd name="T64" fmla="*/ 12 w 151"/>
                <a:gd name="T65" fmla="*/ 144 h 215"/>
                <a:gd name="T66" fmla="*/ 26 w 151"/>
                <a:gd name="T67" fmla="*/ 138 h 215"/>
                <a:gd name="T68" fmla="*/ 74 w 151"/>
                <a:gd name="T69" fmla="*/ 184 h 215"/>
                <a:gd name="T70" fmla="*/ 68 w 151"/>
                <a:gd name="T71" fmla="*/ 214 h 215"/>
                <a:gd name="T72" fmla="*/ 70 w 151"/>
                <a:gd name="T73" fmla="*/ 214 h 215"/>
                <a:gd name="T74" fmla="*/ 85 w 151"/>
                <a:gd name="T75" fmla="*/ 156 h 215"/>
                <a:gd name="T76" fmla="*/ 106 w 151"/>
                <a:gd name="T77" fmla="*/ 132 h 215"/>
                <a:gd name="T78" fmla="*/ 126 w 151"/>
                <a:gd name="T79" fmla="*/ 118 h 215"/>
                <a:gd name="T80" fmla="*/ 132 w 151"/>
                <a:gd name="T81" fmla="*/ 121 h 215"/>
                <a:gd name="T82" fmla="*/ 133 w 151"/>
                <a:gd name="T83" fmla="*/ 122 h 215"/>
                <a:gd name="T84" fmla="*/ 150 w 151"/>
                <a:gd name="T85" fmla="*/ 108 h 215"/>
                <a:gd name="T86" fmla="*/ 134 w 151"/>
                <a:gd name="T87" fmla="*/ 90 h 215"/>
                <a:gd name="T88" fmla="*/ 118 w 151"/>
                <a:gd name="T89" fmla="*/ 106 h 215"/>
                <a:gd name="T90" fmla="*/ 123 w 151"/>
                <a:gd name="T91" fmla="*/ 115 h 215"/>
                <a:gd name="T92" fmla="*/ 86 w 151"/>
                <a:gd name="T93" fmla="*/ 148 h 215"/>
                <a:gd name="T94" fmla="*/ 90 w 151"/>
                <a:gd name="T95" fmla="*/ 87 h 215"/>
                <a:gd name="T96" fmla="*/ 90 w 151"/>
                <a:gd name="T97" fmla="*/ 87 h 215"/>
                <a:gd name="T98" fmla="*/ 122 w 151"/>
                <a:gd name="T99" fmla="*/ 49 h 215"/>
                <a:gd name="T100" fmla="*/ 137 w 151"/>
                <a:gd name="T101" fmla="*/ 44 h 215"/>
                <a:gd name="T102" fmla="*/ 138 w 151"/>
                <a:gd name="T103" fmla="*/ 2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215">
                  <a:moveTo>
                    <a:pt x="138" y="24"/>
                  </a:moveTo>
                  <a:cubicBezTo>
                    <a:pt x="133" y="17"/>
                    <a:pt x="120" y="20"/>
                    <a:pt x="115" y="26"/>
                  </a:cubicBezTo>
                  <a:cubicBezTo>
                    <a:pt x="110" y="32"/>
                    <a:pt x="111" y="39"/>
                    <a:pt x="115" y="44"/>
                  </a:cubicBezTo>
                  <a:cubicBezTo>
                    <a:pt x="116" y="44"/>
                    <a:pt x="116" y="45"/>
                    <a:pt x="116" y="45"/>
                  </a:cubicBezTo>
                  <a:cubicBezTo>
                    <a:pt x="116" y="45"/>
                    <a:pt x="117" y="46"/>
                    <a:pt x="117" y="46"/>
                  </a:cubicBezTo>
                  <a:cubicBezTo>
                    <a:pt x="105" y="55"/>
                    <a:pt x="95" y="68"/>
                    <a:pt x="89" y="81"/>
                  </a:cubicBezTo>
                  <a:cubicBezTo>
                    <a:pt x="89" y="62"/>
                    <a:pt x="86" y="43"/>
                    <a:pt x="82" y="25"/>
                  </a:cubicBezTo>
                  <a:cubicBezTo>
                    <a:pt x="87" y="23"/>
                    <a:pt x="94" y="18"/>
                    <a:pt x="93" y="11"/>
                  </a:cubicBezTo>
                  <a:cubicBezTo>
                    <a:pt x="92" y="7"/>
                    <a:pt x="88" y="2"/>
                    <a:pt x="83" y="1"/>
                  </a:cubicBezTo>
                  <a:cubicBezTo>
                    <a:pt x="76" y="0"/>
                    <a:pt x="72" y="5"/>
                    <a:pt x="71" y="12"/>
                  </a:cubicBezTo>
                  <a:cubicBezTo>
                    <a:pt x="70" y="17"/>
                    <a:pt x="73" y="22"/>
                    <a:pt x="77" y="23"/>
                  </a:cubicBezTo>
                  <a:cubicBezTo>
                    <a:pt x="79" y="34"/>
                    <a:pt x="81" y="44"/>
                    <a:pt x="82" y="55"/>
                  </a:cubicBezTo>
                  <a:cubicBezTo>
                    <a:pt x="77" y="48"/>
                    <a:pt x="70" y="43"/>
                    <a:pt x="63" y="38"/>
                  </a:cubicBezTo>
                  <a:cubicBezTo>
                    <a:pt x="64" y="33"/>
                    <a:pt x="62" y="28"/>
                    <a:pt x="58" y="25"/>
                  </a:cubicBezTo>
                  <a:cubicBezTo>
                    <a:pt x="54" y="22"/>
                    <a:pt x="48" y="21"/>
                    <a:pt x="44" y="24"/>
                  </a:cubicBezTo>
                  <a:cubicBezTo>
                    <a:pt x="39" y="27"/>
                    <a:pt x="41" y="36"/>
                    <a:pt x="44" y="40"/>
                  </a:cubicBezTo>
                  <a:cubicBezTo>
                    <a:pt x="48" y="46"/>
                    <a:pt x="56" y="46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9" y="47"/>
                    <a:pt x="76" y="52"/>
                    <a:pt x="83" y="58"/>
                  </a:cubicBezTo>
                  <a:cubicBezTo>
                    <a:pt x="85" y="77"/>
                    <a:pt x="86" y="97"/>
                    <a:pt x="85" y="116"/>
                  </a:cubicBezTo>
                  <a:cubicBezTo>
                    <a:pt x="77" y="98"/>
                    <a:pt x="60" y="84"/>
                    <a:pt x="42" y="75"/>
                  </a:cubicBezTo>
                  <a:cubicBezTo>
                    <a:pt x="43" y="70"/>
                    <a:pt x="41" y="64"/>
                    <a:pt x="35" y="61"/>
                  </a:cubicBezTo>
                  <a:cubicBezTo>
                    <a:pt x="29" y="59"/>
                    <a:pt x="21" y="61"/>
                    <a:pt x="18" y="67"/>
                  </a:cubicBezTo>
                  <a:cubicBezTo>
                    <a:pt x="15" y="73"/>
                    <a:pt x="15" y="84"/>
                    <a:pt x="23" y="86"/>
                  </a:cubicBezTo>
                  <a:cubicBezTo>
                    <a:pt x="28" y="87"/>
                    <a:pt x="34" y="86"/>
                    <a:pt x="38" y="82"/>
                  </a:cubicBezTo>
                  <a:cubicBezTo>
                    <a:pt x="39" y="83"/>
                    <a:pt x="40" y="83"/>
                    <a:pt x="40" y="82"/>
                  </a:cubicBezTo>
                  <a:cubicBezTo>
                    <a:pt x="41" y="81"/>
                    <a:pt x="41" y="81"/>
                    <a:pt x="41" y="80"/>
                  </a:cubicBezTo>
                  <a:cubicBezTo>
                    <a:pt x="59" y="91"/>
                    <a:pt x="75" y="101"/>
                    <a:pt x="85" y="121"/>
                  </a:cubicBezTo>
                  <a:cubicBezTo>
                    <a:pt x="83" y="141"/>
                    <a:pt x="79" y="161"/>
                    <a:pt x="75" y="181"/>
                  </a:cubicBezTo>
                  <a:cubicBezTo>
                    <a:pt x="67" y="162"/>
                    <a:pt x="47" y="144"/>
                    <a:pt x="28" y="133"/>
                  </a:cubicBezTo>
                  <a:cubicBezTo>
                    <a:pt x="29" y="127"/>
                    <a:pt x="24" y="119"/>
                    <a:pt x="18" y="118"/>
                  </a:cubicBezTo>
                  <a:cubicBezTo>
                    <a:pt x="12" y="117"/>
                    <a:pt x="6" y="121"/>
                    <a:pt x="3" y="126"/>
                  </a:cubicBezTo>
                  <a:cubicBezTo>
                    <a:pt x="0" y="133"/>
                    <a:pt x="5" y="141"/>
                    <a:pt x="12" y="144"/>
                  </a:cubicBezTo>
                  <a:cubicBezTo>
                    <a:pt x="18" y="146"/>
                    <a:pt x="24" y="143"/>
                    <a:pt x="26" y="138"/>
                  </a:cubicBezTo>
                  <a:cubicBezTo>
                    <a:pt x="44" y="152"/>
                    <a:pt x="63" y="163"/>
                    <a:pt x="74" y="184"/>
                  </a:cubicBezTo>
                  <a:cubicBezTo>
                    <a:pt x="72" y="194"/>
                    <a:pt x="70" y="204"/>
                    <a:pt x="68" y="214"/>
                  </a:cubicBezTo>
                  <a:cubicBezTo>
                    <a:pt x="68" y="215"/>
                    <a:pt x="69" y="215"/>
                    <a:pt x="70" y="214"/>
                  </a:cubicBezTo>
                  <a:cubicBezTo>
                    <a:pt x="77" y="196"/>
                    <a:pt x="82" y="176"/>
                    <a:pt x="85" y="156"/>
                  </a:cubicBezTo>
                  <a:cubicBezTo>
                    <a:pt x="91" y="147"/>
                    <a:pt x="97" y="138"/>
                    <a:pt x="106" y="132"/>
                  </a:cubicBezTo>
                  <a:cubicBezTo>
                    <a:pt x="112" y="127"/>
                    <a:pt x="120" y="123"/>
                    <a:pt x="126" y="118"/>
                  </a:cubicBezTo>
                  <a:cubicBezTo>
                    <a:pt x="128" y="119"/>
                    <a:pt x="130" y="120"/>
                    <a:pt x="132" y="121"/>
                  </a:cubicBezTo>
                  <a:cubicBezTo>
                    <a:pt x="132" y="122"/>
                    <a:pt x="132" y="122"/>
                    <a:pt x="133" y="122"/>
                  </a:cubicBezTo>
                  <a:cubicBezTo>
                    <a:pt x="142" y="124"/>
                    <a:pt x="151" y="118"/>
                    <a:pt x="150" y="108"/>
                  </a:cubicBezTo>
                  <a:cubicBezTo>
                    <a:pt x="148" y="101"/>
                    <a:pt x="142" y="91"/>
                    <a:pt x="134" y="90"/>
                  </a:cubicBezTo>
                  <a:cubicBezTo>
                    <a:pt x="125" y="88"/>
                    <a:pt x="115" y="97"/>
                    <a:pt x="118" y="106"/>
                  </a:cubicBezTo>
                  <a:cubicBezTo>
                    <a:pt x="119" y="109"/>
                    <a:pt x="120" y="112"/>
                    <a:pt x="123" y="115"/>
                  </a:cubicBezTo>
                  <a:cubicBezTo>
                    <a:pt x="109" y="122"/>
                    <a:pt x="94" y="134"/>
                    <a:pt x="86" y="148"/>
                  </a:cubicBezTo>
                  <a:cubicBezTo>
                    <a:pt x="89" y="128"/>
                    <a:pt x="90" y="108"/>
                    <a:pt x="90" y="87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8" y="71"/>
                    <a:pt x="110" y="61"/>
                    <a:pt x="122" y="49"/>
                  </a:cubicBezTo>
                  <a:cubicBezTo>
                    <a:pt x="128" y="50"/>
                    <a:pt x="133" y="48"/>
                    <a:pt x="137" y="44"/>
                  </a:cubicBezTo>
                  <a:cubicBezTo>
                    <a:pt x="141" y="39"/>
                    <a:pt x="143" y="30"/>
                    <a:pt x="138" y="24"/>
                  </a:cubicBezTo>
                  <a:close/>
                </a:path>
              </a:pathLst>
            </a:custGeom>
            <a:solidFill>
              <a:srgbClr val="62A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6465888" y="3421063"/>
              <a:ext cx="423863" cy="436563"/>
            </a:xfrm>
            <a:custGeom>
              <a:avLst/>
              <a:gdLst>
                <a:gd name="T0" fmla="*/ 106 w 113"/>
                <a:gd name="T1" fmla="*/ 60 h 116"/>
                <a:gd name="T2" fmla="*/ 55 w 113"/>
                <a:gd name="T3" fmla="*/ 69 h 116"/>
                <a:gd name="T4" fmla="*/ 28 w 113"/>
                <a:gd name="T5" fmla="*/ 37 h 116"/>
                <a:gd name="T6" fmla="*/ 2 w 113"/>
                <a:gd name="T7" fmla="*/ 1 h 116"/>
                <a:gd name="T8" fmla="*/ 0 w 113"/>
                <a:gd name="T9" fmla="*/ 2 h 116"/>
                <a:gd name="T10" fmla="*/ 28 w 113"/>
                <a:gd name="T11" fmla="*/ 42 h 116"/>
                <a:gd name="T12" fmla="*/ 54 w 113"/>
                <a:gd name="T13" fmla="*/ 72 h 116"/>
                <a:gd name="T14" fmla="*/ 55 w 113"/>
                <a:gd name="T15" fmla="*/ 74 h 116"/>
                <a:gd name="T16" fmla="*/ 62 w 113"/>
                <a:gd name="T17" fmla="*/ 110 h 116"/>
                <a:gd name="T18" fmla="*/ 77 w 113"/>
                <a:gd name="T19" fmla="*/ 94 h 116"/>
                <a:gd name="T20" fmla="*/ 99 w 113"/>
                <a:gd name="T21" fmla="*/ 97 h 116"/>
                <a:gd name="T22" fmla="*/ 101 w 113"/>
                <a:gd name="T23" fmla="*/ 93 h 116"/>
                <a:gd name="T24" fmla="*/ 95 w 113"/>
                <a:gd name="T25" fmla="*/ 80 h 116"/>
                <a:gd name="T26" fmla="*/ 109 w 113"/>
                <a:gd name="T27" fmla="*/ 76 h 116"/>
                <a:gd name="T28" fmla="*/ 106 w 113"/>
                <a:gd name="T29" fmla="*/ 6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6">
                  <a:moveTo>
                    <a:pt x="106" y="60"/>
                  </a:moveTo>
                  <a:cubicBezTo>
                    <a:pt x="91" y="47"/>
                    <a:pt x="65" y="51"/>
                    <a:pt x="55" y="69"/>
                  </a:cubicBezTo>
                  <a:cubicBezTo>
                    <a:pt x="47" y="58"/>
                    <a:pt x="37" y="48"/>
                    <a:pt x="28" y="37"/>
                  </a:cubicBezTo>
                  <a:cubicBezTo>
                    <a:pt x="19" y="26"/>
                    <a:pt x="11" y="13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7" y="17"/>
                    <a:pt x="17" y="30"/>
                    <a:pt x="28" y="42"/>
                  </a:cubicBezTo>
                  <a:cubicBezTo>
                    <a:pt x="36" y="52"/>
                    <a:pt x="44" y="63"/>
                    <a:pt x="54" y="72"/>
                  </a:cubicBezTo>
                  <a:cubicBezTo>
                    <a:pt x="54" y="73"/>
                    <a:pt x="54" y="74"/>
                    <a:pt x="55" y="74"/>
                  </a:cubicBezTo>
                  <a:cubicBezTo>
                    <a:pt x="47" y="85"/>
                    <a:pt x="49" y="104"/>
                    <a:pt x="62" y="110"/>
                  </a:cubicBezTo>
                  <a:cubicBezTo>
                    <a:pt x="74" y="116"/>
                    <a:pt x="77" y="104"/>
                    <a:pt x="77" y="94"/>
                  </a:cubicBezTo>
                  <a:cubicBezTo>
                    <a:pt x="84" y="98"/>
                    <a:pt x="91" y="99"/>
                    <a:pt x="99" y="97"/>
                  </a:cubicBezTo>
                  <a:cubicBezTo>
                    <a:pt x="100" y="96"/>
                    <a:pt x="101" y="95"/>
                    <a:pt x="101" y="93"/>
                  </a:cubicBezTo>
                  <a:cubicBezTo>
                    <a:pt x="99" y="88"/>
                    <a:pt x="97" y="84"/>
                    <a:pt x="95" y="80"/>
                  </a:cubicBezTo>
                  <a:cubicBezTo>
                    <a:pt x="100" y="80"/>
                    <a:pt x="105" y="80"/>
                    <a:pt x="109" y="76"/>
                  </a:cubicBezTo>
                  <a:cubicBezTo>
                    <a:pt x="113" y="71"/>
                    <a:pt x="110" y="64"/>
                    <a:pt x="106" y="60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255588" y="1898651"/>
              <a:ext cx="11944350" cy="2986088"/>
            </a:xfrm>
            <a:custGeom>
              <a:avLst/>
              <a:gdLst>
                <a:gd name="T0" fmla="*/ 3180 w 3183"/>
                <a:gd name="T1" fmla="*/ 21 h 794"/>
                <a:gd name="T2" fmla="*/ 2991 w 3183"/>
                <a:gd name="T3" fmla="*/ 51 h 794"/>
                <a:gd name="T4" fmla="*/ 2818 w 3183"/>
                <a:gd name="T5" fmla="*/ 22 h 794"/>
                <a:gd name="T6" fmla="*/ 2647 w 3183"/>
                <a:gd name="T7" fmla="*/ 0 h 794"/>
                <a:gd name="T8" fmla="*/ 2459 w 3183"/>
                <a:gd name="T9" fmla="*/ 44 h 794"/>
                <a:gd name="T10" fmla="*/ 2312 w 3183"/>
                <a:gd name="T11" fmla="*/ 129 h 794"/>
                <a:gd name="T12" fmla="*/ 2198 w 3183"/>
                <a:gd name="T13" fmla="*/ 227 h 794"/>
                <a:gd name="T14" fmla="*/ 2196 w 3183"/>
                <a:gd name="T15" fmla="*/ 228 h 794"/>
                <a:gd name="T16" fmla="*/ 1890 w 3183"/>
                <a:gd name="T17" fmla="*/ 428 h 794"/>
                <a:gd name="T18" fmla="*/ 1588 w 3183"/>
                <a:gd name="T19" fmla="*/ 386 h 794"/>
                <a:gd name="T20" fmla="*/ 1369 w 3183"/>
                <a:gd name="T21" fmla="*/ 370 h 794"/>
                <a:gd name="T22" fmla="*/ 1177 w 3183"/>
                <a:gd name="T23" fmla="*/ 453 h 794"/>
                <a:gd name="T24" fmla="*/ 1137 w 3183"/>
                <a:gd name="T25" fmla="*/ 490 h 794"/>
                <a:gd name="T26" fmla="*/ 1137 w 3183"/>
                <a:gd name="T27" fmla="*/ 490 h 794"/>
                <a:gd name="T28" fmla="*/ 908 w 3183"/>
                <a:gd name="T29" fmla="*/ 730 h 794"/>
                <a:gd name="T30" fmla="*/ 758 w 3183"/>
                <a:gd name="T31" fmla="*/ 786 h 794"/>
                <a:gd name="T32" fmla="*/ 574 w 3183"/>
                <a:gd name="T33" fmla="*/ 763 h 794"/>
                <a:gd name="T34" fmla="*/ 430 w 3183"/>
                <a:gd name="T35" fmla="*/ 722 h 794"/>
                <a:gd name="T36" fmla="*/ 284 w 3183"/>
                <a:gd name="T37" fmla="*/ 695 h 794"/>
                <a:gd name="T38" fmla="*/ 134 w 3183"/>
                <a:gd name="T39" fmla="*/ 729 h 794"/>
                <a:gd name="T40" fmla="*/ 134 w 3183"/>
                <a:gd name="T41" fmla="*/ 729 h 794"/>
                <a:gd name="T42" fmla="*/ 132 w 3183"/>
                <a:gd name="T43" fmla="*/ 730 h 794"/>
                <a:gd name="T44" fmla="*/ 132 w 3183"/>
                <a:gd name="T45" fmla="*/ 730 h 794"/>
                <a:gd name="T46" fmla="*/ 8 w 3183"/>
                <a:gd name="T47" fmla="*/ 782 h 794"/>
                <a:gd name="T48" fmla="*/ 9 w 3183"/>
                <a:gd name="T49" fmla="*/ 781 h 794"/>
                <a:gd name="T50" fmla="*/ 2 w 3183"/>
                <a:gd name="T51" fmla="*/ 783 h 794"/>
                <a:gd name="T52" fmla="*/ 2 w 3183"/>
                <a:gd name="T53" fmla="*/ 784 h 794"/>
                <a:gd name="T54" fmla="*/ 1 w 3183"/>
                <a:gd name="T55" fmla="*/ 784 h 794"/>
                <a:gd name="T56" fmla="*/ 2 w 3183"/>
                <a:gd name="T57" fmla="*/ 786 h 794"/>
                <a:gd name="T58" fmla="*/ 174 w 3183"/>
                <a:gd name="T59" fmla="*/ 719 h 794"/>
                <a:gd name="T60" fmla="*/ 269 w 3183"/>
                <a:gd name="T61" fmla="*/ 700 h 794"/>
                <a:gd name="T62" fmla="*/ 365 w 3183"/>
                <a:gd name="T63" fmla="*/ 711 h 794"/>
                <a:gd name="T64" fmla="*/ 723 w 3183"/>
                <a:gd name="T65" fmla="*/ 793 h 794"/>
                <a:gd name="T66" fmla="*/ 956 w 3183"/>
                <a:gd name="T67" fmla="*/ 700 h 794"/>
                <a:gd name="T68" fmla="*/ 1138 w 3183"/>
                <a:gd name="T69" fmla="*/ 495 h 794"/>
                <a:gd name="T70" fmla="*/ 1289 w 3183"/>
                <a:gd name="T71" fmla="*/ 396 h 794"/>
                <a:gd name="T72" fmla="*/ 1452 w 3183"/>
                <a:gd name="T73" fmla="*/ 369 h 794"/>
                <a:gd name="T74" fmla="*/ 1750 w 3183"/>
                <a:gd name="T75" fmla="*/ 429 h 794"/>
                <a:gd name="T76" fmla="*/ 1982 w 3183"/>
                <a:gd name="T77" fmla="*/ 406 h 794"/>
                <a:gd name="T78" fmla="*/ 2195 w 3183"/>
                <a:gd name="T79" fmla="*/ 235 h 794"/>
                <a:gd name="T80" fmla="*/ 2341 w 3183"/>
                <a:gd name="T81" fmla="*/ 116 h 794"/>
                <a:gd name="T82" fmla="*/ 2520 w 3183"/>
                <a:gd name="T83" fmla="*/ 27 h 794"/>
                <a:gd name="T84" fmla="*/ 2714 w 3183"/>
                <a:gd name="T85" fmla="*/ 10 h 794"/>
                <a:gd name="T86" fmla="*/ 2884 w 3183"/>
                <a:gd name="T87" fmla="*/ 43 h 794"/>
                <a:gd name="T88" fmla="*/ 3181 w 3183"/>
                <a:gd name="T89" fmla="*/ 25 h 794"/>
                <a:gd name="T90" fmla="*/ 3180 w 3183"/>
                <a:gd name="T91" fmla="*/ 21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83" h="794">
                  <a:moveTo>
                    <a:pt x="3180" y="21"/>
                  </a:moveTo>
                  <a:cubicBezTo>
                    <a:pt x="3119" y="43"/>
                    <a:pt x="3056" y="53"/>
                    <a:pt x="2991" y="51"/>
                  </a:cubicBezTo>
                  <a:cubicBezTo>
                    <a:pt x="2933" y="49"/>
                    <a:pt x="2875" y="35"/>
                    <a:pt x="2818" y="22"/>
                  </a:cubicBezTo>
                  <a:cubicBezTo>
                    <a:pt x="2761" y="10"/>
                    <a:pt x="2705" y="0"/>
                    <a:pt x="2647" y="0"/>
                  </a:cubicBezTo>
                  <a:cubicBezTo>
                    <a:pt x="2582" y="0"/>
                    <a:pt x="2518" y="17"/>
                    <a:pt x="2459" y="44"/>
                  </a:cubicBezTo>
                  <a:cubicBezTo>
                    <a:pt x="2408" y="67"/>
                    <a:pt x="2358" y="96"/>
                    <a:pt x="2312" y="129"/>
                  </a:cubicBezTo>
                  <a:cubicBezTo>
                    <a:pt x="2272" y="158"/>
                    <a:pt x="2232" y="190"/>
                    <a:pt x="2198" y="227"/>
                  </a:cubicBezTo>
                  <a:cubicBezTo>
                    <a:pt x="2197" y="227"/>
                    <a:pt x="2197" y="227"/>
                    <a:pt x="2196" y="228"/>
                  </a:cubicBezTo>
                  <a:cubicBezTo>
                    <a:pt x="2109" y="314"/>
                    <a:pt x="2017" y="410"/>
                    <a:pt x="1890" y="428"/>
                  </a:cubicBezTo>
                  <a:cubicBezTo>
                    <a:pt x="1787" y="443"/>
                    <a:pt x="1686" y="409"/>
                    <a:pt x="1588" y="386"/>
                  </a:cubicBezTo>
                  <a:cubicBezTo>
                    <a:pt x="1516" y="368"/>
                    <a:pt x="1443" y="357"/>
                    <a:pt x="1369" y="370"/>
                  </a:cubicBezTo>
                  <a:cubicBezTo>
                    <a:pt x="1299" y="383"/>
                    <a:pt x="1231" y="408"/>
                    <a:pt x="1177" y="453"/>
                  </a:cubicBezTo>
                  <a:cubicBezTo>
                    <a:pt x="1162" y="463"/>
                    <a:pt x="1149" y="477"/>
                    <a:pt x="1137" y="490"/>
                  </a:cubicBezTo>
                  <a:cubicBezTo>
                    <a:pt x="1137" y="490"/>
                    <a:pt x="1137" y="490"/>
                    <a:pt x="1137" y="490"/>
                  </a:cubicBezTo>
                  <a:cubicBezTo>
                    <a:pt x="1065" y="574"/>
                    <a:pt x="1000" y="668"/>
                    <a:pt x="908" y="730"/>
                  </a:cubicBezTo>
                  <a:cubicBezTo>
                    <a:pt x="863" y="761"/>
                    <a:pt x="812" y="781"/>
                    <a:pt x="758" y="786"/>
                  </a:cubicBezTo>
                  <a:cubicBezTo>
                    <a:pt x="695" y="793"/>
                    <a:pt x="633" y="779"/>
                    <a:pt x="574" y="763"/>
                  </a:cubicBezTo>
                  <a:cubicBezTo>
                    <a:pt x="526" y="750"/>
                    <a:pt x="478" y="735"/>
                    <a:pt x="430" y="722"/>
                  </a:cubicBezTo>
                  <a:cubicBezTo>
                    <a:pt x="383" y="709"/>
                    <a:pt x="334" y="696"/>
                    <a:pt x="284" y="695"/>
                  </a:cubicBezTo>
                  <a:cubicBezTo>
                    <a:pt x="231" y="693"/>
                    <a:pt x="182" y="70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2" y="730"/>
                    <a:pt x="132" y="730"/>
                    <a:pt x="132" y="730"/>
                  </a:cubicBezTo>
                  <a:cubicBezTo>
                    <a:pt x="132" y="730"/>
                    <a:pt x="132" y="730"/>
                    <a:pt x="132" y="730"/>
                  </a:cubicBezTo>
                  <a:cubicBezTo>
                    <a:pt x="91" y="748"/>
                    <a:pt x="50" y="768"/>
                    <a:pt x="8" y="782"/>
                  </a:cubicBezTo>
                  <a:cubicBezTo>
                    <a:pt x="8" y="782"/>
                    <a:pt x="8" y="781"/>
                    <a:pt x="9" y="781"/>
                  </a:cubicBezTo>
                  <a:cubicBezTo>
                    <a:pt x="6" y="782"/>
                    <a:pt x="4" y="783"/>
                    <a:pt x="2" y="783"/>
                  </a:cubicBezTo>
                  <a:cubicBezTo>
                    <a:pt x="2" y="783"/>
                    <a:pt x="2" y="784"/>
                    <a:pt x="2" y="784"/>
                  </a:cubicBezTo>
                  <a:cubicBezTo>
                    <a:pt x="2" y="784"/>
                    <a:pt x="1" y="784"/>
                    <a:pt x="1" y="784"/>
                  </a:cubicBezTo>
                  <a:cubicBezTo>
                    <a:pt x="0" y="784"/>
                    <a:pt x="0" y="786"/>
                    <a:pt x="2" y="786"/>
                  </a:cubicBezTo>
                  <a:cubicBezTo>
                    <a:pt x="61" y="768"/>
                    <a:pt x="116" y="739"/>
                    <a:pt x="174" y="719"/>
                  </a:cubicBezTo>
                  <a:cubicBezTo>
                    <a:pt x="205" y="708"/>
                    <a:pt x="236" y="701"/>
                    <a:pt x="269" y="700"/>
                  </a:cubicBezTo>
                  <a:cubicBezTo>
                    <a:pt x="301" y="698"/>
                    <a:pt x="333" y="704"/>
                    <a:pt x="365" y="711"/>
                  </a:cubicBezTo>
                  <a:cubicBezTo>
                    <a:pt x="484" y="736"/>
                    <a:pt x="600" y="792"/>
                    <a:pt x="723" y="793"/>
                  </a:cubicBezTo>
                  <a:cubicBezTo>
                    <a:pt x="811" y="794"/>
                    <a:pt x="890" y="757"/>
                    <a:pt x="956" y="700"/>
                  </a:cubicBezTo>
                  <a:cubicBezTo>
                    <a:pt x="1026" y="641"/>
                    <a:pt x="1080" y="565"/>
                    <a:pt x="1138" y="495"/>
                  </a:cubicBezTo>
                  <a:cubicBezTo>
                    <a:pt x="1179" y="449"/>
                    <a:pt x="1231" y="416"/>
                    <a:pt x="1289" y="396"/>
                  </a:cubicBezTo>
                  <a:cubicBezTo>
                    <a:pt x="1341" y="378"/>
                    <a:pt x="1397" y="367"/>
                    <a:pt x="1452" y="369"/>
                  </a:cubicBezTo>
                  <a:cubicBezTo>
                    <a:pt x="1554" y="373"/>
                    <a:pt x="1651" y="412"/>
                    <a:pt x="1750" y="429"/>
                  </a:cubicBezTo>
                  <a:cubicBezTo>
                    <a:pt x="1829" y="443"/>
                    <a:pt x="1908" y="440"/>
                    <a:pt x="1982" y="406"/>
                  </a:cubicBezTo>
                  <a:cubicBezTo>
                    <a:pt x="2065" y="368"/>
                    <a:pt x="2133" y="301"/>
                    <a:pt x="2195" y="235"/>
                  </a:cubicBezTo>
                  <a:cubicBezTo>
                    <a:pt x="2241" y="192"/>
                    <a:pt x="2288" y="151"/>
                    <a:pt x="2341" y="116"/>
                  </a:cubicBezTo>
                  <a:cubicBezTo>
                    <a:pt x="2396" y="79"/>
                    <a:pt x="2456" y="47"/>
                    <a:pt x="2520" y="27"/>
                  </a:cubicBezTo>
                  <a:cubicBezTo>
                    <a:pt x="2583" y="6"/>
                    <a:pt x="2649" y="2"/>
                    <a:pt x="2714" y="10"/>
                  </a:cubicBezTo>
                  <a:cubicBezTo>
                    <a:pt x="2772" y="16"/>
                    <a:pt x="2828" y="31"/>
                    <a:pt x="2884" y="43"/>
                  </a:cubicBezTo>
                  <a:cubicBezTo>
                    <a:pt x="2983" y="62"/>
                    <a:pt x="3087" y="65"/>
                    <a:pt x="3181" y="25"/>
                  </a:cubicBezTo>
                  <a:cubicBezTo>
                    <a:pt x="3183" y="24"/>
                    <a:pt x="3182" y="20"/>
                    <a:pt x="3180" y="21"/>
                  </a:cubicBezTo>
                  <a:close/>
                </a:path>
              </a:pathLst>
            </a:custGeom>
            <a:solidFill>
              <a:srgbClr val="B2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7137400" y="3519488"/>
              <a:ext cx="487363" cy="428625"/>
            </a:xfrm>
            <a:custGeom>
              <a:avLst/>
              <a:gdLst>
                <a:gd name="T0" fmla="*/ 125 w 130"/>
                <a:gd name="T1" fmla="*/ 42 h 114"/>
                <a:gd name="T2" fmla="*/ 64 w 130"/>
                <a:gd name="T3" fmla="*/ 47 h 114"/>
                <a:gd name="T4" fmla="*/ 2 w 130"/>
                <a:gd name="T5" fmla="*/ 0 h 114"/>
                <a:gd name="T6" fmla="*/ 0 w 130"/>
                <a:gd name="T7" fmla="*/ 4 h 114"/>
                <a:gd name="T8" fmla="*/ 62 w 130"/>
                <a:gd name="T9" fmla="*/ 49 h 114"/>
                <a:gd name="T10" fmla="*/ 36 w 130"/>
                <a:gd name="T11" fmla="*/ 106 h 114"/>
                <a:gd name="T12" fmla="*/ 37 w 130"/>
                <a:gd name="T13" fmla="*/ 107 h 114"/>
                <a:gd name="T14" fmla="*/ 67 w 130"/>
                <a:gd name="T15" fmla="*/ 95 h 114"/>
                <a:gd name="T16" fmla="*/ 67 w 130"/>
                <a:gd name="T17" fmla="*/ 95 h 114"/>
                <a:gd name="T18" fmla="*/ 83 w 130"/>
                <a:gd name="T19" fmla="*/ 95 h 114"/>
                <a:gd name="T20" fmla="*/ 91 w 130"/>
                <a:gd name="T21" fmla="*/ 78 h 114"/>
                <a:gd name="T22" fmla="*/ 106 w 130"/>
                <a:gd name="T23" fmla="*/ 78 h 114"/>
                <a:gd name="T24" fmla="*/ 111 w 130"/>
                <a:gd name="T25" fmla="*/ 62 h 114"/>
                <a:gd name="T26" fmla="*/ 126 w 130"/>
                <a:gd name="T27" fmla="*/ 57 h 114"/>
                <a:gd name="T28" fmla="*/ 125 w 130"/>
                <a:gd name="T29" fmla="*/ 4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14">
                  <a:moveTo>
                    <a:pt x="125" y="42"/>
                  </a:moveTo>
                  <a:cubicBezTo>
                    <a:pt x="112" y="23"/>
                    <a:pt x="79" y="39"/>
                    <a:pt x="64" y="47"/>
                  </a:cubicBezTo>
                  <a:cubicBezTo>
                    <a:pt x="49" y="26"/>
                    <a:pt x="25" y="13"/>
                    <a:pt x="2" y="0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23" y="16"/>
                    <a:pt x="45" y="29"/>
                    <a:pt x="62" y="49"/>
                  </a:cubicBezTo>
                  <a:cubicBezTo>
                    <a:pt x="47" y="63"/>
                    <a:pt x="31" y="85"/>
                    <a:pt x="36" y="106"/>
                  </a:cubicBezTo>
                  <a:cubicBezTo>
                    <a:pt x="36" y="107"/>
                    <a:pt x="37" y="107"/>
                    <a:pt x="37" y="107"/>
                  </a:cubicBezTo>
                  <a:cubicBezTo>
                    <a:pt x="47" y="114"/>
                    <a:pt x="62" y="105"/>
                    <a:pt x="67" y="95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72" y="98"/>
                    <a:pt x="78" y="100"/>
                    <a:pt x="83" y="95"/>
                  </a:cubicBezTo>
                  <a:cubicBezTo>
                    <a:pt x="87" y="91"/>
                    <a:pt x="91" y="84"/>
                    <a:pt x="91" y="78"/>
                  </a:cubicBezTo>
                  <a:cubicBezTo>
                    <a:pt x="96" y="80"/>
                    <a:pt x="102" y="81"/>
                    <a:pt x="106" y="78"/>
                  </a:cubicBezTo>
                  <a:cubicBezTo>
                    <a:pt x="111" y="74"/>
                    <a:pt x="112" y="67"/>
                    <a:pt x="111" y="62"/>
                  </a:cubicBezTo>
                  <a:cubicBezTo>
                    <a:pt x="117" y="63"/>
                    <a:pt x="123" y="62"/>
                    <a:pt x="126" y="57"/>
                  </a:cubicBezTo>
                  <a:cubicBezTo>
                    <a:pt x="130" y="52"/>
                    <a:pt x="129" y="46"/>
                    <a:pt x="125" y="42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7" name="Freeform 69"/>
            <p:cNvSpPr/>
            <p:nvPr/>
          </p:nvSpPr>
          <p:spPr bwMode="auto">
            <a:xfrm>
              <a:off x="8262938" y="2124076"/>
              <a:ext cx="487363" cy="854075"/>
            </a:xfrm>
            <a:custGeom>
              <a:avLst/>
              <a:gdLst>
                <a:gd name="T0" fmla="*/ 122 w 130"/>
                <a:gd name="T1" fmla="*/ 13 h 227"/>
                <a:gd name="T2" fmla="*/ 106 w 130"/>
                <a:gd name="T3" fmla="*/ 16 h 227"/>
                <a:gd name="T4" fmla="*/ 94 w 130"/>
                <a:gd name="T5" fmla="*/ 5 h 227"/>
                <a:gd name="T6" fmla="*/ 80 w 130"/>
                <a:gd name="T7" fmla="*/ 12 h 227"/>
                <a:gd name="T8" fmla="*/ 65 w 130"/>
                <a:gd name="T9" fmla="*/ 2 h 227"/>
                <a:gd name="T10" fmla="*/ 52 w 130"/>
                <a:gd name="T11" fmla="*/ 10 h 227"/>
                <a:gd name="T12" fmla="*/ 52 w 130"/>
                <a:gd name="T13" fmla="*/ 10 h 227"/>
                <a:gd name="T14" fmla="*/ 20 w 130"/>
                <a:gd name="T15" fmla="*/ 15 h 227"/>
                <a:gd name="T16" fmla="*/ 19 w 130"/>
                <a:gd name="T17" fmla="*/ 17 h 227"/>
                <a:gd name="T18" fmla="*/ 71 w 130"/>
                <a:gd name="T19" fmla="*/ 52 h 227"/>
                <a:gd name="T20" fmla="*/ 27 w 130"/>
                <a:gd name="T21" fmla="*/ 147 h 227"/>
                <a:gd name="T22" fmla="*/ 4 w 130"/>
                <a:gd name="T23" fmla="*/ 227 h 227"/>
                <a:gd name="T24" fmla="*/ 4 w 130"/>
                <a:gd name="T25" fmla="*/ 227 h 227"/>
                <a:gd name="T26" fmla="*/ 4 w 130"/>
                <a:gd name="T27" fmla="*/ 227 h 227"/>
                <a:gd name="T28" fmla="*/ 5 w 130"/>
                <a:gd name="T29" fmla="*/ 226 h 227"/>
                <a:gd name="T30" fmla="*/ 7 w 130"/>
                <a:gd name="T31" fmla="*/ 224 h 227"/>
                <a:gd name="T32" fmla="*/ 37 w 130"/>
                <a:gd name="T33" fmla="*/ 137 h 227"/>
                <a:gd name="T34" fmla="*/ 73 w 130"/>
                <a:gd name="T35" fmla="*/ 52 h 227"/>
                <a:gd name="T36" fmla="*/ 128 w 130"/>
                <a:gd name="T37" fmla="*/ 26 h 227"/>
                <a:gd name="T38" fmla="*/ 122 w 130"/>
                <a:gd name="T39" fmla="*/ 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227">
                  <a:moveTo>
                    <a:pt x="122" y="13"/>
                  </a:moveTo>
                  <a:cubicBezTo>
                    <a:pt x="117" y="10"/>
                    <a:pt x="110" y="12"/>
                    <a:pt x="106" y="16"/>
                  </a:cubicBezTo>
                  <a:cubicBezTo>
                    <a:pt x="105" y="10"/>
                    <a:pt x="100" y="6"/>
                    <a:pt x="94" y="5"/>
                  </a:cubicBezTo>
                  <a:cubicBezTo>
                    <a:pt x="89" y="4"/>
                    <a:pt x="83" y="8"/>
                    <a:pt x="80" y="12"/>
                  </a:cubicBezTo>
                  <a:cubicBezTo>
                    <a:pt x="77" y="7"/>
                    <a:pt x="71" y="3"/>
                    <a:pt x="65" y="2"/>
                  </a:cubicBezTo>
                  <a:cubicBezTo>
                    <a:pt x="58" y="0"/>
                    <a:pt x="54" y="5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43" y="4"/>
                    <a:pt x="25" y="4"/>
                    <a:pt x="20" y="15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25" y="37"/>
                    <a:pt x="51" y="48"/>
                    <a:pt x="71" y="52"/>
                  </a:cubicBezTo>
                  <a:cubicBezTo>
                    <a:pt x="64" y="87"/>
                    <a:pt x="45" y="116"/>
                    <a:pt x="27" y="147"/>
                  </a:cubicBezTo>
                  <a:cubicBezTo>
                    <a:pt x="14" y="170"/>
                    <a:pt x="0" y="199"/>
                    <a:pt x="4" y="227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27"/>
                    <a:pt x="5" y="226"/>
                    <a:pt x="5" y="226"/>
                  </a:cubicBezTo>
                  <a:cubicBezTo>
                    <a:pt x="6" y="225"/>
                    <a:pt x="6" y="224"/>
                    <a:pt x="7" y="224"/>
                  </a:cubicBezTo>
                  <a:cubicBezTo>
                    <a:pt x="7" y="192"/>
                    <a:pt x="21" y="165"/>
                    <a:pt x="37" y="137"/>
                  </a:cubicBezTo>
                  <a:cubicBezTo>
                    <a:pt x="52" y="111"/>
                    <a:pt x="71" y="83"/>
                    <a:pt x="73" y="52"/>
                  </a:cubicBezTo>
                  <a:cubicBezTo>
                    <a:pt x="91" y="52"/>
                    <a:pt x="127" y="49"/>
                    <a:pt x="128" y="26"/>
                  </a:cubicBezTo>
                  <a:cubicBezTo>
                    <a:pt x="130" y="21"/>
                    <a:pt x="127" y="15"/>
                    <a:pt x="122" y="13"/>
                  </a:cubicBezTo>
                  <a:close/>
                </a:path>
              </a:pathLst>
            </a:custGeom>
            <a:solidFill>
              <a:srgbClr val="E35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11363325" y="1346201"/>
              <a:ext cx="250825" cy="436563"/>
            </a:xfrm>
            <a:custGeom>
              <a:avLst/>
              <a:gdLst>
                <a:gd name="T0" fmla="*/ 6 w 67"/>
                <a:gd name="T1" fmla="*/ 3 h 116"/>
                <a:gd name="T2" fmla="*/ 4 w 67"/>
                <a:gd name="T3" fmla="*/ 4 h 116"/>
                <a:gd name="T4" fmla="*/ 53 w 67"/>
                <a:gd name="T5" fmla="*/ 115 h 116"/>
                <a:gd name="T6" fmla="*/ 54 w 67"/>
                <a:gd name="T7" fmla="*/ 115 h 116"/>
                <a:gd name="T8" fmla="*/ 55 w 67"/>
                <a:gd name="T9" fmla="*/ 115 h 116"/>
                <a:gd name="T10" fmla="*/ 55 w 67"/>
                <a:gd name="T11" fmla="*/ 114 h 116"/>
                <a:gd name="T12" fmla="*/ 55 w 67"/>
                <a:gd name="T13" fmla="*/ 114 h 116"/>
                <a:gd name="T14" fmla="*/ 51 w 67"/>
                <a:gd name="T15" fmla="*/ 55 h 116"/>
                <a:gd name="T16" fmla="*/ 9 w 67"/>
                <a:gd name="T17" fmla="*/ 1 h 116"/>
                <a:gd name="T18" fmla="*/ 6 w 67"/>
                <a:gd name="T19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16">
                  <a:moveTo>
                    <a:pt x="6" y="3"/>
                  </a:moveTo>
                  <a:cubicBezTo>
                    <a:pt x="5" y="3"/>
                    <a:pt x="4" y="3"/>
                    <a:pt x="4" y="4"/>
                  </a:cubicBezTo>
                  <a:cubicBezTo>
                    <a:pt x="0" y="46"/>
                    <a:pt x="13" y="95"/>
                    <a:pt x="53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5" y="115"/>
                  </a:cubicBezTo>
                  <a:cubicBezTo>
                    <a:pt x="55" y="116"/>
                    <a:pt x="56" y="115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67" y="98"/>
                    <a:pt x="58" y="71"/>
                    <a:pt x="51" y="55"/>
                  </a:cubicBezTo>
                  <a:cubicBezTo>
                    <a:pt x="42" y="34"/>
                    <a:pt x="28" y="13"/>
                    <a:pt x="9" y="1"/>
                  </a:cubicBezTo>
                  <a:cubicBezTo>
                    <a:pt x="7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11399838" y="1327151"/>
              <a:ext cx="638175" cy="766763"/>
            </a:xfrm>
            <a:custGeom>
              <a:avLst/>
              <a:gdLst>
                <a:gd name="T0" fmla="*/ 141 w 170"/>
                <a:gd name="T1" fmla="*/ 47 h 204"/>
                <a:gd name="T2" fmla="*/ 130 w 170"/>
                <a:gd name="T3" fmla="*/ 25 h 204"/>
                <a:gd name="T4" fmla="*/ 104 w 170"/>
                <a:gd name="T5" fmla="*/ 24 h 204"/>
                <a:gd name="T6" fmla="*/ 69 w 170"/>
                <a:gd name="T7" fmla="*/ 22 h 204"/>
                <a:gd name="T8" fmla="*/ 79 w 170"/>
                <a:gd name="T9" fmla="*/ 47 h 204"/>
                <a:gd name="T10" fmla="*/ 95 w 170"/>
                <a:gd name="T11" fmla="*/ 66 h 204"/>
                <a:gd name="T12" fmla="*/ 40 w 170"/>
                <a:gd name="T13" fmla="*/ 124 h 204"/>
                <a:gd name="T14" fmla="*/ 31 w 170"/>
                <a:gd name="T15" fmla="*/ 142 h 204"/>
                <a:gd name="T16" fmla="*/ 30 w 170"/>
                <a:gd name="T17" fmla="*/ 143 h 204"/>
                <a:gd name="T18" fmla="*/ 1 w 170"/>
                <a:gd name="T19" fmla="*/ 203 h 204"/>
                <a:gd name="T20" fmla="*/ 2 w 170"/>
                <a:gd name="T21" fmla="*/ 204 h 204"/>
                <a:gd name="T22" fmla="*/ 19 w 170"/>
                <a:gd name="T23" fmla="*/ 176 h 204"/>
                <a:gd name="T24" fmla="*/ 32 w 170"/>
                <a:gd name="T25" fmla="*/ 148 h 204"/>
                <a:gd name="T26" fmla="*/ 85 w 170"/>
                <a:gd name="T27" fmla="*/ 179 h 204"/>
                <a:gd name="T28" fmla="*/ 150 w 170"/>
                <a:gd name="T29" fmla="*/ 172 h 204"/>
                <a:gd name="T30" fmla="*/ 148 w 170"/>
                <a:gd name="T31" fmla="*/ 169 h 204"/>
                <a:gd name="T32" fmla="*/ 95 w 170"/>
                <a:gd name="T33" fmla="*/ 135 h 204"/>
                <a:gd name="T34" fmla="*/ 37 w 170"/>
                <a:gd name="T35" fmla="*/ 139 h 204"/>
                <a:gd name="T36" fmla="*/ 38 w 170"/>
                <a:gd name="T37" fmla="*/ 135 h 204"/>
                <a:gd name="T38" fmla="*/ 66 w 170"/>
                <a:gd name="T39" fmla="*/ 98 h 204"/>
                <a:gd name="T40" fmla="*/ 98 w 170"/>
                <a:gd name="T41" fmla="*/ 68 h 204"/>
                <a:gd name="T42" fmla="*/ 98 w 170"/>
                <a:gd name="T43" fmla="*/ 69 h 204"/>
                <a:gd name="T44" fmla="*/ 100 w 170"/>
                <a:gd name="T45" fmla="*/ 69 h 204"/>
                <a:gd name="T46" fmla="*/ 157 w 170"/>
                <a:gd name="T47" fmla="*/ 74 h 204"/>
                <a:gd name="T48" fmla="*/ 141 w 170"/>
                <a:gd name="T49" fmla="*/ 4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0" h="204">
                  <a:moveTo>
                    <a:pt x="141" y="47"/>
                  </a:moveTo>
                  <a:cubicBezTo>
                    <a:pt x="142" y="38"/>
                    <a:pt x="137" y="30"/>
                    <a:pt x="130" y="25"/>
                  </a:cubicBezTo>
                  <a:cubicBezTo>
                    <a:pt x="123" y="19"/>
                    <a:pt x="111" y="17"/>
                    <a:pt x="104" y="24"/>
                  </a:cubicBezTo>
                  <a:cubicBezTo>
                    <a:pt x="96" y="13"/>
                    <a:pt x="71" y="0"/>
                    <a:pt x="69" y="22"/>
                  </a:cubicBezTo>
                  <a:cubicBezTo>
                    <a:pt x="68" y="31"/>
                    <a:pt x="74" y="40"/>
                    <a:pt x="79" y="47"/>
                  </a:cubicBezTo>
                  <a:cubicBezTo>
                    <a:pt x="84" y="54"/>
                    <a:pt x="89" y="60"/>
                    <a:pt x="95" y="66"/>
                  </a:cubicBezTo>
                  <a:cubicBezTo>
                    <a:pt x="73" y="80"/>
                    <a:pt x="54" y="102"/>
                    <a:pt x="40" y="124"/>
                  </a:cubicBezTo>
                  <a:cubicBezTo>
                    <a:pt x="37" y="130"/>
                    <a:pt x="34" y="136"/>
                    <a:pt x="31" y="142"/>
                  </a:cubicBezTo>
                  <a:cubicBezTo>
                    <a:pt x="30" y="142"/>
                    <a:pt x="30" y="143"/>
                    <a:pt x="30" y="143"/>
                  </a:cubicBezTo>
                  <a:cubicBezTo>
                    <a:pt x="20" y="163"/>
                    <a:pt x="12" y="184"/>
                    <a:pt x="1" y="203"/>
                  </a:cubicBezTo>
                  <a:cubicBezTo>
                    <a:pt x="0" y="203"/>
                    <a:pt x="1" y="204"/>
                    <a:pt x="2" y="204"/>
                  </a:cubicBezTo>
                  <a:cubicBezTo>
                    <a:pt x="9" y="196"/>
                    <a:pt x="14" y="186"/>
                    <a:pt x="19" y="176"/>
                  </a:cubicBezTo>
                  <a:cubicBezTo>
                    <a:pt x="23" y="167"/>
                    <a:pt x="27" y="157"/>
                    <a:pt x="32" y="148"/>
                  </a:cubicBezTo>
                  <a:cubicBezTo>
                    <a:pt x="43" y="166"/>
                    <a:pt x="65" y="175"/>
                    <a:pt x="85" y="179"/>
                  </a:cubicBezTo>
                  <a:cubicBezTo>
                    <a:pt x="105" y="183"/>
                    <a:pt x="131" y="184"/>
                    <a:pt x="150" y="172"/>
                  </a:cubicBezTo>
                  <a:cubicBezTo>
                    <a:pt x="151" y="171"/>
                    <a:pt x="150" y="169"/>
                    <a:pt x="148" y="169"/>
                  </a:cubicBezTo>
                  <a:cubicBezTo>
                    <a:pt x="138" y="151"/>
                    <a:pt x="115" y="139"/>
                    <a:pt x="95" y="135"/>
                  </a:cubicBezTo>
                  <a:cubicBezTo>
                    <a:pt x="78" y="130"/>
                    <a:pt x="53" y="130"/>
                    <a:pt x="37" y="139"/>
                  </a:cubicBezTo>
                  <a:cubicBezTo>
                    <a:pt x="37" y="138"/>
                    <a:pt x="38" y="136"/>
                    <a:pt x="38" y="135"/>
                  </a:cubicBezTo>
                  <a:cubicBezTo>
                    <a:pt x="46" y="122"/>
                    <a:pt x="56" y="109"/>
                    <a:pt x="66" y="98"/>
                  </a:cubicBezTo>
                  <a:cubicBezTo>
                    <a:pt x="76" y="87"/>
                    <a:pt x="87" y="78"/>
                    <a:pt x="98" y="6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9" y="69"/>
                    <a:pt x="99" y="69"/>
                    <a:pt x="100" y="69"/>
                  </a:cubicBezTo>
                  <a:cubicBezTo>
                    <a:pt x="117" y="78"/>
                    <a:pt x="140" y="88"/>
                    <a:pt x="157" y="74"/>
                  </a:cubicBezTo>
                  <a:cubicBezTo>
                    <a:pt x="170" y="62"/>
                    <a:pt x="155" y="48"/>
                    <a:pt x="141" y="47"/>
                  </a:cubicBezTo>
                  <a:close/>
                </a:path>
              </a:pathLst>
            </a:custGeom>
            <a:solidFill>
              <a:srgbClr val="F2A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4819886" y="234430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4463984" y="1420454"/>
            <a:ext cx="3264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3CA74D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Chapter II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2342564" y="3163002"/>
            <a:ext cx="7519258" cy="70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简中圆" pitchFamily="2" charset="-122"/>
              </a:rPr>
              <a:t>In spring, I am tender green, symbolizing the vitality and energy. In the Spring Festival, other leaves have not sprouted, but I have been standing in the branches, so that many children surprised to shout: Spring is coming!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9477528" y="3817929"/>
            <a:ext cx="1889202" cy="1170427"/>
            <a:chOff x="4114801" y="2108200"/>
            <a:chExt cx="4030663" cy="2497138"/>
          </a:xfrm>
        </p:grpSpPr>
        <p:sp>
          <p:nvSpPr>
            <p:cNvPr id="103" name="Freeform 5"/>
            <p:cNvSpPr/>
            <p:nvPr/>
          </p:nvSpPr>
          <p:spPr bwMode="auto">
            <a:xfrm>
              <a:off x="4114801" y="2562225"/>
              <a:ext cx="2014538" cy="1042988"/>
            </a:xfrm>
            <a:custGeom>
              <a:avLst/>
              <a:gdLst>
                <a:gd name="T0" fmla="*/ 387 w 475"/>
                <a:gd name="T1" fmla="*/ 0 h 245"/>
                <a:gd name="T2" fmla="*/ 11 w 475"/>
                <a:gd name="T3" fmla="*/ 171 h 245"/>
                <a:gd name="T4" fmla="*/ 269 w 475"/>
                <a:gd name="T5" fmla="*/ 233 h 245"/>
                <a:gd name="T6" fmla="*/ 387 w 475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5" h="245">
                  <a:moveTo>
                    <a:pt x="387" y="0"/>
                  </a:moveTo>
                  <a:cubicBezTo>
                    <a:pt x="387" y="0"/>
                    <a:pt x="21" y="141"/>
                    <a:pt x="11" y="171"/>
                  </a:cubicBezTo>
                  <a:cubicBezTo>
                    <a:pt x="0" y="201"/>
                    <a:pt x="158" y="245"/>
                    <a:pt x="269" y="233"/>
                  </a:cubicBezTo>
                  <a:cubicBezTo>
                    <a:pt x="380" y="221"/>
                    <a:pt x="475" y="100"/>
                    <a:pt x="387" y="0"/>
                  </a:cubicBezTo>
                  <a:close/>
                </a:path>
              </a:pathLst>
            </a:custGeom>
            <a:solidFill>
              <a:srgbClr val="367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4" name="Freeform 6"/>
            <p:cNvSpPr/>
            <p:nvPr/>
          </p:nvSpPr>
          <p:spPr bwMode="auto">
            <a:xfrm>
              <a:off x="4114801" y="2741613"/>
              <a:ext cx="1905000" cy="863600"/>
            </a:xfrm>
            <a:custGeom>
              <a:avLst/>
              <a:gdLst>
                <a:gd name="T0" fmla="*/ 274 w 449"/>
                <a:gd name="T1" fmla="*/ 143 h 203"/>
                <a:gd name="T2" fmla="*/ 20 w 449"/>
                <a:gd name="T3" fmla="*/ 120 h 203"/>
                <a:gd name="T4" fmla="*/ 11 w 449"/>
                <a:gd name="T5" fmla="*/ 129 h 203"/>
                <a:gd name="T6" fmla="*/ 269 w 449"/>
                <a:gd name="T7" fmla="*/ 191 h 203"/>
                <a:gd name="T8" fmla="*/ 413 w 449"/>
                <a:gd name="T9" fmla="*/ 0 h 203"/>
                <a:gd name="T10" fmla="*/ 274 w 449"/>
                <a:gd name="T11" fmla="*/ 14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" h="203">
                  <a:moveTo>
                    <a:pt x="274" y="143"/>
                  </a:moveTo>
                  <a:cubicBezTo>
                    <a:pt x="183" y="162"/>
                    <a:pt x="54" y="144"/>
                    <a:pt x="20" y="120"/>
                  </a:cubicBezTo>
                  <a:cubicBezTo>
                    <a:pt x="15" y="124"/>
                    <a:pt x="12" y="127"/>
                    <a:pt x="11" y="129"/>
                  </a:cubicBezTo>
                  <a:cubicBezTo>
                    <a:pt x="0" y="159"/>
                    <a:pt x="158" y="203"/>
                    <a:pt x="269" y="191"/>
                  </a:cubicBezTo>
                  <a:cubicBezTo>
                    <a:pt x="365" y="181"/>
                    <a:pt x="449" y="89"/>
                    <a:pt x="413" y="0"/>
                  </a:cubicBezTo>
                  <a:cubicBezTo>
                    <a:pt x="409" y="67"/>
                    <a:pt x="348" y="129"/>
                    <a:pt x="274" y="143"/>
                  </a:cubicBezTo>
                  <a:close/>
                </a:path>
              </a:pathLst>
            </a:custGeom>
            <a:solidFill>
              <a:srgbClr val="175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5" name="Freeform 7"/>
            <p:cNvSpPr/>
            <p:nvPr/>
          </p:nvSpPr>
          <p:spPr bwMode="auto">
            <a:xfrm>
              <a:off x="4848226" y="2967038"/>
              <a:ext cx="331788" cy="331788"/>
            </a:xfrm>
            <a:custGeom>
              <a:avLst/>
              <a:gdLst>
                <a:gd name="T0" fmla="*/ 17 w 78"/>
                <a:gd name="T1" fmla="*/ 7 h 78"/>
                <a:gd name="T2" fmla="*/ 6 w 78"/>
                <a:gd name="T3" fmla="*/ 19 h 78"/>
                <a:gd name="T4" fmla="*/ 8 w 78"/>
                <a:gd name="T5" fmla="*/ 28 h 78"/>
                <a:gd name="T6" fmla="*/ 17 w 78"/>
                <a:gd name="T7" fmla="*/ 34 h 78"/>
                <a:gd name="T8" fmla="*/ 27 w 78"/>
                <a:gd name="T9" fmla="*/ 38 h 78"/>
                <a:gd name="T10" fmla="*/ 38 w 78"/>
                <a:gd name="T11" fmla="*/ 41 h 78"/>
                <a:gd name="T12" fmla="*/ 50 w 78"/>
                <a:gd name="T13" fmla="*/ 41 h 78"/>
                <a:gd name="T14" fmla="*/ 76 w 78"/>
                <a:gd name="T15" fmla="*/ 36 h 78"/>
                <a:gd name="T16" fmla="*/ 54 w 78"/>
                <a:gd name="T17" fmla="*/ 49 h 78"/>
                <a:gd name="T18" fmla="*/ 44 w 78"/>
                <a:gd name="T19" fmla="*/ 58 h 78"/>
                <a:gd name="T20" fmla="*/ 41 w 78"/>
                <a:gd name="T21" fmla="*/ 66 h 78"/>
                <a:gd name="T22" fmla="*/ 46 w 78"/>
                <a:gd name="T23" fmla="*/ 70 h 78"/>
                <a:gd name="T24" fmla="*/ 51 w 78"/>
                <a:gd name="T25" fmla="*/ 72 h 78"/>
                <a:gd name="T26" fmla="*/ 60 w 78"/>
                <a:gd name="T27" fmla="*/ 74 h 78"/>
                <a:gd name="T28" fmla="*/ 69 w 78"/>
                <a:gd name="T29" fmla="*/ 76 h 78"/>
                <a:gd name="T30" fmla="*/ 78 w 78"/>
                <a:gd name="T31" fmla="*/ 76 h 78"/>
                <a:gd name="T32" fmla="*/ 55 w 78"/>
                <a:gd name="T33" fmla="*/ 77 h 78"/>
                <a:gd name="T34" fmla="*/ 46 w 78"/>
                <a:gd name="T35" fmla="*/ 75 h 78"/>
                <a:gd name="T36" fmla="*/ 41 w 78"/>
                <a:gd name="T37" fmla="*/ 73 h 78"/>
                <a:gd name="T38" fmla="*/ 35 w 78"/>
                <a:gd name="T39" fmla="*/ 63 h 78"/>
                <a:gd name="T40" fmla="*/ 39 w 78"/>
                <a:gd name="T41" fmla="*/ 53 h 78"/>
                <a:gd name="T42" fmla="*/ 50 w 78"/>
                <a:gd name="T43" fmla="*/ 44 h 78"/>
                <a:gd name="T44" fmla="*/ 57 w 78"/>
                <a:gd name="T45" fmla="*/ 48 h 78"/>
                <a:gd name="T46" fmla="*/ 44 w 78"/>
                <a:gd name="T47" fmla="*/ 49 h 78"/>
                <a:gd name="T48" fmla="*/ 31 w 78"/>
                <a:gd name="T49" fmla="*/ 47 h 78"/>
                <a:gd name="T50" fmla="*/ 19 w 78"/>
                <a:gd name="T51" fmla="*/ 42 h 78"/>
                <a:gd name="T52" fmla="*/ 11 w 78"/>
                <a:gd name="T53" fmla="*/ 38 h 78"/>
                <a:gd name="T54" fmla="*/ 9 w 78"/>
                <a:gd name="T55" fmla="*/ 37 h 78"/>
                <a:gd name="T56" fmla="*/ 8 w 78"/>
                <a:gd name="T57" fmla="*/ 36 h 78"/>
                <a:gd name="T58" fmla="*/ 0 w 78"/>
                <a:gd name="T59" fmla="*/ 25 h 78"/>
                <a:gd name="T60" fmla="*/ 6 w 78"/>
                <a:gd name="T61" fmla="*/ 12 h 78"/>
                <a:gd name="T62" fmla="*/ 27 w 78"/>
                <a:gd name="T6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78">
                  <a:moveTo>
                    <a:pt x="27" y="0"/>
                  </a:moveTo>
                  <a:cubicBezTo>
                    <a:pt x="24" y="2"/>
                    <a:pt x="20" y="5"/>
                    <a:pt x="17" y="7"/>
                  </a:cubicBezTo>
                  <a:cubicBezTo>
                    <a:pt x="14" y="9"/>
                    <a:pt x="11" y="12"/>
                    <a:pt x="9" y="15"/>
                  </a:cubicBezTo>
                  <a:cubicBezTo>
                    <a:pt x="8" y="16"/>
                    <a:pt x="7" y="18"/>
                    <a:pt x="6" y="19"/>
                  </a:cubicBezTo>
                  <a:cubicBezTo>
                    <a:pt x="6" y="21"/>
                    <a:pt x="6" y="22"/>
                    <a:pt x="6" y="24"/>
                  </a:cubicBezTo>
                  <a:cubicBezTo>
                    <a:pt x="6" y="25"/>
                    <a:pt x="7" y="26"/>
                    <a:pt x="8" y="28"/>
                  </a:cubicBezTo>
                  <a:cubicBezTo>
                    <a:pt x="9" y="29"/>
                    <a:pt x="11" y="30"/>
                    <a:pt x="12" y="31"/>
                  </a:cubicBezTo>
                  <a:cubicBezTo>
                    <a:pt x="13" y="32"/>
                    <a:pt x="15" y="33"/>
                    <a:pt x="17" y="34"/>
                  </a:cubicBezTo>
                  <a:cubicBezTo>
                    <a:pt x="19" y="34"/>
                    <a:pt x="20" y="35"/>
                    <a:pt x="22" y="36"/>
                  </a:cubicBezTo>
                  <a:cubicBezTo>
                    <a:pt x="24" y="37"/>
                    <a:pt x="26" y="37"/>
                    <a:pt x="27" y="38"/>
                  </a:cubicBezTo>
                  <a:cubicBezTo>
                    <a:pt x="29" y="39"/>
                    <a:pt x="31" y="39"/>
                    <a:pt x="33" y="39"/>
                  </a:cubicBezTo>
                  <a:cubicBezTo>
                    <a:pt x="35" y="40"/>
                    <a:pt x="37" y="40"/>
                    <a:pt x="38" y="41"/>
                  </a:cubicBezTo>
                  <a:cubicBezTo>
                    <a:pt x="40" y="41"/>
                    <a:pt x="42" y="41"/>
                    <a:pt x="44" y="41"/>
                  </a:cubicBezTo>
                  <a:cubicBezTo>
                    <a:pt x="46" y="41"/>
                    <a:pt x="48" y="41"/>
                    <a:pt x="50" y="41"/>
                  </a:cubicBezTo>
                  <a:cubicBezTo>
                    <a:pt x="51" y="41"/>
                    <a:pt x="53" y="41"/>
                    <a:pt x="55" y="40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7" y="48"/>
                    <a:pt x="55" y="49"/>
                    <a:pt x="54" y="49"/>
                  </a:cubicBezTo>
                  <a:cubicBezTo>
                    <a:pt x="53" y="50"/>
                    <a:pt x="52" y="51"/>
                    <a:pt x="51" y="52"/>
                  </a:cubicBezTo>
                  <a:cubicBezTo>
                    <a:pt x="48" y="54"/>
                    <a:pt x="46" y="56"/>
                    <a:pt x="44" y="58"/>
                  </a:cubicBezTo>
                  <a:cubicBezTo>
                    <a:pt x="43" y="60"/>
                    <a:pt x="41" y="62"/>
                    <a:pt x="41" y="64"/>
                  </a:cubicBezTo>
                  <a:cubicBezTo>
                    <a:pt x="41" y="65"/>
                    <a:pt x="41" y="65"/>
                    <a:pt x="41" y="66"/>
                  </a:cubicBezTo>
                  <a:cubicBezTo>
                    <a:pt x="42" y="67"/>
                    <a:pt x="43" y="68"/>
                    <a:pt x="44" y="68"/>
                  </a:cubicBezTo>
                  <a:cubicBezTo>
                    <a:pt x="44" y="69"/>
                    <a:pt x="45" y="69"/>
                    <a:pt x="46" y="7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1"/>
                    <a:pt x="50" y="72"/>
                    <a:pt x="51" y="72"/>
                  </a:cubicBezTo>
                  <a:cubicBezTo>
                    <a:pt x="53" y="73"/>
                    <a:pt x="54" y="73"/>
                    <a:pt x="56" y="73"/>
                  </a:cubicBezTo>
                  <a:cubicBezTo>
                    <a:pt x="57" y="74"/>
                    <a:pt x="58" y="74"/>
                    <a:pt x="60" y="74"/>
                  </a:cubicBezTo>
                  <a:cubicBezTo>
                    <a:pt x="61" y="75"/>
                    <a:pt x="63" y="75"/>
                    <a:pt x="64" y="75"/>
                  </a:cubicBezTo>
                  <a:cubicBezTo>
                    <a:pt x="66" y="75"/>
                    <a:pt x="67" y="75"/>
                    <a:pt x="69" y="76"/>
                  </a:cubicBezTo>
                  <a:cubicBezTo>
                    <a:pt x="70" y="76"/>
                    <a:pt x="72" y="76"/>
                    <a:pt x="73" y="76"/>
                  </a:cubicBezTo>
                  <a:cubicBezTo>
                    <a:pt x="75" y="76"/>
                    <a:pt x="76" y="76"/>
                    <a:pt x="78" y="76"/>
                  </a:cubicBezTo>
                  <a:cubicBezTo>
                    <a:pt x="72" y="77"/>
                    <a:pt x="66" y="78"/>
                    <a:pt x="60" y="78"/>
                  </a:cubicBezTo>
                  <a:cubicBezTo>
                    <a:pt x="58" y="78"/>
                    <a:pt x="56" y="78"/>
                    <a:pt x="55" y="77"/>
                  </a:cubicBezTo>
                  <a:cubicBezTo>
                    <a:pt x="53" y="77"/>
                    <a:pt x="52" y="77"/>
                    <a:pt x="50" y="76"/>
                  </a:cubicBezTo>
                  <a:cubicBezTo>
                    <a:pt x="49" y="76"/>
                    <a:pt x="47" y="76"/>
                    <a:pt x="46" y="75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2" y="74"/>
                    <a:pt x="42" y="74"/>
                    <a:pt x="41" y="73"/>
                  </a:cubicBezTo>
                  <a:cubicBezTo>
                    <a:pt x="40" y="72"/>
                    <a:pt x="38" y="71"/>
                    <a:pt x="37" y="70"/>
                  </a:cubicBezTo>
                  <a:cubicBezTo>
                    <a:pt x="35" y="68"/>
                    <a:pt x="35" y="66"/>
                    <a:pt x="35" y="63"/>
                  </a:cubicBezTo>
                  <a:cubicBezTo>
                    <a:pt x="35" y="61"/>
                    <a:pt x="36" y="59"/>
                    <a:pt x="36" y="58"/>
                  </a:cubicBezTo>
                  <a:cubicBezTo>
                    <a:pt x="37" y="56"/>
                    <a:pt x="38" y="55"/>
                    <a:pt x="39" y="53"/>
                  </a:cubicBezTo>
                  <a:cubicBezTo>
                    <a:pt x="41" y="51"/>
                    <a:pt x="44" y="49"/>
                    <a:pt x="46" y="47"/>
                  </a:cubicBezTo>
                  <a:cubicBezTo>
                    <a:pt x="47" y="45"/>
                    <a:pt x="48" y="44"/>
                    <a:pt x="50" y="44"/>
                  </a:cubicBezTo>
                  <a:cubicBezTo>
                    <a:pt x="51" y="43"/>
                    <a:pt x="52" y="42"/>
                    <a:pt x="54" y="41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4" y="48"/>
                    <a:pt x="52" y="48"/>
                    <a:pt x="50" y="49"/>
                  </a:cubicBezTo>
                  <a:cubicBezTo>
                    <a:pt x="48" y="49"/>
                    <a:pt x="46" y="49"/>
                    <a:pt x="44" y="49"/>
                  </a:cubicBezTo>
                  <a:cubicBezTo>
                    <a:pt x="41" y="49"/>
                    <a:pt x="39" y="48"/>
                    <a:pt x="37" y="48"/>
                  </a:cubicBezTo>
                  <a:cubicBezTo>
                    <a:pt x="35" y="48"/>
                    <a:pt x="33" y="47"/>
                    <a:pt x="31" y="47"/>
                  </a:cubicBezTo>
                  <a:cubicBezTo>
                    <a:pt x="29" y="46"/>
                    <a:pt x="27" y="46"/>
                    <a:pt x="25" y="45"/>
                  </a:cubicBezTo>
                  <a:cubicBezTo>
                    <a:pt x="23" y="44"/>
                    <a:pt x="21" y="43"/>
                    <a:pt x="19" y="42"/>
                  </a:cubicBezTo>
                  <a:cubicBezTo>
                    <a:pt x="17" y="42"/>
                    <a:pt x="15" y="40"/>
                    <a:pt x="14" y="39"/>
                  </a:cubicBezTo>
                  <a:cubicBezTo>
                    <a:pt x="13" y="39"/>
                    <a:pt x="12" y="38"/>
                    <a:pt x="11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5"/>
                    <a:pt x="5" y="33"/>
                    <a:pt x="4" y="31"/>
                  </a:cubicBezTo>
                  <a:cubicBezTo>
                    <a:pt x="2" y="29"/>
                    <a:pt x="1" y="27"/>
                    <a:pt x="0" y="25"/>
                  </a:cubicBezTo>
                  <a:cubicBezTo>
                    <a:pt x="0" y="22"/>
                    <a:pt x="1" y="19"/>
                    <a:pt x="2" y="17"/>
                  </a:cubicBezTo>
                  <a:cubicBezTo>
                    <a:pt x="3" y="15"/>
                    <a:pt x="4" y="14"/>
                    <a:pt x="6" y="12"/>
                  </a:cubicBezTo>
                  <a:cubicBezTo>
                    <a:pt x="9" y="9"/>
                    <a:pt x="13" y="7"/>
                    <a:pt x="16" y="5"/>
                  </a:cubicBezTo>
                  <a:cubicBezTo>
                    <a:pt x="20" y="3"/>
                    <a:pt x="23" y="1"/>
                    <a:pt x="27" y="0"/>
                  </a:cubicBezTo>
                  <a:close/>
                </a:path>
              </a:pathLst>
            </a:custGeom>
            <a:solidFill>
              <a:srgbClr val="609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6" name="Freeform 8"/>
            <p:cNvSpPr/>
            <p:nvPr/>
          </p:nvSpPr>
          <p:spPr bwMode="auto">
            <a:xfrm>
              <a:off x="4597401" y="3121025"/>
              <a:ext cx="242888" cy="169863"/>
            </a:xfrm>
            <a:custGeom>
              <a:avLst/>
              <a:gdLst>
                <a:gd name="T0" fmla="*/ 39 w 57"/>
                <a:gd name="T1" fmla="*/ 0 h 40"/>
                <a:gd name="T2" fmla="*/ 35 w 57"/>
                <a:gd name="T3" fmla="*/ 2 h 40"/>
                <a:gd name="T4" fmla="*/ 25 w 57"/>
                <a:gd name="T5" fmla="*/ 8 h 40"/>
                <a:gd name="T6" fmla="*/ 19 w 57"/>
                <a:gd name="T7" fmla="*/ 12 h 40"/>
                <a:gd name="T8" fmla="*/ 12 w 57"/>
                <a:gd name="T9" fmla="*/ 17 h 40"/>
                <a:gd name="T10" fmla="*/ 7 w 57"/>
                <a:gd name="T11" fmla="*/ 23 h 40"/>
                <a:gd name="T12" fmla="*/ 7 w 57"/>
                <a:gd name="T13" fmla="*/ 25 h 40"/>
                <a:gd name="T14" fmla="*/ 9 w 57"/>
                <a:gd name="T15" fmla="*/ 27 h 40"/>
                <a:gd name="T16" fmla="*/ 17 w 57"/>
                <a:gd name="T17" fmla="*/ 30 h 40"/>
                <a:gd name="T18" fmla="*/ 25 w 57"/>
                <a:gd name="T19" fmla="*/ 32 h 40"/>
                <a:gd name="T20" fmla="*/ 41 w 57"/>
                <a:gd name="T21" fmla="*/ 35 h 40"/>
                <a:gd name="T22" fmla="*/ 53 w 57"/>
                <a:gd name="T23" fmla="*/ 37 h 40"/>
                <a:gd name="T24" fmla="*/ 57 w 57"/>
                <a:gd name="T25" fmla="*/ 38 h 40"/>
                <a:gd name="T26" fmla="*/ 53 w 57"/>
                <a:gd name="T27" fmla="*/ 39 h 40"/>
                <a:gd name="T28" fmla="*/ 41 w 57"/>
                <a:gd name="T29" fmla="*/ 40 h 40"/>
                <a:gd name="T30" fmla="*/ 24 w 57"/>
                <a:gd name="T31" fmla="*/ 39 h 40"/>
                <a:gd name="T32" fmla="*/ 15 w 57"/>
                <a:gd name="T33" fmla="*/ 37 h 40"/>
                <a:gd name="T34" fmla="*/ 5 w 57"/>
                <a:gd name="T35" fmla="*/ 33 h 40"/>
                <a:gd name="T36" fmla="*/ 0 w 57"/>
                <a:gd name="T37" fmla="*/ 27 h 40"/>
                <a:gd name="T38" fmla="*/ 1 w 57"/>
                <a:gd name="T39" fmla="*/ 20 h 40"/>
                <a:gd name="T40" fmla="*/ 8 w 57"/>
                <a:gd name="T41" fmla="*/ 12 h 40"/>
                <a:gd name="T42" fmla="*/ 23 w 57"/>
                <a:gd name="T43" fmla="*/ 4 h 40"/>
                <a:gd name="T44" fmla="*/ 39 w 57"/>
                <a:gd name="T4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40">
                  <a:moveTo>
                    <a:pt x="39" y="0"/>
                  </a:moveTo>
                  <a:cubicBezTo>
                    <a:pt x="39" y="0"/>
                    <a:pt x="37" y="1"/>
                    <a:pt x="35" y="2"/>
                  </a:cubicBezTo>
                  <a:cubicBezTo>
                    <a:pt x="33" y="4"/>
                    <a:pt x="29" y="5"/>
                    <a:pt x="25" y="8"/>
                  </a:cubicBezTo>
                  <a:cubicBezTo>
                    <a:pt x="23" y="9"/>
                    <a:pt x="21" y="11"/>
                    <a:pt x="19" y="12"/>
                  </a:cubicBezTo>
                  <a:cubicBezTo>
                    <a:pt x="16" y="13"/>
                    <a:pt x="14" y="15"/>
                    <a:pt x="12" y="17"/>
                  </a:cubicBezTo>
                  <a:cubicBezTo>
                    <a:pt x="10" y="19"/>
                    <a:pt x="8" y="21"/>
                    <a:pt x="7" y="23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5"/>
                    <a:pt x="8" y="26"/>
                    <a:pt x="9" y="27"/>
                  </a:cubicBezTo>
                  <a:cubicBezTo>
                    <a:pt x="11" y="28"/>
                    <a:pt x="14" y="29"/>
                    <a:pt x="17" y="30"/>
                  </a:cubicBezTo>
                  <a:cubicBezTo>
                    <a:pt x="20" y="31"/>
                    <a:pt x="23" y="31"/>
                    <a:pt x="25" y="32"/>
                  </a:cubicBezTo>
                  <a:cubicBezTo>
                    <a:pt x="31" y="33"/>
                    <a:pt x="37" y="34"/>
                    <a:pt x="41" y="35"/>
                  </a:cubicBezTo>
                  <a:cubicBezTo>
                    <a:pt x="46" y="36"/>
                    <a:pt x="50" y="36"/>
                    <a:pt x="53" y="37"/>
                  </a:cubicBezTo>
                  <a:cubicBezTo>
                    <a:pt x="55" y="38"/>
                    <a:pt x="57" y="38"/>
                    <a:pt x="57" y="38"/>
                  </a:cubicBezTo>
                  <a:cubicBezTo>
                    <a:pt x="57" y="38"/>
                    <a:pt x="55" y="38"/>
                    <a:pt x="53" y="39"/>
                  </a:cubicBezTo>
                  <a:cubicBezTo>
                    <a:pt x="50" y="39"/>
                    <a:pt x="46" y="39"/>
                    <a:pt x="41" y="40"/>
                  </a:cubicBezTo>
                  <a:cubicBezTo>
                    <a:pt x="36" y="40"/>
                    <a:pt x="30" y="40"/>
                    <a:pt x="24" y="39"/>
                  </a:cubicBezTo>
                  <a:cubicBezTo>
                    <a:pt x="21" y="38"/>
                    <a:pt x="18" y="38"/>
                    <a:pt x="15" y="37"/>
                  </a:cubicBezTo>
                  <a:cubicBezTo>
                    <a:pt x="11" y="36"/>
                    <a:pt x="8" y="35"/>
                    <a:pt x="5" y="33"/>
                  </a:cubicBezTo>
                  <a:cubicBezTo>
                    <a:pt x="3" y="32"/>
                    <a:pt x="1" y="30"/>
                    <a:pt x="0" y="27"/>
                  </a:cubicBezTo>
                  <a:cubicBezTo>
                    <a:pt x="0" y="25"/>
                    <a:pt x="0" y="22"/>
                    <a:pt x="1" y="20"/>
                  </a:cubicBezTo>
                  <a:cubicBezTo>
                    <a:pt x="3" y="16"/>
                    <a:pt x="5" y="14"/>
                    <a:pt x="8" y="12"/>
                  </a:cubicBezTo>
                  <a:cubicBezTo>
                    <a:pt x="13" y="8"/>
                    <a:pt x="19" y="6"/>
                    <a:pt x="23" y="4"/>
                  </a:cubicBezTo>
                  <a:cubicBezTo>
                    <a:pt x="32" y="1"/>
                    <a:pt x="39" y="0"/>
                    <a:pt x="39" y="0"/>
                  </a:cubicBezTo>
                  <a:close/>
                </a:path>
              </a:pathLst>
            </a:custGeom>
            <a:solidFill>
              <a:srgbClr val="609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7" name="Freeform 9"/>
            <p:cNvSpPr/>
            <p:nvPr/>
          </p:nvSpPr>
          <p:spPr bwMode="auto">
            <a:xfrm>
              <a:off x="6877051" y="2179638"/>
              <a:ext cx="1268413" cy="974725"/>
            </a:xfrm>
            <a:custGeom>
              <a:avLst/>
              <a:gdLst>
                <a:gd name="T0" fmla="*/ 271 w 299"/>
                <a:gd name="T1" fmla="*/ 164 h 229"/>
                <a:gd name="T2" fmla="*/ 247 w 299"/>
                <a:gd name="T3" fmla="*/ 145 h 229"/>
                <a:gd name="T4" fmla="*/ 264 w 299"/>
                <a:gd name="T5" fmla="*/ 106 h 229"/>
                <a:gd name="T6" fmla="*/ 217 w 299"/>
                <a:gd name="T7" fmla="*/ 93 h 229"/>
                <a:gd name="T8" fmla="*/ 226 w 299"/>
                <a:gd name="T9" fmla="*/ 48 h 229"/>
                <a:gd name="T10" fmla="*/ 1 w 299"/>
                <a:gd name="T11" fmla="*/ 190 h 229"/>
                <a:gd name="T12" fmla="*/ 12 w 299"/>
                <a:gd name="T13" fmla="*/ 197 h 229"/>
                <a:gd name="T14" fmla="*/ 0 w 299"/>
                <a:gd name="T15" fmla="*/ 202 h 229"/>
                <a:gd name="T16" fmla="*/ 14 w 299"/>
                <a:gd name="T17" fmla="*/ 221 h 229"/>
                <a:gd name="T18" fmla="*/ 271 w 299"/>
                <a:gd name="T19" fmla="*/ 16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29">
                  <a:moveTo>
                    <a:pt x="271" y="164"/>
                  </a:moveTo>
                  <a:cubicBezTo>
                    <a:pt x="267" y="154"/>
                    <a:pt x="258" y="149"/>
                    <a:pt x="247" y="145"/>
                  </a:cubicBezTo>
                  <a:cubicBezTo>
                    <a:pt x="265" y="133"/>
                    <a:pt x="274" y="120"/>
                    <a:pt x="264" y="106"/>
                  </a:cubicBezTo>
                  <a:cubicBezTo>
                    <a:pt x="255" y="93"/>
                    <a:pt x="238" y="90"/>
                    <a:pt x="217" y="93"/>
                  </a:cubicBezTo>
                  <a:cubicBezTo>
                    <a:pt x="234" y="76"/>
                    <a:pt x="240" y="61"/>
                    <a:pt x="226" y="48"/>
                  </a:cubicBezTo>
                  <a:cubicBezTo>
                    <a:pt x="172" y="0"/>
                    <a:pt x="1" y="190"/>
                    <a:pt x="1" y="190"/>
                  </a:cubicBezTo>
                  <a:cubicBezTo>
                    <a:pt x="12" y="197"/>
                    <a:pt x="12" y="197"/>
                    <a:pt x="12" y="197"/>
                  </a:cubicBezTo>
                  <a:cubicBezTo>
                    <a:pt x="4" y="200"/>
                    <a:pt x="0" y="202"/>
                    <a:pt x="0" y="202"/>
                  </a:cubicBezTo>
                  <a:cubicBezTo>
                    <a:pt x="14" y="221"/>
                    <a:pt x="14" y="221"/>
                    <a:pt x="14" y="221"/>
                  </a:cubicBezTo>
                  <a:cubicBezTo>
                    <a:pt x="14" y="221"/>
                    <a:pt x="299" y="229"/>
                    <a:pt x="271" y="164"/>
                  </a:cubicBezTo>
                  <a:close/>
                </a:path>
              </a:pathLst>
            </a:custGeom>
            <a:solidFill>
              <a:srgbClr val="459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8" name="Freeform 10"/>
            <p:cNvSpPr/>
            <p:nvPr/>
          </p:nvSpPr>
          <p:spPr bwMode="auto">
            <a:xfrm>
              <a:off x="4975226" y="2336800"/>
              <a:ext cx="336550" cy="336550"/>
            </a:xfrm>
            <a:custGeom>
              <a:avLst/>
              <a:gdLst>
                <a:gd name="T0" fmla="*/ 79 w 79"/>
                <a:gd name="T1" fmla="*/ 10 h 79"/>
                <a:gd name="T2" fmla="*/ 3 w 79"/>
                <a:gd name="T3" fmla="*/ 9 h 79"/>
                <a:gd name="T4" fmla="*/ 54 w 79"/>
                <a:gd name="T5" fmla="*/ 79 h 79"/>
                <a:gd name="T6" fmla="*/ 79 w 79"/>
                <a:gd name="T7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9">
                  <a:moveTo>
                    <a:pt x="79" y="10"/>
                  </a:moveTo>
                  <a:cubicBezTo>
                    <a:pt x="79" y="10"/>
                    <a:pt x="6" y="0"/>
                    <a:pt x="3" y="9"/>
                  </a:cubicBezTo>
                  <a:cubicBezTo>
                    <a:pt x="0" y="18"/>
                    <a:pt x="54" y="79"/>
                    <a:pt x="54" y="79"/>
                  </a:cubicBezTo>
                  <a:lnTo>
                    <a:pt x="79" y="10"/>
                  </a:lnTo>
                  <a:close/>
                </a:path>
              </a:pathLst>
            </a:custGeom>
            <a:solidFill>
              <a:srgbClr val="453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9" name="Freeform 11"/>
            <p:cNvSpPr/>
            <p:nvPr/>
          </p:nvSpPr>
          <p:spPr bwMode="auto">
            <a:xfrm>
              <a:off x="5124451" y="2108200"/>
              <a:ext cx="2044700" cy="1744663"/>
            </a:xfrm>
            <a:custGeom>
              <a:avLst/>
              <a:gdLst>
                <a:gd name="T0" fmla="*/ 219 w 482"/>
                <a:gd name="T1" fmla="*/ 131 h 410"/>
                <a:gd name="T2" fmla="*/ 184 w 482"/>
                <a:gd name="T3" fmla="*/ 71 h 410"/>
                <a:gd name="T4" fmla="*/ 18 w 482"/>
                <a:gd name="T5" fmla="*/ 86 h 410"/>
                <a:gd name="T6" fmla="*/ 21 w 482"/>
                <a:gd name="T7" fmla="*/ 239 h 410"/>
                <a:gd name="T8" fmla="*/ 87 w 482"/>
                <a:gd name="T9" fmla="*/ 335 h 410"/>
                <a:gd name="T10" fmla="*/ 287 w 482"/>
                <a:gd name="T11" fmla="*/ 376 h 410"/>
                <a:gd name="T12" fmla="*/ 457 w 482"/>
                <a:gd name="T13" fmla="*/ 238 h 410"/>
                <a:gd name="T14" fmla="*/ 397 w 482"/>
                <a:gd name="T15" fmla="*/ 183 h 410"/>
                <a:gd name="T16" fmla="*/ 291 w 482"/>
                <a:gd name="T17" fmla="*/ 152 h 410"/>
                <a:gd name="T18" fmla="*/ 219 w 482"/>
                <a:gd name="T19" fmla="*/ 13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2" h="410">
                  <a:moveTo>
                    <a:pt x="219" y="131"/>
                  </a:moveTo>
                  <a:cubicBezTo>
                    <a:pt x="205" y="119"/>
                    <a:pt x="205" y="91"/>
                    <a:pt x="184" y="71"/>
                  </a:cubicBezTo>
                  <a:cubicBezTo>
                    <a:pt x="113" y="0"/>
                    <a:pt x="35" y="48"/>
                    <a:pt x="18" y="86"/>
                  </a:cubicBezTo>
                  <a:cubicBezTo>
                    <a:pt x="0" y="124"/>
                    <a:pt x="9" y="209"/>
                    <a:pt x="21" y="239"/>
                  </a:cubicBezTo>
                  <a:cubicBezTo>
                    <a:pt x="35" y="275"/>
                    <a:pt x="57" y="310"/>
                    <a:pt x="87" y="335"/>
                  </a:cubicBezTo>
                  <a:cubicBezTo>
                    <a:pt x="147" y="383"/>
                    <a:pt x="225" y="410"/>
                    <a:pt x="287" y="376"/>
                  </a:cubicBezTo>
                  <a:cubicBezTo>
                    <a:pt x="336" y="349"/>
                    <a:pt x="412" y="271"/>
                    <a:pt x="457" y="238"/>
                  </a:cubicBezTo>
                  <a:cubicBezTo>
                    <a:pt x="482" y="220"/>
                    <a:pt x="405" y="186"/>
                    <a:pt x="397" y="183"/>
                  </a:cubicBezTo>
                  <a:cubicBezTo>
                    <a:pt x="363" y="172"/>
                    <a:pt x="326" y="159"/>
                    <a:pt x="291" y="152"/>
                  </a:cubicBezTo>
                  <a:cubicBezTo>
                    <a:pt x="270" y="148"/>
                    <a:pt x="234" y="143"/>
                    <a:pt x="219" y="131"/>
                  </a:cubicBezTo>
                  <a:close/>
                </a:path>
              </a:pathLst>
            </a:custGeom>
            <a:solidFill>
              <a:srgbClr val="459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0" name="Freeform 12"/>
            <p:cNvSpPr/>
            <p:nvPr/>
          </p:nvSpPr>
          <p:spPr bwMode="auto">
            <a:xfrm>
              <a:off x="5162551" y="2882900"/>
              <a:ext cx="1892300" cy="969963"/>
            </a:xfrm>
            <a:custGeom>
              <a:avLst/>
              <a:gdLst>
                <a:gd name="T0" fmla="*/ 358 w 446"/>
                <a:gd name="T1" fmla="*/ 67 h 228"/>
                <a:gd name="T2" fmla="*/ 77 w 446"/>
                <a:gd name="T3" fmla="*/ 37 h 228"/>
                <a:gd name="T4" fmla="*/ 0 w 446"/>
                <a:gd name="T5" fmla="*/ 0 h 228"/>
                <a:gd name="T6" fmla="*/ 12 w 446"/>
                <a:gd name="T7" fmla="*/ 57 h 228"/>
                <a:gd name="T8" fmla="*/ 78 w 446"/>
                <a:gd name="T9" fmla="*/ 153 h 228"/>
                <a:gd name="T10" fmla="*/ 278 w 446"/>
                <a:gd name="T11" fmla="*/ 194 h 228"/>
                <a:gd name="T12" fmla="*/ 446 w 446"/>
                <a:gd name="T13" fmla="*/ 58 h 228"/>
                <a:gd name="T14" fmla="*/ 358 w 446"/>
                <a:gd name="T15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6" h="228">
                  <a:moveTo>
                    <a:pt x="358" y="67"/>
                  </a:moveTo>
                  <a:cubicBezTo>
                    <a:pt x="292" y="97"/>
                    <a:pt x="143" y="56"/>
                    <a:pt x="77" y="37"/>
                  </a:cubicBezTo>
                  <a:cubicBezTo>
                    <a:pt x="40" y="27"/>
                    <a:pt x="16" y="12"/>
                    <a:pt x="0" y="0"/>
                  </a:cubicBezTo>
                  <a:cubicBezTo>
                    <a:pt x="3" y="23"/>
                    <a:pt x="7" y="44"/>
                    <a:pt x="12" y="57"/>
                  </a:cubicBezTo>
                  <a:cubicBezTo>
                    <a:pt x="26" y="93"/>
                    <a:pt x="48" y="128"/>
                    <a:pt x="78" y="153"/>
                  </a:cubicBezTo>
                  <a:cubicBezTo>
                    <a:pt x="138" y="201"/>
                    <a:pt x="216" y="228"/>
                    <a:pt x="278" y="194"/>
                  </a:cubicBezTo>
                  <a:cubicBezTo>
                    <a:pt x="326" y="168"/>
                    <a:pt x="400" y="92"/>
                    <a:pt x="446" y="58"/>
                  </a:cubicBezTo>
                  <a:cubicBezTo>
                    <a:pt x="432" y="42"/>
                    <a:pt x="407" y="46"/>
                    <a:pt x="358" y="67"/>
                  </a:cubicBezTo>
                  <a:close/>
                </a:path>
              </a:pathLst>
            </a:custGeom>
            <a:solidFill>
              <a:srgbClr val="F4D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1" name="Freeform 13"/>
            <p:cNvSpPr/>
            <p:nvPr/>
          </p:nvSpPr>
          <p:spPr bwMode="auto">
            <a:xfrm>
              <a:off x="5154613" y="2362200"/>
              <a:ext cx="690563" cy="612775"/>
            </a:xfrm>
            <a:custGeom>
              <a:avLst/>
              <a:gdLst>
                <a:gd name="T0" fmla="*/ 143 w 163"/>
                <a:gd name="T1" fmla="*/ 102 h 144"/>
                <a:gd name="T2" fmla="*/ 88 w 163"/>
                <a:gd name="T3" fmla="*/ 11 h 144"/>
                <a:gd name="T4" fmla="*/ 32 w 163"/>
                <a:gd name="T5" fmla="*/ 0 h 144"/>
                <a:gd name="T6" fmla="*/ 11 w 163"/>
                <a:gd name="T7" fmla="*/ 26 h 144"/>
                <a:gd name="T8" fmla="*/ 1 w 163"/>
                <a:gd name="T9" fmla="*/ 98 h 144"/>
                <a:gd name="T10" fmla="*/ 143 w 163"/>
                <a:gd name="T11" fmla="*/ 10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44">
                  <a:moveTo>
                    <a:pt x="143" y="102"/>
                  </a:moveTo>
                  <a:cubicBezTo>
                    <a:pt x="163" y="71"/>
                    <a:pt x="143" y="15"/>
                    <a:pt x="88" y="11"/>
                  </a:cubicBezTo>
                  <a:cubicBezTo>
                    <a:pt x="51" y="9"/>
                    <a:pt x="37" y="3"/>
                    <a:pt x="32" y="0"/>
                  </a:cubicBezTo>
                  <a:cubicBezTo>
                    <a:pt x="22" y="8"/>
                    <a:pt x="15" y="17"/>
                    <a:pt x="11" y="26"/>
                  </a:cubicBezTo>
                  <a:cubicBezTo>
                    <a:pt x="3" y="44"/>
                    <a:pt x="0" y="71"/>
                    <a:pt x="1" y="98"/>
                  </a:cubicBezTo>
                  <a:cubicBezTo>
                    <a:pt x="55" y="144"/>
                    <a:pt x="127" y="128"/>
                    <a:pt x="143" y="102"/>
                  </a:cubicBezTo>
                  <a:close/>
                </a:path>
              </a:pathLst>
            </a:custGeom>
            <a:solidFill>
              <a:srgbClr val="BA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2" name="Freeform 14"/>
            <p:cNvSpPr/>
            <p:nvPr/>
          </p:nvSpPr>
          <p:spPr bwMode="auto">
            <a:xfrm>
              <a:off x="5157788" y="2486025"/>
              <a:ext cx="661988" cy="488950"/>
            </a:xfrm>
            <a:custGeom>
              <a:avLst/>
              <a:gdLst>
                <a:gd name="T0" fmla="*/ 129 w 156"/>
                <a:gd name="T1" fmla="*/ 0 h 115"/>
                <a:gd name="T2" fmla="*/ 131 w 156"/>
                <a:gd name="T3" fmla="*/ 60 h 115"/>
                <a:gd name="T4" fmla="*/ 0 w 156"/>
                <a:gd name="T5" fmla="*/ 64 h 115"/>
                <a:gd name="T6" fmla="*/ 0 w 156"/>
                <a:gd name="T7" fmla="*/ 69 h 115"/>
                <a:gd name="T8" fmla="*/ 142 w 156"/>
                <a:gd name="T9" fmla="*/ 73 h 115"/>
                <a:gd name="T10" fmla="*/ 129 w 156"/>
                <a:gd name="T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15">
                  <a:moveTo>
                    <a:pt x="129" y="0"/>
                  </a:moveTo>
                  <a:cubicBezTo>
                    <a:pt x="141" y="19"/>
                    <a:pt x="142" y="43"/>
                    <a:pt x="131" y="60"/>
                  </a:cubicBezTo>
                  <a:cubicBezTo>
                    <a:pt x="116" y="84"/>
                    <a:pt x="52" y="100"/>
                    <a:pt x="0" y="64"/>
                  </a:cubicBezTo>
                  <a:cubicBezTo>
                    <a:pt x="0" y="66"/>
                    <a:pt x="0" y="68"/>
                    <a:pt x="0" y="69"/>
                  </a:cubicBezTo>
                  <a:cubicBezTo>
                    <a:pt x="54" y="115"/>
                    <a:pt x="126" y="99"/>
                    <a:pt x="142" y="73"/>
                  </a:cubicBezTo>
                  <a:cubicBezTo>
                    <a:pt x="156" y="52"/>
                    <a:pt x="151" y="20"/>
                    <a:pt x="129" y="0"/>
                  </a:cubicBezTo>
                  <a:close/>
                </a:path>
              </a:pathLst>
            </a:custGeom>
            <a:solidFill>
              <a:srgbClr val="E4D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3" name="Freeform 15"/>
            <p:cNvSpPr/>
            <p:nvPr/>
          </p:nvSpPr>
          <p:spPr bwMode="auto">
            <a:xfrm>
              <a:off x="5357813" y="2439988"/>
              <a:ext cx="254000" cy="255588"/>
            </a:xfrm>
            <a:custGeom>
              <a:avLst/>
              <a:gdLst>
                <a:gd name="T0" fmla="*/ 58 w 60"/>
                <a:gd name="T1" fmla="*/ 35 h 60"/>
                <a:gd name="T2" fmla="*/ 26 w 60"/>
                <a:gd name="T3" fmla="*/ 58 h 60"/>
                <a:gd name="T4" fmla="*/ 2 w 60"/>
                <a:gd name="T5" fmla="*/ 26 h 60"/>
                <a:gd name="T6" fmla="*/ 34 w 60"/>
                <a:gd name="T7" fmla="*/ 3 h 60"/>
                <a:gd name="T8" fmla="*/ 58 w 60"/>
                <a:gd name="T9" fmla="*/ 3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5"/>
                  </a:moveTo>
                  <a:cubicBezTo>
                    <a:pt x="56" y="50"/>
                    <a:pt x="41" y="60"/>
                    <a:pt x="26" y="58"/>
                  </a:cubicBezTo>
                  <a:cubicBezTo>
                    <a:pt x="11" y="56"/>
                    <a:pt x="0" y="41"/>
                    <a:pt x="2" y="26"/>
                  </a:cubicBezTo>
                  <a:cubicBezTo>
                    <a:pt x="5" y="11"/>
                    <a:pt x="19" y="0"/>
                    <a:pt x="34" y="3"/>
                  </a:cubicBezTo>
                  <a:cubicBezTo>
                    <a:pt x="50" y="5"/>
                    <a:pt x="60" y="19"/>
                    <a:pt x="58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4" name="Freeform 16"/>
            <p:cNvSpPr/>
            <p:nvPr/>
          </p:nvSpPr>
          <p:spPr bwMode="auto">
            <a:xfrm>
              <a:off x="5387976" y="2473325"/>
              <a:ext cx="195263" cy="192088"/>
            </a:xfrm>
            <a:custGeom>
              <a:avLst/>
              <a:gdLst>
                <a:gd name="T0" fmla="*/ 44 w 46"/>
                <a:gd name="T1" fmla="*/ 26 h 45"/>
                <a:gd name="T2" fmla="*/ 20 w 46"/>
                <a:gd name="T3" fmla="*/ 43 h 45"/>
                <a:gd name="T4" fmla="*/ 2 w 46"/>
                <a:gd name="T5" fmla="*/ 19 h 45"/>
                <a:gd name="T6" fmla="*/ 26 w 46"/>
                <a:gd name="T7" fmla="*/ 1 h 45"/>
                <a:gd name="T8" fmla="*/ 44 w 46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4" y="26"/>
                  </a:moveTo>
                  <a:cubicBezTo>
                    <a:pt x="42" y="37"/>
                    <a:pt x="32" y="45"/>
                    <a:pt x="20" y="43"/>
                  </a:cubicBezTo>
                  <a:cubicBezTo>
                    <a:pt x="8" y="42"/>
                    <a:pt x="0" y="31"/>
                    <a:pt x="2" y="19"/>
                  </a:cubicBezTo>
                  <a:cubicBezTo>
                    <a:pt x="4" y="8"/>
                    <a:pt x="15" y="0"/>
                    <a:pt x="26" y="1"/>
                  </a:cubicBezTo>
                  <a:cubicBezTo>
                    <a:pt x="38" y="3"/>
                    <a:pt x="46" y="14"/>
                    <a:pt x="44" y="26"/>
                  </a:cubicBezTo>
                  <a:close/>
                </a:path>
              </a:pathLst>
            </a:custGeom>
            <a:solidFill>
              <a:srgbClr val="1D2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5" name="Freeform 17"/>
            <p:cNvSpPr/>
            <p:nvPr/>
          </p:nvSpPr>
          <p:spPr bwMode="auto">
            <a:xfrm>
              <a:off x="7034213" y="2579688"/>
              <a:ext cx="720725" cy="382588"/>
            </a:xfrm>
            <a:custGeom>
              <a:avLst/>
              <a:gdLst>
                <a:gd name="T0" fmla="*/ 0 w 170"/>
                <a:gd name="T1" fmla="*/ 90 h 90"/>
                <a:gd name="T2" fmla="*/ 26 w 170"/>
                <a:gd name="T3" fmla="*/ 74 h 90"/>
                <a:gd name="T4" fmla="*/ 38 w 170"/>
                <a:gd name="T5" fmla="*/ 66 h 90"/>
                <a:gd name="T6" fmla="*/ 52 w 170"/>
                <a:gd name="T7" fmla="*/ 58 h 90"/>
                <a:gd name="T8" fmla="*/ 68 w 170"/>
                <a:gd name="T9" fmla="*/ 50 h 90"/>
                <a:gd name="T10" fmla="*/ 83 w 170"/>
                <a:gd name="T11" fmla="*/ 41 h 90"/>
                <a:gd name="T12" fmla="*/ 99 w 170"/>
                <a:gd name="T13" fmla="*/ 33 h 90"/>
                <a:gd name="T14" fmla="*/ 115 w 170"/>
                <a:gd name="T15" fmla="*/ 25 h 90"/>
                <a:gd name="T16" fmla="*/ 143 w 170"/>
                <a:gd name="T17" fmla="*/ 12 h 90"/>
                <a:gd name="T18" fmla="*/ 170 w 170"/>
                <a:gd name="T19" fmla="*/ 0 h 90"/>
                <a:gd name="T20" fmla="*/ 145 w 170"/>
                <a:gd name="T21" fmla="*/ 16 h 90"/>
                <a:gd name="T22" fmla="*/ 118 w 170"/>
                <a:gd name="T23" fmla="*/ 31 h 90"/>
                <a:gd name="T24" fmla="*/ 103 w 170"/>
                <a:gd name="T25" fmla="*/ 40 h 90"/>
                <a:gd name="T26" fmla="*/ 87 w 170"/>
                <a:gd name="T27" fmla="*/ 48 h 90"/>
                <a:gd name="T28" fmla="*/ 71 w 170"/>
                <a:gd name="T29" fmla="*/ 56 h 90"/>
                <a:gd name="T30" fmla="*/ 56 w 170"/>
                <a:gd name="T31" fmla="*/ 64 h 90"/>
                <a:gd name="T32" fmla="*/ 41 w 170"/>
                <a:gd name="T33" fmla="*/ 71 h 90"/>
                <a:gd name="T34" fmla="*/ 28 w 170"/>
                <a:gd name="T35" fmla="*/ 78 h 90"/>
                <a:gd name="T36" fmla="*/ 0 w 170"/>
                <a:gd name="T3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" h="90">
                  <a:moveTo>
                    <a:pt x="0" y="90"/>
                  </a:moveTo>
                  <a:cubicBezTo>
                    <a:pt x="0" y="90"/>
                    <a:pt x="10" y="83"/>
                    <a:pt x="26" y="74"/>
                  </a:cubicBezTo>
                  <a:cubicBezTo>
                    <a:pt x="30" y="71"/>
                    <a:pt x="34" y="69"/>
                    <a:pt x="38" y="66"/>
                  </a:cubicBezTo>
                  <a:cubicBezTo>
                    <a:pt x="43" y="64"/>
                    <a:pt x="48" y="61"/>
                    <a:pt x="52" y="58"/>
                  </a:cubicBezTo>
                  <a:cubicBezTo>
                    <a:pt x="57" y="56"/>
                    <a:pt x="62" y="53"/>
                    <a:pt x="68" y="50"/>
                  </a:cubicBezTo>
                  <a:cubicBezTo>
                    <a:pt x="73" y="47"/>
                    <a:pt x="78" y="44"/>
                    <a:pt x="83" y="41"/>
                  </a:cubicBezTo>
                  <a:cubicBezTo>
                    <a:pt x="89" y="39"/>
                    <a:pt x="94" y="36"/>
                    <a:pt x="99" y="33"/>
                  </a:cubicBezTo>
                  <a:cubicBezTo>
                    <a:pt x="105" y="30"/>
                    <a:pt x="110" y="28"/>
                    <a:pt x="115" y="25"/>
                  </a:cubicBezTo>
                  <a:cubicBezTo>
                    <a:pt x="125" y="20"/>
                    <a:pt x="134" y="16"/>
                    <a:pt x="143" y="12"/>
                  </a:cubicBezTo>
                  <a:cubicBezTo>
                    <a:pt x="159" y="4"/>
                    <a:pt x="170" y="0"/>
                    <a:pt x="170" y="0"/>
                  </a:cubicBezTo>
                  <a:cubicBezTo>
                    <a:pt x="170" y="0"/>
                    <a:pt x="160" y="7"/>
                    <a:pt x="145" y="16"/>
                  </a:cubicBezTo>
                  <a:cubicBezTo>
                    <a:pt x="137" y="20"/>
                    <a:pt x="128" y="26"/>
                    <a:pt x="118" y="31"/>
                  </a:cubicBezTo>
                  <a:cubicBezTo>
                    <a:pt x="113" y="34"/>
                    <a:pt x="108" y="37"/>
                    <a:pt x="103" y="40"/>
                  </a:cubicBezTo>
                  <a:cubicBezTo>
                    <a:pt x="98" y="42"/>
                    <a:pt x="92" y="45"/>
                    <a:pt x="87" y="48"/>
                  </a:cubicBezTo>
                  <a:cubicBezTo>
                    <a:pt x="82" y="51"/>
                    <a:pt x="76" y="54"/>
                    <a:pt x="71" y="56"/>
                  </a:cubicBezTo>
                  <a:cubicBezTo>
                    <a:pt x="66" y="59"/>
                    <a:pt x="61" y="62"/>
                    <a:pt x="56" y="64"/>
                  </a:cubicBezTo>
                  <a:cubicBezTo>
                    <a:pt x="51" y="67"/>
                    <a:pt x="46" y="69"/>
                    <a:pt x="41" y="71"/>
                  </a:cubicBezTo>
                  <a:cubicBezTo>
                    <a:pt x="36" y="74"/>
                    <a:pt x="32" y="76"/>
                    <a:pt x="28" y="78"/>
                  </a:cubicBezTo>
                  <a:cubicBezTo>
                    <a:pt x="11" y="85"/>
                    <a:pt x="0" y="90"/>
                    <a:pt x="0" y="90"/>
                  </a:cubicBezTo>
                  <a:close/>
                </a:path>
              </a:pathLst>
            </a:custGeom>
            <a:solidFill>
              <a:srgbClr val="216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6" name="Freeform 18"/>
            <p:cNvSpPr/>
            <p:nvPr/>
          </p:nvSpPr>
          <p:spPr bwMode="auto">
            <a:xfrm>
              <a:off x="7102476" y="2814638"/>
              <a:ext cx="788988" cy="207963"/>
            </a:xfrm>
            <a:custGeom>
              <a:avLst/>
              <a:gdLst>
                <a:gd name="T0" fmla="*/ 0 w 186"/>
                <a:gd name="T1" fmla="*/ 49 h 49"/>
                <a:gd name="T2" fmla="*/ 29 w 186"/>
                <a:gd name="T3" fmla="*/ 39 h 49"/>
                <a:gd name="T4" fmla="*/ 42 w 186"/>
                <a:gd name="T5" fmla="*/ 35 h 49"/>
                <a:gd name="T6" fmla="*/ 58 w 186"/>
                <a:gd name="T7" fmla="*/ 30 h 49"/>
                <a:gd name="T8" fmla="*/ 75 w 186"/>
                <a:gd name="T9" fmla="*/ 25 h 49"/>
                <a:gd name="T10" fmla="*/ 92 w 186"/>
                <a:gd name="T11" fmla="*/ 21 h 49"/>
                <a:gd name="T12" fmla="*/ 109 w 186"/>
                <a:gd name="T13" fmla="*/ 16 h 49"/>
                <a:gd name="T14" fmla="*/ 126 w 186"/>
                <a:gd name="T15" fmla="*/ 12 h 49"/>
                <a:gd name="T16" fmla="*/ 156 w 186"/>
                <a:gd name="T17" fmla="*/ 6 h 49"/>
                <a:gd name="T18" fmla="*/ 186 w 186"/>
                <a:gd name="T19" fmla="*/ 0 h 49"/>
                <a:gd name="T20" fmla="*/ 157 w 186"/>
                <a:gd name="T21" fmla="*/ 10 h 49"/>
                <a:gd name="T22" fmla="*/ 128 w 186"/>
                <a:gd name="T23" fmla="*/ 19 h 49"/>
                <a:gd name="T24" fmla="*/ 111 w 186"/>
                <a:gd name="T25" fmla="*/ 23 h 49"/>
                <a:gd name="T26" fmla="*/ 94 w 186"/>
                <a:gd name="T27" fmla="*/ 28 h 49"/>
                <a:gd name="T28" fmla="*/ 77 w 186"/>
                <a:gd name="T29" fmla="*/ 32 h 49"/>
                <a:gd name="T30" fmla="*/ 60 w 186"/>
                <a:gd name="T31" fmla="*/ 37 h 49"/>
                <a:gd name="T32" fmla="*/ 44 w 186"/>
                <a:gd name="T33" fmla="*/ 40 h 49"/>
                <a:gd name="T34" fmla="*/ 30 w 186"/>
                <a:gd name="T35" fmla="*/ 43 h 49"/>
                <a:gd name="T36" fmla="*/ 0 w 186"/>
                <a:gd name="T3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9">
                  <a:moveTo>
                    <a:pt x="0" y="49"/>
                  </a:moveTo>
                  <a:cubicBezTo>
                    <a:pt x="0" y="49"/>
                    <a:pt x="11" y="44"/>
                    <a:pt x="29" y="39"/>
                  </a:cubicBezTo>
                  <a:cubicBezTo>
                    <a:pt x="33" y="38"/>
                    <a:pt x="37" y="36"/>
                    <a:pt x="42" y="35"/>
                  </a:cubicBezTo>
                  <a:cubicBezTo>
                    <a:pt x="47" y="33"/>
                    <a:pt x="53" y="32"/>
                    <a:pt x="58" y="30"/>
                  </a:cubicBezTo>
                  <a:cubicBezTo>
                    <a:pt x="63" y="29"/>
                    <a:pt x="69" y="27"/>
                    <a:pt x="75" y="25"/>
                  </a:cubicBezTo>
                  <a:cubicBezTo>
                    <a:pt x="80" y="24"/>
                    <a:pt x="86" y="22"/>
                    <a:pt x="92" y="21"/>
                  </a:cubicBezTo>
                  <a:cubicBezTo>
                    <a:pt x="98" y="19"/>
                    <a:pt x="104" y="18"/>
                    <a:pt x="109" y="16"/>
                  </a:cubicBezTo>
                  <a:cubicBezTo>
                    <a:pt x="115" y="15"/>
                    <a:pt x="121" y="14"/>
                    <a:pt x="126" y="12"/>
                  </a:cubicBezTo>
                  <a:cubicBezTo>
                    <a:pt x="137" y="10"/>
                    <a:pt x="147" y="7"/>
                    <a:pt x="156" y="6"/>
                  </a:cubicBezTo>
                  <a:cubicBezTo>
                    <a:pt x="174" y="2"/>
                    <a:pt x="186" y="0"/>
                    <a:pt x="186" y="0"/>
                  </a:cubicBezTo>
                  <a:cubicBezTo>
                    <a:pt x="186" y="0"/>
                    <a:pt x="174" y="4"/>
                    <a:pt x="157" y="10"/>
                  </a:cubicBezTo>
                  <a:cubicBezTo>
                    <a:pt x="149" y="13"/>
                    <a:pt x="139" y="16"/>
                    <a:pt x="128" y="19"/>
                  </a:cubicBezTo>
                  <a:cubicBezTo>
                    <a:pt x="122" y="20"/>
                    <a:pt x="117" y="22"/>
                    <a:pt x="111" y="23"/>
                  </a:cubicBezTo>
                  <a:cubicBezTo>
                    <a:pt x="105" y="25"/>
                    <a:pt x="100" y="27"/>
                    <a:pt x="94" y="28"/>
                  </a:cubicBezTo>
                  <a:cubicBezTo>
                    <a:pt x="88" y="30"/>
                    <a:pt x="82" y="31"/>
                    <a:pt x="77" y="32"/>
                  </a:cubicBezTo>
                  <a:cubicBezTo>
                    <a:pt x="71" y="34"/>
                    <a:pt x="65" y="35"/>
                    <a:pt x="60" y="37"/>
                  </a:cubicBezTo>
                  <a:cubicBezTo>
                    <a:pt x="54" y="38"/>
                    <a:pt x="49" y="39"/>
                    <a:pt x="44" y="40"/>
                  </a:cubicBezTo>
                  <a:cubicBezTo>
                    <a:pt x="39" y="41"/>
                    <a:pt x="34" y="42"/>
                    <a:pt x="30" y="43"/>
                  </a:cubicBezTo>
                  <a:cubicBezTo>
                    <a:pt x="12" y="47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216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7" name="Freeform 19"/>
            <p:cNvSpPr/>
            <p:nvPr/>
          </p:nvSpPr>
          <p:spPr bwMode="auto">
            <a:xfrm>
              <a:off x="5297488" y="3095625"/>
              <a:ext cx="47625" cy="109538"/>
            </a:xfrm>
            <a:custGeom>
              <a:avLst/>
              <a:gdLst>
                <a:gd name="T0" fmla="*/ 1 w 11"/>
                <a:gd name="T1" fmla="*/ 0 h 26"/>
                <a:gd name="T2" fmla="*/ 2 w 11"/>
                <a:gd name="T3" fmla="*/ 0 h 26"/>
                <a:gd name="T4" fmla="*/ 4 w 11"/>
                <a:gd name="T5" fmla="*/ 3 h 26"/>
                <a:gd name="T6" fmla="*/ 9 w 11"/>
                <a:gd name="T7" fmla="*/ 11 h 26"/>
                <a:gd name="T8" fmla="*/ 11 w 11"/>
                <a:gd name="T9" fmla="*/ 21 h 26"/>
                <a:gd name="T10" fmla="*/ 11 w 11"/>
                <a:gd name="T11" fmla="*/ 24 h 26"/>
                <a:gd name="T12" fmla="*/ 11 w 11"/>
                <a:gd name="T13" fmla="*/ 26 h 26"/>
                <a:gd name="T14" fmla="*/ 10 w 11"/>
                <a:gd name="T15" fmla="*/ 25 h 26"/>
                <a:gd name="T16" fmla="*/ 7 w 11"/>
                <a:gd name="T17" fmla="*/ 22 h 26"/>
                <a:gd name="T18" fmla="*/ 2 w 11"/>
                <a:gd name="T19" fmla="*/ 14 h 26"/>
                <a:gd name="T20" fmla="*/ 0 w 11"/>
                <a:gd name="T21" fmla="*/ 4 h 26"/>
                <a:gd name="T22" fmla="*/ 0 w 11"/>
                <a:gd name="T23" fmla="*/ 1 h 26"/>
                <a:gd name="T24" fmla="*/ 1 w 11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6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6" y="5"/>
                    <a:pt x="8" y="8"/>
                    <a:pt x="9" y="11"/>
                  </a:cubicBezTo>
                  <a:cubicBezTo>
                    <a:pt x="11" y="14"/>
                    <a:pt x="11" y="18"/>
                    <a:pt x="11" y="21"/>
                  </a:cubicBezTo>
                  <a:cubicBezTo>
                    <a:pt x="11" y="22"/>
                    <a:pt x="11" y="23"/>
                    <a:pt x="11" y="24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6"/>
                    <a:pt x="10" y="25"/>
                    <a:pt x="10" y="25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5" y="20"/>
                    <a:pt x="3" y="17"/>
                    <a:pt x="2" y="14"/>
                  </a:cubicBezTo>
                  <a:cubicBezTo>
                    <a:pt x="1" y="11"/>
                    <a:pt x="0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8" name="Freeform 20"/>
            <p:cNvSpPr/>
            <p:nvPr/>
          </p:nvSpPr>
          <p:spPr bwMode="auto">
            <a:xfrm>
              <a:off x="5441951" y="3154363"/>
              <a:ext cx="42863" cy="119063"/>
            </a:xfrm>
            <a:custGeom>
              <a:avLst/>
              <a:gdLst>
                <a:gd name="T0" fmla="*/ 2 w 10"/>
                <a:gd name="T1" fmla="*/ 0 h 28"/>
                <a:gd name="T2" fmla="*/ 3 w 10"/>
                <a:gd name="T3" fmla="*/ 1 h 28"/>
                <a:gd name="T4" fmla="*/ 5 w 10"/>
                <a:gd name="T5" fmla="*/ 4 h 28"/>
                <a:gd name="T6" fmla="*/ 9 w 10"/>
                <a:gd name="T7" fmla="*/ 13 h 28"/>
                <a:gd name="T8" fmla="*/ 10 w 10"/>
                <a:gd name="T9" fmla="*/ 23 h 28"/>
                <a:gd name="T10" fmla="*/ 9 w 10"/>
                <a:gd name="T11" fmla="*/ 27 h 28"/>
                <a:gd name="T12" fmla="*/ 9 w 10"/>
                <a:gd name="T13" fmla="*/ 28 h 28"/>
                <a:gd name="T14" fmla="*/ 8 w 10"/>
                <a:gd name="T15" fmla="*/ 27 h 28"/>
                <a:gd name="T16" fmla="*/ 6 w 10"/>
                <a:gd name="T17" fmla="*/ 24 h 28"/>
                <a:gd name="T18" fmla="*/ 2 w 10"/>
                <a:gd name="T19" fmla="*/ 15 h 28"/>
                <a:gd name="T20" fmla="*/ 1 w 10"/>
                <a:gd name="T21" fmla="*/ 5 h 28"/>
                <a:gd name="T22" fmla="*/ 1 w 10"/>
                <a:gd name="T23" fmla="*/ 1 h 28"/>
                <a:gd name="T24" fmla="*/ 2 w 10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28">
                  <a:moveTo>
                    <a:pt x="2" y="0"/>
                  </a:moveTo>
                  <a:cubicBezTo>
                    <a:pt x="2" y="0"/>
                    <a:pt x="2" y="0"/>
                    <a:pt x="3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7" y="6"/>
                    <a:pt x="8" y="10"/>
                    <a:pt x="9" y="13"/>
                  </a:cubicBezTo>
                  <a:cubicBezTo>
                    <a:pt x="10" y="17"/>
                    <a:pt x="10" y="20"/>
                    <a:pt x="10" y="23"/>
                  </a:cubicBezTo>
                  <a:cubicBezTo>
                    <a:pt x="10" y="25"/>
                    <a:pt x="10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8" y="27"/>
                  </a:cubicBezTo>
                  <a:cubicBezTo>
                    <a:pt x="7" y="27"/>
                    <a:pt x="7" y="26"/>
                    <a:pt x="6" y="24"/>
                  </a:cubicBezTo>
                  <a:cubicBezTo>
                    <a:pt x="4" y="22"/>
                    <a:pt x="3" y="19"/>
                    <a:pt x="2" y="15"/>
                  </a:cubicBezTo>
                  <a:cubicBezTo>
                    <a:pt x="1" y="12"/>
                    <a:pt x="0" y="8"/>
                    <a:pt x="1" y="5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9" name="Freeform 21"/>
            <p:cNvSpPr/>
            <p:nvPr/>
          </p:nvSpPr>
          <p:spPr bwMode="auto">
            <a:xfrm>
              <a:off x="5578476" y="3162300"/>
              <a:ext cx="38100" cy="111125"/>
            </a:xfrm>
            <a:custGeom>
              <a:avLst/>
              <a:gdLst>
                <a:gd name="T0" fmla="*/ 2 w 9"/>
                <a:gd name="T1" fmla="*/ 0 h 26"/>
                <a:gd name="T2" fmla="*/ 3 w 9"/>
                <a:gd name="T3" fmla="*/ 1 h 26"/>
                <a:gd name="T4" fmla="*/ 5 w 9"/>
                <a:gd name="T5" fmla="*/ 4 h 26"/>
                <a:gd name="T6" fmla="*/ 8 w 9"/>
                <a:gd name="T7" fmla="*/ 12 h 26"/>
                <a:gd name="T8" fmla="*/ 8 w 9"/>
                <a:gd name="T9" fmla="*/ 21 h 26"/>
                <a:gd name="T10" fmla="*/ 7 w 9"/>
                <a:gd name="T11" fmla="*/ 24 h 26"/>
                <a:gd name="T12" fmla="*/ 7 w 9"/>
                <a:gd name="T13" fmla="*/ 26 h 26"/>
                <a:gd name="T14" fmla="*/ 6 w 9"/>
                <a:gd name="T15" fmla="*/ 25 h 26"/>
                <a:gd name="T16" fmla="*/ 4 w 9"/>
                <a:gd name="T17" fmla="*/ 22 h 26"/>
                <a:gd name="T18" fmla="*/ 0 w 9"/>
                <a:gd name="T19" fmla="*/ 14 h 26"/>
                <a:gd name="T20" fmla="*/ 0 w 9"/>
                <a:gd name="T21" fmla="*/ 5 h 26"/>
                <a:gd name="T22" fmla="*/ 1 w 9"/>
                <a:gd name="T23" fmla="*/ 2 h 26"/>
                <a:gd name="T24" fmla="*/ 2 w 9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6">
                  <a:moveTo>
                    <a:pt x="2" y="0"/>
                  </a:moveTo>
                  <a:cubicBezTo>
                    <a:pt x="2" y="0"/>
                    <a:pt x="2" y="1"/>
                    <a:pt x="3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6" y="6"/>
                    <a:pt x="7" y="9"/>
                    <a:pt x="8" y="12"/>
                  </a:cubicBezTo>
                  <a:cubicBezTo>
                    <a:pt x="9" y="15"/>
                    <a:pt x="9" y="19"/>
                    <a:pt x="8" y="21"/>
                  </a:cubicBezTo>
                  <a:cubicBezTo>
                    <a:pt x="8" y="23"/>
                    <a:pt x="8" y="24"/>
                    <a:pt x="7" y="24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7" y="26"/>
                    <a:pt x="6" y="25"/>
                    <a:pt x="6" y="25"/>
                  </a:cubicBezTo>
                  <a:cubicBezTo>
                    <a:pt x="5" y="24"/>
                    <a:pt x="5" y="23"/>
                    <a:pt x="4" y="22"/>
                  </a:cubicBezTo>
                  <a:cubicBezTo>
                    <a:pt x="2" y="20"/>
                    <a:pt x="1" y="17"/>
                    <a:pt x="0" y="14"/>
                  </a:cubicBezTo>
                  <a:cubicBezTo>
                    <a:pt x="0" y="11"/>
                    <a:pt x="0" y="7"/>
                    <a:pt x="0" y="5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0" name="Freeform 22"/>
            <p:cNvSpPr/>
            <p:nvPr/>
          </p:nvSpPr>
          <p:spPr bwMode="auto">
            <a:xfrm>
              <a:off x="5403851" y="3311525"/>
              <a:ext cx="55563" cy="103188"/>
            </a:xfrm>
            <a:custGeom>
              <a:avLst/>
              <a:gdLst>
                <a:gd name="T0" fmla="*/ 0 w 13"/>
                <a:gd name="T1" fmla="*/ 0 h 24"/>
                <a:gd name="T2" fmla="*/ 1 w 13"/>
                <a:gd name="T3" fmla="*/ 1 h 24"/>
                <a:gd name="T4" fmla="*/ 4 w 13"/>
                <a:gd name="T5" fmla="*/ 3 h 24"/>
                <a:gd name="T6" fmla="*/ 10 w 13"/>
                <a:gd name="T7" fmla="*/ 10 h 24"/>
                <a:gd name="T8" fmla="*/ 13 w 13"/>
                <a:gd name="T9" fmla="*/ 19 h 24"/>
                <a:gd name="T10" fmla="*/ 13 w 13"/>
                <a:gd name="T11" fmla="*/ 23 h 24"/>
                <a:gd name="T12" fmla="*/ 13 w 13"/>
                <a:gd name="T13" fmla="*/ 24 h 24"/>
                <a:gd name="T14" fmla="*/ 12 w 13"/>
                <a:gd name="T15" fmla="*/ 23 h 24"/>
                <a:gd name="T16" fmla="*/ 9 w 13"/>
                <a:gd name="T17" fmla="*/ 21 h 24"/>
                <a:gd name="T18" fmla="*/ 3 w 13"/>
                <a:gd name="T19" fmla="*/ 14 h 24"/>
                <a:gd name="T20" fmla="*/ 0 w 13"/>
                <a:gd name="T21" fmla="*/ 5 h 24"/>
                <a:gd name="T22" fmla="*/ 0 w 13"/>
                <a:gd name="T23" fmla="*/ 1 h 24"/>
                <a:gd name="T24" fmla="*/ 0 w 13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6" y="4"/>
                    <a:pt x="8" y="7"/>
                    <a:pt x="10" y="10"/>
                  </a:cubicBezTo>
                  <a:cubicBezTo>
                    <a:pt x="11" y="13"/>
                    <a:pt x="12" y="16"/>
                    <a:pt x="13" y="19"/>
                  </a:cubicBezTo>
                  <a:cubicBezTo>
                    <a:pt x="13" y="21"/>
                    <a:pt x="13" y="22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4"/>
                    <a:pt x="12" y="24"/>
                    <a:pt x="12" y="23"/>
                  </a:cubicBezTo>
                  <a:cubicBezTo>
                    <a:pt x="11" y="23"/>
                    <a:pt x="10" y="22"/>
                    <a:pt x="9" y="21"/>
                  </a:cubicBezTo>
                  <a:cubicBezTo>
                    <a:pt x="7" y="20"/>
                    <a:pt x="5" y="17"/>
                    <a:pt x="3" y="14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1" name="Freeform 23"/>
            <p:cNvSpPr/>
            <p:nvPr/>
          </p:nvSpPr>
          <p:spPr bwMode="auto">
            <a:xfrm>
              <a:off x="5540376" y="3311525"/>
              <a:ext cx="38100" cy="93663"/>
            </a:xfrm>
            <a:custGeom>
              <a:avLst/>
              <a:gdLst>
                <a:gd name="T0" fmla="*/ 1 w 9"/>
                <a:gd name="T1" fmla="*/ 0 h 22"/>
                <a:gd name="T2" fmla="*/ 2 w 9"/>
                <a:gd name="T3" fmla="*/ 1 h 22"/>
                <a:gd name="T4" fmla="*/ 4 w 9"/>
                <a:gd name="T5" fmla="*/ 3 h 22"/>
                <a:gd name="T6" fmla="*/ 8 w 9"/>
                <a:gd name="T7" fmla="*/ 10 h 22"/>
                <a:gd name="T8" fmla="*/ 8 w 9"/>
                <a:gd name="T9" fmla="*/ 18 h 22"/>
                <a:gd name="T10" fmla="*/ 8 w 9"/>
                <a:gd name="T11" fmla="*/ 20 h 22"/>
                <a:gd name="T12" fmla="*/ 7 w 9"/>
                <a:gd name="T13" fmla="*/ 22 h 22"/>
                <a:gd name="T14" fmla="*/ 6 w 9"/>
                <a:gd name="T15" fmla="*/ 21 h 22"/>
                <a:gd name="T16" fmla="*/ 4 w 9"/>
                <a:gd name="T17" fmla="*/ 19 h 22"/>
                <a:gd name="T18" fmla="*/ 1 w 9"/>
                <a:gd name="T19" fmla="*/ 12 h 22"/>
                <a:gd name="T20" fmla="*/ 0 w 9"/>
                <a:gd name="T21" fmla="*/ 4 h 22"/>
                <a:gd name="T22" fmla="*/ 1 w 9"/>
                <a:gd name="T23" fmla="*/ 1 h 22"/>
                <a:gd name="T24" fmla="*/ 1 w 9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2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6" y="5"/>
                    <a:pt x="7" y="7"/>
                    <a:pt x="8" y="10"/>
                  </a:cubicBezTo>
                  <a:cubicBezTo>
                    <a:pt x="9" y="13"/>
                    <a:pt x="9" y="15"/>
                    <a:pt x="8" y="18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7" y="21"/>
                    <a:pt x="7" y="22"/>
                    <a:pt x="7" y="22"/>
                  </a:cubicBezTo>
                  <a:cubicBezTo>
                    <a:pt x="7" y="22"/>
                    <a:pt x="7" y="21"/>
                    <a:pt x="6" y="21"/>
                  </a:cubicBezTo>
                  <a:cubicBezTo>
                    <a:pt x="6" y="20"/>
                    <a:pt x="5" y="20"/>
                    <a:pt x="4" y="19"/>
                  </a:cubicBezTo>
                  <a:cubicBezTo>
                    <a:pt x="3" y="17"/>
                    <a:pt x="1" y="14"/>
                    <a:pt x="1" y="12"/>
                  </a:cubicBezTo>
                  <a:cubicBezTo>
                    <a:pt x="0" y="9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2" name="Freeform 24"/>
            <p:cNvSpPr/>
            <p:nvPr/>
          </p:nvSpPr>
          <p:spPr bwMode="auto">
            <a:xfrm>
              <a:off x="5545138" y="3443288"/>
              <a:ext cx="46038" cy="85725"/>
            </a:xfrm>
            <a:custGeom>
              <a:avLst/>
              <a:gdLst>
                <a:gd name="T0" fmla="*/ 1 w 11"/>
                <a:gd name="T1" fmla="*/ 0 h 20"/>
                <a:gd name="T2" fmla="*/ 2 w 11"/>
                <a:gd name="T3" fmla="*/ 1 h 20"/>
                <a:gd name="T4" fmla="*/ 4 w 11"/>
                <a:gd name="T5" fmla="*/ 2 h 20"/>
                <a:gd name="T6" fmla="*/ 9 w 11"/>
                <a:gd name="T7" fmla="*/ 8 h 20"/>
                <a:gd name="T8" fmla="*/ 11 w 11"/>
                <a:gd name="T9" fmla="*/ 16 h 20"/>
                <a:gd name="T10" fmla="*/ 11 w 11"/>
                <a:gd name="T11" fmla="*/ 18 h 20"/>
                <a:gd name="T12" fmla="*/ 11 w 11"/>
                <a:gd name="T13" fmla="*/ 20 h 20"/>
                <a:gd name="T14" fmla="*/ 10 w 11"/>
                <a:gd name="T15" fmla="*/ 19 h 20"/>
                <a:gd name="T16" fmla="*/ 7 w 11"/>
                <a:gd name="T17" fmla="*/ 18 h 20"/>
                <a:gd name="T18" fmla="*/ 2 w 11"/>
                <a:gd name="T19" fmla="*/ 12 h 20"/>
                <a:gd name="T20" fmla="*/ 0 w 11"/>
                <a:gd name="T21" fmla="*/ 4 h 20"/>
                <a:gd name="T22" fmla="*/ 1 w 11"/>
                <a:gd name="T23" fmla="*/ 1 h 20"/>
                <a:gd name="T24" fmla="*/ 1 w 11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0">
                  <a:moveTo>
                    <a:pt x="1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6" y="4"/>
                    <a:pt x="8" y="6"/>
                    <a:pt x="9" y="8"/>
                  </a:cubicBezTo>
                  <a:cubicBezTo>
                    <a:pt x="10" y="11"/>
                    <a:pt x="11" y="13"/>
                    <a:pt x="11" y="16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1" y="19"/>
                    <a:pt x="11" y="20"/>
                    <a:pt x="11" y="20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5" y="16"/>
                    <a:pt x="4" y="14"/>
                    <a:pt x="2" y="12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3" name="Freeform 25"/>
            <p:cNvSpPr/>
            <p:nvPr/>
          </p:nvSpPr>
          <p:spPr bwMode="auto">
            <a:xfrm>
              <a:off x="5649913" y="3405188"/>
              <a:ext cx="42863" cy="106363"/>
            </a:xfrm>
            <a:custGeom>
              <a:avLst/>
              <a:gdLst>
                <a:gd name="T0" fmla="*/ 0 w 10"/>
                <a:gd name="T1" fmla="*/ 0 h 25"/>
                <a:gd name="T2" fmla="*/ 2 w 10"/>
                <a:gd name="T3" fmla="*/ 0 h 25"/>
                <a:gd name="T4" fmla="*/ 4 w 10"/>
                <a:gd name="T5" fmla="*/ 3 h 25"/>
                <a:gd name="T6" fmla="*/ 9 w 10"/>
                <a:gd name="T7" fmla="*/ 11 h 25"/>
                <a:gd name="T8" fmla="*/ 10 w 10"/>
                <a:gd name="T9" fmla="*/ 20 h 25"/>
                <a:gd name="T10" fmla="*/ 10 w 10"/>
                <a:gd name="T11" fmla="*/ 23 h 25"/>
                <a:gd name="T12" fmla="*/ 9 w 10"/>
                <a:gd name="T13" fmla="*/ 25 h 25"/>
                <a:gd name="T14" fmla="*/ 8 w 10"/>
                <a:gd name="T15" fmla="*/ 24 h 25"/>
                <a:gd name="T16" fmla="*/ 6 w 10"/>
                <a:gd name="T17" fmla="*/ 21 h 25"/>
                <a:gd name="T18" fmla="*/ 1 w 10"/>
                <a:gd name="T19" fmla="*/ 13 h 25"/>
                <a:gd name="T20" fmla="*/ 0 w 10"/>
                <a:gd name="T21" fmla="*/ 4 h 25"/>
                <a:gd name="T22" fmla="*/ 0 w 10"/>
                <a:gd name="T23" fmla="*/ 1 h 25"/>
                <a:gd name="T24" fmla="*/ 0 w 10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25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6" y="5"/>
                    <a:pt x="7" y="8"/>
                    <a:pt x="9" y="11"/>
                  </a:cubicBezTo>
                  <a:cubicBezTo>
                    <a:pt x="10" y="14"/>
                    <a:pt x="10" y="17"/>
                    <a:pt x="10" y="20"/>
                  </a:cubicBezTo>
                  <a:cubicBezTo>
                    <a:pt x="10" y="21"/>
                    <a:pt x="10" y="22"/>
                    <a:pt x="10" y="23"/>
                  </a:cubicBezTo>
                  <a:cubicBezTo>
                    <a:pt x="10" y="24"/>
                    <a:pt x="9" y="25"/>
                    <a:pt x="9" y="25"/>
                  </a:cubicBezTo>
                  <a:cubicBezTo>
                    <a:pt x="9" y="25"/>
                    <a:pt x="9" y="24"/>
                    <a:pt x="8" y="24"/>
                  </a:cubicBezTo>
                  <a:cubicBezTo>
                    <a:pt x="8" y="23"/>
                    <a:pt x="7" y="22"/>
                    <a:pt x="6" y="21"/>
                  </a:cubicBezTo>
                  <a:cubicBezTo>
                    <a:pt x="4" y="19"/>
                    <a:pt x="3" y="17"/>
                    <a:pt x="1" y="13"/>
                  </a:cubicBezTo>
                  <a:cubicBezTo>
                    <a:pt x="0" y="10"/>
                    <a:pt x="0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A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4" name="Freeform 26"/>
            <p:cNvSpPr/>
            <p:nvPr/>
          </p:nvSpPr>
          <p:spPr bwMode="auto">
            <a:xfrm>
              <a:off x="5710238" y="2682875"/>
              <a:ext cx="1141413" cy="1922463"/>
            </a:xfrm>
            <a:custGeom>
              <a:avLst/>
              <a:gdLst>
                <a:gd name="T0" fmla="*/ 203 w 269"/>
                <a:gd name="T1" fmla="*/ 55 h 452"/>
                <a:gd name="T2" fmla="*/ 4 w 269"/>
                <a:gd name="T3" fmla="*/ 126 h 452"/>
                <a:gd name="T4" fmla="*/ 226 w 269"/>
                <a:gd name="T5" fmla="*/ 451 h 452"/>
                <a:gd name="T6" fmla="*/ 203 w 269"/>
                <a:gd name="T7" fmla="*/ 5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452">
                  <a:moveTo>
                    <a:pt x="203" y="55"/>
                  </a:moveTo>
                  <a:cubicBezTo>
                    <a:pt x="152" y="6"/>
                    <a:pt x="0" y="0"/>
                    <a:pt x="4" y="126"/>
                  </a:cubicBezTo>
                  <a:cubicBezTo>
                    <a:pt x="8" y="226"/>
                    <a:pt x="183" y="452"/>
                    <a:pt x="226" y="451"/>
                  </a:cubicBezTo>
                  <a:cubicBezTo>
                    <a:pt x="269" y="450"/>
                    <a:pt x="254" y="103"/>
                    <a:pt x="203" y="55"/>
                  </a:cubicBezTo>
                  <a:close/>
                </a:path>
              </a:pathLst>
            </a:custGeom>
            <a:solidFill>
              <a:srgbClr val="3D8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5" name="Freeform 27"/>
            <p:cNvSpPr/>
            <p:nvPr/>
          </p:nvSpPr>
          <p:spPr bwMode="auto">
            <a:xfrm>
              <a:off x="6453188" y="2835275"/>
              <a:ext cx="398463" cy="1766888"/>
            </a:xfrm>
            <a:custGeom>
              <a:avLst/>
              <a:gdLst>
                <a:gd name="T0" fmla="*/ 28 w 94"/>
                <a:gd name="T1" fmla="*/ 19 h 415"/>
                <a:gd name="T2" fmla="*/ 0 w 94"/>
                <a:gd name="T3" fmla="*/ 0 h 415"/>
                <a:gd name="T4" fmla="*/ 1 w 94"/>
                <a:gd name="T5" fmla="*/ 1 h 415"/>
                <a:gd name="T6" fmla="*/ 5 w 94"/>
                <a:gd name="T7" fmla="*/ 385 h 415"/>
                <a:gd name="T8" fmla="*/ 51 w 94"/>
                <a:gd name="T9" fmla="*/ 415 h 415"/>
                <a:gd name="T10" fmla="*/ 28 w 94"/>
                <a:gd name="T11" fmla="*/ 1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15">
                  <a:moveTo>
                    <a:pt x="28" y="19"/>
                  </a:moveTo>
                  <a:cubicBezTo>
                    <a:pt x="21" y="12"/>
                    <a:pt x="11" y="5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42" y="47"/>
                    <a:pt x="37" y="323"/>
                    <a:pt x="5" y="385"/>
                  </a:cubicBezTo>
                  <a:cubicBezTo>
                    <a:pt x="25" y="404"/>
                    <a:pt x="41" y="415"/>
                    <a:pt x="51" y="415"/>
                  </a:cubicBezTo>
                  <a:cubicBezTo>
                    <a:pt x="94" y="414"/>
                    <a:pt x="79" y="67"/>
                    <a:pt x="28" y="19"/>
                  </a:cubicBezTo>
                  <a:close/>
                </a:path>
              </a:pathLst>
            </a:custGeom>
            <a:solidFill>
              <a:srgbClr val="216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6" name="Freeform 28"/>
            <p:cNvSpPr/>
            <p:nvPr/>
          </p:nvSpPr>
          <p:spPr bwMode="auto">
            <a:xfrm>
              <a:off x="5849938" y="2895600"/>
              <a:ext cx="568325" cy="412750"/>
            </a:xfrm>
            <a:custGeom>
              <a:avLst/>
              <a:gdLst>
                <a:gd name="T0" fmla="*/ 5 w 134"/>
                <a:gd name="T1" fmla="*/ 67 h 97"/>
                <a:gd name="T2" fmla="*/ 20 w 134"/>
                <a:gd name="T3" fmla="*/ 89 h 97"/>
                <a:gd name="T4" fmla="*/ 27 w 134"/>
                <a:gd name="T5" fmla="*/ 91 h 97"/>
                <a:gd name="T6" fmla="*/ 31 w 134"/>
                <a:gd name="T7" fmla="*/ 89 h 97"/>
                <a:gd name="T8" fmla="*/ 34 w 134"/>
                <a:gd name="T9" fmla="*/ 86 h 97"/>
                <a:gd name="T10" fmla="*/ 42 w 134"/>
                <a:gd name="T11" fmla="*/ 69 h 97"/>
                <a:gd name="T12" fmla="*/ 43 w 134"/>
                <a:gd name="T13" fmla="*/ 49 h 97"/>
                <a:gd name="T14" fmla="*/ 42 w 134"/>
                <a:gd name="T15" fmla="*/ 25 h 97"/>
                <a:gd name="T16" fmla="*/ 54 w 134"/>
                <a:gd name="T17" fmla="*/ 44 h 97"/>
                <a:gd name="T18" fmla="*/ 66 w 134"/>
                <a:gd name="T19" fmla="*/ 57 h 97"/>
                <a:gd name="T20" fmla="*/ 79 w 134"/>
                <a:gd name="T21" fmla="*/ 64 h 97"/>
                <a:gd name="T22" fmla="*/ 82 w 134"/>
                <a:gd name="T23" fmla="*/ 63 h 97"/>
                <a:gd name="T24" fmla="*/ 82 w 134"/>
                <a:gd name="T25" fmla="*/ 63 h 97"/>
                <a:gd name="T26" fmla="*/ 82 w 134"/>
                <a:gd name="T27" fmla="*/ 63 h 97"/>
                <a:gd name="T28" fmla="*/ 82 w 134"/>
                <a:gd name="T29" fmla="*/ 63 h 97"/>
                <a:gd name="T30" fmla="*/ 84 w 134"/>
                <a:gd name="T31" fmla="*/ 62 h 97"/>
                <a:gd name="T32" fmla="*/ 86 w 134"/>
                <a:gd name="T33" fmla="*/ 60 h 97"/>
                <a:gd name="T34" fmla="*/ 90 w 134"/>
                <a:gd name="T35" fmla="*/ 45 h 97"/>
                <a:gd name="T36" fmla="*/ 88 w 134"/>
                <a:gd name="T37" fmla="*/ 28 h 97"/>
                <a:gd name="T38" fmla="*/ 82 w 134"/>
                <a:gd name="T39" fmla="*/ 0 h 97"/>
                <a:gd name="T40" fmla="*/ 97 w 134"/>
                <a:gd name="T41" fmla="*/ 23 h 97"/>
                <a:gd name="T42" fmla="*/ 106 w 134"/>
                <a:gd name="T43" fmla="*/ 34 h 97"/>
                <a:gd name="T44" fmla="*/ 121 w 134"/>
                <a:gd name="T45" fmla="*/ 45 h 97"/>
                <a:gd name="T46" fmla="*/ 126 w 134"/>
                <a:gd name="T47" fmla="*/ 44 h 97"/>
                <a:gd name="T48" fmla="*/ 130 w 134"/>
                <a:gd name="T49" fmla="*/ 39 h 97"/>
                <a:gd name="T50" fmla="*/ 130 w 134"/>
                <a:gd name="T51" fmla="*/ 25 h 97"/>
                <a:gd name="T52" fmla="*/ 132 w 134"/>
                <a:gd name="T53" fmla="*/ 25 h 97"/>
                <a:gd name="T54" fmla="*/ 133 w 134"/>
                <a:gd name="T55" fmla="*/ 40 h 97"/>
                <a:gd name="T56" fmla="*/ 129 w 134"/>
                <a:gd name="T57" fmla="*/ 47 h 97"/>
                <a:gd name="T58" fmla="*/ 120 w 134"/>
                <a:gd name="T59" fmla="*/ 50 h 97"/>
                <a:gd name="T60" fmla="*/ 101 w 134"/>
                <a:gd name="T61" fmla="*/ 39 h 97"/>
                <a:gd name="T62" fmla="*/ 91 w 134"/>
                <a:gd name="T63" fmla="*/ 28 h 97"/>
                <a:gd name="T64" fmla="*/ 95 w 134"/>
                <a:gd name="T65" fmla="*/ 20 h 97"/>
                <a:gd name="T66" fmla="*/ 98 w 134"/>
                <a:gd name="T67" fmla="*/ 33 h 97"/>
                <a:gd name="T68" fmla="*/ 98 w 134"/>
                <a:gd name="T69" fmla="*/ 52 h 97"/>
                <a:gd name="T70" fmla="*/ 93 w 134"/>
                <a:gd name="T71" fmla="*/ 66 h 97"/>
                <a:gd name="T72" fmla="*/ 89 w 134"/>
                <a:gd name="T73" fmla="*/ 70 h 97"/>
                <a:gd name="T74" fmla="*/ 87 w 134"/>
                <a:gd name="T75" fmla="*/ 71 h 97"/>
                <a:gd name="T76" fmla="*/ 86 w 134"/>
                <a:gd name="T77" fmla="*/ 72 h 97"/>
                <a:gd name="T78" fmla="*/ 83 w 134"/>
                <a:gd name="T79" fmla="*/ 73 h 97"/>
                <a:gd name="T80" fmla="*/ 71 w 134"/>
                <a:gd name="T81" fmla="*/ 72 h 97"/>
                <a:gd name="T82" fmla="*/ 51 w 134"/>
                <a:gd name="T83" fmla="*/ 55 h 97"/>
                <a:gd name="T84" fmla="*/ 44 w 134"/>
                <a:gd name="T85" fmla="*/ 44 h 97"/>
                <a:gd name="T86" fmla="*/ 52 w 134"/>
                <a:gd name="T87" fmla="*/ 49 h 97"/>
                <a:gd name="T88" fmla="*/ 49 w 134"/>
                <a:gd name="T89" fmla="*/ 70 h 97"/>
                <a:gd name="T90" fmla="*/ 39 w 134"/>
                <a:gd name="T91" fmla="*/ 90 h 97"/>
                <a:gd name="T92" fmla="*/ 34 w 134"/>
                <a:gd name="T93" fmla="*/ 94 h 97"/>
                <a:gd name="T94" fmla="*/ 29 w 134"/>
                <a:gd name="T95" fmla="*/ 96 h 97"/>
                <a:gd name="T96" fmla="*/ 17 w 134"/>
                <a:gd name="T97" fmla="*/ 93 h 97"/>
                <a:gd name="T98" fmla="*/ 8 w 134"/>
                <a:gd name="T99" fmla="*/ 81 h 97"/>
                <a:gd name="T100" fmla="*/ 0 w 134"/>
                <a:gd name="T101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" h="97">
                  <a:moveTo>
                    <a:pt x="0" y="54"/>
                  </a:moveTo>
                  <a:cubicBezTo>
                    <a:pt x="1" y="59"/>
                    <a:pt x="3" y="63"/>
                    <a:pt x="5" y="67"/>
                  </a:cubicBezTo>
                  <a:cubicBezTo>
                    <a:pt x="7" y="71"/>
                    <a:pt x="9" y="75"/>
                    <a:pt x="12" y="79"/>
                  </a:cubicBezTo>
                  <a:cubicBezTo>
                    <a:pt x="14" y="83"/>
                    <a:pt x="17" y="86"/>
                    <a:pt x="20" y="89"/>
                  </a:cubicBezTo>
                  <a:cubicBezTo>
                    <a:pt x="22" y="90"/>
                    <a:pt x="23" y="91"/>
                    <a:pt x="25" y="91"/>
                  </a:cubicBezTo>
                  <a:cubicBezTo>
                    <a:pt x="26" y="91"/>
                    <a:pt x="27" y="91"/>
                    <a:pt x="27" y="91"/>
                  </a:cubicBezTo>
                  <a:cubicBezTo>
                    <a:pt x="28" y="91"/>
                    <a:pt x="29" y="90"/>
                    <a:pt x="30" y="90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3" y="87"/>
                    <a:pt x="34" y="87"/>
                    <a:pt x="34" y="86"/>
                  </a:cubicBezTo>
                  <a:cubicBezTo>
                    <a:pt x="36" y="84"/>
                    <a:pt x="37" y="83"/>
                    <a:pt x="38" y="81"/>
                  </a:cubicBezTo>
                  <a:cubicBezTo>
                    <a:pt x="40" y="77"/>
                    <a:pt x="41" y="73"/>
                    <a:pt x="42" y="69"/>
                  </a:cubicBezTo>
                  <a:cubicBezTo>
                    <a:pt x="42" y="64"/>
                    <a:pt x="43" y="60"/>
                    <a:pt x="43" y="55"/>
                  </a:cubicBezTo>
                  <a:cubicBezTo>
                    <a:pt x="43" y="53"/>
                    <a:pt x="43" y="51"/>
                    <a:pt x="43" y="49"/>
                  </a:cubicBezTo>
                  <a:cubicBezTo>
                    <a:pt x="43" y="47"/>
                    <a:pt x="43" y="44"/>
                    <a:pt x="43" y="42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2" y="41"/>
                    <a:pt x="53" y="43"/>
                    <a:pt x="54" y="44"/>
                  </a:cubicBezTo>
                  <a:cubicBezTo>
                    <a:pt x="55" y="46"/>
                    <a:pt x="57" y="47"/>
                    <a:pt x="58" y="49"/>
                  </a:cubicBezTo>
                  <a:cubicBezTo>
                    <a:pt x="60" y="52"/>
                    <a:pt x="63" y="55"/>
                    <a:pt x="66" y="57"/>
                  </a:cubicBezTo>
                  <a:cubicBezTo>
                    <a:pt x="69" y="60"/>
                    <a:pt x="72" y="62"/>
                    <a:pt x="75" y="63"/>
                  </a:cubicBezTo>
                  <a:cubicBezTo>
                    <a:pt x="76" y="64"/>
                    <a:pt x="78" y="64"/>
                    <a:pt x="79" y="64"/>
                  </a:cubicBezTo>
                  <a:cubicBezTo>
                    <a:pt x="79" y="64"/>
                    <a:pt x="80" y="64"/>
                    <a:pt x="81" y="64"/>
                  </a:cubicBezTo>
                  <a:cubicBezTo>
                    <a:pt x="81" y="64"/>
                    <a:pt x="81" y="64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3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5" y="61"/>
                    <a:pt x="85" y="61"/>
                    <a:pt x="86" y="60"/>
                  </a:cubicBezTo>
                  <a:cubicBezTo>
                    <a:pt x="87" y="59"/>
                    <a:pt x="87" y="58"/>
                    <a:pt x="88" y="56"/>
                  </a:cubicBezTo>
                  <a:cubicBezTo>
                    <a:pt x="89" y="53"/>
                    <a:pt x="89" y="49"/>
                    <a:pt x="90" y="45"/>
                  </a:cubicBezTo>
                  <a:cubicBezTo>
                    <a:pt x="90" y="42"/>
                    <a:pt x="90" y="38"/>
                    <a:pt x="89" y="34"/>
                  </a:cubicBezTo>
                  <a:cubicBezTo>
                    <a:pt x="89" y="32"/>
                    <a:pt x="89" y="30"/>
                    <a:pt x="88" y="28"/>
                  </a:cubicBezTo>
                  <a:cubicBezTo>
                    <a:pt x="88" y="26"/>
                    <a:pt x="88" y="24"/>
                    <a:pt x="87" y="2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5" y="20"/>
                    <a:pt x="96" y="22"/>
                    <a:pt x="97" y="23"/>
                  </a:cubicBezTo>
                  <a:cubicBezTo>
                    <a:pt x="98" y="24"/>
                    <a:pt x="99" y="26"/>
                    <a:pt x="100" y="27"/>
                  </a:cubicBezTo>
                  <a:cubicBezTo>
                    <a:pt x="102" y="29"/>
                    <a:pt x="104" y="32"/>
                    <a:pt x="106" y="34"/>
                  </a:cubicBezTo>
                  <a:cubicBezTo>
                    <a:pt x="108" y="37"/>
                    <a:pt x="111" y="39"/>
                    <a:pt x="113" y="41"/>
                  </a:cubicBezTo>
                  <a:cubicBezTo>
                    <a:pt x="115" y="43"/>
                    <a:pt x="118" y="44"/>
                    <a:pt x="121" y="45"/>
                  </a:cubicBezTo>
                  <a:cubicBezTo>
                    <a:pt x="122" y="45"/>
                    <a:pt x="123" y="45"/>
                    <a:pt x="124" y="45"/>
                  </a:cubicBezTo>
                  <a:cubicBezTo>
                    <a:pt x="125" y="45"/>
                    <a:pt x="125" y="44"/>
                    <a:pt x="126" y="44"/>
                  </a:cubicBezTo>
                  <a:cubicBezTo>
                    <a:pt x="126" y="44"/>
                    <a:pt x="127" y="43"/>
                    <a:pt x="127" y="42"/>
                  </a:cubicBezTo>
                  <a:cubicBezTo>
                    <a:pt x="128" y="41"/>
                    <a:pt x="129" y="40"/>
                    <a:pt x="130" y="39"/>
                  </a:cubicBezTo>
                  <a:cubicBezTo>
                    <a:pt x="130" y="37"/>
                    <a:pt x="131" y="36"/>
                    <a:pt x="131" y="34"/>
                  </a:cubicBezTo>
                  <a:cubicBezTo>
                    <a:pt x="131" y="31"/>
                    <a:pt x="131" y="28"/>
                    <a:pt x="130" y="25"/>
                  </a:cubicBezTo>
                  <a:cubicBezTo>
                    <a:pt x="129" y="22"/>
                    <a:pt x="128" y="19"/>
                    <a:pt x="127" y="16"/>
                  </a:cubicBezTo>
                  <a:cubicBezTo>
                    <a:pt x="129" y="18"/>
                    <a:pt x="130" y="21"/>
                    <a:pt x="132" y="25"/>
                  </a:cubicBezTo>
                  <a:cubicBezTo>
                    <a:pt x="133" y="28"/>
                    <a:pt x="134" y="31"/>
                    <a:pt x="134" y="35"/>
                  </a:cubicBezTo>
                  <a:cubicBezTo>
                    <a:pt x="134" y="36"/>
                    <a:pt x="134" y="38"/>
                    <a:pt x="133" y="40"/>
                  </a:cubicBezTo>
                  <a:cubicBezTo>
                    <a:pt x="132" y="42"/>
                    <a:pt x="131" y="43"/>
                    <a:pt x="130" y="45"/>
                  </a:cubicBezTo>
                  <a:cubicBezTo>
                    <a:pt x="130" y="46"/>
                    <a:pt x="129" y="46"/>
                    <a:pt x="129" y="47"/>
                  </a:cubicBezTo>
                  <a:cubicBezTo>
                    <a:pt x="128" y="48"/>
                    <a:pt x="127" y="49"/>
                    <a:pt x="126" y="49"/>
                  </a:cubicBezTo>
                  <a:cubicBezTo>
                    <a:pt x="124" y="50"/>
                    <a:pt x="122" y="50"/>
                    <a:pt x="120" y="50"/>
                  </a:cubicBezTo>
                  <a:cubicBezTo>
                    <a:pt x="116" y="49"/>
                    <a:pt x="112" y="48"/>
                    <a:pt x="109" y="46"/>
                  </a:cubicBezTo>
                  <a:cubicBezTo>
                    <a:pt x="107" y="44"/>
                    <a:pt x="104" y="41"/>
                    <a:pt x="101" y="39"/>
                  </a:cubicBezTo>
                  <a:cubicBezTo>
                    <a:pt x="99" y="37"/>
                    <a:pt x="97" y="34"/>
                    <a:pt x="94" y="32"/>
                  </a:cubicBezTo>
                  <a:cubicBezTo>
                    <a:pt x="93" y="30"/>
                    <a:pt x="92" y="29"/>
                    <a:pt x="91" y="28"/>
                  </a:cubicBezTo>
                  <a:cubicBezTo>
                    <a:pt x="90" y="26"/>
                    <a:pt x="89" y="25"/>
                    <a:pt x="88" y="23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6" y="22"/>
                    <a:pt x="96" y="24"/>
                    <a:pt x="97" y="26"/>
                  </a:cubicBezTo>
                  <a:cubicBezTo>
                    <a:pt x="97" y="29"/>
                    <a:pt x="97" y="31"/>
                    <a:pt x="98" y="33"/>
                  </a:cubicBezTo>
                  <a:cubicBezTo>
                    <a:pt x="98" y="37"/>
                    <a:pt x="99" y="41"/>
                    <a:pt x="99" y="46"/>
                  </a:cubicBezTo>
                  <a:cubicBezTo>
                    <a:pt x="99" y="48"/>
                    <a:pt x="98" y="50"/>
                    <a:pt x="98" y="52"/>
                  </a:cubicBezTo>
                  <a:cubicBezTo>
                    <a:pt x="98" y="55"/>
                    <a:pt x="97" y="57"/>
                    <a:pt x="96" y="59"/>
                  </a:cubicBezTo>
                  <a:cubicBezTo>
                    <a:pt x="96" y="61"/>
                    <a:pt x="95" y="64"/>
                    <a:pt x="93" y="66"/>
                  </a:cubicBezTo>
                  <a:cubicBezTo>
                    <a:pt x="92" y="67"/>
                    <a:pt x="91" y="68"/>
                    <a:pt x="90" y="69"/>
                  </a:cubicBezTo>
                  <a:cubicBezTo>
                    <a:pt x="90" y="69"/>
                    <a:pt x="89" y="70"/>
                    <a:pt x="89" y="7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5" y="72"/>
                    <a:pt x="85" y="72"/>
                  </a:cubicBezTo>
                  <a:cubicBezTo>
                    <a:pt x="85" y="72"/>
                    <a:pt x="84" y="73"/>
                    <a:pt x="83" y="73"/>
                  </a:cubicBezTo>
                  <a:cubicBezTo>
                    <a:pt x="82" y="73"/>
                    <a:pt x="80" y="73"/>
                    <a:pt x="79" y="73"/>
                  </a:cubicBezTo>
                  <a:cubicBezTo>
                    <a:pt x="76" y="73"/>
                    <a:pt x="74" y="73"/>
                    <a:pt x="71" y="72"/>
                  </a:cubicBezTo>
                  <a:cubicBezTo>
                    <a:pt x="67" y="70"/>
                    <a:pt x="63" y="67"/>
                    <a:pt x="60" y="64"/>
                  </a:cubicBezTo>
                  <a:cubicBezTo>
                    <a:pt x="56" y="61"/>
                    <a:pt x="54" y="58"/>
                    <a:pt x="51" y="55"/>
                  </a:cubicBezTo>
                  <a:cubicBezTo>
                    <a:pt x="50" y="53"/>
                    <a:pt x="48" y="51"/>
                    <a:pt x="47" y="50"/>
                  </a:cubicBezTo>
                  <a:cubicBezTo>
                    <a:pt x="46" y="48"/>
                    <a:pt x="45" y="46"/>
                    <a:pt x="44" y="44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4"/>
                    <a:pt x="52" y="46"/>
                    <a:pt x="52" y="49"/>
                  </a:cubicBezTo>
                  <a:cubicBezTo>
                    <a:pt x="52" y="51"/>
                    <a:pt x="51" y="54"/>
                    <a:pt x="51" y="56"/>
                  </a:cubicBezTo>
                  <a:cubicBezTo>
                    <a:pt x="51" y="61"/>
                    <a:pt x="50" y="65"/>
                    <a:pt x="49" y="70"/>
                  </a:cubicBezTo>
                  <a:cubicBezTo>
                    <a:pt x="48" y="75"/>
                    <a:pt x="46" y="80"/>
                    <a:pt x="44" y="84"/>
                  </a:cubicBezTo>
                  <a:cubicBezTo>
                    <a:pt x="42" y="86"/>
                    <a:pt x="41" y="88"/>
                    <a:pt x="39" y="90"/>
                  </a:cubicBezTo>
                  <a:cubicBezTo>
                    <a:pt x="38" y="91"/>
                    <a:pt x="37" y="92"/>
                    <a:pt x="36" y="93"/>
                  </a:cubicBezTo>
                  <a:cubicBezTo>
                    <a:pt x="35" y="93"/>
                    <a:pt x="35" y="94"/>
                    <a:pt x="34" y="94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1" y="96"/>
                    <a:pt x="30" y="96"/>
                    <a:pt x="29" y="96"/>
                  </a:cubicBezTo>
                  <a:cubicBezTo>
                    <a:pt x="27" y="97"/>
                    <a:pt x="26" y="97"/>
                    <a:pt x="24" y="96"/>
                  </a:cubicBezTo>
                  <a:cubicBezTo>
                    <a:pt x="21" y="96"/>
                    <a:pt x="19" y="94"/>
                    <a:pt x="17" y="93"/>
                  </a:cubicBezTo>
                  <a:cubicBezTo>
                    <a:pt x="15" y="91"/>
                    <a:pt x="13" y="89"/>
                    <a:pt x="12" y="87"/>
                  </a:cubicBezTo>
                  <a:cubicBezTo>
                    <a:pt x="11" y="85"/>
                    <a:pt x="10" y="83"/>
                    <a:pt x="8" y="81"/>
                  </a:cubicBezTo>
                  <a:cubicBezTo>
                    <a:pt x="6" y="76"/>
                    <a:pt x="5" y="72"/>
                    <a:pt x="3" y="68"/>
                  </a:cubicBezTo>
                  <a:cubicBezTo>
                    <a:pt x="2" y="63"/>
                    <a:pt x="1" y="59"/>
                    <a:pt x="0" y="54"/>
                  </a:cubicBezTo>
                  <a:close/>
                </a:path>
              </a:pathLst>
            </a:custGeom>
            <a:solidFill>
              <a:srgbClr val="72A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7" name="Freeform 29"/>
            <p:cNvSpPr/>
            <p:nvPr/>
          </p:nvSpPr>
          <p:spPr bwMode="auto">
            <a:xfrm>
              <a:off x="5930901" y="3248025"/>
              <a:ext cx="576263" cy="412750"/>
            </a:xfrm>
            <a:custGeom>
              <a:avLst/>
              <a:gdLst>
                <a:gd name="T0" fmla="*/ 2 w 136"/>
                <a:gd name="T1" fmla="*/ 76 h 97"/>
                <a:gd name="T2" fmla="*/ 12 w 136"/>
                <a:gd name="T3" fmla="*/ 91 h 97"/>
                <a:gd name="T4" fmla="*/ 22 w 136"/>
                <a:gd name="T5" fmla="*/ 92 h 97"/>
                <a:gd name="T6" fmla="*/ 32 w 136"/>
                <a:gd name="T7" fmla="*/ 86 h 97"/>
                <a:gd name="T8" fmla="*/ 38 w 136"/>
                <a:gd name="T9" fmla="*/ 76 h 97"/>
                <a:gd name="T10" fmla="*/ 39 w 136"/>
                <a:gd name="T11" fmla="*/ 58 h 97"/>
                <a:gd name="T12" fmla="*/ 36 w 136"/>
                <a:gd name="T13" fmla="*/ 46 h 97"/>
                <a:gd name="T14" fmla="*/ 43 w 136"/>
                <a:gd name="T15" fmla="*/ 43 h 97"/>
                <a:gd name="T16" fmla="*/ 53 w 136"/>
                <a:gd name="T17" fmla="*/ 55 h 97"/>
                <a:gd name="T18" fmla="*/ 76 w 136"/>
                <a:gd name="T19" fmla="*/ 76 h 97"/>
                <a:gd name="T20" fmla="*/ 87 w 136"/>
                <a:gd name="T21" fmla="*/ 78 h 97"/>
                <a:gd name="T22" fmla="*/ 88 w 136"/>
                <a:gd name="T23" fmla="*/ 77 h 97"/>
                <a:gd name="T24" fmla="*/ 89 w 136"/>
                <a:gd name="T25" fmla="*/ 76 h 97"/>
                <a:gd name="T26" fmla="*/ 92 w 136"/>
                <a:gd name="T27" fmla="*/ 67 h 97"/>
                <a:gd name="T28" fmla="*/ 89 w 136"/>
                <a:gd name="T29" fmla="*/ 36 h 97"/>
                <a:gd name="T30" fmla="*/ 85 w 136"/>
                <a:gd name="T31" fmla="*/ 21 h 97"/>
                <a:gd name="T32" fmla="*/ 92 w 136"/>
                <a:gd name="T33" fmla="*/ 17 h 97"/>
                <a:gd name="T34" fmla="*/ 108 w 136"/>
                <a:gd name="T35" fmla="*/ 36 h 97"/>
                <a:gd name="T36" fmla="*/ 125 w 136"/>
                <a:gd name="T37" fmla="*/ 52 h 97"/>
                <a:gd name="T38" fmla="*/ 128 w 136"/>
                <a:gd name="T39" fmla="*/ 53 h 97"/>
                <a:gd name="T40" fmla="*/ 128 w 136"/>
                <a:gd name="T41" fmla="*/ 53 h 97"/>
                <a:gd name="T42" fmla="*/ 128 w 136"/>
                <a:gd name="T43" fmla="*/ 53 h 97"/>
                <a:gd name="T44" fmla="*/ 128 w 136"/>
                <a:gd name="T45" fmla="*/ 53 h 97"/>
                <a:gd name="T46" fmla="*/ 131 w 136"/>
                <a:gd name="T47" fmla="*/ 49 h 97"/>
                <a:gd name="T48" fmla="*/ 133 w 136"/>
                <a:gd name="T49" fmla="*/ 25 h 97"/>
                <a:gd name="T50" fmla="*/ 136 w 136"/>
                <a:gd name="T51" fmla="*/ 37 h 97"/>
                <a:gd name="T52" fmla="*/ 132 w 136"/>
                <a:gd name="T53" fmla="*/ 57 h 97"/>
                <a:gd name="T54" fmla="*/ 129 w 136"/>
                <a:gd name="T55" fmla="*/ 58 h 97"/>
                <a:gd name="T56" fmla="*/ 128 w 136"/>
                <a:gd name="T57" fmla="*/ 58 h 97"/>
                <a:gd name="T58" fmla="*/ 128 w 136"/>
                <a:gd name="T59" fmla="*/ 58 h 97"/>
                <a:gd name="T60" fmla="*/ 127 w 136"/>
                <a:gd name="T61" fmla="*/ 58 h 97"/>
                <a:gd name="T62" fmla="*/ 117 w 136"/>
                <a:gd name="T63" fmla="*/ 54 h 97"/>
                <a:gd name="T64" fmla="*/ 103 w 136"/>
                <a:gd name="T65" fmla="*/ 41 h 97"/>
                <a:gd name="T66" fmla="*/ 85 w 136"/>
                <a:gd name="T67" fmla="*/ 22 h 97"/>
                <a:gd name="T68" fmla="*/ 95 w 136"/>
                <a:gd name="T69" fmla="*/ 26 h 97"/>
                <a:gd name="T70" fmla="*/ 100 w 136"/>
                <a:gd name="T71" fmla="*/ 51 h 97"/>
                <a:gd name="T72" fmla="*/ 99 w 136"/>
                <a:gd name="T73" fmla="*/ 78 h 97"/>
                <a:gd name="T74" fmla="*/ 95 w 136"/>
                <a:gd name="T75" fmla="*/ 83 h 97"/>
                <a:gd name="T76" fmla="*/ 93 w 136"/>
                <a:gd name="T77" fmla="*/ 85 h 97"/>
                <a:gd name="T78" fmla="*/ 81 w 136"/>
                <a:gd name="T79" fmla="*/ 87 h 97"/>
                <a:gd name="T80" fmla="*/ 58 w 136"/>
                <a:gd name="T81" fmla="*/ 73 h 97"/>
                <a:gd name="T82" fmla="*/ 42 w 136"/>
                <a:gd name="T83" fmla="*/ 54 h 97"/>
                <a:gd name="T84" fmla="*/ 44 w 136"/>
                <a:gd name="T85" fmla="*/ 44 h 97"/>
                <a:gd name="T86" fmla="*/ 46 w 136"/>
                <a:gd name="T87" fmla="*/ 57 h 97"/>
                <a:gd name="T88" fmla="*/ 41 w 136"/>
                <a:gd name="T89" fmla="*/ 85 h 97"/>
                <a:gd name="T90" fmla="*/ 30 w 136"/>
                <a:gd name="T91" fmla="*/ 94 h 97"/>
                <a:gd name="T92" fmla="*/ 16 w 136"/>
                <a:gd name="T93" fmla="*/ 97 h 97"/>
                <a:gd name="T94" fmla="*/ 5 w 136"/>
                <a:gd name="T95" fmla="*/ 89 h 97"/>
                <a:gd name="T96" fmla="*/ 0 w 136"/>
                <a:gd name="T97" fmla="*/ 6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" h="97">
                  <a:moveTo>
                    <a:pt x="0" y="63"/>
                  </a:moveTo>
                  <a:cubicBezTo>
                    <a:pt x="0" y="68"/>
                    <a:pt x="1" y="72"/>
                    <a:pt x="2" y="76"/>
                  </a:cubicBezTo>
                  <a:cubicBezTo>
                    <a:pt x="3" y="80"/>
                    <a:pt x="5" y="84"/>
                    <a:pt x="7" y="87"/>
                  </a:cubicBezTo>
                  <a:cubicBezTo>
                    <a:pt x="9" y="89"/>
                    <a:pt x="10" y="90"/>
                    <a:pt x="12" y="91"/>
                  </a:cubicBezTo>
                  <a:cubicBezTo>
                    <a:pt x="13" y="92"/>
                    <a:pt x="15" y="93"/>
                    <a:pt x="17" y="93"/>
                  </a:cubicBezTo>
                  <a:cubicBezTo>
                    <a:pt x="19" y="93"/>
                    <a:pt x="21" y="93"/>
                    <a:pt x="22" y="92"/>
                  </a:cubicBezTo>
                  <a:cubicBezTo>
                    <a:pt x="24" y="91"/>
                    <a:pt x="26" y="90"/>
                    <a:pt x="28" y="89"/>
                  </a:cubicBezTo>
                  <a:cubicBezTo>
                    <a:pt x="29" y="88"/>
                    <a:pt x="31" y="87"/>
                    <a:pt x="32" y="86"/>
                  </a:cubicBezTo>
                  <a:cubicBezTo>
                    <a:pt x="34" y="84"/>
                    <a:pt x="35" y="83"/>
                    <a:pt x="36" y="81"/>
                  </a:cubicBezTo>
                  <a:cubicBezTo>
                    <a:pt x="37" y="80"/>
                    <a:pt x="37" y="78"/>
                    <a:pt x="38" y="76"/>
                  </a:cubicBezTo>
                  <a:cubicBezTo>
                    <a:pt x="38" y="74"/>
                    <a:pt x="39" y="72"/>
                    <a:pt x="39" y="70"/>
                  </a:cubicBezTo>
                  <a:cubicBezTo>
                    <a:pt x="39" y="66"/>
                    <a:pt x="39" y="62"/>
                    <a:pt x="39" y="58"/>
                  </a:cubicBezTo>
                  <a:cubicBezTo>
                    <a:pt x="39" y="56"/>
                    <a:pt x="38" y="54"/>
                    <a:pt x="38" y="52"/>
                  </a:cubicBezTo>
                  <a:cubicBezTo>
                    <a:pt x="37" y="50"/>
                    <a:pt x="37" y="48"/>
                    <a:pt x="36" y="46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5"/>
                    <a:pt x="47" y="47"/>
                    <a:pt x="48" y="49"/>
                  </a:cubicBezTo>
                  <a:cubicBezTo>
                    <a:pt x="50" y="51"/>
                    <a:pt x="52" y="53"/>
                    <a:pt x="53" y="55"/>
                  </a:cubicBezTo>
                  <a:cubicBezTo>
                    <a:pt x="57" y="59"/>
                    <a:pt x="61" y="63"/>
                    <a:pt x="64" y="67"/>
                  </a:cubicBezTo>
                  <a:cubicBezTo>
                    <a:pt x="68" y="70"/>
                    <a:pt x="72" y="73"/>
                    <a:pt x="76" y="76"/>
                  </a:cubicBezTo>
                  <a:cubicBezTo>
                    <a:pt x="78" y="77"/>
                    <a:pt x="81" y="78"/>
                    <a:pt x="82" y="78"/>
                  </a:cubicBezTo>
                  <a:cubicBezTo>
                    <a:pt x="84" y="79"/>
                    <a:pt x="86" y="78"/>
                    <a:pt x="87" y="78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7"/>
                    <a:pt x="89" y="77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90" y="76"/>
                    <a:pt x="90" y="75"/>
                    <a:pt x="90" y="74"/>
                  </a:cubicBezTo>
                  <a:cubicBezTo>
                    <a:pt x="91" y="72"/>
                    <a:pt x="92" y="70"/>
                    <a:pt x="92" y="67"/>
                  </a:cubicBezTo>
                  <a:cubicBezTo>
                    <a:pt x="92" y="63"/>
                    <a:pt x="92" y="57"/>
                    <a:pt x="92" y="52"/>
                  </a:cubicBezTo>
                  <a:cubicBezTo>
                    <a:pt x="91" y="47"/>
                    <a:pt x="90" y="42"/>
                    <a:pt x="89" y="36"/>
                  </a:cubicBezTo>
                  <a:cubicBezTo>
                    <a:pt x="88" y="34"/>
                    <a:pt x="88" y="31"/>
                    <a:pt x="87" y="29"/>
                  </a:cubicBezTo>
                  <a:cubicBezTo>
                    <a:pt x="86" y="26"/>
                    <a:pt x="86" y="23"/>
                    <a:pt x="85" y="2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4" y="20"/>
                    <a:pt x="97" y="24"/>
                    <a:pt x="100" y="27"/>
                  </a:cubicBezTo>
                  <a:cubicBezTo>
                    <a:pt x="102" y="30"/>
                    <a:pt x="105" y="33"/>
                    <a:pt x="108" y="36"/>
                  </a:cubicBezTo>
                  <a:cubicBezTo>
                    <a:pt x="110" y="39"/>
                    <a:pt x="113" y="42"/>
                    <a:pt x="116" y="45"/>
                  </a:cubicBezTo>
                  <a:cubicBezTo>
                    <a:pt x="119" y="48"/>
                    <a:pt x="122" y="51"/>
                    <a:pt x="125" y="52"/>
                  </a:cubicBezTo>
                  <a:cubicBezTo>
                    <a:pt x="126" y="53"/>
                    <a:pt x="127" y="53"/>
                    <a:pt x="127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9" y="53"/>
                    <a:pt x="128" y="53"/>
                    <a:pt x="129" y="53"/>
                  </a:cubicBezTo>
                  <a:cubicBezTo>
                    <a:pt x="130" y="52"/>
                    <a:pt x="131" y="51"/>
                    <a:pt x="131" y="49"/>
                  </a:cubicBezTo>
                  <a:cubicBezTo>
                    <a:pt x="132" y="45"/>
                    <a:pt x="133" y="41"/>
                    <a:pt x="133" y="37"/>
                  </a:cubicBezTo>
                  <a:cubicBezTo>
                    <a:pt x="133" y="33"/>
                    <a:pt x="133" y="29"/>
                    <a:pt x="133" y="25"/>
                  </a:cubicBezTo>
                  <a:cubicBezTo>
                    <a:pt x="133" y="20"/>
                    <a:pt x="133" y="16"/>
                    <a:pt x="132" y="12"/>
                  </a:cubicBezTo>
                  <a:cubicBezTo>
                    <a:pt x="134" y="20"/>
                    <a:pt x="135" y="29"/>
                    <a:pt x="136" y="37"/>
                  </a:cubicBezTo>
                  <a:cubicBezTo>
                    <a:pt x="136" y="41"/>
                    <a:pt x="136" y="46"/>
                    <a:pt x="135" y="50"/>
                  </a:cubicBezTo>
                  <a:cubicBezTo>
                    <a:pt x="135" y="52"/>
                    <a:pt x="134" y="55"/>
                    <a:pt x="132" y="57"/>
                  </a:cubicBezTo>
                  <a:cubicBezTo>
                    <a:pt x="131" y="57"/>
                    <a:pt x="130" y="58"/>
                    <a:pt x="129" y="58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28" y="58"/>
                    <a:pt x="129" y="58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8"/>
                    <a:pt x="127" y="58"/>
                    <a:pt x="127" y="58"/>
                  </a:cubicBezTo>
                  <a:cubicBezTo>
                    <a:pt x="125" y="58"/>
                    <a:pt x="124" y="58"/>
                    <a:pt x="123" y="57"/>
                  </a:cubicBezTo>
                  <a:cubicBezTo>
                    <a:pt x="121" y="56"/>
                    <a:pt x="119" y="55"/>
                    <a:pt x="117" y="54"/>
                  </a:cubicBezTo>
                  <a:cubicBezTo>
                    <a:pt x="115" y="52"/>
                    <a:pt x="114" y="51"/>
                    <a:pt x="112" y="50"/>
                  </a:cubicBezTo>
                  <a:cubicBezTo>
                    <a:pt x="109" y="47"/>
                    <a:pt x="106" y="44"/>
                    <a:pt x="103" y="41"/>
                  </a:cubicBezTo>
                  <a:cubicBezTo>
                    <a:pt x="100" y="38"/>
                    <a:pt x="97" y="35"/>
                    <a:pt x="94" y="32"/>
                  </a:cubicBezTo>
                  <a:cubicBezTo>
                    <a:pt x="91" y="29"/>
                    <a:pt x="88" y="26"/>
                    <a:pt x="85" y="22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21"/>
                    <a:pt x="94" y="24"/>
                    <a:pt x="95" y="26"/>
                  </a:cubicBezTo>
                  <a:cubicBezTo>
                    <a:pt x="96" y="29"/>
                    <a:pt x="97" y="32"/>
                    <a:pt x="97" y="35"/>
                  </a:cubicBezTo>
                  <a:cubicBezTo>
                    <a:pt x="99" y="40"/>
                    <a:pt x="100" y="45"/>
                    <a:pt x="100" y="51"/>
                  </a:cubicBezTo>
                  <a:cubicBezTo>
                    <a:pt x="101" y="57"/>
                    <a:pt x="102" y="62"/>
                    <a:pt x="101" y="68"/>
                  </a:cubicBezTo>
                  <a:cubicBezTo>
                    <a:pt x="101" y="71"/>
                    <a:pt x="100" y="74"/>
                    <a:pt x="99" y="78"/>
                  </a:cubicBezTo>
                  <a:cubicBezTo>
                    <a:pt x="98" y="79"/>
                    <a:pt x="98" y="81"/>
                    <a:pt x="96" y="82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5" y="84"/>
                    <a:pt x="94" y="84"/>
                    <a:pt x="94" y="84"/>
                  </a:cubicBezTo>
                  <a:cubicBezTo>
                    <a:pt x="94" y="85"/>
                    <a:pt x="93" y="85"/>
                    <a:pt x="93" y="85"/>
                  </a:cubicBezTo>
                  <a:cubicBezTo>
                    <a:pt x="92" y="86"/>
                    <a:pt x="92" y="86"/>
                    <a:pt x="92" y="86"/>
                  </a:cubicBezTo>
                  <a:cubicBezTo>
                    <a:pt x="88" y="88"/>
                    <a:pt x="84" y="88"/>
                    <a:pt x="81" y="87"/>
                  </a:cubicBezTo>
                  <a:cubicBezTo>
                    <a:pt x="77" y="87"/>
                    <a:pt x="74" y="85"/>
                    <a:pt x="72" y="84"/>
                  </a:cubicBezTo>
                  <a:cubicBezTo>
                    <a:pt x="66" y="81"/>
                    <a:pt x="62" y="77"/>
                    <a:pt x="58" y="73"/>
                  </a:cubicBezTo>
                  <a:cubicBezTo>
                    <a:pt x="54" y="69"/>
                    <a:pt x="50" y="65"/>
                    <a:pt x="47" y="61"/>
                  </a:cubicBezTo>
                  <a:cubicBezTo>
                    <a:pt x="45" y="59"/>
                    <a:pt x="43" y="56"/>
                    <a:pt x="42" y="54"/>
                  </a:cubicBezTo>
                  <a:cubicBezTo>
                    <a:pt x="40" y="52"/>
                    <a:pt x="38" y="50"/>
                    <a:pt x="37" y="47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6"/>
                    <a:pt x="45" y="48"/>
                    <a:pt x="46" y="50"/>
                  </a:cubicBezTo>
                  <a:cubicBezTo>
                    <a:pt x="46" y="53"/>
                    <a:pt x="46" y="55"/>
                    <a:pt x="46" y="57"/>
                  </a:cubicBezTo>
                  <a:cubicBezTo>
                    <a:pt x="47" y="62"/>
                    <a:pt x="47" y="67"/>
                    <a:pt x="46" y="71"/>
                  </a:cubicBezTo>
                  <a:cubicBezTo>
                    <a:pt x="45" y="76"/>
                    <a:pt x="44" y="80"/>
                    <a:pt x="41" y="85"/>
                  </a:cubicBezTo>
                  <a:cubicBezTo>
                    <a:pt x="40" y="87"/>
                    <a:pt x="38" y="88"/>
                    <a:pt x="36" y="90"/>
                  </a:cubicBezTo>
                  <a:cubicBezTo>
                    <a:pt x="34" y="92"/>
                    <a:pt x="33" y="93"/>
                    <a:pt x="30" y="94"/>
                  </a:cubicBezTo>
                  <a:cubicBezTo>
                    <a:pt x="28" y="95"/>
                    <a:pt x="26" y="96"/>
                    <a:pt x="24" y="97"/>
                  </a:cubicBezTo>
                  <a:cubicBezTo>
                    <a:pt x="21" y="97"/>
                    <a:pt x="19" y="97"/>
                    <a:pt x="16" y="97"/>
                  </a:cubicBezTo>
                  <a:cubicBezTo>
                    <a:pt x="14" y="97"/>
                    <a:pt x="12" y="96"/>
                    <a:pt x="10" y="94"/>
                  </a:cubicBezTo>
                  <a:cubicBezTo>
                    <a:pt x="8" y="93"/>
                    <a:pt x="6" y="91"/>
                    <a:pt x="5" y="89"/>
                  </a:cubicBezTo>
                  <a:cubicBezTo>
                    <a:pt x="2" y="85"/>
                    <a:pt x="1" y="81"/>
                    <a:pt x="1" y="76"/>
                  </a:cubicBezTo>
                  <a:cubicBezTo>
                    <a:pt x="0" y="72"/>
                    <a:pt x="0" y="68"/>
                    <a:pt x="0" y="63"/>
                  </a:cubicBezTo>
                  <a:close/>
                </a:path>
              </a:pathLst>
            </a:custGeom>
            <a:solidFill>
              <a:srgbClr val="72A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8" name="Freeform 30"/>
            <p:cNvSpPr/>
            <p:nvPr/>
          </p:nvSpPr>
          <p:spPr bwMode="auto">
            <a:xfrm>
              <a:off x="6116638" y="3678238"/>
              <a:ext cx="387350" cy="258763"/>
            </a:xfrm>
            <a:custGeom>
              <a:avLst/>
              <a:gdLst>
                <a:gd name="T0" fmla="*/ 0 w 91"/>
                <a:gd name="T1" fmla="*/ 21 h 61"/>
                <a:gd name="T2" fmla="*/ 6 w 91"/>
                <a:gd name="T3" fmla="*/ 31 h 61"/>
                <a:gd name="T4" fmla="*/ 14 w 91"/>
                <a:gd name="T5" fmla="*/ 42 h 61"/>
                <a:gd name="T6" fmla="*/ 22 w 91"/>
                <a:gd name="T7" fmla="*/ 50 h 61"/>
                <a:gd name="T8" fmla="*/ 31 w 91"/>
                <a:gd name="T9" fmla="*/ 54 h 61"/>
                <a:gd name="T10" fmla="*/ 35 w 91"/>
                <a:gd name="T11" fmla="*/ 53 h 61"/>
                <a:gd name="T12" fmla="*/ 37 w 91"/>
                <a:gd name="T13" fmla="*/ 51 h 61"/>
                <a:gd name="T14" fmla="*/ 37 w 91"/>
                <a:gd name="T15" fmla="*/ 50 h 61"/>
                <a:gd name="T16" fmla="*/ 38 w 91"/>
                <a:gd name="T17" fmla="*/ 50 h 61"/>
                <a:gd name="T18" fmla="*/ 38 w 91"/>
                <a:gd name="T19" fmla="*/ 49 h 61"/>
                <a:gd name="T20" fmla="*/ 42 w 91"/>
                <a:gd name="T21" fmla="*/ 38 h 61"/>
                <a:gd name="T22" fmla="*/ 43 w 91"/>
                <a:gd name="T23" fmla="*/ 27 h 61"/>
                <a:gd name="T24" fmla="*/ 43 w 91"/>
                <a:gd name="T25" fmla="*/ 21 h 61"/>
                <a:gd name="T26" fmla="*/ 43 w 91"/>
                <a:gd name="T27" fmla="*/ 14 h 61"/>
                <a:gd name="T28" fmla="*/ 43 w 91"/>
                <a:gd name="T29" fmla="*/ 0 h 61"/>
                <a:gd name="T30" fmla="*/ 52 w 91"/>
                <a:gd name="T31" fmla="*/ 11 h 61"/>
                <a:gd name="T32" fmla="*/ 59 w 91"/>
                <a:gd name="T33" fmla="*/ 20 h 61"/>
                <a:gd name="T34" fmla="*/ 66 w 91"/>
                <a:gd name="T35" fmla="*/ 28 h 61"/>
                <a:gd name="T36" fmla="*/ 74 w 91"/>
                <a:gd name="T37" fmla="*/ 36 h 61"/>
                <a:gd name="T38" fmla="*/ 78 w 91"/>
                <a:gd name="T39" fmla="*/ 39 h 61"/>
                <a:gd name="T40" fmla="*/ 82 w 91"/>
                <a:gd name="T41" fmla="*/ 41 h 61"/>
                <a:gd name="T42" fmla="*/ 82 w 91"/>
                <a:gd name="T43" fmla="*/ 41 h 61"/>
                <a:gd name="T44" fmla="*/ 82 w 91"/>
                <a:gd name="T45" fmla="*/ 41 h 61"/>
                <a:gd name="T46" fmla="*/ 82 w 91"/>
                <a:gd name="T47" fmla="*/ 41 h 61"/>
                <a:gd name="T48" fmla="*/ 82 w 91"/>
                <a:gd name="T49" fmla="*/ 41 h 61"/>
                <a:gd name="T50" fmla="*/ 82 w 91"/>
                <a:gd name="T51" fmla="*/ 41 h 61"/>
                <a:gd name="T52" fmla="*/ 82 w 91"/>
                <a:gd name="T53" fmla="*/ 41 h 61"/>
                <a:gd name="T54" fmla="*/ 82 w 91"/>
                <a:gd name="T55" fmla="*/ 41 h 61"/>
                <a:gd name="T56" fmla="*/ 82 w 91"/>
                <a:gd name="T57" fmla="*/ 41 h 61"/>
                <a:gd name="T58" fmla="*/ 83 w 91"/>
                <a:gd name="T59" fmla="*/ 40 h 61"/>
                <a:gd name="T60" fmla="*/ 84 w 91"/>
                <a:gd name="T61" fmla="*/ 35 h 61"/>
                <a:gd name="T62" fmla="*/ 86 w 91"/>
                <a:gd name="T63" fmla="*/ 24 h 61"/>
                <a:gd name="T64" fmla="*/ 88 w 91"/>
                <a:gd name="T65" fmla="*/ 13 h 61"/>
                <a:gd name="T66" fmla="*/ 88 w 91"/>
                <a:gd name="T67" fmla="*/ 2 h 61"/>
                <a:gd name="T68" fmla="*/ 90 w 91"/>
                <a:gd name="T69" fmla="*/ 13 h 61"/>
                <a:gd name="T70" fmla="*/ 91 w 91"/>
                <a:gd name="T71" fmla="*/ 25 h 61"/>
                <a:gd name="T72" fmla="*/ 90 w 91"/>
                <a:gd name="T73" fmla="*/ 36 h 61"/>
                <a:gd name="T74" fmla="*/ 88 w 91"/>
                <a:gd name="T75" fmla="*/ 42 h 61"/>
                <a:gd name="T76" fmla="*/ 86 w 91"/>
                <a:gd name="T77" fmla="*/ 46 h 61"/>
                <a:gd name="T78" fmla="*/ 84 w 91"/>
                <a:gd name="T79" fmla="*/ 47 h 61"/>
                <a:gd name="T80" fmla="*/ 82 w 91"/>
                <a:gd name="T81" fmla="*/ 47 h 61"/>
                <a:gd name="T82" fmla="*/ 82 w 91"/>
                <a:gd name="T83" fmla="*/ 47 h 61"/>
                <a:gd name="T84" fmla="*/ 82 w 91"/>
                <a:gd name="T85" fmla="*/ 48 h 61"/>
                <a:gd name="T86" fmla="*/ 82 w 91"/>
                <a:gd name="T87" fmla="*/ 47 h 61"/>
                <a:gd name="T88" fmla="*/ 82 w 91"/>
                <a:gd name="T89" fmla="*/ 47 h 61"/>
                <a:gd name="T90" fmla="*/ 81 w 91"/>
                <a:gd name="T91" fmla="*/ 47 h 61"/>
                <a:gd name="T92" fmla="*/ 74 w 91"/>
                <a:gd name="T93" fmla="*/ 45 h 61"/>
                <a:gd name="T94" fmla="*/ 69 w 91"/>
                <a:gd name="T95" fmla="*/ 42 h 61"/>
                <a:gd name="T96" fmla="*/ 60 w 91"/>
                <a:gd name="T97" fmla="*/ 34 h 61"/>
                <a:gd name="T98" fmla="*/ 52 w 91"/>
                <a:gd name="T99" fmla="*/ 26 h 61"/>
                <a:gd name="T100" fmla="*/ 44 w 91"/>
                <a:gd name="T101" fmla="*/ 17 h 61"/>
                <a:gd name="T102" fmla="*/ 53 w 91"/>
                <a:gd name="T103" fmla="*/ 14 h 61"/>
                <a:gd name="T104" fmla="*/ 53 w 91"/>
                <a:gd name="T105" fmla="*/ 21 h 61"/>
                <a:gd name="T106" fmla="*/ 53 w 91"/>
                <a:gd name="T107" fmla="*/ 27 h 61"/>
                <a:gd name="T108" fmla="*/ 51 w 91"/>
                <a:gd name="T109" fmla="*/ 40 h 61"/>
                <a:gd name="T110" fmla="*/ 45 w 91"/>
                <a:gd name="T111" fmla="*/ 53 h 61"/>
                <a:gd name="T112" fmla="*/ 43 w 91"/>
                <a:gd name="T113" fmla="*/ 56 h 61"/>
                <a:gd name="T114" fmla="*/ 39 w 91"/>
                <a:gd name="T115" fmla="*/ 59 h 61"/>
                <a:gd name="T116" fmla="*/ 31 w 91"/>
                <a:gd name="T117" fmla="*/ 61 h 61"/>
                <a:gd name="T118" fmla="*/ 24 w 91"/>
                <a:gd name="T119" fmla="*/ 59 h 61"/>
                <a:gd name="T120" fmla="*/ 18 w 91"/>
                <a:gd name="T121" fmla="*/ 55 h 61"/>
                <a:gd name="T122" fmla="*/ 10 w 91"/>
                <a:gd name="T123" fmla="*/ 44 h 61"/>
                <a:gd name="T124" fmla="*/ 0 w 91"/>
                <a:gd name="T125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61">
                  <a:moveTo>
                    <a:pt x="0" y="21"/>
                  </a:moveTo>
                  <a:cubicBezTo>
                    <a:pt x="2" y="24"/>
                    <a:pt x="4" y="28"/>
                    <a:pt x="6" y="31"/>
                  </a:cubicBezTo>
                  <a:cubicBezTo>
                    <a:pt x="9" y="35"/>
                    <a:pt x="11" y="38"/>
                    <a:pt x="14" y="42"/>
                  </a:cubicBezTo>
                  <a:cubicBezTo>
                    <a:pt x="16" y="45"/>
                    <a:pt x="19" y="48"/>
                    <a:pt x="22" y="50"/>
                  </a:cubicBezTo>
                  <a:cubicBezTo>
                    <a:pt x="25" y="53"/>
                    <a:pt x="29" y="55"/>
                    <a:pt x="31" y="54"/>
                  </a:cubicBezTo>
                  <a:cubicBezTo>
                    <a:pt x="33" y="54"/>
                    <a:pt x="34" y="54"/>
                    <a:pt x="35" y="53"/>
                  </a:cubicBezTo>
                  <a:cubicBezTo>
                    <a:pt x="36" y="52"/>
                    <a:pt x="36" y="52"/>
                    <a:pt x="37" y="51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8" y="50"/>
                  </a:cubicBezTo>
                  <a:cubicBezTo>
                    <a:pt x="38" y="50"/>
                    <a:pt x="38" y="49"/>
                    <a:pt x="38" y="49"/>
                  </a:cubicBezTo>
                  <a:cubicBezTo>
                    <a:pt x="40" y="46"/>
                    <a:pt x="41" y="42"/>
                    <a:pt x="42" y="38"/>
                  </a:cubicBezTo>
                  <a:cubicBezTo>
                    <a:pt x="43" y="35"/>
                    <a:pt x="43" y="31"/>
                    <a:pt x="43" y="27"/>
                  </a:cubicBezTo>
                  <a:cubicBezTo>
                    <a:pt x="43" y="25"/>
                    <a:pt x="43" y="23"/>
                    <a:pt x="43" y="21"/>
                  </a:cubicBezTo>
                  <a:cubicBezTo>
                    <a:pt x="43" y="18"/>
                    <a:pt x="43" y="16"/>
                    <a:pt x="43" y="14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4" y="14"/>
                    <a:pt x="56" y="17"/>
                    <a:pt x="59" y="20"/>
                  </a:cubicBezTo>
                  <a:cubicBezTo>
                    <a:pt x="61" y="22"/>
                    <a:pt x="64" y="25"/>
                    <a:pt x="66" y="28"/>
                  </a:cubicBezTo>
                  <a:cubicBezTo>
                    <a:pt x="69" y="31"/>
                    <a:pt x="71" y="33"/>
                    <a:pt x="74" y="36"/>
                  </a:cubicBezTo>
                  <a:cubicBezTo>
                    <a:pt x="75" y="37"/>
                    <a:pt x="77" y="38"/>
                    <a:pt x="78" y="39"/>
                  </a:cubicBezTo>
                  <a:cubicBezTo>
                    <a:pt x="79" y="40"/>
                    <a:pt x="81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1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0"/>
                    <a:pt x="83" y="40"/>
                  </a:cubicBezTo>
                  <a:cubicBezTo>
                    <a:pt x="83" y="38"/>
                    <a:pt x="84" y="37"/>
                    <a:pt x="84" y="35"/>
                  </a:cubicBezTo>
                  <a:cubicBezTo>
                    <a:pt x="85" y="32"/>
                    <a:pt x="86" y="28"/>
                    <a:pt x="86" y="24"/>
                  </a:cubicBezTo>
                  <a:cubicBezTo>
                    <a:pt x="87" y="21"/>
                    <a:pt x="87" y="17"/>
                    <a:pt x="88" y="13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9" y="6"/>
                    <a:pt x="89" y="9"/>
                    <a:pt x="90" y="13"/>
                  </a:cubicBezTo>
                  <a:cubicBezTo>
                    <a:pt x="90" y="17"/>
                    <a:pt x="90" y="21"/>
                    <a:pt x="91" y="25"/>
                  </a:cubicBezTo>
                  <a:cubicBezTo>
                    <a:pt x="91" y="28"/>
                    <a:pt x="91" y="32"/>
                    <a:pt x="90" y="36"/>
                  </a:cubicBezTo>
                  <a:cubicBezTo>
                    <a:pt x="90" y="38"/>
                    <a:pt x="89" y="40"/>
                    <a:pt x="88" y="42"/>
                  </a:cubicBezTo>
                  <a:cubicBezTo>
                    <a:pt x="88" y="43"/>
                    <a:pt x="87" y="45"/>
                    <a:pt x="86" y="46"/>
                  </a:cubicBezTo>
                  <a:cubicBezTo>
                    <a:pt x="85" y="46"/>
                    <a:pt x="85" y="47"/>
                    <a:pt x="84" y="47"/>
                  </a:cubicBezTo>
                  <a:cubicBezTo>
                    <a:pt x="83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8" y="47"/>
                    <a:pt x="76" y="46"/>
                    <a:pt x="74" y="45"/>
                  </a:cubicBezTo>
                  <a:cubicBezTo>
                    <a:pt x="72" y="44"/>
                    <a:pt x="71" y="43"/>
                    <a:pt x="69" y="42"/>
                  </a:cubicBezTo>
                  <a:cubicBezTo>
                    <a:pt x="66" y="39"/>
                    <a:pt x="63" y="37"/>
                    <a:pt x="60" y="34"/>
                  </a:cubicBezTo>
                  <a:cubicBezTo>
                    <a:pt x="57" y="31"/>
                    <a:pt x="55" y="29"/>
                    <a:pt x="52" y="26"/>
                  </a:cubicBezTo>
                  <a:cubicBezTo>
                    <a:pt x="49" y="23"/>
                    <a:pt x="47" y="20"/>
                    <a:pt x="44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6"/>
                    <a:pt x="53" y="18"/>
                    <a:pt x="53" y="21"/>
                  </a:cubicBezTo>
                  <a:cubicBezTo>
                    <a:pt x="53" y="23"/>
                    <a:pt x="53" y="25"/>
                    <a:pt x="53" y="27"/>
                  </a:cubicBezTo>
                  <a:cubicBezTo>
                    <a:pt x="52" y="32"/>
                    <a:pt x="52" y="36"/>
                    <a:pt x="51" y="40"/>
                  </a:cubicBezTo>
                  <a:cubicBezTo>
                    <a:pt x="49" y="45"/>
                    <a:pt x="48" y="49"/>
                    <a:pt x="45" y="53"/>
                  </a:cubicBezTo>
                  <a:cubicBezTo>
                    <a:pt x="44" y="54"/>
                    <a:pt x="43" y="56"/>
                    <a:pt x="43" y="56"/>
                  </a:cubicBezTo>
                  <a:cubicBezTo>
                    <a:pt x="42" y="57"/>
                    <a:pt x="41" y="58"/>
                    <a:pt x="39" y="59"/>
                  </a:cubicBezTo>
                  <a:cubicBezTo>
                    <a:pt x="37" y="60"/>
                    <a:pt x="34" y="61"/>
                    <a:pt x="31" y="61"/>
                  </a:cubicBezTo>
                  <a:cubicBezTo>
                    <a:pt x="28" y="61"/>
                    <a:pt x="26" y="60"/>
                    <a:pt x="24" y="59"/>
                  </a:cubicBezTo>
                  <a:cubicBezTo>
                    <a:pt x="22" y="58"/>
                    <a:pt x="20" y="56"/>
                    <a:pt x="18" y="55"/>
                  </a:cubicBezTo>
                  <a:cubicBezTo>
                    <a:pt x="15" y="51"/>
                    <a:pt x="12" y="48"/>
                    <a:pt x="10" y="44"/>
                  </a:cubicBezTo>
                  <a:cubicBezTo>
                    <a:pt x="6" y="37"/>
                    <a:pt x="2" y="29"/>
                    <a:pt x="0" y="21"/>
                  </a:cubicBezTo>
                  <a:close/>
                </a:path>
              </a:pathLst>
            </a:custGeom>
            <a:solidFill>
              <a:srgbClr val="72A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1343465" y="4153421"/>
            <a:ext cx="1438865" cy="1521714"/>
            <a:chOff x="4745038" y="2014538"/>
            <a:chExt cx="2701925" cy="2857500"/>
          </a:xfrm>
        </p:grpSpPr>
        <p:sp>
          <p:nvSpPr>
            <p:cNvPr id="130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1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2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3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4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5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6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7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8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9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0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1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3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4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5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6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7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8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9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0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1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2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3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54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:p14="http://schemas.microsoft.com/office/powerpoint/2010/main" xmlns:a14="http://schemas.microsoft.com/office/drawing/2010/main" xmlns="">
      <p:transition spd="slow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167680" y="3363793"/>
            <a:ext cx="359617" cy="3494019"/>
          </a:xfrm>
          <a:prstGeom prst="rect">
            <a:avLst/>
          </a:prstGeom>
          <a:solidFill>
            <a:srgbClr val="B2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00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167682" y="2876818"/>
            <a:ext cx="4147380" cy="629320"/>
            <a:chOff x="643467" y="1947984"/>
            <a:chExt cx="4045562" cy="629355"/>
          </a:xfrm>
        </p:grpSpPr>
        <p:sp>
          <p:nvSpPr>
            <p:cNvPr id="31" name="Right Arrow 30"/>
            <p:cNvSpPr/>
            <p:nvPr/>
          </p:nvSpPr>
          <p:spPr>
            <a:xfrm>
              <a:off x="1003098" y="1947984"/>
              <a:ext cx="3685931" cy="629355"/>
            </a:xfrm>
            <a:prstGeom prst="rightArrow">
              <a:avLst>
                <a:gd name="adj1" fmla="val 54891"/>
                <a:gd name="adj2" fmla="val 58152"/>
              </a:avLst>
            </a:prstGeom>
            <a:solidFill>
              <a:srgbClr val="3C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0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" name="Flowchart: Manual Operation 35"/>
            <p:cNvSpPr/>
            <p:nvPr/>
          </p:nvSpPr>
          <p:spPr>
            <a:xfrm rot="10800000">
              <a:off x="643467" y="2089868"/>
              <a:ext cx="1123849" cy="345114"/>
            </a:xfrm>
            <a:prstGeom prst="flowChartManualOperation">
              <a:avLst/>
            </a:prstGeom>
            <a:solidFill>
              <a:srgbClr val="3C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0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617197" y="3993113"/>
            <a:ext cx="359615" cy="28646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00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617198" y="3506141"/>
            <a:ext cx="3431179" cy="629321"/>
            <a:chOff x="1093007" y="2577339"/>
            <a:chExt cx="3431368" cy="629356"/>
          </a:xfrm>
        </p:grpSpPr>
        <p:sp>
          <p:nvSpPr>
            <p:cNvPr id="43" name="Right Arrow 42"/>
            <p:cNvSpPr/>
            <p:nvPr/>
          </p:nvSpPr>
          <p:spPr>
            <a:xfrm>
              <a:off x="1452637" y="2577339"/>
              <a:ext cx="3071738" cy="629356"/>
            </a:xfrm>
            <a:prstGeom prst="rightArrow">
              <a:avLst>
                <a:gd name="adj1" fmla="val 54891"/>
                <a:gd name="adj2" fmla="val 58152"/>
              </a:avLst>
            </a:prstGeom>
            <a:solidFill>
              <a:srgbClr val="528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0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4" name="Flowchart: Manual Operation 43"/>
            <p:cNvSpPr/>
            <p:nvPr/>
          </p:nvSpPr>
          <p:spPr>
            <a:xfrm rot="10800000">
              <a:off x="1093007" y="2719223"/>
              <a:ext cx="1123849" cy="345115"/>
            </a:xfrm>
            <a:prstGeom prst="flowChartManualOperation">
              <a:avLst/>
            </a:prstGeom>
            <a:solidFill>
              <a:srgbClr val="528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0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078090" y="4611037"/>
            <a:ext cx="348236" cy="2246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00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66711" y="4124064"/>
            <a:ext cx="2734029" cy="629321"/>
            <a:chOff x="-982317" y="1123950"/>
            <a:chExt cx="3986335" cy="1066800"/>
          </a:xfrm>
        </p:grpSpPr>
        <p:sp>
          <p:nvSpPr>
            <p:cNvPr id="49" name="Right Arrow 48"/>
            <p:cNvSpPr/>
            <p:nvPr/>
          </p:nvSpPr>
          <p:spPr>
            <a:xfrm>
              <a:off x="-372717" y="1123950"/>
              <a:ext cx="3376735" cy="1066800"/>
            </a:xfrm>
            <a:prstGeom prst="rightArrow">
              <a:avLst>
                <a:gd name="adj1" fmla="val 54891"/>
                <a:gd name="adj2" fmla="val 58152"/>
              </a:avLst>
            </a:prstGeom>
            <a:solidFill>
              <a:srgbClr val="E3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0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0" name="Flowchart: Manual Operation 49"/>
            <p:cNvSpPr/>
            <p:nvPr/>
          </p:nvSpPr>
          <p:spPr>
            <a:xfrm rot="10800000">
              <a:off x="-982317" y="1364453"/>
              <a:ext cx="1905000" cy="584993"/>
            </a:xfrm>
            <a:prstGeom prst="flowChartManualOperation">
              <a:avLst/>
            </a:prstGeom>
            <a:solidFill>
              <a:srgbClr val="E3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0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527605" y="5231732"/>
            <a:ext cx="359613" cy="16260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000" dirty="0"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527606" y="4744758"/>
            <a:ext cx="2060406" cy="629321"/>
            <a:chOff x="304800" y="1123950"/>
            <a:chExt cx="3492723" cy="1066800"/>
          </a:xfrm>
          <a:solidFill>
            <a:schemeClr val="accent4"/>
          </a:solidFill>
        </p:grpSpPr>
        <p:sp>
          <p:nvSpPr>
            <p:cNvPr id="54" name="Right Arrow 53"/>
            <p:cNvSpPr/>
            <p:nvPr/>
          </p:nvSpPr>
          <p:spPr>
            <a:xfrm>
              <a:off x="1143000" y="1123950"/>
              <a:ext cx="2654523" cy="1066800"/>
            </a:xfrm>
            <a:prstGeom prst="rightArrow">
              <a:avLst>
                <a:gd name="adj1" fmla="val 54891"/>
                <a:gd name="adj2" fmla="val 581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0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5" name="Flowchart: Manual Operation 54"/>
            <p:cNvSpPr/>
            <p:nvPr/>
          </p:nvSpPr>
          <p:spPr>
            <a:xfrm rot="10800000">
              <a:off x="304800" y="1364453"/>
              <a:ext cx="1905000" cy="584993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0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Footer Text"/>
          <p:cNvSpPr txBox="1"/>
          <p:nvPr/>
        </p:nvSpPr>
        <p:spPr>
          <a:xfrm>
            <a:off x="935548" y="1902282"/>
            <a:ext cx="1041806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In spring, I am tender green, symbolizing the vitality and energy. In the Spring Festival, other leaves have not sprouted, but I have been standing in the branches, so that many children surprised to shout: Spring is coming! In spring, I am tender green, symbolizing the vitality and energy. In the Spring Festival, other leaves have not sprouted, but I have been standing in the branches, so that many children surprised to shout: Spring is coming! In spring, I am tender green, symbolizing the vitality and energy. In the Spring Festival, other leaves have not sprouted, but I have been standing in the branches, so that many children surprised to shout: Spring is coming! In spring, I am tender green, symbolizing the vitality and energy. In the Spring Festival, other leaves have not sprouted, but I have been standing in the branches, so that many children surprised to shout: Spring is coming!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简中圆" pitchFamily="2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"/>
          <p:cNvSpPr txBox="1"/>
          <p:nvPr/>
        </p:nvSpPr>
        <p:spPr>
          <a:xfrm>
            <a:off x="5739410" y="3052990"/>
            <a:ext cx="432787" cy="27698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2" name="Text Placeholder 3"/>
          <p:cNvSpPr txBox="1"/>
          <p:nvPr/>
        </p:nvSpPr>
        <p:spPr>
          <a:xfrm>
            <a:off x="5463201" y="3678344"/>
            <a:ext cx="432787" cy="27698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3" name="Text Placeholder 3"/>
          <p:cNvSpPr txBox="1"/>
          <p:nvPr/>
        </p:nvSpPr>
        <p:spPr>
          <a:xfrm>
            <a:off x="5123217" y="4299835"/>
            <a:ext cx="432787" cy="27698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4" name="Text Placeholder 3"/>
          <p:cNvSpPr txBox="1"/>
          <p:nvPr/>
        </p:nvSpPr>
        <p:spPr>
          <a:xfrm>
            <a:off x="5007267" y="4915752"/>
            <a:ext cx="432787" cy="27698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70" name="Group 39"/>
          <p:cNvGrpSpPr/>
          <p:nvPr/>
        </p:nvGrpSpPr>
        <p:grpSpPr>
          <a:xfrm>
            <a:off x="6031810" y="3697448"/>
            <a:ext cx="3036449" cy="786434"/>
            <a:chOff x="134925" y="2451246"/>
            <a:chExt cx="3371882" cy="786481"/>
          </a:xfrm>
        </p:grpSpPr>
        <p:sp>
          <p:nvSpPr>
            <p:cNvPr id="71" name="TextBox 70"/>
            <p:cNvSpPr txBox="1"/>
            <p:nvPr/>
          </p:nvSpPr>
          <p:spPr>
            <a:xfrm>
              <a:off x="449469" y="2451246"/>
              <a:ext cx="3057338" cy="23950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34925" y="2659265"/>
              <a:ext cx="3371881" cy="57846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137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40"/>
          <p:cNvGrpSpPr/>
          <p:nvPr/>
        </p:nvGrpSpPr>
        <p:grpSpPr>
          <a:xfrm>
            <a:off x="5800740" y="5214171"/>
            <a:ext cx="3267518" cy="786109"/>
            <a:chOff x="-121673" y="3469218"/>
            <a:chExt cx="3628478" cy="786150"/>
          </a:xfrm>
        </p:grpSpPr>
        <p:sp>
          <p:nvSpPr>
            <p:cNvPr id="77" name="TextBox 76"/>
            <p:cNvSpPr txBox="1"/>
            <p:nvPr/>
          </p:nvSpPr>
          <p:spPr>
            <a:xfrm>
              <a:off x="2111219" y="3469218"/>
              <a:ext cx="1395586" cy="21545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-121673" y="3676910"/>
              <a:ext cx="3628478" cy="57845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137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32"/>
          <p:cNvGrpSpPr/>
          <p:nvPr/>
        </p:nvGrpSpPr>
        <p:grpSpPr>
          <a:xfrm>
            <a:off x="6261309" y="2996984"/>
            <a:ext cx="2808750" cy="786439"/>
            <a:chOff x="5169158" y="1443119"/>
            <a:chExt cx="3119029" cy="786484"/>
          </a:xfrm>
        </p:grpSpPr>
        <p:sp>
          <p:nvSpPr>
            <p:cNvPr id="82" name="TextBox 81"/>
            <p:cNvSpPr txBox="1"/>
            <p:nvPr/>
          </p:nvSpPr>
          <p:spPr>
            <a:xfrm>
              <a:off x="6892601" y="1443119"/>
              <a:ext cx="1395586" cy="23950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169158" y="1651142"/>
              <a:ext cx="3119027" cy="57846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137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68"/>
          <p:cNvGrpSpPr>
            <a:grpSpLocks noChangeAspect="1"/>
          </p:cNvGrpSpPr>
          <p:nvPr/>
        </p:nvGrpSpPr>
        <p:grpSpPr>
          <a:xfrm>
            <a:off x="9159168" y="3713445"/>
            <a:ext cx="501334" cy="486977"/>
            <a:chOff x="6595471" y="2476529"/>
            <a:chExt cx="723797" cy="703077"/>
          </a:xfrm>
        </p:grpSpPr>
        <p:sp>
          <p:nvSpPr>
            <p:cNvPr id="86" name="Oval 85"/>
            <p:cNvSpPr/>
            <p:nvPr/>
          </p:nvSpPr>
          <p:spPr>
            <a:xfrm>
              <a:off x="6595471" y="2476529"/>
              <a:ext cx="723797" cy="703077"/>
            </a:xfrm>
            <a:prstGeom prst="ellipse">
              <a:avLst/>
            </a:prstGeom>
            <a:solidFill>
              <a:srgbClr val="528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8" name="Freeform 245"/>
            <p:cNvSpPr/>
            <p:nvPr/>
          </p:nvSpPr>
          <p:spPr bwMode="auto">
            <a:xfrm>
              <a:off x="6791563" y="2662261"/>
              <a:ext cx="331612" cy="331612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69"/>
          <p:cNvGrpSpPr>
            <a:grpSpLocks noChangeAspect="1"/>
          </p:cNvGrpSpPr>
          <p:nvPr/>
        </p:nvGrpSpPr>
        <p:grpSpPr>
          <a:xfrm>
            <a:off x="9159168" y="5122309"/>
            <a:ext cx="501334" cy="486977"/>
            <a:chOff x="6595471" y="3484651"/>
            <a:chExt cx="723797" cy="703077"/>
          </a:xfrm>
        </p:grpSpPr>
        <p:sp>
          <p:nvSpPr>
            <p:cNvPr id="91" name="Oval 90"/>
            <p:cNvSpPr/>
            <p:nvPr/>
          </p:nvSpPr>
          <p:spPr>
            <a:xfrm>
              <a:off x="6595471" y="3484651"/>
              <a:ext cx="723797" cy="703077"/>
            </a:xfrm>
            <a:prstGeom prst="ellipse">
              <a:avLst/>
            </a:prstGeom>
            <a:solidFill>
              <a:srgbClr val="DC4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200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6809049" y="3619502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1" name="Group 67"/>
          <p:cNvGrpSpPr>
            <a:grpSpLocks noChangeAspect="1"/>
          </p:cNvGrpSpPr>
          <p:nvPr/>
        </p:nvGrpSpPr>
        <p:grpSpPr>
          <a:xfrm>
            <a:off x="9159168" y="3009014"/>
            <a:ext cx="501334" cy="486977"/>
            <a:chOff x="8049780" y="1468406"/>
            <a:chExt cx="723797" cy="703077"/>
          </a:xfrm>
        </p:grpSpPr>
        <p:sp>
          <p:nvSpPr>
            <p:cNvPr id="112" name="Oval 111"/>
            <p:cNvSpPr/>
            <p:nvPr/>
          </p:nvSpPr>
          <p:spPr>
            <a:xfrm>
              <a:off x="8049780" y="1468406"/>
              <a:ext cx="723797" cy="703077"/>
            </a:xfrm>
            <a:prstGeom prst="ellipse">
              <a:avLst/>
            </a:prstGeom>
            <a:solidFill>
              <a:srgbClr val="3C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reeform 217"/>
            <p:cNvSpPr>
              <a:spLocks noEditPoints="1"/>
            </p:cNvSpPr>
            <p:nvPr/>
          </p:nvSpPr>
          <p:spPr bwMode="auto">
            <a:xfrm>
              <a:off x="8222238" y="1677864"/>
              <a:ext cx="378880" cy="284161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36"/>
          <p:cNvGrpSpPr/>
          <p:nvPr/>
        </p:nvGrpSpPr>
        <p:grpSpPr>
          <a:xfrm>
            <a:off x="5919619" y="4433940"/>
            <a:ext cx="3174068" cy="789682"/>
            <a:chOff x="4789724" y="2464705"/>
            <a:chExt cx="3524704" cy="789730"/>
          </a:xfrm>
        </p:grpSpPr>
        <p:sp>
          <p:nvSpPr>
            <p:cNvPr id="115" name="TextBox 114"/>
            <p:cNvSpPr txBox="1"/>
            <p:nvPr/>
          </p:nvSpPr>
          <p:spPr>
            <a:xfrm>
              <a:off x="6893614" y="2464705"/>
              <a:ext cx="1395586" cy="21545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Please replace the text content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789724" y="2675972"/>
              <a:ext cx="3524704" cy="57846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137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简中圆" pitchFamily="2" charset="-122"/>
                  <a:sym typeface="Arial" panose="020B0604020202020204" pitchFamily="34" charset="0"/>
                </a:rPr>
                <a:t>In spring, I am tender green, symbolizing the vitality and energy. In the Spring Festival, other leaves have not sprouted, but I have been standing in the branches, so that many children surprised to shout: Spring is coming!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75"/>
          <p:cNvGrpSpPr>
            <a:grpSpLocks noChangeAspect="1"/>
          </p:cNvGrpSpPr>
          <p:nvPr/>
        </p:nvGrpSpPr>
        <p:grpSpPr>
          <a:xfrm>
            <a:off x="9159168" y="4417877"/>
            <a:ext cx="501334" cy="486977"/>
            <a:chOff x="8049780" y="2476530"/>
            <a:chExt cx="723797" cy="703077"/>
          </a:xfrm>
        </p:grpSpPr>
        <p:sp>
          <p:nvSpPr>
            <p:cNvPr id="118" name="Oval 117"/>
            <p:cNvSpPr/>
            <p:nvPr/>
          </p:nvSpPr>
          <p:spPr>
            <a:xfrm>
              <a:off x="8049780" y="2476530"/>
              <a:ext cx="723797" cy="703077"/>
            </a:xfrm>
            <a:prstGeom prst="ellipse">
              <a:avLst/>
            </a:prstGeom>
            <a:solidFill>
              <a:srgbClr val="E3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 dirty="0">
                <a:solidFill>
                  <a:schemeClr val="accent4">
                    <a:lumMod val="50000"/>
                  </a:schemeClr>
                </a:solidFill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56"/>
            <p:cNvSpPr>
              <a:spLocks noEditPoints="1"/>
            </p:cNvSpPr>
            <p:nvPr/>
          </p:nvSpPr>
          <p:spPr bwMode="auto">
            <a:xfrm>
              <a:off x="8238857" y="2655247"/>
              <a:ext cx="345642" cy="34564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微软雅黑" pitchFamily="34" charset="-122"/>
                <a:ea typeface="微软简中圆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6003408" y="27561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CA74D"/>
                </a:solidFill>
                <a:latin typeface="微软雅黑" pitchFamily="34" charset="-122"/>
                <a:ea typeface="微软简中圆" pitchFamily="2" charset="-122"/>
              </a:rPr>
              <a:t>Title bar Text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4393426" y="212244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CA74D"/>
                </a:solidFill>
                <a:latin typeface="张海山锐谐体" pitchFamily="2" charset="-122"/>
                <a:ea typeface="张海山锐谐体" pitchFamily="2" charset="-122"/>
              </a:rPr>
              <a:t>Chapter II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3463654" y="142972"/>
            <a:ext cx="618500" cy="654113"/>
            <a:chOff x="4745038" y="2014538"/>
            <a:chExt cx="2701925" cy="2857500"/>
          </a:xfrm>
        </p:grpSpPr>
        <p:sp>
          <p:nvSpPr>
            <p:cNvPr id="67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8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69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3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4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5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8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79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0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3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4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5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6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7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8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99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0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1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2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3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4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5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6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 flipH="1">
            <a:off x="7751569" y="142972"/>
            <a:ext cx="618500" cy="654113"/>
            <a:chOff x="4745038" y="2014538"/>
            <a:chExt cx="2701925" cy="2857500"/>
          </a:xfrm>
        </p:grpSpPr>
        <p:sp>
          <p:nvSpPr>
            <p:cNvPr id="108" name="Freeform 75"/>
            <p:cNvSpPr/>
            <p:nvPr/>
          </p:nvSpPr>
          <p:spPr bwMode="auto">
            <a:xfrm>
              <a:off x="6340475" y="3944938"/>
              <a:ext cx="446088" cy="336550"/>
            </a:xfrm>
            <a:custGeom>
              <a:avLst/>
              <a:gdLst>
                <a:gd name="T0" fmla="*/ 0 w 105"/>
                <a:gd name="T1" fmla="*/ 0 h 79"/>
                <a:gd name="T2" fmla="*/ 7 w 105"/>
                <a:gd name="T3" fmla="*/ 7 h 79"/>
                <a:gd name="T4" fmla="*/ 14 w 105"/>
                <a:gd name="T5" fmla="*/ 15 h 79"/>
                <a:gd name="T6" fmla="*/ 26 w 105"/>
                <a:gd name="T7" fmla="*/ 31 h 79"/>
                <a:gd name="T8" fmla="*/ 49 w 105"/>
                <a:gd name="T9" fmla="*/ 65 h 79"/>
                <a:gd name="T10" fmla="*/ 42 w 105"/>
                <a:gd name="T11" fmla="*/ 64 h 79"/>
                <a:gd name="T12" fmla="*/ 44 w 105"/>
                <a:gd name="T13" fmla="*/ 62 h 79"/>
                <a:gd name="T14" fmla="*/ 46 w 105"/>
                <a:gd name="T15" fmla="*/ 62 h 79"/>
                <a:gd name="T16" fmla="*/ 51 w 105"/>
                <a:gd name="T17" fmla="*/ 60 h 79"/>
                <a:gd name="T18" fmla="*/ 55 w 105"/>
                <a:gd name="T19" fmla="*/ 59 h 79"/>
                <a:gd name="T20" fmla="*/ 59 w 105"/>
                <a:gd name="T21" fmla="*/ 59 h 79"/>
                <a:gd name="T22" fmla="*/ 64 w 105"/>
                <a:gd name="T23" fmla="*/ 59 h 79"/>
                <a:gd name="T24" fmla="*/ 68 w 105"/>
                <a:gd name="T25" fmla="*/ 59 h 79"/>
                <a:gd name="T26" fmla="*/ 77 w 105"/>
                <a:gd name="T27" fmla="*/ 60 h 79"/>
                <a:gd name="T28" fmla="*/ 81 w 105"/>
                <a:gd name="T29" fmla="*/ 62 h 79"/>
                <a:gd name="T30" fmla="*/ 85 w 105"/>
                <a:gd name="T31" fmla="*/ 63 h 79"/>
                <a:gd name="T32" fmla="*/ 89 w 105"/>
                <a:gd name="T33" fmla="*/ 65 h 79"/>
                <a:gd name="T34" fmla="*/ 93 w 105"/>
                <a:gd name="T35" fmla="*/ 68 h 79"/>
                <a:gd name="T36" fmla="*/ 96 w 105"/>
                <a:gd name="T37" fmla="*/ 70 h 79"/>
                <a:gd name="T38" fmla="*/ 99 w 105"/>
                <a:gd name="T39" fmla="*/ 73 h 79"/>
                <a:gd name="T40" fmla="*/ 102 w 105"/>
                <a:gd name="T41" fmla="*/ 76 h 79"/>
                <a:gd name="T42" fmla="*/ 105 w 105"/>
                <a:gd name="T43" fmla="*/ 79 h 79"/>
                <a:gd name="T44" fmla="*/ 101 w 105"/>
                <a:gd name="T45" fmla="*/ 77 h 79"/>
                <a:gd name="T46" fmla="*/ 98 w 105"/>
                <a:gd name="T47" fmla="*/ 75 h 79"/>
                <a:gd name="T48" fmla="*/ 90 w 105"/>
                <a:gd name="T49" fmla="*/ 72 h 79"/>
                <a:gd name="T50" fmla="*/ 87 w 105"/>
                <a:gd name="T51" fmla="*/ 71 h 79"/>
                <a:gd name="T52" fmla="*/ 83 w 105"/>
                <a:gd name="T53" fmla="*/ 70 h 79"/>
                <a:gd name="T54" fmla="*/ 79 w 105"/>
                <a:gd name="T55" fmla="*/ 69 h 79"/>
                <a:gd name="T56" fmla="*/ 76 w 105"/>
                <a:gd name="T57" fmla="*/ 69 h 79"/>
                <a:gd name="T58" fmla="*/ 72 w 105"/>
                <a:gd name="T59" fmla="*/ 68 h 79"/>
                <a:gd name="T60" fmla="*/ 68 w 105"/>
                <a:gd name="T61" fmla="*/ 68 h 79"/>
                <a:gd name="T62" fmla="*/ 61 w 105"/>
                <a:gd name="T63" fmla="*/ 69 h 79"/>
                <a:gd name="T64" fmla="*/ 54 w 105"/>
                <a:gd name="T65" fmla="*/ 71 h 79"/>
                <a:gd name="T66" fmla="*/ 50 w 105"/>
                <a:gd name="T67" fmla="*/ 72 h 79"/>
                <a:gd name="T68" fmla="*/ 49 w 105"/>
                <a:gd name="T69" fmla="*/ 73 h 79"/>
                <a:gd name="T70" fmla="*/ 47 w 105"/>
                <a:gd name="T71" fmla="*/ 74 h 79"/>
                <a:gd name="T72" fmla="*/ 43 w 105"/>
                <a:gd name="T73" fmla="*/ 76 h 79"/>
                <a:gd name="T74" fmla="*/ 40 w 105"/>
                <a:gd name="T75" fmla="*/ 72 h 79"/>
                <a:gd name="T76" fmla="*/ 18 w 105"/>
                <a:gd name="T77" fmla="*/ 37 h 79"/>
                <a:gd name="T78" fmla="*/ 8 w 105"/>
                <a:gd name="T79" fmla="*/ 18 h 79"/>
                <a:gd name="T80" fmla="*/ 4 w 105"/>
                <a:gd name="T81" fmla="*/ 9 h 79"/>
                <a:gd name="T82" fmla="*/ 0 w 105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79">
                  <a:moveTo>
                    <a:pt x="0" y="0"/>
                  </a:moveTo>
                  <a:cubicBezTo>
                    <a:pt x="2" y="2"/>
                    <a:pt x="5" y="5"/>
                    <a:pt x="7" y="7"/>
                  </a:cubicBezTo>
                  <a:cubicBezTo>
                    <a:pt x="9" y="10"/>
                    <a:pt x="12" y="12"/>
                    <a:pt x="14" y="15"/>
                  </a:cubicBezTo>
                  <a:cubicBezTo>
                    <a:pt x="18" y="20"/>
                    <a:pt x="22" y="26"/>
                    <a:pt x="26" y="31"/>
                  </a:cubicBezTo>
                  <a:cubicBezTo>
                    <a:pt x="34" y="42"/>
                    <a:pt x="42" y="54"/>
                    <a:pt x="49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3"/>
                    <a:pt x="43" y="63"/>
                    <a:pt x="44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8" y="61"/>
                    <a:pt x="49" y="61"/>
                    <a:pt x="51" y="60"/>
                  </a:cubicBezTo>
                  <a:cubicBezTo>
                    <a:pt x="52" y="60"/>
                    <a:pt x="54" y="60"/>
                    <a:pt x="55" y="59"/>
                  </a:cubicBezTo>
                  <a:cubicBezTo>
                    <a:pt x="56" y="59"/>
                    <a:pt x="58" y="59"/>
                    <a:pt x="59" y="59"/>
                  </a:cubicBezTo>
                  <a:cubicBezTo>
                    <a:pt x="61" y="59"/>
                    <a:pt x="62" y="59"/>
                    <a:pt x="64" y="59"/>
                  </a:cubicBezTo>
                  <a:cubicBezTo>
                    <a:pt x="65" y="59"/>
                    <a:pt x="67" y="59"/>
                    <a:pt x="68" y="59"/>
                  </a:cubicBezTo>
                  <a:cubicBezTo>
                    <a:pt x="71" y="59"/>
                    <a:pt x="74" y="60"/>
                    <a:pt x="77" y="60"/>
                  </a:cubicBezTo>
                  <a:cubicBezTo>
                    <a:pt x="79" y="61"/>
                    <a:pt x="80" y="61"/>
                    <a:pt x="81" y="62"/>
                  </a:cubicBezTo>
                  <a:cubicBezTo>
                    <a:pt x="83" y="62"/>
                    <a:pt x="84" y="63"/>
                    <a:pt x="85" y="63"/>
                  </a:cubicBezTo>
                  <a:cubicBezTo>
                    <a:pt x="87" y="64"/>
                    <a:pt x="88" y="65"/>
                    <a:pt x="89" y="65"/>
                  </a:cubicBezTo>
                  <a:cubicBezTo>
                    <a:pt x="90" y="66"/>
                    <a:pt x="92" y="67"/>
                    <a:pt x="93" y="68"/>
                  </a:cubicBezTo>
                  <a:cubicBezTo>
                    <a:pt x="94" y="69"/>
                    <a:pt x="95" y="69"/>
                    <a:pt x="96" y="70"/>
                  </a:cubicBezTo>
                  <a:cubicBezTo>
                    <a:pt x="97" y="71"/>
                    <a:pt x="98" y="72"/>
                    <a:pt x="99" y="73"/>
                  </a:cubicBezTo>
                  <a:cubicBezTo>
                    <a:pt x="100" y="74"/>
                    <a:pt x="101" y="75"/>
                    <a:pt x="102" y="76"/>
                  </a:cubicBezTo>
                  <a:cubicBezTo>
                    <a:pt x="103" y="77"/>
                    <a:pt x="104" y="78"/>
                    <a:pt x="105" y="7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0" y="77"/>
                    <a:pt x="99" y="76"/>
                    <a:pt x="98" y="75"/>
                  </a:cubicBezTo>
                  <a:cubicBezTo>
                    <a:pt x="95" y="74"/>
                    <a:pt x="93" y="73"/>
                    <a:pt x="90" y="72"/>
                  </a:cubicBezTo>
                  <a:cubicBezTo>
                    <a:pt x="89" y="72"/>
                    <a:pt x="88" y="71"/>
                    <a:pt x="87" y="71"/>
                  </a:cubicBezTo>
                  <a:cubicBezTo>
                    <a:pt x="85" y="71"/>
                    <a:pt x="84" y="70"/>
                    <a:pt x="83" y="70"/>
                  </a:cubicBezTo>
                  <a:cubicBezTo>
                    <a:pt x="82" y="70"/>
                    <a:pt x="81" y="69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4" y="68"/>
                    <a:pt x="73" y="68"/>
                    <a:pt x="72" y="68"/>
                  </a:cubicBezTo>
                  <a:cubicBezTo>
                    <a:pt x="71" y="68"/>
                    <a:pt x="69" y="68"/>
                    <a:pt x="68" y="68"/>
                  </a:cubicBezTo>
                  <a:cubicBezTo>
                    <a:pt x="66" y="68"/>
                    <a:pt x="63" y="69"/>
                    <a:pt x="61" y="69"/>
                  </a:cubicBezTo>
                  <a:cubicBezTo>
                    <a:pt x="58" y="70"/>
                    <a:pt x="56" y="70"/>
                    <a:pt x="54" y="71"/>
                  </a:cubicBezTo>
                  <a:cubicBezTo>
                    <a:pt x="53" y="71"/>
                    <a:pt x="51" y="72"/>
                    <a:pt x="50" y="72"/>
                  </a:cubicBezTo>
                  <a:cubicBezTo>
                    <a:pt x="50" y="72"/>
                    <a:pt x="49" y="73"/>
                    <a:pt x="49" y="73"/>
                  </a:cubicBezTo>
                  <a:cubicBezTo>
                    <a:pt x="48" y="73"/>
                    <a:pt x="48" y="73"/>
                    <a:pt x="47" y="7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2" y="60"/>
                    <a:pt x="25" y="49"/>
                    <a:pt x="18" y="37"/>
                  </a:cubicBezTo>
                  <a:cubicBezTo>
                    <a:pt x="15" y="31"/>
                    <a:pt x="12" y="25"/>
                    <a:pt x="8" y="18"/>
                  </a:cubicBezTo>
                  <a:cubicBezTo>
                    <a:pt x="7" y="15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09" name="Freeform 76"/>
            <p:cNvSpPr/>
            <p:nvPr/>
          </p:nvSpPr>
          <p:spPr bwMode="auto">
            <a:xfrm>
              <a:off x="6000750" y="3843338"/>
              <a:ext cx="446088" cy="339725"/>
            </a:xfrm>
            <a:custGeom>
              <a:avLst/>
              <a:gdLst>
                <a:gd name="T0" fmla="*/ 0 w 105"/>
                <a:gd name="T1" fmla="*/ 0 h 80"/>
                <a:gd name="T2" fmla="*/ 7 w 105"/>
                <a:gd name="T3" fmla="*/ 8 h 80"/>
                <a:gd name="T4" fmla="*/ 13 w 105"/>
                <a:gd name="T5" fmla="*/ 16 h 80"/>
                <a:gd name="T6" fmla="*/ 26 w 105"/>
                <a:gd name="T7" fmla="*/ 32 h 80"/>
                <a:gd name="T8" fmla="*/ 49 w 105"/>
                <a:gd name="T9" fmla="*/ 66 h 80"/>
                <a:gd name="T10" fmla="*/ 41 w 105"/>
                <a:gd name="T11" fmla="*/ 64 h 80"/>
                <a:gd name="T12" fmla="*/ 44 w 105"/>
                <a:gd name="T13" fmla="*/ 63 h 80"/>
                <a:gd name="T14" fmla="*/ 46 w 105"/>
                <a:gd name="T15" fmla="*/ 62 h 80"/>
                <a:gd name="T16" fmla="*/ 50 w 105"/>
                <a:gd name="T17" fmla="*/ 61 h 80"/>
                <a:gd name="T18" fmla="*/ 55 w 105"/>
                <a:gd name="T19" fmla="*/ 60 h 80"/>
                <a:gd name="T20" fmla="*/ 59 w 105"/>
                <a:gd name="T21" fmla="*/ 60 h 80"/>
                <a:gd name="T22" fmla="*/ 64 w 105"/>
                <a:gd name="T23" fmla="*/ 59 h 80"/>
                <a:gd name="T24" fmla="*/ 68 w 105"/>
                <a:gd name="T25" fmla="*/ 60 h 80"/>
                <a:gd name="T26" fmla="*/ 77 w 105"/>
                <a:gd name="T27" fmla="*/ 61 h 80"/>
                <a:gd name="T28" fmla="*/ 81 w 105"/>
                <a:gd name="T29" fmla="*/ 63 h 80"/>
                <a:gd name="T30" fmla="*/ 85 w 105"/>
                <a:gd name="T31" fmla="*/ 64 h 80"/>
                <a:gd name="T32" fmla="*/ 89 w 105"/>
                <a:gd name="T33" fmla="*/ 66 h 80"/>
                <a:gd name="T34" fmla="*/ 92 w 105"/>
                <a:gd name="T35" fmla="*/ 69 h 80"/>
                <a:gd name="T36" fmla="*/ 96 w 105"/>
                <a:gd name="T37" fmla="*/ 71 h 80"/>
                <a:gd name="T38" fmla="*/ 99 w 105"/>
                <a:gd name="T39" fmla="*/ 74 h 80"/>
                <a:gd name="T40" fmla="*/ 102 w 105"/>
                <a:gd name="T41" fmla="*/ 77 h 80"/>
                <a:gd name="T42" fmla="*/ 105 w 105"/>
                <a:gd name="T43" fmla="*/ 80 h 80"/>
                <a:gd name="T44" fmla="*/ 101 w 105"/>
                <a:gd name="T45" fmla="*/ 78 h 80"/>
                <a:gd name="T46" fmla="*/ 97 w 105"/>
                <a:gd name="T47" fmla="*/ 76 h 80"/>
                <a:gd name="T48" fmla="*/ 90 w 105"/>
                <a:gd name="T49" fmla="*/ 73 h 80"/>
                <a:gd name="T50" fmla="*/ 86 w 105"/>
                <a:gd name="T51" fmla="*/ 72 h 80"/>
                <a:gd name="T52" fmla="*/ 83 w 105"/>
                <a:gd name="T53" fmla="*/ 71 h 80"/>
                <a:gd name="T54" fmla="*/ 79 w 105"/>
                <a:gd name="T55" fmla="*/ 70 h 80"/>
                <a:gd name="T56" fmla="*/ 75 w 105"/>
                <a:gd name="T57" fmla="*/ 69 h 80"/>
                <a:gd name="T58" fmla="*/ 71 w 105"/>
                <a:gd name="T59" fmla="*/ 69 h 80"/>
                <a:gd name="T60" fmla="*/ 68 w 105"/>
                <a:gd name="T61" fmla="*/ 69 h 80"/>
                <a:gd name="T62" fmla="*/ 60 w 105"/>
                <a:gd name="T63" fmla="*/ 70 h 80"/>
                <a:gd name="T64" fmla="*/ 53 w 105"/>
                <a:gd name="T65" fmla="*/ 72 h 80"/>
                <a:gd name="T66" fmla="*/ 50 w 105"/>
                <a:gd name="T67" fmla="*/ 73 h 80"/>
                <a:gd name="T68" fmla="*/ 48 w 105"/>
                <a:gd name="T69" fmla="*/ 74 h 80"/>
                <a:gd name="T70" fmla="*/ 47 w 105"/>
                <a:gd name="T71" fmla="*/ 74 h 80"/>
                <a:gd name="T72" fmla="*/ 42 w 105"/>
                <a:gd name="T73" fmla="*/ 77 h 80"/>
                <a:gd name="T74" fmla="*/ 39 w 105"/>
                <a:gd name="T75" fmla="*/ 73 h 80"/>
                <a:gd name="T76" fmla="*/ 18 w 105"/>
                <a:gd name="T77" fmla="*/ 38 h 80"/>
                <a:gd name="T78" fmla="*/ 8 w 105"/>
                <a:gd name="T79" fmla="*/ 19 h 80"/>
                <a:gd name="T80" fmla="*/ 4 w 105"/>
                <a:gd name="T81" fmla="*/ 10 h 80"/>
                <a:gd name="T82" fmla="*/ 0 w 105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0">
                  <a:moveTo>
                    <a:pt x="0" y="0"/>
                  </a:moveTo>
                  <a:cubicBezTo>
                    <a:pt x="2" y="3"/>
                    <a:pt x="4" y="6"/>
                    <a:pt x="7" y="8"/>
                  </a:cubicBezTo>
                  <a:cubicBezTo>
                    <a:pt x="9" y="11"/>
                    <a:pt x="11" y="13"/>
                    <a:pt x="13" y="16"/>
                  </a:cubicBezTo>
                  <a:cubicBezTo>
                    <a:pt x="18" y="21"/>
                    <a:pt x="22" y="27"/>
                    <a:pt x="26" y="32"/>
                  </a:cubicBezTo>
                  <a:cubicBezTo>
                    <a:pt x="34" y="43"/>
                    <a:pt x="42" y="55"/>
                    <a:pt x="49" y="66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3"/>
                    <a:pt x="45" y="63"/>
                    <a:pt x="46" y="62"/>
                  </a:cubicBezTo>
                  <a:cubicBezTo>
                    <a:pt x="47" y="62"/>
                    <a:pt x="49" y="61"/>
                    <a:pt x="50" y="61"/>
                  </a:cubicBezTo>
                  <a:cubicBezTo>
                    <a:pt x="52" y="61"/>
                    <a:pt x="53" y="60"/>
                    <a:pt x="55" y="60"/>
                  </a:cubicBezTo>
                  <a:cubicBezTo>
                    <a:pt x="56" y="60"/>
                    <a:pt x="58" y="60"/>
                    <a:pt x="59" y="60"/>
                  </a:cubicBezTo>
                  <a:cubicBezTo>
                    <a:pt x="61" y="60"/>
                    <a:pt x="62" y="59"/>
                    <a:pt x="64" y="59"/>
                  </a:cubicBezTo>
                  <a:cubicBezTo>
                    <a:pt x="65" y="59"/>
                    <a:pt x="67" y="60"/>
                    <a:pt x="68" y="60"/>
                  </a:cubicBezTo>
                  <a:cubicBezTo>
                    <a:pt x="71" y="60"/>
                    <a:pt x="74" y="60"/>
                    <a:pt x="77" y="61"/>
                  </a:cubicBezTo>
                  <a:cubicBezTo>
                    <a:pt x="78" y="62"/>
                    <a:pt x="80" y="62"/>
                    <a:pt x="81" y="63"/>
                  </a:cubicBezTo>
                  <a:cubicBezTo>
                    <a:pt x="82" y="63"/>
                    <a:pt x="84" y="64"/>
                    <a:pt x="85" y="64"/>
                  </a:cubicBezTo>
                  <a:cubicBezTo>
                    <a:pt x="86" y="65"/>
                    <a:pt x="88" y="66"/>
                    <a:pt x="89" y="66"/>
                  </a:cubicBezTo>
                  <a:cubicBezTo>
                    <a:pt x="90" y="67"/>
                    <a:pt x="91" y="68"/>
                    <a:pt x="92" y="69"/>
                  </a:cubicBezTo>
                  <a:cubicBezTo>
                    <a:pt x="94" y="69"/>
                    <a:pt x="95" y="70"/>
                    <a:pt x="96" y="71"/>
                  </a:cubicBezTo>
                  <a:cubicBezTo>
                    <a:pt x="97" y="72"/>
                    <a:pt x="98" y="73"/>
                    <a:pt x="99" y="74"/>
                  </a:cubicBezTo>
                  <a:cubicBezTo>
                    <a:pt x="100" y="75"/>
                    <a:pt x="101" y="76"/>
                    <a:pt x="102" y="77"/>
                  </a:cubicBezTo>
                  <a:cubicBezTo>
                    <a:pt x="103" y="78"/>
                    <a:pt x="104" y="79"/>
                    <a:pt x="105" y="8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99" y="77"/>
                    <a:pt x="97" y="76"/>
                  </a:cubicBezTo>
                  <a:cubicBezTo>
                    <a:pt x="95" y="75"/>
                    <a:pt x="93" y="74"/>
                    <a:pt x="90" y="73"/>
                  </a:cubicBezTo>
                  <a:cubicBezTo>
                    <a:pt x="89" y="73"/>
                    <a:pt x="88" y="72"/>
                    <a:pt x="86" y="72"/>
                  </a:cubicBezTo>
                  <a:cubicBezTo>
                    <a:pt x="85" y="71"/>
                    <a:pt x="84" y="71"/>
                    <a:pt x="83" y="71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8" y="70"/>
                    <a:pt x="76" y="70"/>
                    <a:pt x="75" y="69"/>
                  </a:cubicBezTo>
                  <a:cubicBezTo>
                    <a:pt x="74" y="69"/>
                    <a:pt x="73" y="69"/>
                    <a:pt x="71" y="69"/>
                  </a:cubicBezTo>
                  <a:cubicBezTo>
                    <a:pt x="70" y="69"/>
                    <a:pt x="69" y="69"/>
                    <a:pt x="68" y="69"/>
                  </a:cubicBezTo>
                  <a:cubicBezTo>
                    <a:pt x="65" y="69"/>
                    <a:pt x="63" y="70"/>
                    <a:pt x="60" y="70"/>
                  </a:cubicBezTo>
                  <a:cubicBezTo>
                    <a:pt x="58" y="70"/>
                    <a:pt x="56" y="71"/>
                    <a:pt x="53" y="72"/>
                  </a:cubicBezTo>
                  <a:cubicBezTo>
                    <a:pt x="52" y="72"/>
                    <a:pt x="51" y="73"/>
                    <a:pt x="50" y="73"/>
                  </a:cubicBezTo>
                  <a:cubicBezTo>
                    <a:pt x="49" y="73"/>
                    <a:pt x="49" y="73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2" y="61"/>
                    <a:pt x="25" y="50"/>
                    <a:pt x="18" y="38"/>
                  </a:cubicBezTo>
                  <a:cubicBezTo>
                    <a:pt x="14" y="32"/>
                    <a:pt x="11" y="26"/>
                    <a:pt x="8" y="19"/>
                  </a:cubicBezTo>
                  <a:cubicBezTo>
                    <a:pt x="7" y="16"/>
                    <a:pt x="5" y="13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F4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10" name="Freeform 77"/>
            <p:cNvSpPr/>
            <p:nvPr/>
          </p:nvSpPr>
          <p:spPr bwMode="auto">
            <a:xfrm>
              <a:off x="4745038" y="2014538"/>
              <a:ext cx="2701925" cy="2857500"/>
            </a:xfrm>
            <a:custGeom>
              <a:avLst/>
              <a:gdLst>
                <a:gd name="T0" fmla="*/ 635 w 635"/>
                <a:gd name="T1" fmla="*/ 208 h 672"/>
                <a:gd name="T2" fmla="*/ 609 w 635"/>
                <a:gd name="T3" fmla="*/ 100 h 672"/>
                <a:gd name="T4" fmla="*/ 604 w 635"/>
                <a:gd name="T5" fmla="*/ 89 h 672"/>
                <a:gd name="T6" fmla="*/ 535 w 635"/>
                <a:gd name="T7" fmla="*/ 10 h 672"/>
                <a:gd name="T8" fmla="*/ 426 w 635"/>
                <a:gd name="T9" fmla="*/ 31 h 672"/>
                <a:gd name="T10" fmla="*/ 389 w 635"/>
                <a:gd name="T11" fmla="*/ 124 h 672"/>
                <a:gd name="T12" fmla="*/ 387 w 635"/>
                <a:gd name="T13" fmla="*/ 156 h 672"/>
                <a:gd name="T14" fmla="*/ 199 w 635"/>
                <a:gd name="T15" fmla="*/ 346 h 672"/>
                <a:gd name="T16" fmla="*/ 168 w 635"/>
                <a:gd name="T17" fmla="*/ 454 h 672"/>
                <a:gd name="T18" fmla="*/ 1 w 635"/>
                <a:gd name="T19" fmla="*/ 591 h 672"/>
                <a:gd name="T20" fmla="*/ 92 w 635"/>
                <a:gd name="T21" fmla="*/ 654 h 672"/>
                <a:gd name="T22" fmla="*/ 204 w 635"/>
                <a:gd name="T23" fmla="*/ 489 h 672"/>
                <a:gd name="T24" fmla="*/ 255 w 635"/>
                <a:gd name="T25" fmla="*/ 481 h 672"/>
                <a:gd name="T26" fmla="*/ 416 w 635"/>
                <a:gd name="T27" fmla="*/ 454 h 672"/>
                <a:gd name="T28" fmla="*/ 577 w 635"/>
                <a:gd name="T29" fmla="*/ 378 h 672"/>
                <a:gd name="T30" fmla="*/ 625 w 635"/>
                <a:gd name="T31" fmla="*/ 279 h 672"/>
                <a:gd name="T32" fmla="*/ 635 w 635"/>
                <a:gd name="T33" fmla="*/ 20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672">
                  <a:moveTo>
                    <a:pt x="635" y="208"/>
                  </a:moveTo>
                  <a:cubicBezTo>
                    <a:pt x="634" y="170"/>
                    <a:pt x="622" y="135"/>
                    <a:pt x="609" y="100"/>
                  </a:cubicBezTo>
                  <a:cubicBezTo>
                    <a:pt x="607" y="96"/>
                    <a:pt x="606" y="93"/>
                    <a:pt x="604" y="89"/>
                  </a:cubicBezTo>
                  <a:cubicBezTo>
                    <a:pt x="590" y="54"/>
                    <a:pt x="574" y="21"/>
                    <a:pt x="535" y="10"/>
                  </a:cubicBezTo>
                  <a:cubicBezTo>
                    <a:pt x="500" y="0"/>
                    <a:pt x="456" y="11"/>
                    <a:pt x="426" y="31"/>
                  </a:cubicBezTo>
                  <a:cubicBezTo>
                    <a:pt x="390" y="54"/>
                    <a:pt x="383" y="84"/>
                    <a:pt x="389" y="124"/>
                  </a:cubicBezTo>
                  <a:cubicBezTo>
                    <a:pt x="390" y="130"/>
                    <a:pt x="394" y="150"/>
                    <a:pt x="387" y="156"/>
                  </a:cubicBezTo>
                  <a:cubicBezTo>
                    <a:pt x="367" y="173"/>
                    <a:pt x="276" y="162"/>
                    <a:pt x="199" y="346"/>
                  </a:cubicBezTo>
                  <a:cubicBezTo>
                    <a:pt x="179" y="395"/>
                    <a:pt x="173" y="432"/>
                    <a:pt x="168" y="454"/>
                  </a:cubicBezTo>
                  <a:cubicBezTo>
                    <a:pt x="119" y="488"/>
                    <a:pt x="0" y="567"/>
                    <a:pt x="1" y="591"/>
                  </a:cubicBezTo>
                  <a:cubicBezTo>
                    <a:pt x="2" y="623"/>
                    <a:pt x="53" y="672"/>
                    <a:pt x="92" y="654"/>
                  </a:cubicBezTo>
                  <a:cubicBezTo>
                    <a:pt x="119" y="642"/>
                    <a:pt x="174" y="545"/>
                    <a:pt x="204" y="489"/>
                  </a:cubicBezTo>
                  <a:cubicBezTo>
                    <a:pt x="218" y="487"/>
                    <a:pt x="235" y="483"/>
                    <a:pt x="255" y="481"/>
                  </a:cubicBezTo>
                  <a:cubicBezTo>
                    <a:pt x="309" y="473"/>
                    <a:pt x="364" y="468"/>
                    <a:pt x="416" y="454"/>
                  </a:cubicBezTo>
                  <a:cubicBezTo>
                    <a:pt x="470" y="439"/>
                    <a:pt x="537" y="418"/>
                    <a:pt x="577" y="378"/>
                  </a:cubicBezTo>
                  <a:cubicBezTo>
                    <a:pt x="603" y="352"/>
                    <a:pt x="616" y="314"/>
                    <a:pt x="625" y="279"/>
                  </a:cubicBezTo>
                  <a:cubicBezTo>
                    <a:pt x="632" y="256"/>
                    <a:pt x="635" y="232"/>
                    <a:pt x="635" y="208"/>
                  </a:cubicBezTo>
                  <a:close/>
                </a:path>
              </a:pathLst>
            </a:custGeom>
            <a:solidFill>
              <a:srgbClr val="E45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0" name="Freeform 78"/>
            <p:cNvSpPr/>
            <p:nvPr/>
          </p:nvSpPr>
          <p:spPr bwMode="auto">
            <a:xfrm>
              <a:off x="6740525" y="2155825"/>
              <a:ext cx="696913" cy="666750"/>
            </a:xfrm>
            <a:custGeom>
              <a:avLst/>
              <a:gdLst>
                <a:gd name="T0" fmla="*/ 26 w 164"/>
                <a:gd name="T1" fmla="*/ 20 h 157"/>
                <a:gd name="T2" fmla="*/ 77 w 164"/>
                <a:gd name="T3" fmla="*/ 101 h 157"/>
                <a:gd name="T4" fmla="*/ 164 w 164"/>
                <a:gd name="T5" fmla="*/ 157 h 157"/>
                <a:gd name="T6" fmla="*/ 140 w 164"/>
                <a:gd name="T7" fmla="*/ 67 h 157"/>
                <a:gd name="T8" fmla="*/ 135 w 164"/>
                <a:gd name="T9" fmla="*/ 56 h 157"/>
                <a:gd name="T10" fmla="*/ 125 w 164"/>
                <a:gd name="T11" fmla="*/ 33 h 157"/>
                <a:gd name="T12" fmla="*/ 26 w 164"/>
                <a:gd name="T13" fmla="*/ 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7">
                  <a:moveTo>
                    <a:pt x="26" y="20"/>
                  </a:moveTo>
                  <a:cubicBezTo>
                    <a:pt x="0" y="44"/>
                    <a:pt x="19" y="81"/>
                    <a:pt x="77" y="101"/>
                  </a:cubicBezTo>
                  <a:cubicBezTo>
                    <a:pt x="118" y="115"/>
                    <a:pt x="147" y="135"/>
                    <a:pt x="164" y="157"/>
                  </a:cubicBezTo>
                  <a:cubicBezTo>
                    <a:pt x="161" y="126"/>
                    <a:pt x="151" y="96"/>
                    <a:pt x="140" y="67"/>
                  </a:cubicBezTo>
                  <a:cubicBezTo>
                    <a:pt x="138" y="63"/>
                    <a:pt x="137" y="60"/>
                    <a:pt x="135" y="56"/>
                  </a:cubicBezTo>
                  <a:cubicBezTo>
                    <a:pt x="132" y="48"/>
                    <a:pt x="129" y="41"/>
                    <a:pt x="125" y="33"/>
                  </a:cubicBezTo>
                  <a:cubicBezTo>
                    <a:pt x="106" y="24"/>
                    <a:pt x="47" y="0"/>
                    <a:pt x="26" y="20"/>
                  </a:cubicBezTo>
                  <a:close/>
                </a:path>
              </a:pathLst>
            </a:custGeom>
            <a:solidFill>
              <a:srgbClr val="E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1" name="Freeform 79"/>
            <p:cNvSpPr/>
            <p:nvPr/>
          </p:nvSpPr>
          <p:spPr bwMode="auto">
            <a:xfrm>
              <a:off x="5613400" y="3133725"/>
              <a:ext cx="1808163" cy="960438"/>
            </a:xfrm>
            <a:custGeom>
              <a:avLst/>
              <a:gdLst>
                <a:gd name="T0" fmla="*/ 425 w 425"/>
                <a:gd name="T1" fmla="*/ 0 h 226"/>
                <a:gd name="T2" fmla="*/ 377 w 425"/>
                <a:gd name="T3" fmla="*/ 99 h 226"/>
                <a:gd name="T4" fmla="*/ 216 w 425"/>
                <a:gd name="T5" fmla="*/ 175 h 226"/>
                <a:gd name="T6" fmla="*/ 64 w 425"/>
                <a:gd name="T7" fmla="*/ 200 h 226"/>
                <a:gd name="T8" fmla="*/ 8 w 425"/>
                <a:gd name="T9" fmla="*/ 214 h 226"/>
                <a:gd name="T10" fmla="*/ 0 w 425"/>
                <a:gd name="T11" fmla="*/ 226 h 226"/>
                <a:gd name="T12" fmla="*/ 51 w 425"/>
                <a:gd name="T13" fmla="*/ 218 h 226"/>
                <a:gd name="T14" fmla="*/ 212 w 425"/>
                <a:gd name="T15" fmla="*/ 191 h 226"/>
                <a:gd name="T16" fmla="*/ 373 w 425"/>
                <a:gd name="T17" fmla="*/ 115 h 226"/>
                <a:gd name="T18" fmla="*/ 421 w 425"/>
                <a:gd name="T19" fmla="*/ 16 h 226"/>
                <a:gd name="T20" fmla="*/ 425 w 425"/>
                <a:gd name="T21" fmla="*/ 0 h 226"/>
                <a:gd name="T22" fmla="*/ 425 w 425"/>
                <a:gd name="T2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6">
                  <a:moveTo>
                    <a:pt x="425" y="0"/>
                  </a:moveTo>
                  <a:cubicBezTo>
                    <a:pt x="416" y="35"/>
                    <a:pt x="403" y="73"/>
                    <a:pt x="377" y="99"/>
                  </a:cubicBezTo>
                  <a:cubicBezTo>
                    <a:pt x="337" y="139"/>
                    <a:pt x="269" y="160"/>
                    <a:pt x="216" y="175"/>
                  </a:cubicBezTo>
                  <a:cubicBezTo>
                    <a:pt x="164" y="189"/>
                    <a:pt x="118" y="192"/>
                    <a:pt x="64" y="200"/>
                  </a:cubicBezTo>
                  <a:cubicBezTo>
                    <a:pt x="45" y="202"/>
                    <a:pt x="16" y="209"/>
                    <a:pt x="8" y="214"/>
                  </a:cubicBezTo>
                  <a:cubicBezTo>
                    <a:pt x="1" y="219"/>
                    <a:pt x="0" y="224"/>
                    <a:pt x="0" y="226"/>
                  </a:cubicBezTo>
                  <a:cubicBezTo>
                    <a:pt x="14" y="224"/>
                    <a:pt x="31" y="220"/>
                    <a:pt x="51" y="218"/>
                  </a:cubicBezTo>
                  <a:cubicBezTo>
                    <a:pt x="105" y="210"/>
                    <a:pt x="160" y="205"/>
                    <a:pt x="212" y="191"/>
                  </a:cubicBezTo>
                  <a:cubicBezTo>
                    <a:pt x="266" y="176"/>
                    <a:pt x="333" y="155"/>
                    <a:pt x="373" y="115"/>
                  </a:cubicBezTo>
                  <a:cubicBezTo>
                    <a:pt x="399" y="89"/>
                    <a:pt x="412" y="51"/>
                    <a:pt x="421" y="16"/>
                  </a:cubicBezTo>
                  <a:cubicBezTo>
                    <a:pt x="423" y="11"/>
                    <a:pt x="424" y="5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C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2" name="Freeform 80"/>
            <p:cNvSpPr/>
            <p:nvPr/>
          </p:nvSpPr>
          <p:spPr bwMode="auto">
            <a:xfrm>
              <a:off x="6727825" y="2155825"/>
              <a:ext cx="668338" cy="454025"/>
            </a:xfrm>
            <a:custGeom>
              <a:avLst/>
              <a:gdLst>
                <a:gd name="T0" fmla="*/ 49 w 157"/>
                <a:gd name="T1" fmla="*/ 3 h 107"/>
                <a:gd name="T2" fmla="*/ 38 w 157"/>
                <a:gd name="T3" fmla="*/ 74 h 107"/>
                <a:gd name="T4" fmla="*/ 157 w 157"/>
                <a:gd name="T5" fmla="*/ 107 h 107"/>
                <a:gd name="T6" fmla="*/ 143 w 157"/>
                <a:gd name="T7" fmla="*/ 67 h 107"/>
                <a:gd name="T8" fmla="*/ 138 w 157"/>
                <a:gd name="T9" fmla="*/ 56 h 107"/>
                <a:gd name="T10" fmla="*/ 126 w 157"/>
                <a:gd name="T11" fmla="*/ 29 h 107"/>
                <a:gd name="T12" fmla="*/ 49 w 157"/>
                <a:gd name="T1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7">
                  <a:moveTo>
                    <a:pt x="49" y="3"/>
                  </a:moveTo>
                  <a:cubicBezTo>
                    <a:pt x="0" y="9"/>
                    <a:pt x="11" y="55"/>
                    <a:pt x="38" y="74"/>
                  </a:cubicBezTo>
                  <a:cubicBezTo>
                    <a:pt x="61" y="89"/>
                    <a:pt x="119" y="91"/>
                    <a:pt x="157" y="107"/>
                  </a:cubicBezTo>
                  <a:cubicBezTo>
                    <a:pt x="153" y="94"/>
                    <a:pt x="148" y="80"/>
                    <a:pt x="143" y="67"/>
                  </a:cubicBezTo>
                  <a:cubicBezTo>
                    <a:pt x="141" y="63"/>
                    <a:pt x="140" y="60"/>
                    <a:pt x="138" y="56"/>
                  </a:cubicBezTo>
                  <a:cubicBezTo>
                    <a:pt x="134" y="47"/>
                    <a:pt x="131" y="38"/>
                    <a:pt x="126" y="29"/>
                  </a:cubicBezTo>
                  <a:cubicBezTo>
                    <a:pt x="110" y="17"/>
                    <a:pt x="82" y="0"/>
                    <a:pt x="49" y="3"/>
                  </a:cubicBezTo>
                  <a:close/>
                </a:path>
              </a:pathLst>
            </a:custGeom>
            <a:solidFill>
              <a:srgbClr val="EC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3" name="Freeform 81"/>
            <p:cNvSpPr/>
            <p:nvPr/>
          </p:nvSpPr>
          <p:spPr bwMode="auto">
            <a:xfrm>
              <a:off x="6149975" y="2146300"/>
              <a:ext cx="701675" cy="366713"/>
            </a:xfrm>
            <a:custGeom>
              <a:avLst/>
              <a:gdLst>
                <a:gd name="T0" fmla="*/ 100 w 165"/>
                <a:gd name="T1" fmla="*/ 16 h 86"/>
                <a:gd name="T2" fmla="*/ 57 w 165"/>
                <a:gd name="T3" fmla="*/ 7 h 86"/>
                <a:gd name="T4" fmla="*/ 11 w 165"/>
                <a:gd name="T5" fmla="*/ 7 h 86"/>
                <a:gd name="T6" fmla="*/ 73 w 165"/>
                <a:gd name="T7" fmla="*/ 77 h 86"/>
                <a:gd name="T8" fmla="*/ 154 w 165"/>
                <a:gd name="T9" fmla="*/ 75 h 86"/>
                <a:gd name="T10" fmla="*/ 116 w 165"/>
                <a:gd name="T11" fmla="*/ 27 h 86"/>
                <a:gd name="T12" fmla="*/ 100 w 165"/>
                <a:gd name="T13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86">
                  <a:moveTo>
                    <a:pt x="100" y="16"/>
                  </a:moveTo>
                  <a:cubicBezTo>
                    <a:pt x="87" y="10"/>
                    <a:pt x="73" y="8"/>
                    <a:pt x="57" y="7"/>
                  </a:cubicBezTo>
                  <a:cubicBezTo>
                    <a:pt x="48" y="6"/>
                    <a:pt x="20" y="0"/>
                    <a:pt x="11" y="7"/>
                  </a:cubicBezTo>
                  <a:cubicBezTo>
                    <a:pt x="0" y="15"/>
                    <a:pt x="64" y="72"/>
                    <a:pt x="73" y="77"/>
                  </a:cubicBezTo>
                  <a:cubicBezTo>
                    <a:pt x="90" y="86"/>
                    <a:pt x="137" y="84"/>
                    <a:pt x="154" y="75"/>
                  </a:cubicBezTo>
                  <a:cubicBezTo>
                    <a:pt x="165" y="69"/>
                    <a:pt x="120" y="30"/>
                    <a:pt x="116" y="27"/>
                  </a:cubicBezTo>
                  <a:cubicBezTo>
                    <a:pt x="111" y="22"/>
                    <a:pt x="106" y="19"/>
                    <a:pt x="100" y="16"/>
                  </a:cubicBezTo>
                  <a:close/>
                </a:path>
              </a:pathLst>
            </a:cu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4" name="Freeform 82"/>
            <p:cNvSpPr/>
            <p:nvPr/>
          </p:nvSpPr>
          <p:spPr bwMode="auto">
            <a:xfrm>
              <a:off x="6821488" y="2193925"/>
              <a:ext cx="255588" cy="255588"/>
            </a:xfrm>
            <a:custGeom>
              <a:avLst/>
              <a:gdLst>
                <a:gd name="T0" fmla="*/ 58 w 60"/>
                <a:gd name="T1" fmla="*/ 32 h 60"/>
                <a:gd name="T2" fmla="*/ 27 w 60"/>
                <a:gd name="T3" fmla="*/ 58 h 60"/>
                <a:gd name="T4" fmla="*/ 1 w 60"/>
                <a:gd name="T5" fmla="*/ 27 h 60"/>
                <a:gd name="T6" fmla="*/ 32 w 60"/>
                <a:gd name="T7" fmla="*/ 1 h 60"/>
                <a:gd name="T8" fmla="*/ 58 w 60"/>
                <a:gd name="T9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8" y="32"/>
                  </a:moveTo>
                  <a:cubicBezTo>
                    <a:pt x="57" y="48"/>
                    <a:pt x="43" y="60"/>
                    <a:pt x="27" y="58"/>
                  </a:cubicBezTo>
                  <a:cubicBezTo>
                    <a:pt x="12" y="57"/>
                    <a:pt x="0" y="43"/>
                    <a:pt x="1" y="27"/>
                  </a:cubicBezTo>
                  <a:cubicBezTo>
                    <a:pt x="3" y="11"/>
                    <a:pt x="17" y="0"/>
                    <a:pt x="32" y="1"/>
                  </a:cubicBezTo>
                  <a:cubicBezTo>
                    <a:pt x="48" y="3"/>
                    <a:pt x="60" y="17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5" name="Freeform 83"/>
            <p:cNvSpPr/>
            <p:nvPr/>
          </p:nvSpPr>
          <p:spPr bwMode="auto">
            <a:xfrm>
              <a:off x="6846888" y="2219325"/>
              <a:ext cx="204788" cy="204788"/>
            </a:xfrm>
            <a:custGeom>
              <a:avLst/>
              <a:gdLst>
                <a:gd name="T0" fmla="*/ 46 w 48"/>
                <a:gd name="T1" fmla="*/ 26 h 48"/>
                <a:gd name="T2" fmla="*/ 22 w 48"/>
                <a:gd name="T3" fmla="*/ 46 h 48"/>
                <a:gd name="T4" fmla="*/ 1 w 48"/>
                <a:gd name="T5" fmla="*/ 22 h 48"/>
                <a:gd name="T6" fmla="*/ 26 w 48"/>
                <a:gd name="T7" fmla="*/ 1 h 48"/>
                <a:gd name="T8" fmla="*/ 46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6" y="26"/>
                  </a:moveTo>
                  <a:cubicBezTo>
                    <a:pt x="45" y="38"/>
                    <a:pt x="34" y="48"/>
                    <a:pt x="22" y="46"/>
                  </a:cubicBezTo>
                  <a:cubicBezTo>
                    <a:pt x="9" y="45"/>
                    <a:pt x="0" y="34"/>
                    <a:pt x="1" y="22"/>
                  </a:cubicBezTo>
                  <a:cubicBezTo>
                    <a:pt x="2" y="9"/>
                    <a:pt x="13" y="0"/>
                    <a:pt x="26" y="1"/>
                  </a:cubicBezTo>
                  <a:cubicBezTo>
                    <a:pt x="38" y="2"/>
                    <a:pt x="48" y="13"/>
                    <a:pt x="46" y="26"/>
                  </a:cubicBezTo>
                  <a:close/>
                </a:path>
              </a:pathLst>
            </a:custGeom>
            <a:solidFill>
              <a:srgbClr val="4A3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6" name="Freeform 84"/>
            <p:cNvSpPr/>
            <p:nvPr/>
          </p:nvSpPr>
          <p:spPr bwMode="auto">
            <a:xfrm>
              <a:off x="5268913" y="2593975"/>
              <a:ext cx="1684338" cy="1538288"/>
            </a:xfrm>
            <a:custGeom>
              <a:avLst/>
              <a:gdLst>
                <a:gd name="T0" fmla="*/ 219 w 396"/>
                <a:gd name="T1" fmla="*/ 29 h 362"/>
                <a:gd name="T2" fmla="*/ 368 w 396"/>
                <a:gd name="T3" fmla="*/ 126 h 362"/>
                <a:gd name="T4" fmla="*/ 27 w 396"/>
                <a:gd name="T5" fmla="*/ 339 h 362"/>
                <a:gd name="T6" fmla="*/ 219 w 396"/>
                <a:gd name="T7" fmla="*/ 2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62">
                  <a:moveTo>
                    <a:pt x="219" y="29"/>
                  </a:moveTo>
                  <a:cubicBezTo>
                    <a:pt x="299" y="0"/>
                    <a:pt x="396" y="46"/>
                    <a:pt x="368" y="126"/>
                  </a:cubicBezTo>
                  <a:cubicBezTo>
                    <a:pt x="339" y="206"/>
                    <a:pt x="69" y="362"/>
                    <a:pt x="27" y="339"/>
                  </a:cubicBezTo>
                  <a:cubicBezTo>
                    <a:pt x="0" y="324"/>
                    <a:pt x="121" y="64"/>
                    <a:pt x="219" y="29"/>
                  </a:cubicBezTo>
                  <a:close/>
                </a:path>
              </a:pathLst>
            </a:custGeom>
            <a:solidFill>
              <a:srgbClr val="C63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7" name="Freeform 85"/>
            <p:cNvSpPr/>
            <p:nvPr/>
          </p:nvSpPr>
          <p:spPr bwMode="auto">
            <a:xfrm>
              <a:off x="5362575" y="3082925"/>
              <a:ext cx="1484313" cy="1049338"/>
            </a:xfrm>
            <a:custGeom>
              <a:avLst/>
              <a:gdLst>
                <a:gd name="T0" fmla="*/ 348 w 349"/>
                <a:gd name="T1" fmla="*/ 1 h 247"/>
                <a:gd name="T2" fmla="*/ 3 w 349"/>
                <a:gd name="T3" fmla="*/ 201 h 247"/>
                <a:gd name="T4" fmla="*/ 5 w 349"/>
                <a:gd name="T5" fmla="*/ 224 h 247"/>
                <a:gd name="T6" fmla="*/ 346 w 349"/>
                <a:gd name="T7" fmla="*/ 11 h 247"/>
                <a:gd name="T8" fmla="*/ 349 w 349"/>
                <a:gd name="T9" fmla="*/ 0 h 247"/>
                <a:gd name="T10" fmla="*/ 348 w 349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" h="247">
                  <a:moveTo>
                    <a:pt x="348" y="1"/>
                  </a:moveTo>
                  <a:cubicBezTo>
                    <a:pt x="317" y="74"/>
                    <a:pt x="77" y="199"/>
                    <a:pt x="3" y="201"/>
                  </a:cubicBezTo>
                  <a:cubicBezTo>
                    <a:pt x="0" y="213"/>
                    <a:pt x="1" y="222"/>
                    <a:pt x="5" y="224"/>
                  </a:cubicBezTo>
                  <a:cubicBezTo>
                    <a:pt x="47" y="247"/>
                    <a:pt x="317" y="91"/>
                    <a:pt x="346" y="11"/>
                  </a:cubicBezTo>
                  <a:cubicBezTo>
                    <a:pt x="347" y="7"/>
                    <a:pt x="348" y="4"/>
                    <a:pt x="349" y="0"/>
                  </a:cubicBezTo>
                  <a:cubicBezTo>
                    <a:pt x="349" y="0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B4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8" name="Freeform 86"/>
            <p:cNvSpPr/>
            <p:nvPr/>
          </p:nvSpPr>
          <p:spPr bwMode="auto">
            <a:xfrm>
              <a:off x="7105650" y="3125788"/>
              <a:ext cx="73025" cy="139700"/>
            </a:xfrm>
            <a:custGeom>
              <a:avLst/>
              <a:gdLst>
                <a:gd name="T0" fmla="*/ 16 w 17"/>
                <a:gd name="T1" fmla="*/ 0 h 33"/>
                <a:gd name="T2" fmla="*/ 17 w 17"/>
                <a:gd name="T3" fmla="*/ 1 h 33"/>
                <a:gd name="T4" fmla="*/ 17 w 17"/>
                <a:gd name="T5" fmla="*/ 6 h 33"/>
                <a:gd name="T6" fmla="*/ 14 w 17"/>
                <a:gd name="T7" fmla="*/ 19 h 33"/>
                <a:gd name="T8" fmla="*/ 13 w 17"/>
                <a:gd name="T9" fmla="*/ 23 h 33"/>
                <a:gd name="T10" fmla="*/ 10 w 17"/>
                <a:gd name="T11" fmla="*/ 26 h 33"/>
                <a:gd name="T12" fmla="*/ 8 w 17"/>
                <a:gd name="T13" fmla="*/ 28 h 33"/>
                <a:gd name="T14" fmla="*/ 6 w 17"/>
                <a:gd name="T15" fmla="*/ 30 h 33"/>
                <a:gd name="T16" fmla="*/ 4 w 17"/>
                <a:gd name="T17" fmla="*/ 32 h 33"/>
                <a:gd name="T18" fmla="*/ 2 w 17"/>
                <a:gd name="T19" fmla="*/ 33 h 33"/>
                <a:gd name="T20" fmla="*/ 0 w 17"/>
                <a:gd name="T21" fmla="*/ 33 h 33"/>
                <a:gd name="T22" fmla="*/ 1 w 17"/>
                <a:gd name="T23" fmla="*/ 32 h 33"/>
                <a:gd name="T24" fmla="*/ 2 w 17"/>
                <a:gd name="T25" fmla="*/ 30 h 33"/>
                <a:gd name="T26" fmla="*/ 3 w 17"/>
                <a:gd name="T27" fmla="*/ 28 h 33"/>
                <a:gd name="T28" fmla="*/ 4 w 17"/>
                <a:gd name="T29" fmla="*/ 25 h 33"/>
                <a:gd name="T30" fmla="*/ 5 w 17"/>
                <a:gd name="T31" fmla="*/ 22 h 33"/>
                <a:gd name="T32" fmla="*/ 6 w 17"/>
                <a:gd name="T33" fmla="*/ 21 h 33"/>
                <a:gd name="T34" fmla="*/ 7 w 17"/>
                <a:gd name="T35" fmla="*/ 19 h 33"/>
                <a:gd name="T36" fmla="*/ 8 w 17"/>
                <a:gd name="T37" fmla="*/ 16 h 33"/>
                <a:gd name="T38" fmla="*/ 9 w 17"/>
                <a:gd name="T39" fmla="*/ 13 h 33"/>
                <a:gd name="T40" fmla="*/ 11 w 17"/>
                <a:gd name="T41" fmla="*/ 10 h 33"/>
                <a:gd name="T42" fmla="*/ 13 w 17"/>
                <a:gd name="T43" fmla="*/ 5 h 33"/>
                <a:gd name="T44" fmla="*/ 15 w 17"/>
                <a:gd name="T45" fmla="*/ 1 h 33"/>
                <a:gd name="T46" fmla="*/ 16 w 17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3">
                  <a:moveTo>
                    <a:pt x="16" y="0"/>
                  </a:moveTo>
                  <a:cubicBezTo>
                    <a:pt x="16" y="0"/>
                    <a:pt x="16" y="0"/>
                    <a:pt x="17" y="1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10"/>
                    <a:pt x="16" y="15"/>
                    <a:pt x="14" y="19"/>
                  </a:cubicBezTo>
                  <a:cubicBezTo>
                    <a:pt x="14" y="20"/>
                    <a:pt x="13" y="22"/>
                    <a:pt x="13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1" y="32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29"/>
                    <a:pt x="2" y="28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2"/>
                    <a:pt x="6" y="21"/>
                    <a:pt x="6" y="21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2" y="8"/>
                    <a:pt x="12" y="7"/>
                    <a:pt x="13" y="5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29" name="Freeform 87"/>
            <p:cNvSpPr/>
            <p:nvPr/>
          </p:nvSpPr>
          <p:spPr bwMode="auto">
            <a:xfrm>
              <a:off x="7196138" y="32273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6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2 w 17"/>
                <a:gd name="T9" fmla="*/ 23 h 34"/>
                <a:gd name="T10" fmla="*/ 10 w 17"/>
                <a:gd name="T11" fmla="*/ 26 h 34"/>
                <a:gd name="T12" fmla="*/ 8 w 17"/>
                <a:gd name="T13" fmla="*/ 29 h 34"/>
                <a:gd name="T14" fmla="*/ 5 w 17"/>
                <a:gd name="T15" fmla="*/ 31 h 34"/>
                <a:gd name="T16" fmla="*/ 3 w 17"/>
                <a:gd name="T17" fmla="*/ 32 h 34"/>
                <a:gd name="T18" fmla="*/ 1 w 17"/>
                <a:gd name="T19" fmla="*/ 33 h 34"/>
                <a:gd name="T20" fmla="*/ 0 w 17"/>
                <a:gd name="T21" fmla="*/ 34 h 34"/>
                <a:gd name="T22" fmla="*/ 0 w 17"/>
                <a:gd name="T23" fmla="*/ 32 h 34"/>
                <a:gd name="T24" fmla="*/ 1 w 17"/>
                <a:gd name="T25" fmla="*/ 30 h 34"/>
                <a:gd name="T26" fmla="*/ 2 w 17"/>
                <a:gd name="T27" fmla="*/ 28 h 34"/>
                <a:gd name="T28" fmla="*/ 3 w 17"/>
                <a:gd name="T29" fmla="*/ 26 h 34"/>
                <a:gd name="T30" fmla="*/ 5 w 17"/>
                <a:gd name="T31" fmla="*/ 23 h 34"/>
                <a:gd name="T32" fmla="*/ 5 w 17"/>
                <a:gd name="T33" fmla="*/ 21 h 34"/>
                <a:gd name="T34" fmla="*/ 6 w 17"/>
                <a:gd name="T35" fmla="*/ 20 h 34"/>
                <a:gd name="T36" fmla="*/ 7 w 17"/>
                <a:gd name="T37" fmla="*/ 17 h 34"/>
                <a:gd name="T38" fmla="*/ 9 w 17"/>
                <a:gd name="T39" fmla="*/ 14 h 34"/>
                <a:gd name="T40" fmla="*/ 10 w 17"/>
                <a:gd name="T41" fmla="*/ 11 h 34"/>
                <a:gd name="T42" fmla="*/ 13 w 17"/>
                <a:gd name="T43" fmla="*/ 6 h 34"/>
                <a:gd name="T44" fmla="*/ 15 w 17"/>
                <a:gd name="T45" fmla="*/ 2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3" y="21"/>
                    <a:pt x="13" y="22"/>
                    <a:pt x="12" y="23"/>
                  </a:cubicBezTo>
                  <a:cubicBezTo>
                    <a:pt x="11" y="24"/>
                    <a:pt x="11" y="25"/>
                    <a:pt x="10" y="26"/>
                  </a:cubicBezTo>
                  <a:cubicBezTo>
                    <a:pt x="9" y="27"/>
                    <a:pt x="8" y="28"/>
                    <a:pt x="8" y="29"/>
                  </a:cubicBezTo>
                  <a:cubicBezTo>
                    <a:pt x="7" y="29"/>
                    <a:pt x="6" y="30"/>
                    <a:pt x="5" y="31"/>
                  </a:cubicBezTo>
                  <a:cubicBezTo>
                    <a:pt x="5" y="31"/>
                    <a:pt x="4" y="32"/>
                    <a:pt x="3" y="32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6"/>
                    <a:pt x="8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3" y="4"/>
                    <a:pt x="14" y="3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0" name="Freeform 88"/>
            <p:cNvSpPr/>
            <p:nvPr/>
          </p:nvSpPr>
          <p:spPr bwMode="auto">
            <a:xfrm>
              <a:off x="7059613" y="3341688"/>
              <a:ext cx="71438" cy="144463"/>
            </a:xfrm>
            <a:custGeom>
              <a:avLst/>
              <a:gdLst>
                <a:gd name="T0" fmla="*/ 16 w 17"/>
                <a:gd name="T1" fmla="*/ 0 h 34"/>
                <a:gd name="T2" fmla="*/ 17 w 17"/>
                <a:gd name="T3" fmla="*/ 2 h 34"/>
                <a:gd name="T4" fmla="*/ 17 w 17"/>
                <a:gd name="T5" fmla="*/ 6 h 34"/>
                <a:gd name="T6" fmla="*/ 14 w 17"/>
                <a:gd name="T7" fmla="*/ 20 h 34"/>
                <a:gd name="T8" fmla="*/ 13 w 17"/>
                <a:gd name="T9" fmla="*/ 23 h 34"/>
                <a:gd name="T10" fmla="*/ 11 w 17"/>
                <a:gd name="T11" fmla="*/ 26 h 34"/>
                <a:gd name="T12" fmla="*/ 8 w 17"/>
                <a:gd name="T13" fmla="*/ 28 h 34"/>
                <a:gd name="T14" fmla="*/ 6 w 17"/>
                <a:gd name="T15" fmla="*/ 30 h 34"/>
                <a:gd name="T16" fmla="*/ 4 w 17"/>
                <a:gd name="T17" fmla="*/ 32 h 34"/>
                <a:gd name="T18" fmla="*/ 2 w 17"/>
                <a:gd name="T19" fmla="*/ 33 h 34"/>
                <a:gd name="T20" fmla="*/ 0 w 17"/>
                <a:gd name="T21" fmla="*/ 34 h 34"/>
                <a:gd name="T22" fmla="*/ 1 w 17"/>
                <a:gd name="T23" fmla="*/ 32 h 34"/>
                <a:gd name="T24" fmla="*/ 2 w 17"/>
                <a:gd name="T25" fmla="*/ 30 h 34"/>
                <a:gd name="T26" fmla="*/ 3 w 17"/>
                <a:gd name="T27" fmla="*/ 28 h 34"/>
                <a:gd name="T28" fmla="*/ 4 w 17"/>
                <a:gd name="T29" fmla="*/ 25 h 34"/>
                <a:gd name="T30" fmla="*/ 5 w 17"/>
                <a:gd name="T31" fmla="*/ 23 h 34"/>
                <a:gd name="T32" fmla="*/ 6 w 17"/>
                <a:gd name="T33" fmla="*/ 21 h 34"/>
                <a:gd name="T34" fmla="*/ 7 w 17"/>
                <a:gd name="T35" fmla="*/ 20 h 34"/>
                <a:gd name="T36" fmla="*/ 8 w 17"/>
                <a:gd name="T37" fmla="*/ 17 h 34"/>
                <a:gd name="T38" fmla="*/ 9 w 17"/>
                <a:gd name="T39" fmla="*/ 14 h 34"/>
                <a:gd name="T40" fmla="*/ 11 w 17"/>
                <a:gd name="T41" fmla="*/ 11 h 34"/>
                <a:gd name="T42" fmla="*/ 13 w 17"/>
                <a:gd name="T43" fmla="*/ 5 h 34"/>
                <a:gd name="T44" fmla="*/ 15 w 17"/>
                <a:gd name="T45" fmla="*/ 1 h 34"/>
                <a:gd name="T46" fmla="*/ 16 w 17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4">
                  <a:moveTo>
                    <a:pt x="16" y="0"/>
                  </a:move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7" y="4"/>
                    <a:pt x="17" y="6"/>
                  </a:cubicBezTo>
                  <a:cubicBezTo>
                    <a:pt x="17" y="10"/>
                    <a:pt x="16" y="15"/>
                    <a:pt x="14" y="20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2" y="24"/>
                    <a:pt x="11" y="25"/>
                    <a:pt x="11" y="26"/>
                  </a:cubicBezTo>
                  <a:cubicBezTo>
                    <a:pt x="10" y="27"/>
                    <a:pt x="9" y="28"/>
                    <a:pt x="8" y="28"/>
                  </a:cubicBezTo>
                  <a:cubicBezTo>
                    <a:pt x="8" y="29"/>
                    <a:pt x="7" y="30"/>
                    <a:pt x="6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3" y="28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0"/>
                    <a:pt x="7" y="20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4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1" name="Freeform 89"/>
            <p:cNvSpPr/>
            <p:nvPr/>
          </p:nvSpPr>
          <p:spPr bwMode="auto">
            <a:xfrm>
              <a:off x="6902450" y="3440113"/>
              <a:ext cx="96838" cy="122238"/>
            </a:xfrm>
            <a:custGeom>
              <a:avLst/>
              <a:gdLst>
                <a:gd name="T0" fmla="*/ 23 w 23"/>
                <a:gd name="T1" fmla="*/ 0 h 29"/>
                <a:gd name="T2" fmla="*/ 23 w 23"/>
                <a:gd name="T3" fmla="*/ 2 h 29"/>
                <a:gd name="T4" fmla="*/ 23 w 23"/>
                <a:gd name="T5" fmla="*/ 7 h 29"/>
                <a:gd name="T6" fmla="*/ 17 w 23"/>
                <a:gd name="T7" fmla="*/ 19 h 29"/>
                <a:gd name="T8" fmla="*/ 14 w 23"/>
                <a:gd name="T9" fmla="*/ 22 h 29"/>
                <a:gd name="T10" fmla="*/ 11 w 23"/>
                <a:gd name="T11" fmla="*/ 24 h 29"/>
                <a:gd name="T12" fmla="*/ 9 w 23"/>
                <a:gd name="T13" fmla="*/ 26 h 29"/>
                <a:gd name="T14" fmla="*/ 6 w 23"/>
                <a:gd name="T15" fmla="*/ 28 h 29"/>
                <a:gd name="T16" fmla="*/ 3 w 23"/>
                <a:gd name="T17" fmla="*/ 28 h 29"/>
                <a:gd name="T18" fmla="*/ 1 w 23"/>
                <a:gd name="T19" fmla="*/ 29 h 29"/>
                <a:gd name="T20" fmla="*/ 0 w 23"/>
                <a:gd name="T21" fmla="*/ 29 h 29"/>
                <a:gd name="T22" fmla="*/ 1 w 23"/>
                <a:gd name="T23" fmla="*/ 28 h 29"/>
                <a:gd name="T24" fmla="*/ 2 w 23"/>
                <a:gd name="T25" fmla="*/ 26 h 29"/>
                <a:gd name="T26" fmla="*/ 3 w 23"/>
                <a:gd name="T27" fmla="*/ 24 h 29"/>
                <a:gd name="T28" fmla="*/ 5 w 23"/>
                <a:gd name="T29" fmla="*/ 22 h 29"/>
                <a:gd name="T30" fmla="*/ 7 w 23"/>
                <a:gd name="T31" fmla="*/ 20 h 29"/>
                <a:gd name="T32" fmla="*/ 8 w 23"/>
                <a:gd name="T33" fmla="*/ 19 h 29"/>
                <a:gd name="T34" fmla="*/ 9 w 23"/>
                <a:gd name="T35" fmla="*/ 17 h 29"/>
                <a:gd name="T36" fmla="*/ 11 w 23"/>
                <a:gd name="T37" fmla="*/ 15 h 29"/>
                <a:gd name="T38" fmla="*/ 13 w 23"/>
                <a:gd name="T39" fmla="*/ 12 h 29"/>
                <a:gd name="T40" fmla="*/ 15 w 23"/>
                <a:gd name="T41" fmla="*/ 10 h 29"/>
                <a:gd name="T42" fmla="*/ 19 w 23"/>
                <a:gd name="T43" fmla="*/ 5 h 29"/>
                <a:gd name="T44" fmla="*/ 22 w 23"/>
                <a:gd name="T45" fmla="*/ 2 h 29"/>
                <a:gd name="T46" fmla="*/ 23 w 23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23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8"/>
                    <a:pt x="4" y="28"/>
                    <a:pt x="3" y="28"/>
                  </a:cubicBezTo>
                  <a:cubicBezTo>
                    <a:pt x="3" y="29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7"/>
                    <a:pt x="1" y="27"/>
                    <a:pt x="2" y="26"/>
                  </a:cubicBezTo>
                  <a:cubicBezTo>
                    <a:pt x="2" y="26"/>
                    <a:pt x="3" y="25"/>
                    <a:pt x="3" y="24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6" y="21"/>
                    <a:pt x="6" y="21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2" name="Freeform 90"/>
            <p:cNvSpPr/>
            <p:nvPr/>
          </p:nvSpPr>
          <p:spPr bwMode="auto">
            <a:xfrm>
              <a:off x="7021513" y="3529013"/>
              <a:ext cx="101600" cy="123825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2 h 29"/>
                <a:gd name="T4" fmla="*/ 23 w 24"/>
                <a:gd name="T5" fmla="*/ 6 h 29"/>
                <a:gd name="T6" fmla="*/ 17 w 24"/>
                <a:gd name="T7" fmla="*/ 19 h 29"/>
                <a:gd name="T8" fmla="*/ 15 w 24"/>
                <a:gd name="T9" fmla="*/ 21 h 29"/>
                <a:gd name="T10" fmla="*/ 12 w 24"/>
                <a:gd name="T11" fmla="*/ 24 h 29"/>
                <a:gd name="T12" fmla="*/ 9 w 24"/>
                <a:gd name="T13" fmla="*/ 26 h 29"/>
                <a:gd name="T14" fmla="*/ 6 w 24"/>
                <a:gd name="T15" fmla="*/ 27 h 29"/>
                <a:gd name="T16" fmla="*/ 4 w 24"/>
                <a:gd name="T17" fmla="*/ 28 h 29"/>
                <a:gd name="T18" fmla="*/ 2 w 24"/>
                <a:gd name="T19" fmla="*/ 28 h 29"/>
                <a:gd name="T20" fmla="*/ 0 w 24"/>
                <a:gd name="T21" fmla="*/ 29 h 29"/>
                <a:gd name="T22" fmla="*/ 1 w 24"/>
                <a:gd name="T23" fmla="*/ 27 h 29"/>
                <a:gd name="T24" fmla="*/ 2 w 24"/>
                <a:gd name="T25" fmla="*/ 26 h 29"/>
                <a:gd name="T26" fmla="*/ 4 w 24"/>
                <a:gd name="T27" fmla="*/ 24 h 29"/>
                <a:gd name="T28" fmla="*/ 6 w 24"/>
                <a:gd name="T29" fmla="*/ 22 h 29"/>
                <a:gd name="T30" fmla="*/ 8 w 24"/>
                <a:gd name="T31" fmla="*/ 19 h 29"/>
                <a:gd name="T32" fmla="*/ 9 w 24"/>
                <a:gd name="T33" fmla="*/ 18 h 29"/>
                <a:gd name="T34" fmla="*/ 10 w 24"/>
                <a:gd name="T35" fmla="*/ 17 h 29"/>
                <a:gd name="T36" fmla="*/ 12 w 24"/>
                <a:gd name="T37" fmla="*/ 14 h 29"/>
                <a:gd name="T38" fmla="*/ 14 w 24"/>
                <a:gd name="T39" fmla="*/ 12 h 29"/>
                <a:gd name="T40" fmla="*/ 16 w 24"/>
                <a:gd name="T41" fmla="*/ 9 h 29"/>
                <a:gd name="T42" fmla="*/ 20 w 24"/>
                <a:gd name="T43" fmla="*/ 4 h 29"/>
                <a:gd name="T44" fmla="*/ 23 w 24"/>
                <a:gd name="T45" fmla="*/ 1 h 29"/>
                <a:gd name="T46" fmla="*/ 24 w 24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4"/>
                    <a:pt x="23" y="6"/>
                  </a:cubicBezTo>
                  <a:cubicBezTo>
                    <a:pt x="22" y="10"/>
                    <a:pt x="20" y="15"/>
                    <a:pt x="17" y="19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0" y="29"/>
                    <a:pt x="1" y="28"/>
                    <a:pt x="1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3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7" y="7"/>
                    <a:pt x="18" y="6"/>
                    <a:pt x="20" y="4"/>
                  </a:cubicBezTo>
                  <a:cubicBezTo>
                    <a:pt x="21" y="3"/>
                    <a:pt x="22" y="2"/>
                    <a:pt x="23" y="1"/>
                  </a:cubicBezTo>
                  <a:cubicBezTo>
                    <a:pt x="23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3" name="Freeform 91"/>
            <p:cNvSpPr/>
            <p:nvPr/>
          </p:nvSpPr>
          <p:spPr bwMode="auto">
            <a:xfrm>
              <a:off x="6821488" y="3622675"/>
              <a:ext cx="136525" cy="93663"/>
            </a:xfrm>
            <a:custGeom>
              <a:avLst/>
              <a:gdLst>
                <a:gd name="T0" fmla="*/ 32 w 32"/>
                <a:gd name="T1" fmla="*/ 0 h 22"/>
                <a:gd name="T2" fmla="*/ 32 w 32"/>
                <a:gd name="T3" fmla="*/ 2 h 22"/>
                <a:gd name="T4" fmla="*/ 30 w 32"/>
                <a:gd name="T5" fmla="*/ 6 h 22"/>
                <a:gd name="T6" fmla="*/ 21 w 32"/>
                <a:gd name="T7" fmla="*/ 17 h 22"/>
                <a:gd name="T8" fmla="*/ 17 w 32"/>
                <a:gd name="T9" fmla="*/ 19 h 22"/>
                <a:gd name="T10" fmla="*/ 14 w 32"/>
                <a:gd name="T11" fmla="*/ 20 h 22"/>
                <a:gd name="T12" fmla="*/ 10 w 32"/>
                <a:gd name="T13" fmla="*/ 21 h 22"/>
                <a:gd name="T14" fmla="*/ 9 w 32"/>
                <a:gd name="T15" fmla="*/ 22 h 22"/>
                <a:gd name="T16" fmla="*/ 7 w 32"/>
                <a:gd name="T17" fmla="*/ 22 h 22"/>
                <a:gd name="T18" fmla="*/ 2 w 32"/>
                <a:gd name="T19" fmla="*/ 21 h 22"/>
                <a:gd name="T20" fmla="*/ 0 w 32"/>
                <a:gd name="T21" fmla="*/ 21 h 22"/>
                <a:gd name="T22" fmla="*/ 2 w 32"/>
                <a:gd name="T23" fmla="*/ 20 h 22"/>
                <a:gd name="T24" fmla="*/ 4 w 32"/>
                <a:gd name="T25" fmla="*/ 19 h 22"/>
                <a:gd name="T26" fmla="*/ 6 w 32"/>
                <a:gd name="T27" fmla="*/ 17 h 22"/>
                <a:gd name="T28" fmla="*/ 8 w 32"/>
                <a:gd name="T29" fmla="*/ 16 h 22"/>
                <a:gd name="T30" fmla="*/ 11 w 32"/>
                <a:gd name="T31" fmla="*/ 14 h 22"/>
                <a:gd name="T32" fmla="*/ 14 w 32"/>
                <a:gd name="T33" fmla="*/ 12 h 22"/>
                <a:gd name="T34" fmla="*/ 16 w 32"/>
                <a:gd name="T35" fmla="*/ 10 h 22"/>
                <a:gd name="T36" fmla="*/ 22 w 32"/>
                <a:gd name="T37" fmla="*/ 7 h 22"/>
                <a:gd name="T38" fmla="*/ 25 w 32"/>
                <a:gd name="T39" fmla="*/ 5 h 22"/>
                <a:gd name="T40" fmla="*/ 27 w 32"/>
                <a:gd name="T41" fmla="*/ 3 h 22"/>
                <a:gd name="T42" fmla="*/ 31 w 32"/>
                <a:gd name="T43" fmla="*/ 1 h 22"/>
                <a:gd name="T44" fmla="*/ 32 w 32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2">
                  <a:moveTo>
                    <a:pt x="32" y="0"/>
                  </a:moveTo>
                  <a:cubicBezTo>
                    <a:pt x="32" y="0"/>
                    <a:pt x="32" y="0"/>
                    <a:pt x="32" y="2"/>
                  </a:cubicBezTo>
                  <a:cubicBezTo>
                    <a:pt x="32" y="3"/>
                    <a:pt x="31" y="4"/>
                    <a:pt x="30" y="6"/>
                  </a:cubicBezTo>
                  <a:cubicBezTo>
                    <a:pt x="29" y="10"/>
                    <a:pt x="25" y="14"/>
                    <a:pt x="21" y="17"/>
                  </a:cubicBezTo>
                  <a:cubicBezTo>
                    <a:pt x="20" y="17"/>
                    <a:pt x="18" y="18"/>
                    <a:pt x="17" y="19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19"/>
                    <a:pt x="4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20" y="8"/>
                    <a:pt x="22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5" y="4"/>
                    <a:pt x="26" y="4"/>
                    <a:pt x="27" y="3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4" name="Freeform 92"/>
            <p:cNvSpPr/>
            <p:nvPr/>
          </p:nvSpPr>
          <p:spPr bwMode="auto">
            <a:xfrm>
              <a:off x="6646863" y="3652838"/>
              <a:ext cx="131763" cy="93663"/>
            </a:xfrm>
            <a:custGeom>
              <a:avLst/>
              <a:gdLst>
                <a:gd name="T0" fmla="*/ 31 w 31"/>
                <a:gd name="T1" fmla="*/ 0 h 22"/>
                <a:gd name="T2" fmla="*/ 31 w 31"/>
                <a:gd name="T3" fmla="*/ 2 h 22"/>
                <a:gd name="T4" fmla="*/ 29 w 31"/>
                <a:gd name="T5" fmla="*/ 6 h 22"/>
                <a:gd name="T6" fmla="*/ 20 w 31"/>
                <a:gd name="T7" fmla="*/ 17 h 22"/>
                <a:gd name="T8" fmla="*/ 16 w 31"/>
                <a:gd name="T9" fmla="*/ 19 h 22"/>
                <a:gd name="T10" fmla="*/ 13 w 31"/>
                <a:gd name="T11" fmla="*/ 20 h 22"/>
                <a:gd name="T12" fmla="*/ 9 w 31"/>
                <a:gd name="T13" fmla="*/ 21 h 22"/>
                <a:gd name="T14" fmla="*/ 8 w 31"/>
                <a:gd name="T15" fmla="*/ 22 h 22"/>
                <a:gd name="T16" fmla="*/ 6 w 31"/>
                <a:gd name="T17" fmla="*/ 22 h 22"/>
                <a:gd name="T18" fmla="*/ 1 w 31"/>
                <a:gd name="T19" fmla="*/ 21 h 22"/>
                <a:gd name="T20" fmla="*/ 0 w 31"/>
                <a:gd name="T21" fmla="*/ 21 h 22"/>
                <a:gd name="T22" fmla="*/ 1 w 31"/>
                <a:gd name="T23" fmla="*/ 20 h 22"/>
                <a:gd name="T24" fmla="*/ 3 w 31"/>
                <a:gd name="T25" fmla="*/ 19 h 22"/>
                <a:gd name="T26" fmla="*/ 5 w 31"/>
                <a:gd name="T27" fmla="*/ 17 h 22"/>
                <a:gd name="T28" fmla="*/ 7 w 31"/>
                <a:gd name="T29" fmla="*/ 16 h 22"/>
                <a:gd name="T30" fmla="*/ 10 w 31"/>
                <a:gd name="T31" fmla="*/ 14 h 22"/>
                <a:gd name="T32" fmla="*/ 13 w 31"/>
                <a:gd name="T33" fmla="*/ 12 h 22"/>
                <a:gd name="T34" fmla="*/ 15 w 31"/>
                <a:gd name="T35" fmla="*/ 10 h 22"/>
                <a:gd name="T36" fmla="*/ 21 w 31"/>
                <a:gd name="T37" fmla="*/ 7 h 22"/>
                <a:gd name="T38" fmla="*/ 24 w 31"/>
                <a:gd name="T39" fmla="*/ 5 h 22"/>
                <a:gd name="T40" fmla="*/ 26 w 31"/>
                <a:gd name="T41" fmla="*/ 3 h 22"/>
                <a:gd name="T42" fmla="*/ 30 w 31"/>
                <a:gd name="T43" fmla="*/ 1 h 22"/>
                <a:gd name="T44" fmla="*/ 31 w 31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31" y="0"/>
                  </a:move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0" y="4"/>
                    <a:pt x="29" y="6"/>
                  </a:cubicBezTo>
                  <a:cubicBezTo>
                    <a:pt x="28" y="10"/>
                    <a:pt x="24" y="14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1"/>
                    <a:pt x="10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4" y="22"/>
                    <a:pt x="2" y="22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3" y="18"/>
                    <a:pt x="4" y="18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5"/>
                    <a:pt x="9" y="15"/>
                    <a:pt x="10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29" y="1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8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5" name="Freeform 93"/>
            <p:cNvSpPr/>
            <p:nvPr/>
          </p:nvSpPr>
          <p:spPr bwMode="auto">
            <a:xfrm>
              <a:off x="6016625" y="2771775"/>
              <a:ext cx="723900" cy="458788"/>
            </a:xfrm>
            <a:custGeom>
              <a:avLst/>
              <a:gdLst>
                <a:gd name="T0" fmla="*/ 18 w 170"/>
                <a:gd name="T1" fmla="*/ 11 h 108"/>
                <a:gd name="T2" fmla="*/ 5 w 170"/>
                <a:gd name="T3" fmla="*/ 29 h 108"/>
                <a:gd name="T4" fmla="*/ 6 w 170"/>
                <a:gd name="T5" fmla="*/ 42 h 108"/>
                <a:gd name="T6" fmla="*/ 8 w 170"/>
                <a:gd name="T7" fmla="*/ 43 h 108"/>
                <a:gd name="T8" fmla="*/ 19 w 170"/>
                <a:gd name="T9" fmla="*/ 43 h 108"/>
                <a:gd name="T10" fmla="*/ 40 w 170"/>
                <a:gd name="T11" fmla="*/ 38 h 108"/>
                <a:gd name="T12" fmla="*/ 69 w 170"/>
                <a:gd name="T13" fmla="*/ 27 h 108"/>
                <a:gd name="T14" fmla="*/ 73 w 170"/>
                <a:gd name="T15" fmla="*/ 33 h 108"/>
                <a:gd name="T16" fmla="*/ 67 w 170"/>
                <a:gd name="T17" fmla="*/ 46 h 108"/>
                <a:gd name="T18" fmla="*/ 67 w 170"/>
                <a:gd name="T19" fmla="*/ 71 h 108"/>
                <a:gd name="T20" fmla="*/ 77 w 170"/>
                <a:gd name="T21" fmla="*/ 77 h 108"/>
                <a:gd name="T22" fmla="*/ 79 w 170"/>
                <a:gd name="T23" fmla="*/ 77 h 108"/>
                <a:gd name="T24" fmla="*/ 84 w 170"/>
                <a:gd name="T25" fmla="*/ 77 h 108"/>
                <a:gd name="T26" fmla="*/ 103 w 170"/>
                <a:gd name="T27" fmla="*/ 70 h 108"/>
                <a:gd name="T28" fmla="*/ 119 w 170"/>
                <a:gd name="T29" fmla="*/ 55 h 108"/>
                <a:gd name="T30" fmla="*/ 133 w 170"/>
                <a:gd name="T31" fmla="*/ 33 h 108"/>
                <a:gd name="T32" fmla="*/ 129 w 170"/>
                <a:gd name="T33" fmla="*/ 59 h 108"/>
                <a:gd name="T34" fmla="*/ 128 w 170"/>
                <a:gd name="T35" fmla="*/ 81 h 108"/>
                <a:gd name="T36" fmla="*/ 133 w 170"/>
                <a:gd name="T37" fmla="*/ 101 h 108"/>
                <a:gd name="T38" fmla="*/ 135 w 170"/>
                <a:gd name="T39" fmla="*/ 102 h 108"/>
                <a:gd name="T40" fmla="*/ 136 w 170"/>
                <a:gd name="T41" fmla="*/ 103 h 108"/>
                <a:gd name="T42" fmla="*/ 136 w 170"/>
                <a:gd name="T43" fmla="*/ 103 h 108"/>
                <a:gd name="T44" fmla="*/ 136 w 170"/>
                <a:gd name="T45" fmla="*/ 103 h 108"/>
                <a:gd name="T46" fmla="*/ 137 w 170"/>
                <a:gd name="T47" fmla="*/ 103 h 108"/>
                <a:gd name="T48" fmla="*/ 143 w 170"/>
                <a:gd name="T49" fmla="*/ 100 h 108"/>
                <a:gd name="T50" fmla="*/ 157 w 170"/>
                <a:gd name="T51" fmla="*/ 83 h 108"/>
                <a:gd name="T52" fmla="*/ 170 w 170"/>
                <a:gd name="T53" fmla="*/ 56 h 108"/>
                <a:gd name="T54" fmla="*/ 159 w 170"/>
                <a:gd name="T55" fmla="*/ 85 h 108"/>
                <a:gd name="T56" fmla="*/ 146 w 170"/>
                <a:gd name="T57" fmla="*/ 104 h 108"/>
                <a:gd name="T58" fmla="*/ 137 w 170"/>
                <a:gd name="T59" fmla="*/ 108 h 108"/>
                <a:gd name="T60" fmla="*/ 135 w 170"/>
                <a:gd name="T61" fmla="*/ 108 h 108"/>
                <a:gd name="T62" fmla="*/ 135 w 170"/>
                <a:gd name="T63" fmla="*/ 108 h 108"/>
                <a:gd name="T64" fmla="*/ 135 w 170"/>
                <a:gd name="T65" fmla="*/ 107 h 108"/>
                <a:gd name="T66" fmla="*/ 133 w 170"/>
                <a:gd name="T67" fmla="*/ 107 h 108"/>
                <a:gd name="T68" fmla="*/ 129 w 170"/>
                <a:gd name="T69" fmla="*/ 105 h 108"/>
                <a:gd name="T70" fmla="*/ 121 w 170"/>
                <a:gd name="T71" fmla="*/ 82 h 108"/>
                <a:gd name="T72" fmla="*/ 122 w 170"/>
                <a:gd name="T73" fmla="*/ 58 h 108"/>
                <a:gd name="T74" fmla="*/ 129 w 170"/>
                <a:gd name="T75" fmla="*/ 53 h 108"/>
                <a:gd name="T76" fmla="*/ 120 w 170"/>
                <a:gd name="T77" fmla="*/ 66 h 108"/>
                <a:gd name="T78" fmla="*/ 93 w 170"/>
                <a:gd name="T79" fmla="*/ 84 h 108"/>
                <a:gd name="T80" fmla="*/ 80 w 170"/>
                <a:gd name="T81" fmla="*/ 85 h 108"/>
                <a:gd name="T82" fmla="*/ 77 w 170"/>
                <a:gd name="T83" fmla="*/ 85 h 108"/>
                <a:gd name="T84" fmla="*/ 68 w 170"/>
                <a:gd name="T85" fmla="*/ 82 h 108"/>
                <a:gd name="T86" fmla="*/ 56 w 170"/>
                <a:gd name="T87" fmla="*/ 68 h 108"/>
                <a:gd name="T88" fmla="*/ 60 w 170"/>
                <a:gd name="T89" fmla="*/ 43 h 108"/>
                <a:gd name="T90" fmla="*/ 67 w 170"/>
                <a:gd name="T91" fmla="*/ 29 h 108"/>
                <a:gd name="T92" fmla="*/ 57 w 170"/>
                <a:gd name="T93" fmla="*/ 40 h 108"/>
                <a:gd name="T94" fmla="*/ 27 w 170"/>
                <a:gd name="T95" fmla="*/ 48 h 108"/>
                <a:gd name="T96" fmla="*/ 11 w 170"/>
                <a:gd name="T97" fmla="*/ 48 h 108"/>
                <a:gd name="T98" fmla="*/ 4 w 170"/>
                <a:gd name="T99" fmla="*/ 46 h 108"/>
                <a:gd name="T100" fmla="*/ 2 w 170"/>
                <a:gd name="T101" fmla="*/ 44 h 108"/>
                <a:gd name="T102" fmla="*/ 1 w 170"/>
                <a:gd name="T103" fmla="*/ 43 h 108"/>
                <a:gd name="T104" fmla="*/ 1 w 170"/>
                <a:gd name="T105" fmla="*/ 43 h 108"/>
                <a:gd name="T106" fmla="*/ 1 w 170"/>
                <a:gd name="T107" fmla="*/ 43 h 108"/>
                <a:gd name="T108" fmla="*/ 0 w 170"/>
                <a:gd name="T109" fmla="*/ 36 h 108"/>
                <a:gd name="T110" fmla="*/ 6 w 170"/>
                <a:gd name="T111" fmla="*/ 21 h 108"/>
                <a:gd name="T112" fmla="*/ 29 w 170"/>
                <a:gd name="T1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08">
                  <a:moveTo>
                    <a:pt x="29" y="0"/>
                  </a:moveTo>
                  <a:cubicBezTo>
                    <a:pt x="25" y="4"/>
                    <a:pt x="22" y="7"/>
                    <a:pt x="18" y="11"/>
                  </a:cubicBezTo>
                  <a:cubicBezTo>
                    <a:pt x="15" y="15"/>
                    <a:pt x="12" y="19"/>
                    <a:pt x="9" y="23"/>
                  </a:cubicBezTo>
                  <a:cubicBezTo>
                    <a:pt x="7" y="25"/>
                    <a:pt x="6" y="27"/>
                    <a:pt x="5" y="29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4" y="38"/>
                    <a:pt x="4" y="40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8" y="43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4" y="44"/>
                    <a:pt x="16" y="43"/>
                    <a:pt x="19" y="43"/>
                  </a:cubicBezTo>
                  <a:cubicBezTo>
                    <a:pt x="21" y="43"/>
                    <a:pt x="23" y="42"/>
                    <a:pt x="26" y="42"/>
                  </a:cubicBezTo>
                  <a:cubicBezTo>
                    <a:pt x="31" y="41"/>
                    <a:pt x="35" y="40"/>
                    <a:pt x="40" y="38"/>
                  </a:cubicBezTo>
                  <a:cubicBezTo>
                    <a:pt x="45" y="37"/>
                    <a:pt x="50" y="35"/>
                    <a:pt x="55" y="33"/>
                  </a:cubicBezTo>
                  <a:cubicBezTo>
                    <a:pt x="59" y="31"/>
                    <a:pt x="64" y="29"/>
                    <a:pt x="69" y="2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5"/>
                    <a:pt x="71" y="37"/>
                    <a:pt x="70" y="39"/>
                  </a:cubicBezTo>
                  <a:cubicBezTo>
                    <a:pt x="69" y="41"/>
                    <a:pt x="68" y="44"/>
                    <a:pt x="67" y="46"/>
                  </a:cubicBezTo>
                  <a:cubicBezTo>
                    <a:pt x="65" y="50"/>
                    <a:pt x="64" y="55"/>
                    <a:pt x="64" y="60"/>
                  </a:cubicBezTo>
                  <a:cubicBezTo>
                    <a:pt x="63" y="64"/>
                    <a:pt x="64" y="69"/>
                    <a:pt x="67" y="71"/>
                  </a:cubicBezTo>
                  <a:cubicBezTo>
                    <a:pt x="68" y="73"/>
                    <a:pt x="69" y="74"/>
                    <a:pt x="71" y="75"/>
                  </a:cubicBezTo>
                  <a:cubicBezTo>
                    <a:pt x="73" y="76"/>
                    <a:pt x="75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7"/>
                    <a:pt x="89" y="77"/>
                    <a:pt x="91" y="76"/>
                  </a:cubicBezTo>
                  <a:cubicBezTo>
                    <a:pt x="95" y="75"/>
                    <a:pt x="100" y="73"/>
                    <a:pt x="103" y="70"/>
                  </a:cubicBezTo>
                  <a:cubicBezTo>
                    <a:pt x="107" y="68"/>
                    <a:pt x="111" y="64"/>
                    <a:pt x="114" y="61"/>
                  </a:cubicBezTo>
                  <a:cubicBezTo>
                    <a:pt x="116" y="59"/>
                    <a:pt x="117" y="57"/>
                    <a:pt x="119" y="55"/>
                  </a:cubicBezTo>
                  <a:cubicBezTo>
                    <a:pt x="120" y="53"/>
                    <a:pt x="122" y="51"/>
                    <a:pt x="123" y="4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7"/>
                    <a:pt x="129" y="59"/>
                  </a:cubicBezTo>
                  <a:cubicBezTo>
                    <a:pt x="129" y="62"/>
                    <a:pt x="128" y="64"/>
                    <a:pt x="128" y="67"/>
                  </a:cubicBezTo>
                  <a:cubicBezTo>
                    <a:pt x="128" y="71"/>
                    <a:pt x="127" y="76"/>
                    <a:pt x="128" y="81"/>
                  </a:cubicBezTo>
                  <a:cubicBezTo>
                    <a:pt x="128" y="86"/>
                    <a:pt x="128" y="91"/>
                    <a:pt x="130" y="95"/>
                  </a:cubicBezTo>
                  <a:cubicBezTo>
                    <a:pt x="130" y="97"/>
                    <a:pt x="131" y="99"/>
                    <a:pt x="133" y="101"/>
                  </a:cubicBezTo>
                  <a:cubicBezTo>
                    <a:pt x="133" y="101"/>
                    <a:pt x="133" y="101"/>
                    <a:pt x="134" y="102"/>
                  </a:cubicBezTo>
                  <a:cubicBezTo>
                    <a:pt x="134" y="102"/>
                    <a:pt x="134" y="102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5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8" y="103"/>
                  </a:cubicBezTo>
                  <a:cubicBezTo>
                    <a:pt x="139" y="103"/>
                    <a:pt x="141" y="102"/>
                    <a:pt x="143" y="100"/>
                  </a:cubicBezTo>
                  <a:cubicBezTo>
                    <a:pt x="145" y="99"/>
                    <a:pt x="147" y="97"/>
                    <a:pt x="148" y="95"/>
                  </a:cubicBezTo>
                  <a:cubicBezTo>
                    <a:pt x="152" y="92"/>
                    <a:pt x="154" y="88"/>
                    <a:pt x="157" y="83"/>
                  </a:cubicBezTo>
                  <a:cubicBezTo>
                    <a:pt x="159" y="79"/>
                    <a:pt x="162" y="75"/>
                    <a:pt x="164" y="70"/>
                  </a:cubicBezTo>
                  <a:cubicBezTo>
                    <a:pt x="166" y="66"/>
                    <a:pt x="168" y="61"/>
                    <a:pt x="170" y="56"/>
                  </a:cubicBezTo>
                  <a:cubicBezTo>
                    <a:pt x="169" y="61"/>
                    <a:pt x="167" y="66"/>
                    <a:pt x="165" y="71"/>
                  </a:cubicBezTo>
                  <a:cubicBezTo>
                    <a:pt x="164" y="75"/>
                    <a:pt x="162" y="80"/>
                    <a:pt x="159" y="85"/>
                  </a:cubicBezTo>
                  <a:cubicBezTo>
                    <a:pt x="157" y="89"/>
                    <a:pt x="155" y="94"/>
                    <a:pt x="151" y="98"/>
                  </a:cubicBezTo>
                  <a:cubicBezTo>
                    <a:pt x="150" y="100"/>
                    <a:pt x="148" y="102"/>
                    <a:pt x="146" y="104"/>
                  </a:cubicBezTo>
                  <a:cubicBezTo>
                    <a:pt x="144" y="106"/>
                    <a:pt x="141" y="107"/>
                    <a:pt x="138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2" y="107"/>
                    <a:pt x="132" y="106"/>
                    <a:pt x="131" y="106"/>
                  </a:cubicBezTo>
                  <a:cubicBezTo>
                    <a:pt x="130" y="106"/>
                    <a:pt x="130" y="105"/>
                    <a:pt x="129" y="105"/>
                  </a:cubicBezTo>
                  <a:cubicBezTo>
                    <a:pt x="127" y="102"/>
                    <a:pt x="125" y="100"/>
                    <a:pt x="124" y="97"/>
                  </a:cubicBezTo>
                  <a:cubicBezTo>
                    <a:pt x="122" y="92"/>
                    <a:pt x="122" y="87"/>
                    <a:pt x="121" y="82"/>
                  </a:cubicBezTo>
                  <a:cubicBezTo>
                    <a:pt x="121" y="76"/>
                    <a:pt x="121" y="71"/>
                    <a:pt x="121" y="66"/>
                  </a:cubicBezTo>
                  <a:cubicBezTo>
                    <a:pt x="121" y="64"/>
                    <a:pt x="122" y="61"/>
                    <a:pt x="122" y="58"/>
                  </a:cubicBezTo>
                  <a:cubicBezTo>
                    <a:pt x="122" y="56"/>
                    <a:pt x="122" y="53"/>
                    <a:pt x="123" y="51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6"/>
                    <a:pt x="127" y="58"/>
                    <a:pt x="125" y="60"/>
                  </a:cubicBezTo>
                  <a:cubicBezTo>
                    <a:pt x="123" y="62"/>
                    <a:pt x="122" y="64"/>
                    <a:pt x="120" y="66"/>
                  </a:cubicBezTo>
                  <a:cubicBezTo>
                    <a:pt x="116" y="70"/>
                    <a:pt x="112" y="74"/>
                    <a:pt x="108" y="77"/>
                  </a:cubicBezTo>
                  <a:cubicBezTo>
                    <a:pt x="103" y="80"/>
                    <a:pt x="98" y="83"/>
                    <a:pt x="93" y="84"/>
                  </a:cubicBezTo>
                  <a:cubicBezTo>
                    <a:pt x="90" y="85"/>
                    <a:pt x="87" y="85"/>
                    <a:pt x="85" y="85"/>
                  </a:cubicBezTo>
                  <a:cubicBezTo>
                    <a:pt x="83" y="86"/>
                    <a:pt x="82" y="85"/>
                    <a:pt x="80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3" y="84"/>
                    <a:pt x="70" y="84"/>
                    <a:pt x="68" y="82"/>
                  </a:cubicBezTo>
                  <a:cubicBezTo>
                    <a:pt x="65" y="81"/>
                    <a:pt x="62" y="79"/>
                    <a:pt x="60" y="76"/>
                  </a:cubicBezTo>
                  <a:cubicBezTo>
                    <a:pt x="58" y="74"/>
                    <a:pt x="57" y="71"/>
                    <a:pt x="56" y="68"/>
                  </a:cubicBezTo>
                  <a:cubicBezTo>
                    <a:pt x="56" y="65"/>
                    <a:pt x="56" y="62"/>
                    <a:pt x="56" y="59"/>
                  </a:cubicBezTo>
                  <a:cubicBezTo>
                    <a:pt x="56" y="53"/>
                    <a:pt x="58" y="48"/>
                    <a:pt x="60" y="43"/>
                  </a:cubicBezTo>
                  <a:cubicBezTo>
                    <a:pt x="61" y="41"/>
                    <a:pt x="62" y="38"/>
                    <a:pt x="63" y="36"/>
                  </a:cubicBezTo>
                  <a:cubicBezTo>
                    <a:pt x="64" y="33"/>
                    <a:pt x="65" y="31"/>
                    <a:pt x="67" y="29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6"/>
                    <a:pt x="62" y="38"/>
                    <a:pt x="57" y="40"/>
                  </a:cubicBezTo>
                  <a:cubicBezTo>
                    <a:pt x="52" y="41"/>
                    <a:pt x="47" y="43"/>
                    <a:pt x="42" y="44"/>
                  </a:cubicBezTo>
                  <a:cubicBezTo>
                    <a:pt x="37" y="45"/>
                    <a:pt x="32" y="47"/>
                    <a:pt x="27" y="48"/>
                  </a:cubicBezTo>
                  <a:cubicBezTo>
                    <a:pt x="24" y="48"/>
                    <a:pt x="22" y="48"/>
                    <a:pt x="19" y="48"/>
                  </a:cubicBezTo>
                  <a:cubicBezTo>
                    <a:pt x="16" y="49"/>
                    <a:pt x="14" y="49"/>
                    <a:pt x="11" y="48"/>
                  </a:cubicBezTo>
                  <a:cubicBezTo>
                    <a:pt x="9" y="48"/>
                    <a:pt x="8" y="48"/>
                    <a:pt x="7" y="47"/>
                  </a:cubicBezTo>
                  <a:cubicBezTo>
                    <a:pt x="6" y="47"/>
                    <a:pt x="5" y="46"/>
                    <a:pt x="4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5" y="23"/>
                    <a:pt x="6" y="21"/>
                  </a:cubicBezTo>
                  <a:cubicBezTo>
                    <a:pt x="10" y="17"/>
                    <a:pt x="13" y="13"/>
                    <a:pt x="17" y="10"/>
                  </a:cubicBezTo>
                  <a:cubicBezTo>
                    <a:pt x="21" y="6"/>
                    <a:pt x="25" y="3"/>
                    <a:pt x="29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6" name="Freeform 94"/>
            <p:cNvSpPr/>
            <p:nvPr/>
          </p:nvSpPr>
          <p:spPr bwMode="auto">
            <a:xfrm>
              <a:off x="5783263" y="2997200"/>
              <a:ext cx="671513" cy="498475"/>
            </a:xfrm>
            <a:custGeom>
              <a:avLst/>
              <a:gdLst>
                <a:gd name="T0" fmla="*/ 3 w 158"/>
                <a:gd name="T1" fmla="*/ 44 h 117"/>
                <a:gd name="T2" fmla="*/ 14 w 158"/>
                <a:gd name="T3" fmla="*/ 43 h 117"/>
                <a:gd name="T4" fmla="*/ 33 w 158"/>
                <a:gd name="T5" fmla="*/ 30 h 117"/>
                <a:gd name="T6" fmla="*/ 41 w 158"/>
                <a:gd name="T7" fmla="*/ 22 h 117"/>
                <a:gd name="T8" fmla="*/ 48 w 158"/>
                <a:gd name="T9" fmla="*/ 13 h 117"/>
                <a:gd name="T10" fmla="*/ 52 w 158"/>
                <a:gd name="T11" fmla="*/ 15 h 117"/>
                <a:gd name="T12" fmla="*/ 43 w 158"/>
                <a:gd name="T13" fmla="*/ 46 h 117"/>
                <a:gd name="T14" fmla="*/ 43 w 158"/>
                <a:gd name="T15" fmla="*/ 67 h 117"/>
                <a:gd name="T16" fmla="*/ 44 w 158"/>
                <a:gd name="T17" fmla="*/ 67 h 117"/>
                <a:gd name="T18" fmla="*/ 45 w 158"/>
                <a:gd name="T19" fmla="*/ 69 h 117"/>
                <a:gd name="T20" fmla="*/ 61 w 158"/>
                <a:gd name="T21" fmla="*/ 71 h 117"/>
                <a:gd name="T22" fmla="*/ 87 w 158"/>
                <a:gd name="T23" fmla="*/ 56 h 117"/>
                <a:gd name="T24" fmla="*/ 99 w 158"/>
                <a:gd name="T25" fmla="*/ 46 h 117"/>
                <a:gd name="T26" fmla="*/ 105 w 158"/>
                <a:gd name="T27" fmla="*/ 50 h 117"/>
                <a:gd name="T28" fmla="*/ 100 w 158"/>
                <a:gd name="T29" fmla="*/ 64 h 117"/>
                <a:gd name="T30" fmla="*/ 95 w 158"/>
                <a:gd name="T31" fmla="*/ 93 h 117"/>
                <a:gd name="T32" fmla="*/ 98 w 158"/>
                <a:gd name="T33" fmla="*/ 100 h 117"/>
                <a:gd name="T34" fmla="*/ 100 w 158"/>
                <a:gd name="T35" fmla="*/ 101 h 117"/>
                <a:gd name="T36" fmla="*/ 107 w 158"/>
                <a:gd name="T37" fmla="*/ 101 h 117"/>
                <a:gd name="T38" fmla="*/ 125 w 158"/>
                <a:gd name="T39" fmla="*/ 90 h 117"/>
                <a:gd name="T40" fmla="*/ 146 w 158"/>
                <a:gd name="T41" fmla="*/ 68 h 117"/>
                <a:gd name="T42" fmla="*/ 150 w 158"/>
                <a:gd name="T43" fmla="*/ 70 h 117"/>
                <a:gd name="T44" fmla="*/ 145 w 158"/>
                <a:gd name="T45" fmla="*/ 81 h 117"/>
                <a:gd name="T46" fmla="*/ 139 w 158"/>
                <a:gd name="T47" fmla="*/ 105 h 117"/>
                <a:gd name="T48" fmla="*/ 143 w 158"/>
                <a:gd name="T49" fmla="*/ 117 h 117"/>
                <a:gd name="T50" fmla="*/ 138 w 158"/>
                <a:gd name="T51" fmla="*/ 106 h 117"/>
                <a:gd name="T52" fmla="*/ 142 w 158"/>
                <a:gd name="T53" fmla="*/ 80 h 117"/>
                <a:gd name="T54" fmla="*/ 146 w 158"/>
                <a:gd name="T55" fmla="*/ 68 h 117"/>
                <a:gd name="T56" fmla="*/ 140 w 158"/>
                <a:gd name="T57" fmla="*/ 83 h 117"/>
                <a:gd name="T58" fmla="*/ 116 w 158"/>
                <a:gd name="T59" fmla="*/ 104 h 117"/>
                <a:gd name="T60" fmla="*/ 99 w 158"/>
                <a:gd name="T61" fmla="*/ 108 h 117"/>
                <a:gd name="T62" fmla="*/ 97 w 158"/>
                <a:gd name="T63" fmla="*/ 108 h 117"/>
                <a:gd name="T64" fmla="*/ 90 w 158"/>
                <a:gd name="T65" fmla="*/ 103 h 117"/>
                <a:gd name="T66" fmla="*/ 87 w 158"/>
                <a:gd name="T67" fmla="*/ 85 h 117"/>
                <a:gd name="T68" fmla="*/ 92 w 158"/>
                <a:gd name="T69" fmla="*/ 62 h 117"/>
                <a:gd name="T70" fmla="*/ 98 w 158"/>
                <a:gd name="T71" fmla="*/ 47 h 117"/>
                <a:gd name="T72" fmla="*/ 99 w 158"/>
                <a:gd name="T73" fmla="*/ 57 h 117"/>
                <a:gd name="T74" fmla="*/ 79 w 158"/>
                <a:gd name="T75" fmla="*/ 72 h 117"/>
                <a:gd name="T76" fmla="*/ 54 w 158"/>
                <a:gd name="T77" fmla="*/ 80 h 117"/>
                <a:gd name="T78" fmla="*/ 41 w 158"/>
                <a:gd name="T79" fmla="*/ 74 h 117"/>
                <a:gd name="T80" fmla="*/ 39 w 158"/>
                <a:gd name="T81" fmla="*/ 72 h 117"/>
                <a:gd name="T82" fmla="*/ 37 w 158"/>
                <a:gd name="T83" fmla="*/ 71 h 117"/>
                <a:gd name="T84" fmla="*/ 35 w 158"/>
                <a:gd name="T85" fmla="*/ 53 h 117"/>
                <a:gd name="T86" fmla="*/ 42 w 158"/>
                <a:gd name="T87" fmla="*/ 29 h 117"/>
                <a:gd name="T88" fmla="*/ 52 w 158"/>
                <a:gd name="T89" fmla="*/ 16 h 117"/>
                <a:gd name="T90" fmla="*/ 41 w 158"/>
                <a:gd name="T91" fmla="*/ 28 h 117"/>
                <a:gd name="T92" fmla="*/ 29 w 158"/>
                <a:gd name="T93" fmla="*/ 37 h 117"/>
                <a:gd name="T94" fmla="*/ 7 w 158"/>
                <a:gd name="T95" fmla="*/ 45 h 117"/>
                <a:gd name="T96" fmla="*/ 0 w 158"/>
                <a:gd name="T97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7">
                  <a:moveTo>
                    <a:pt x="0" y="43"/>
                  </a:moveTo>
                  <a:cubicBezTo>
                    <a:pt x="1" y="43"/>
                    <a:pt x="2" y="44"/>
                    <a:pt x="3" y="44"/>
                  </a:cubicBezTo>
                  <a:cubicBezTo>
                    <a:pt x="5" y="44"/>
                    <a:pt x="6" y="44"/>
                    <a:pt x="7" y="44"/>
                  </a:cubicBezTo>
                  <a:cubicBezTo>
                    <a:pt x="10" y="44"/>
                    <a:pt x="12" y="43"/>
                    <a:pt x="14" y="43"/>
                  </a:cubicBezTo>
                  <a:cubicBezTo>
                    <a:pt x="19" y="41"/>
                    <a:pt x="24" y="38"/>
                    <a:pt x="28" y="35"/>
                  </a:cubicBezTo>
                  <a:cubicBezTo>
                    <a:pt x="29" y="34"/>
                    <a:pt x="31" y="32"/>
                    <a:pt x="33" y="30"/>
                  </a:cubicBezTo>
                  <a:cubicBezTo>
                    <a:pt x="35" y="29"/>
                    <a:pt x="37" y="27"/>
                    <a:pt x="38" y="25"/>
                  </a:cubicBezTo>
                  <a:cubicBezTo>
                    <a:pt x="39" y="24"/>
                    <a:pt x="40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5" y="17"/>
                    <a:pt x="46" y="15"/>
                    <a:pt x="48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20"/>
                    <a:pt x="48" y="25"/>
                    <a:pt x="47" y="31"/>
                  </a:cubicBezTo>
                  <a:cubicBezTo>
                    <a:pt x="45" y="36"/>
                    <a:pt x="44" y="41"/>
                    <a:pt x="43" y="46"/>
                  </a:cubicBezTo>
                  <a:cubicBezTo>
                    <a:pt x="42" y="51"/>
                    <a:pt x="41" y="56"/>
                    <a:pt x="42" y="61"/>
                  </a:cubicBezTo>
                  <a:cubicBezTo>
                    <a:pt x="42" y="63"/>
                    <a:pt x="42" y="65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9"/>
                    <a:pt x="45" y="69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52" y="73"/>
                    <a:pt x="57" y="73"/>
                    <a:pt x="61" y="71"/>
                  </a:cubicBezTo>
                  <a:cubicBezTo>
                    <a:pt x="66" y="70"/>
                    <a:pt x="70" y="68"/>
                    <a:pt x="75" y="65"/>
                  </a:cubicBezTo>
                  <a:cubicBezTo>
                    <a:pt x="79" y="63"/>
                    <a:pt x="83" y="60"/>
                    <a:pt x="87" y="56"/>
                  </a:cubicBezTo>
                  <a:cubicBezTo>
                    <a:pt x="89" y="55"/>
                    <a:pt x="91" y="53"/>
                    <a:pt x="93" y="51"/>
                  </a:cubicBezTo>
                  <a:cubicBezTo>
                    <a:pt x="95" y="49"/>
                    <a:pt x="97" y="48"/>
                    <a:pt x="99" y="46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4" y="55"/>
                    <a:pt x="103" y="57"/>
                  </a:cubicBezTo>
                  <a:cubicBezTo>
                    <a:pt x="102" y="59"/>
                    <a:pt x="101" y="62"/>
                    <a:pt x="100" y="64"/>
                  </a:cubicBezTo>
                  <a:cubicBezTo>
                    <a:pt x="99" y="69"/>
                    <a:pt x="97" y="74"/>
                    <a:pt x="96" y="79"/>
                  </a:cubicBezTo>
                  <a:cubicBezTo>
                    <a:pt x="95" y="84"/>
                    <a:pt x="95" y="88"/>
                    <a:pt x="95" y="93"/>
                  </a:cubicBezTo>
                  <a:cubicBezTo>
                    <a:pt x="95" y="95"/>
                    <a:pt x="96" y="97"/>
                    <a:pt x="97" y="98"/>
                  </a:cubicBezTo>
                  <a:cubicBezTo>
                    <a:pt x="97" y="99"/>
                    <a:pt x="98" y="100"/>
                    <a:pt x="98" y="100"/>
                  </a:cubicBezTo>
                  <a:cubicBezTo>
                    <a:pt x="99" y="100"/>
                    <a:pt x="99" y="100"/>
                    <a:pt x="99" y="101"/>
                  </a:cubicBezTo>
                  <a:cubicBezTo>
                    <a:pt x="99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1"/>
                    <a:pt x="105" y="101"/>
                    <a:pt x="107" y="101"/>
                  </a:cubicBezTo>
                  <a:cubicBezTo>
                    <a:pt x="109" y="100"/>
                    <a:pt x="111" y="99"/>
                    <a:pt x="113" y="98"/>
                  </a:cubicBezTo>
                  <a:cubicBezTo>
                    <a:pt x="117" y="96"/>
                    <a:pt x="121" y="93"/>
                    <a:pt x="125" y="90"/>
                  </a:cubicBezTo>
                  <a:cubicBezTo>
                    <a:pt x="129" y="86"/>
                    <a:pt x="132" y="83"/>
                    <a:pt x="136" y="79"/>
                  </a:cubicBezTo>
                  <a:cubicBezTo>
                    <a:pt x="140" y="76"/>
                    <a:pt x="143" y="72"/>
                    <a:pt x="146" y="68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2"/>
                    <a:pt x="148" y="74"/>
                    <a:pt x="147" y="76"/>
                  </a:cubicBezTo>
                  <a:cubicBezTo>
                    <a:pt x="146" y="78"/>
                    <a:pt x="146" y="79"/>
                    <a:pt x="145" y="81"/>
                  </a:cubicBezTo>
                  <a:cubicBezTo>
                    <a:pt x="143" y="85"/>
                    <a:pt x="142" y="89"/>
                    <a:pt x="141" y="93"/>
                  </a:cubicBezTo>
                  <a:cubicBezTo>
                    <a:pt x="140" y="97"/>
                    <a:pt x="139" y="101"/>
                    <a:pt x="139" y="105"/>
                  </a:cubicBezTo>
                  <a:cubicBezTo>
                    <a:pt x="139" y="107"/>
                    <a:pt x="139" y="110"/>
                    <a:pt x="140" y="112"/>
                  </a:cubicBezTo>
                  <a:cubicBezTo>
                    <a:pt x="141" y="113"/>
                    <a:pt x="142" y="115"/>
                    <a:pt x="143" y="117"/>
                  </a:cubicBezTo>
                  <a:cubicBezTo>
                    <a:pt x="142" y="116"/>
                    <a:pt x="140" y="114"/>
                    <a:pt x="139" y="112"/>
                  </a:cubicBezTo>
                  <a:cubicBezTo>
                    <a:pt x="139" y="110"/>
                    <a:pt x="138" y="108"/>
                    <a:pt x="138" y="106"/>
                  </a:cubicBezTo>
                  <a:cubicBezTo>
                    <a:pt x="138" y="101"/>
                    <a:pt x="138" y="97"/>
                    <a:pt x="139" y="93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42" y="78"/>
                    <a:pt x="143" y="76"/>
                    <a:pt x="144" y="74"/>
                  </a:cubicBezTo>
                  <a:cubicBezTo>
                    <a:pt x="144" y="72"/>
                    <a:pt x="145" y="70"/>
                    <a:pt x="146" y="68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7" y="75"/>
                    <a:pt x="143" y="79"/>
                    <a:pt x="140" y="83"/>
                  </a:cubicBezTo>
                  <a:cubicBezTo>
                    <a:pt x="137" y="87"/>
                    <a:pt x="133" y="91"/>
                    <a:pt x="129" y="94"/>
                  </a:cubicBezTo>
                  <a:cubicBezTo>
                    <a:pt x="125" y="98"/>
                    <a:pt x="121" y="101"/>
                    <a:pt x="116" y="104"/>
                  </a:cubicBezTo>
                  <a:cubicBezTo>
                    <a:pt x="114" y="106"/>
                    <a:pt x="111" y="107"/>
                    <a:pt x="108" y="108"/>
                  </a:cubicBezTo>
                  <a:cubicBezTo>
                    <a:pt x="106" y="108"/>
                    <a:pt x="103" y="109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7"/>
                    <a:pt x="95" y="107"/>
                    <a:pt x="94" y="106"/>
                  </a:cubicBezTo>
                  <a:cubicBezTo>
                    <a:pt x="93" y="105"/>
                    <a:pt x="91" y="104"/>
                    <a:pt x="90" y="103"/>
                  </a:cubicBezTo>
                  <a:cubicBezTo>
                    <a:pt x="88" y="100"/>
                    <a:pt x="88" y="97"/>
                    <a:pt x="87" y="94"/>
                  </a:cubicBezTo>
                  <a:cubicBezTo>
                    <a:pt x="87" y="91"/>
                    <a:pt x="87" y="88"/>
                    <a:pt x="87" y="85"/>
                  </a:cubicBezTo>
                  <a:cubicBezTo>
                    <a:pt x="88" y="82"/>
                    <a:pt x="88" y="80"/>
                    <a:pt x="88" y="77"/>
                  </a:cubicBezTo>
                  <a:cubicBezTo>
                    <a:pt x="89" y="72"/>
                    <a:pt x="91" y="67"/>
                    <a:pt x="92" y="62"/>
                  </a:cubicBezTo>
                  <a:cubicBezTo>
                    <a:pt x="93" y="59"/>
                    <a:pt x="94" y="57"/>
                    <a:pt x="95" y="54"/>
                  </a:cubicBezTo>
                  <a:cubicBezTo>
                    <a:pt x="96" y="52"/>
                    <a:pt x="97" y="49"/>
                    <a:pt x="98" y="47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3"/>
                    <a:pt x="101" y="55"/>
                    <a:pt x="99" y="57"/>
                  </a:cubicBezTo>
                  <a:cubicBezTo>
                    <a:pt x="97" y="59"/>
                    <a:pt x="95" y="61"/>
                    <a:pt x="92" y="62"/>
                  </a:cubicBezTo>
                  <a:cubicBezTo>
                    <a:pt x="88" y="66"/>
                    <a:pt x="84" y="69"/>
                    <a:pt x="79" y="72"/>
                  </a:cubicBezTo>
                  <a:cubicBezTo>
                    <a:pt x="74" y="75"/>
                    <a:pt x="69" y="78"/>
                    <a:pt x="63" y="79"/>
                  </a:cubicBezTo>
                  <a:cubicBezTo>
                    <a:pt x="60" y="80"/>
                    <a:pt x="57" y="80"/>
                    <a:pt x="54" y="80"/>
                  </a:cubicBezTo>
                  <a:cubicBezTo>
                    <a:pt x="51" y="80"/>
                    <a:pt x="48" y="79"/>
                    <a:pt x="45" y="77"/>
                  </a:cubicBezTo>
                  <a:cubicBezTo>
                    <a:pt x="43" y="76"/>
                    <a:pt x="42" y="75"/>
                    <a:pt x="41" y="74"/>
                  </a:cubicBezTo>
                  <a:cubicBezTo>
                    <a:pt x="40" y="74"/>
                    <a:pt x="40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5" y="67"/>
                    <a:pt x="35" y="64"/>
                    <a:pt x="35" y="61"/>
                  </a:cubicBezTo>
                  <a:cubicBezTo>
                    <a:pt x="35" y="58"/>
                    <a:pt x="35" y="55"/>
                    <a:pt x="35" y="53"/>
                  </a:cubicBezTo>
                  <a:cubicBezTo>
                    <a:pt x="36" y="50"/>
                    <a:pt x="36" y="47"/>
                    <a:pt x="37" y="44"/>
                  </a:cubicBezTo>
                  <a:cubicBezTo>
                    <a:pt x="38" y="39"/>
                    <a:pt x="40" y="34"/>
                    <a:pt x="42" y="29"/>
                  </a:cubicBezTo>
                  <a:cubicBezTo>
                    <a:pt x="43" y="24"/>
                    <a:pt x="45" y="19"/>
                    <a:pt x="48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8"/>
                    <a:pt x="48" y="20"/>
                    <a:pt x="47" y="22"/>
                  </a:cubicBezTo>
                  <a:cubicBezTo>
                    <a:pt x="45" y="24"/>
                    <a:pt x="43" y="26"/>
                    <a:pt x="41" y="28"/>
                  </a:cubicBezTo>
                  <a:cubicBezTo>
                    <a:pt x="39" y="29"/>
                    <a:pt x="37" y="31"/>
                    <a:pt x="35" y="33"/>
                  </a:cubicBezTo>
                  <a:cubicBezTo>
                    <a:pt x="33" y="34"/>
                    <a:pt x="31" y="36"/>
                    <a:pt x="29" y="37"/>
                  </a:cubicBezTo>
                  <a:cubicBezTo>
                    <a:pt x="25" y="40"/>
                    <a:pt x="20" y="43"/>
                    <a:pt x="15" y="44"/>
                  </a:cubicBezTo>
                  <a:cubicBezTo>
                    <a:pt x="12" y="45"/>
                    <a:pt x="10" y="45"/>
                    <a:pt x="7" y="45"/>
                  </a:cubicBezTo>
                  <a:cubicBezTo>
                    <a:pt x="6" y="45"/>
                    <a:pt x="5" y="45"/>
                    <a:pt x="3" y="44"/>
                  </a:cubicBezTo>
                  <a:cubicBezTo>
                    <a:pt x="2" y="44"/>
                    <a:pt x="1" y="43"/>
                    <a:pt x="0" y="43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7" name="Freeform 95"/>
            <p:cNvSpPr/>
            <p:nvPr/>
          </p:nvSpPr>
          <p:spPr bwMode="auto">
            <a:xfrm>
              <a:off x="5668963" y="3290888"/>
              <a:ext cx="493713" cy="395288"/>
            </a:xfrm>
            <a:custGeom>
              <a:avLst/>
              <a:gdLst>
                <a:gd name="T0" fmla="*/ 17 w 116"/>
                <a:gd name="T1" fmla="*/ 7 h 93"/>
                <a:gd name="T2" fmla="*/ 7 w 116"/>
                <a:gd name="T3" fmla="*/ 29 h 93"/>
                <a:gd name="T4" fmla="*/ 9 w 116"/>
                <a:gd name="T5" fmla="*/ 50 h 93"/>
                <a:gd name="T6" fmla="*/ 10 w 116"/>
                <a:gd name="T7" fmla="*/ 51 h 93"/>
                <a:gd name="T8" fmla="*/ 10 w 116"/>
                <a:gd name="T9" fmla="*/ 51 h 93"/>
                <a:gd name="T10" fmla="*/ 10 w 116"/>
                <a:gd name="T11" fmla="*/ 50 h 93"/>
                <a:gd name="T12" fmla="*/ 11 w 116"/>
                <a:gd name="T13" fmla="*/ 52 h 93"/>
                <a:gd name="T14" fmla="*/ 12 w 116"/>
                <a:gd name="T15" fmla="*/ 52 h 93"/>
                <a:gd name="T16" fmla="*/ 14 w 116"/>
                <a:gd name="T17" fmla="*/ 53 h 93"/>
                <a:gd name="T18" fmla="*/ 43 w 116"/>
                <a:gd name="T19" fmla="*/ 45 h 93"/>
                <a:gd name="T20" fmla="*/ 64 w 116"/>
                <a:gd name="T21" fmla="*/ 33 h 93"/>
                <a:gd name="T22" fmla="*/ 83 w 116"/>
                <a:gd name="T23" fmla="*/ 19 h 93"/>
                <a:gd name="T24" fmla="*/ 73 w 116"/>
                <a:gd name="T25" fmla="*/ 40 h 93"/>
                <a:gd name="T26" fmla="*/ 67 w 116"/>
                <a:gd name="T27" fmla="*/ 60 h 93"/>
                <a:gd name="T28" fmla="*/ 68 w 116"/>
                <a:gd name="T29" fmla="*/ 85 h 93"/>
                <a:gd name="T30" fmla="*/ 69 w 116"/>
                <a:gd name="T31" fmla="*/ 86 h 93"/>
                <a:gd name="T32" fmla="*/ 69 w 116"/>
                <a:gd name="T33" fmla="*/ 86 h 93"/>
                <a:gd name="T34" fmla="*/ 69 w 116"/>
                <a:gd name="T35" fmla="*/ 86 h 93"/>
                <a:gd name="T36" fmla="*/ 70 w 116"/>
                <a:gd name="T37" fmla="*/ 87 h 93"/>
                <a:gd name="T38" fmla="*/ 73 w 116"/>
                <a:gd name="T39" fmla="*/ 87 h 93"/>
                <a:gd name="T40" fmla="*/ 92 w 116"/>
                <a:gd name="T41" fmla="*/ 82 h 93"/>
                <a:gd name="T42" fmla="*/ 116 w 116"/>
                <a:gd name="T43" fmla="*/ 66 h 93"/>
                <a:gd name="T44" fmla="*/ 94 w 116"/>
                <a:gd name="T45" fmla="*/ 86 h 93"/>
                <a:gd name="T46" fmla="*/ 72 w 116"/>
                <a:gd name="T47" fmla="*/ 93 h 93"/>
                <a:gd name="T48" fmla="*/ 67 w 116"/>
                <a:gd name="T49" fmla="*/ 92 h 93"/>
                <a:gd name="T50" fmla="*/ 66 w 116"/>
                <a:gd name="T51" fmla="*/ 91 h 93"/>
                <a:gd name="T52" fmla="*/ 66 w 116"/>
                <a:gd name="T53" fmla="*/ 91 h 93"/>
                <a:gd name="T54" fmla="*/ 66 w 116"/>
                <a:gd name="T55" fmla="*/ 91 h 93"/>
                <a:gd name="T56" fmla="*/ 59 w 116"/>
                <a:gd name="T57" fmla="*/ 82 h 93"/>
                <a:gd name="T58" fmla="*/ 59 w 116"/>
                <a:gd name="T59" fmla="*/ 59 h 93"/>
                <a:gd name="T60" fmla="*/ 66 w 116"/>
                <a:gd name="T61" fmla="*/ 37 h 93"/>
                <a:gd name="T62" fmla="*/ 75 w 116"/>
                <a:gd name="T63" fmla="*/ 35 h 93"/>
                <a:gd name="T64" fmla="*/ 61 w 116"/>
                <a:gd name="T65" fmla="*/ 44 h 93"/>
                <a:gd name="T66" fmla="*/ 39 w 116"/>
                <a:gd name="T67" fmla="*/ 56 h 93"/>
                <a:gd name="T68" fmla="*/ 22 w 116"/>
                <a:gd name="T69" fmla="*/ 60 h 93"/>
                <a:gd name="T70" fmla="*/ 10 w 116"/>
                <a:gd name="T71" fmla="*/ 59 h 93"/>
                <a:gd name="T72" fmla="*/ 8 w 116"/>
                <a:gd name="T73" fmla="*/ 57 h 93"/>
                <a:gd name="T74" fmla="*/ 6 w 116"/>
                <a:gd name="T75" fmla="*/ 56 h 93"/>
                <a:gd name="T76" fmla="*/ 5 w 116"/>
                <a:gd name="T77" fmla="*/ 55 h 93"/>
                <a:gd name="T78" fmla="*/ 5 w 116"/>
                <a:gd name="T79" fmla="*/ 55 h 93"/>
                <a:gd name="T80" fmla="*/ 5 w 116"/>
                <a:gd name="T81" fmla="*/ 54 h 93"/>
                <a:gd name="T82" fmla="*/ 1 w 116"/>
                <a:gd name="T83" fmla="*/ 45 h 93"/>
                <a:gd name="T84" fmla="*/ 4 w 116"/>
                <a:gd name="T85" fmla="*/ 28 h 93"/>
                <a:gd name="T86" fmla="*/ 11 w 116"/>
                <a:gd name="T8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93">
                  <a:moveTo>
                    <a:pt x="22" y="0"/>
                  </a:moveTo>
                  <a:cubicBezTo>
                    <a:pt x="20" y="2"/>
                    <a:pt x="19" y="5"/>
                    <a:pt x="17" y="7"/>
                  </a:cubicBezTo>
                  <a:cubicBezTo>
                    <a:pt x="16" y="9"/>
                    <a:pt x="15" y="12"/>
                    <a:pt x="13" y="14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6" y="34"/>
                    <a:pt x="5" y="39"/>
                    <a:pt x="6" y="44"/>
                  </a:cubicBezTo>
                  <a:cubicBezTo>
                    <a:pt x="7" y="46"/>
                    <a:pt x="8" y="48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9" y="50"/>
                    <a:pt x="10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9" y="54"/>
                    <a:pt x="24" y="53"/>
                    <a:pt x="29" y="52"/>
                  </a:cubicBezTo>
                  <a:cubicBezTo>
                    <a:pt x="33" y="50"/>
                    <a:pt x="38" y="48"/>
                    <a:pt x="43" y="45"/>
                  </a:cubicBezTo>
                  <a:cubicBezTo>
                    <a:pt x="48" y="43"/>
                    <a:pt x="52" y="40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6" y="32"/>
                    <a:pt x="68" y="30"/>
                    <a:pt x="70" y="2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5"/>
                    <a:pt x="74" y="38"/>
                    <a:pt x="73" y="40"/>
                  </a:cubicBezTo>
                  <a:cubicBezTo>
                    <a:pt x="72" y="42"/>
                    <a:pt x="72" y="44"/>
                    <a:pt x="71" y="47"/>
                  </a:cubicBezTo>
                  <a:cubicBezTo>
                    <a:pt x="69" y="51"/>
                    <a:pt x="68" y="56"/>
                    <a:pt x="67" y="60"/>
                  </a:cubicBezTo>
                  <a:cubicBezTo>
                    <a:pt x="65" y="65"/>
                    <a:pt x="65" y="69"/>
                    <a:pt x="65" y="74"/>
                  </a:cubicBezTo>
                  <a:cubicBezTo>
                    <a:pt x="64" y="78"/>
                    <a:pt x="65" y="83"/>
                    <a:pt x="68" y="85"/>
                  </a:cubicBezTo>
                  <a:cubicBezTo>
                    <a:pt x="68" y="85"/>
                    <a:pt x="68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5" y="88"/>
                    <a:pt x="77" y="88"/>
                    <a:pt x="79" y="87"/>
                  </a:cubicBezTo>
                  <a:cubicBezTo>
                    <a:pt x="83" y="86"/>
                    <a:pt x="88" y="85"/>
                    <a:pt x="92" y="82"/>
                  </a:cubicBezTo>
                  <a:cubicBezTo>
                    <a:pt x="96" y="80"/>
                    <a:pt x="100" y="78"/>
                    <a:pt x="104" y="75"/>
                  </a:cubicBezTo>
                  <a:cubicBezTo>
                    <a:pt x="108" y="72"/>
                    <a:pt x="112" y="69"/>
                    <a:pt x="116" y="66"/>
                  </a:cubicBezTo>
                  <a:cubicBezTo>
                    <a:pt x="113" y="70"/>
                    <a:pt x="109" y="73"/>
                    <a:pt x="106" y="77"/>
                  </a:cubicBezTo>
                  <a:cubicBezTo>
                    <a:pt x="102" y="80"/>
                    <a:pt x="98" y="83"/>
                    <a:pt x="94" y="86"/>
                  </a:cubicBezTo>
                  <a:cubicBezTo>
                    <a:pt x="90" y="88"/>
                    <a:pt x="85" y="91"/>
                    <a:pt x="80" y="92"/>
                  </a:cubicBezTo>
                  <a:cubicBezTo>
                    <a:pt x="78" y="93"/>
                    <a:pt x="75" y="93"/>
                    <a:pt x="72" y="93"/>
                  </a:cubicBezTo>
                  <a:cubicBezTo>
                    <a:pt x="71" y="93"/>
                    <a:pt x="71" y="93"/>
                    <a:pt x="70" y="93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91"/>
                    <a:pt x="64" y="90"/>
                    <a:pt x="64" y="90"/>
                  </a:cubicBezTo>
                  <a:cubicBezTo>
                    <a:pt x="61" y="88"/>
                    <a:pt x="60" y="85"/>
                    <a:pt x="59" y="82"/>
                  </a:cubicBezTo>
                  <a:cubicBezTo>
                    <a:pt x="58" y="79"/>
                    <a:pt x="58" y="77"/>
                    <a:pt x="58" y="74"/>
                  </a:cubicBezTo>
                  <a:cubicBezTo>
                    <a:pt x="57" y="69"/>
                    <a:pt x="58" y="64"/>
                    <a:pt x="59" y="59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2"/>
                    <a:pt x="65" y="39"/>
                    <a:pt x="66" y="37"/>
                  </a:cubicBezTo>
                  <a:cubicBezTo>
                    <a:pt x="67" y="35"/>
                    <a:pt x="68" y="32"/>
                    <a:pt x="69" y="3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7"/>
                    <a:pt x="70" y="38"/>
                    <a:pt x="68" y="40"/>
                  </a:cubicBezTo>
                  <a:cubicBezTo>
                    <a:pt x="66" y="41"/>
                    <a:pt x="63" y="43"/>
                    <a:pt x="61" y="44"/>
                  </a:cubicBezTo>
                  <a:cubicBezTo>
                    <a:pt x="56" y="47"/>
                    <a:pt x="51" y="50"/>
                    <a:pt x="46" y="52"/>
                  </a:cubicBezTo>
                  <a:cubicBezTo>
                    <a:pt x="44" y="54"/>
                    <a:pt x="41" y="55"/>
                    <a:pt x="39" y="56"/>
                  </a:cubicBezTo>
                  <a:cubicBezTo>
                    <a:pt x="36" y="57"/>
                    <a:pt x="33" y="58"/>
                    <a:pt x="31" y="58"/>
                  </a:cubicBezTo>
                  <a:cubicBezTo>
                    <a:pt x="28" y="59"/>
                    <a:pt x="25" y="60"/>
                    <a:pt x="22" y="60"/>
                  </a:cubicBezTo>
                  <a:cubicBezTo>
                    <a:pt x="19" y="60"/>
                    <a:pt x="16" y="60"/>
                    <a:pt x="13" y="59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1"/>
                    <a:pt x="1" y="48"/>
                    <a:pt x="1" y="45"/>
                  </a:cubicBezTo>
                  <a:cubicBezTo>
                    <a:pt x="0" y="42"/>
                    <a:pt x="1" y="39"/>
                    <a:pt x="1" y="36"/>
                  </a:cubicBezTo>
                  <a:cubicBezTo>
                    <a:pt x="2" y="33"/>
                    <a:pt x="3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10" y="15"/>
                    <a:pt x="11" y="13"/>
                  </a:cubicBezTo>
                  <a:cubicBezTo>
                    <a:pt x="14" y="9"/>
                    <a:pt x="18" y="4"/>
                    <a:pt x="22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8" name="Freeform 96"/>
            <p:cNvSpPr/>
            <p:nvPr/>
          </p:nvSpPr>
          <p:spPr bwMode="auto">
            <a:xfrm>
              <a:off x="5524500" y="3605213"/>
              <a:ext cx="309563" cy="242888"/>
            </a:xfrm>
            <a:custGeom>
              <a:avLst/>
              <a:gdLst>
                <a:gd name="T0" fmla="*/ 24 w 73"/>
                <a:gd name="T1" fmla="*/ 0 h 57"/>
                <a:gd name="T2" fmla="*/ 21 w 73"/>
                <a:gd name="T3" fmla="*/ 5 h 57"/>
                <a:gd name="T4" fmla="*/ 14 w 73"/>
                <a:gd name="T5" fmla="*/ 18 h 57"/>
                <a:gd name="T6" fmla="*/ 10 w 73"/>
                <a:gd name="T7" fmla="*/ 26 h 57"/>
                <a:gd name="T8" fmla="*/ 8 w 73"/>
                <a:gd name="T9" fmla="*/ 36 h 57"/>
                <a:gd name="T10" fmla="*/ 9 w 73"/>
                <a:gd name="T11" fmla="*/ 45 h 57"/>
                <a:gd name="T12" fmla="*/ 12 w 73"/>
                <a:gd name="T13" fmla="*/ 47 h 57"/>
                <a:gd name="T14" fmla="*/ 12 w 73"/>
                <a:gd name="T15" fmla="*/ 47 h 57"/>
                <a:gd name="T16" fmla="*/ 13 w 73"/>
                <a:gd name="T17" fmla="*/ 47 h 57"/>
                <a:gd name="T18" fmla="*/ 13 w 73"/>
                <a:gd name="T19" fmla="*/ 47 h 57"/>
                <a:gd name="T20" fmla="*/ 13 w 73"/>
                <a:gd name="T21" fmla="*/ 47 h 57"/>
                <a:gd name="T22" fmla="*/ 12 w 73"/>
                <a:gd name="T23" fmla="*/ 47 h 57"/>
                <a:gd name="T24" fmla="*/ 13 w 73"/>
                <a:gd name="T25" fmla="*/ 48 h 57"/>
                <a:gd name="T26" fmla="*/ 15 w 73"/>
                <a:gd name="T27" fmla="*/ 48 h 57"/>
                <a:gd name="T28" fmla="*/ 17 w 73"/>
                <a:gd name="T29" fmla="*/ 48 h 57"/>
                <a:gd name="T30" fmla="*/ 27 w 73"/>
                <a:gd name="T31" fmla="*/ 47 h 57"/>
                <a:gd name="T32" fmla="*/ 38 w 73"/>
                <a:gd name="T33" fmla="*/ 44 h 57"/>
                <a:gd name="T34" fmla="*/ 56 w 73"/>
                <a:gd name="T35" fmla="*/ 34 h 57"/>
                <a:gd name="T36" fmla="*/ 69 w 73"/>
                <a:gd name="T37" fmla="*/ 26 h 57"/>
                <a:gd name="T38" fmla="*/ 73 w 73"/>
                <a:gd name="T39" fmla="*/ 23 h 57"/>
                <a:gd name="T40" fmla="*/ 70 w 73"/>
                <a:gd name="T41" fmla="*/ 27 h 57"/>
                <a:gd name="T42" fmla="*/ 59 w 73"/>
                <a:gd name="T43" fmla="*/ 38 h 57"/>
                <a:gd name="T44" fmla="*/ 51 w 73"/>
                <a:gd name="T45" fmla="*/ 44 h 57"/>
                <a:gd name="T46" fmla="*/ 41 w 73"/>
                <a:gd name="T47" fmla="*/ 50 h 57"/>
                <a:gd name="T48" fmla="*/ 30 w 73"/>
                <a:gd name="T49" fmla="*/ 55 h 57"/>
                <a:gd name="T50" fmla="*/ 16 w 73"/>
                <a:gd name="T51" fmla="*/ 56 h 57"/>
                <a:gd name="T52" fmla="*/ 12 w 73"/>
                <a:gd name="T53" fmla="*/ 56 h 57"/>
                <a:gd name="T54" fmla="*/ 11 w 73"/>
                <a:gd name="T55" fmla="*/ 55 h 57"/>
                <a:gd name="T56" fmla="*/ 10 w 73"/>
                <a:gd name="T57" fmla="*/ 55 h 57"/>
                <a:gd name="T58" fmla="*/ 10 w 73"/>
                <a:gd name="T59" fmla="*/ 55 h 57"/>
                <a:gd name="T60" fmla="*/ 10 w 73"/>
                <a:gd name="T61" fmla="*/ 55 h 57"/>
                <a:gd name="T62" fmla="*/ 9 w 73"/>
                <a:gd name="T63" fmla="*/ 55 h 57"/>
                <a:gd name="T64" fmla="*/ 9 w 73"/>
                <a:gd name="T65" fmla="*/ 55 h 57"/>
                <a:gd name="T66" fmla="*/ 9 w 73"/>
                <a:gd name="T67" fmla="*/ 55 h 57"/>
                <a:gd name="T68" fmla="*/ 3 w 73"/>
                <a:gd name="T69" fmla="*/ 49 h 57"/>
                <a:gd name="T70" fmla="*/ 0 w 73"/>
                <a:gd name="T71" fmla="*/ 42 h 57"/>
                <a:gd name="T72" fmla="*/ 0 w 73"/>
                <a:gd name="T73" fmla="*/ 35 h 57"/>
                <a:gd name="T74" fmla="*/ 5 w 73"/>
                <a:gd name="T75" fmla="*/ 24 h 57"/>
                <a:gd name="T76" fmla="*/ 10 w 73"/>
                <a:gd name="T77" fmla="*/ 15 h 57"/>
                <a:gd name="T78" fmla="*/ 20 w 73"/>
                <a:gd name="T79" fmla="*/ 4 h 57"/>
                <a:gd name="T80" fmla="*/ 24 w 73"/>
                <a:gd name="T8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7">
                  <a:moveTo>
                    <a:pt x="24" y="0"/>
                  </a:moveTo>
                  <a:cubicBezTo>
                    <a:pt x="24" y="0"/>
                    <a:pt x="23" y="1"/>
                    <a:pt x="21" y="5"/>
                  </a:cubicBezTo>
                  <a:cubicBezTo>
                    <a:pt x="19" y="8"/>
                    <a:pt x="17" y="12"/>
                    <a:pt x="14" y="18"/>
                  </a:cubicBezTo>
                  <a:cubicBezTo>
                    <a:pt x="13" y="20"/>
                    <a:pt x="12" y="23"/>
                    <a:pt x="10" y="26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7" y="40"/>
                    <a:pt x="7" y="43"/>
                    <a:pt x="9" y="45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3" y="47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20" y="49"/>
                    <a:pt x="24" y="48"/>
                    <a:pt x="27" y="47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45" y="41"/>
                    <a:pt x="51" y="37"/>
                    <a:pt x="56" y="34"/>
                  </a:cubicBezTo>
                  <a:cubicBezTo>
                    <a:pt x="61" y="31"/>
                    <a:pt x="66" y="28"/>
                    <a:pt x="69" y="26"/>
                  </a:cubicBezTo>
                  <a:cubicBezTo>
                    <a:pt x="72" y="24"/>
                    <a:pt x="73" y="23"/>
                    <a:pt x="73" y="23"/>
                  </a:cubicBezTo>
                  <a:cubicBezTo>
                    <a:pt x="73" y="23"/>
                    <a:pt x="72" y="25"/>
                    <a:pt x="70" y="27"/>
                  </a:cubicBezTo>
                  <a:cubicBezTo>
                    <a:pt x="67" y="30"/>
                    <a:pt x="64" y="34"/>
                    <a:pt x="59" y="38"/>
                  </a:cubicBezTo>
                  <a:cubicBezTo>
                    <a:pt x="56" y="40"/>
                    <a:pt x="54" y="42"/>
                    <a:pt x="51" y="44"/>
                  </a:cubicBezTo>
                  <a:cubicBezTo>
                    <a:pt x="48" y="46"/>
                    <a:pt x="45" y="48"/>
                    <a:pt x="41" y="50"/>
                  </a:cubicBezTo>
                  <a:cubicBezTo>
                    <a:pt x="38" y="52"/>
                    <a:pt x="34" y="54"/>
                    <a:pt x="30" y="55"/>
                  </a:cubicBezTo>
                  <a:cubicBezTo>
                    <a:pt x="25" y="56"/>
                    <a:pt x="21" y="57"/>
                    <a:pt x="16" y="56"/>
                  </a:cubicBezTo>
                  <a:cubicBezTo>
                    <a:pt x="15" y="56"/>
                    <a:pt x="13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4"/>
                    <a:pt x="4" y="52"/>
                    <a:pt x="3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1" y="31"/>
                    <a:pt x="3" y="27"/>
                    <a:pt x="5" y="24"/>
                  </a:cubicBezTo>
                  <a:cubicBezTo>
                    <a:pt x="6" y="21"/>
                    <a:pt x="8" y="18"/>
                    <a:pt x="10" y="15"/>
                  </a:cubicBezTo>
                  <a:cubicBezTo>
                    <a:pt x="14" y="10"/>
                    <a:pt x="17" y="6"/>
                    <a:pt x="20" y="4"/>
                  </a:cubicBezTo>
                  <a:cubicBezTo>
                    <a:pt x="22" y="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91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39" name="Freeform 97"/>
            <p:cNvSpPr/>
            <p:nvPr/>
          </p:nvSpPr>
          <p:spPr bwMode="auto">
            <a:xfrm>
              <a:off x="5051425" y="4157663"/>
              <a:ext cx="425450" cy="617538"/>
            </a:xfrm>
            <a:custGeom>
              <a:avLst/>
              <a:gdLst>
                <a:gd name="T0" fmla="*/ 100 w 100"/>
                <a:gd name="T1" fmla="*/ 0 h 145"/>
                <a:gd name="T2" fmla="*/ 97 w 100"/>
                <a:gd name="T3" fmla="*/ 6 h 145"/>
                <a:gd name="T4" fmla="*/ 87 w 100"/>
                <a:gd name="T5" fmla="*/ 24 h 145"/>
                <a:gd name="T6" fmla="*/ 73 w 100"/>
                <a:gd name="T7" fmla="*/ 49 h 145"/>
                <a:gd name="T8" fmla="*/ 65 w 100"/>
                <a:gd name="T9" fmla="*/ 62 h 145"/>
                <a:gd name="T10" fmla="*/ 56 w 100"/>
                <a:gd name="T11" fmla="*/ 76 h 145"/>
                <a:gd name="T12" fmla="*/ 46 w 100"/>
                <a:gd name="T13" fmla="*/ 90 h 145"/>
                <a:gd name="T14" fmla="*/ 37 w 100"/>
                <a:gd name="T15" fmla="*/ 103 h 145"/>
                <a:gd name="T16" fmla="*/ 28 w 100"/>
                <a:gd name="T17" fmla="*/ 115 h 145"/>
                <a:gd name="T18" fmla="*/ 23 w 100"/>
                <a:gd name="T19" fmla="*/ 120 h 145"/>
                <a:gd name="T20" fmla="*/ 19 w 100"/>
                <a:gd name="T21" fmla="*/ 125 h 145"/>
                <a:gd name="T22" fmla="*/ 15 w 100"/>
                <a:gd name="T23" fmla="*/ 130 h 145"/>
                <a:gd name="T24" fmla="*/ 12 w 100"/>
                <a:gd name="T25" fmla="*/ 133 h 145"/>
                <a:gd name="T26" fmla="*/ 5 w 100"/>
                <a:gd name="T27" fmla="*/ 140 h 145"/>
                <a:gd name="T28" fmla="*/ 0 w 100"/>
                <a:gd name="T29" fmla="*/ 145 h 145"/>
                <a:gd name="T30" fmla="*/ 4 w 100"/>
                <a:gd name="T31" fmla="*/ 139 h 145"/>
                <a:gd name="T32" fmla="*/ 10 w 100"/>
                <a:gd name="T33" fmla="*/ 132 h 145"/>
                <a:gd name="T34" fmla="*/ 17 w 100"/>
                <a:gd name="T35" fmla="*/ 123 h 145"/>
                <a:gd name="T36" fmla="*/ 24 w 100"/>
                <a:gd name="T37" fmla="*/ 112 h 145"/>
                <a:gd name="T38" fmla="*/ 33 w 100"/>
                <a:gd name="T39" fmla="*/ 100 h 145"/>
                <a:gd name="T40" fmla="*/ 42 w 100"/>
                <a:gd name="T41" fmla="*/ 87 h 145"/>
                <a:gd name="T42" fmla="*/ 51 w 100"/>
                <a:gd name="T43" fmla="*/ 73 h 145"/>
                <a:gd name="T44" fmla="*/ 69 w 100"/>
                <a:gd name="T45" fmla="*/ 46 h 145"/>
                <a:gd name="T46" fmla="*/ 77 w 100"/>
                <a:gd name="T47" fmla="*/ 33 h 145"/>
                <a:gd name="T48" fmla="*/ 84 w 100"/>
                <a:gd name="T49" fmla="*/ 22 h 145"/>
                <a:gd name="T50" fmla="*/ 100 w 100"/>
                <a:gd name="T5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45">
                  <a:moveTo>
                    <a:pt x="100" y="0"/>
                  </a:moveTo>
                  <a:cubicBezTo>
                    <a:pt x="100" y="0"/>
                    <a:pt x="99" y="2"/>
                    <a:pt x="97" y="6"/>
                  </a:cubicBezTo>
                  <a:cubicBezTo>
                    <a:pt x="95" y="11"/>
                    <a:pt x="91" y="17"/>
                    <a:pt x="87" y="24"/>
                  </a:cubicBezTo>
                  <a:cubicBezTo>
                    <a:pt x="83" y="31"/>
                    <a:pt x="78" y="40"/>
                    <a:pt x="73" y="49"/>
                  </a:cubicBezTo>
                  <a:cubicBezTo>
                    <a:pt x="70" y="53"/>
                    <a:pt x="68" y="58"/>
                    <a:pt x="65" y="62"/>
                  </a:cubicBezTo>
                  <a:cubicBezTo>
                    <a:pt x="62" y="67"/>
                    <a:pt x="59" y="71"/>
                    <a:pt x="56" y="76"/>
                  </a:cubicBezTo>
                  <a:cubicBezTo>
                    <a:pt x="53" y="81"/>
                    <a:pt x="49" y="85"/>
                    <a:pt x="46" y="90"/>
                  </a:cubicBezTo>
                  <a:cubicBezTo>
                    <a:pt x="43" y="94"/>
                    <a:pt x="40" y="99"/>
                    <a:pt x="37" y="103"/>
                  </a:cubicBezTo>
                  <a:cubicBezTo>
                    <a:pt x="34" y="107"/>
                    <a:pt x="31" y="111"/>
                    <a:pt x="28" y="115"/>
                  </a:cubicBezTo>
                  <a:cubicBezTo>
                    <a:pt x="26" y="117"/>
                    <a:pt x="25" y="118"/>
                    <a:pt x="23" y="120"/>
                  </a:cubicBezTo>
                  <a:cubicBezTo>
                    <a:pt x="22" y="122"/>
                    <a:pt x="21" y="123"/>
                    <a:pt x="19" y="125"/>
                  </a:cubicBezTo>
                  <a:cubicBezTo>
                    <a:pt x="18" y="127"/>
                    <a:pt x="17" y="128"/>
                    <a:pt x="15" y="130"/>
                  </a:cubicBezTo>
                  <a:cubicBezTo>
                    <a:pt x="14" y="131"/>
                    <a:pt x="13" y="132"/>
                    <a:pt x="12" y="133"/>
                  </a:cubicBezTo>
                  <a:cubicBezTo>
                    <a:pt x="9" y="136"/>
                    <a:pt x="7" y="138"/>
                    <a:pt x="5" y="140"/>
                  </a:cubicBezTo>
                  <a:cubicBezTo>
                    <a:pt x="2" y="143"/>
                    <a:pt x="0" y="145"/>
                    <a:pt x="0" y="145"/>
                  </a:cubicBezTo>
                  <a:cubicBezTo>
                    <a:pt x="0" y="145"/>
                    <a:pt x="1" y="143"/>
                    <a:pt x="4" y="139"/>
                  </a:cubicBezTo>
                  <a:cubicBezTo>
                    <a:pt x="6" y="137"/>
                    <a:pt x="8" y="135"/>
                    <a:pt x="10" y="132"/>
                  </a:cubicBezTo>
                  <a:cubicBezTo>
                    <a:pt x="12" y="129"/>
                    <a:pt x="14" y="126"/>
                    <a:pt x="17" y="123"/>
                  </a:cubicBezTo>
                  <a:cubicBezTo>
                    <a:pt x="19" y="120"/>
                    <a:pt x="22" y="116"/>
                    <a:pt x="24" y="112"/>
                  </a:cubicBezTo>
                  <a:cubicBezTo>
                    <a:pt x="27" y="108"/>
                    <a:pt x="30" y="104"/>
                    <a:pt x="33" y="100"/>
                  </a:cubicBezTo>
                  <a:cubicBezTo>
                    <a:pt x="36" y="96"/>
                    <a:pt x="39" y="91"/>
                    <a:pt x="42" y="87"/>
                  </a:cubicBezTo>
                  <a:cubicBezTo>
                    <a:pt x="45" y="82"/>
                    <a:pt x="48" y="77"/>
                    <a:pt x="51" y="73"/>
                  </a:cubicBezTo>
                  <a:cubicBezTo>
                    <a:pt x="57" y="64"/>
                    <a:pt x="63" y="55"/>
                    <a:pt x="69" y="46"/>
                  </a:cubicBezTo>
                  <a:cubicBezTo>
                    <a:pt x="72" y="42"/>
                    <a:pt x="74" y="37"/>
                    <a:pt x="77" y="33"/>
                  </a:cubicBezTo>
                  <a:cubicBezTo>
                    <a:pt x="80" y="30"/>
                    <a:pt x="82" y="26"/>
                    <a:pt x="84" y="22"/>
                  </a:cubicBezTo>
                  <a:cubicBezTo>
                    <a:pt x="94" y="9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0" name="Freeform 98"/>
            <p:cNvSpPr/>
            <p:nvPr/>
          </p:nvSpPr>
          <p:spPr bwMode="auto">
            <a:xfrm>
              <a:off x="4919663" y="4132263"/>
              <a:ext cx="506413" cy="554038"/>
            </a:xfrm>
            <a:custGeom>
              <a:avLst/>
              <a:gdLst>
                <a:gd name="T0" fmla="*/ 119 w 119"/>
                <a:gd name="T1" fmla="*/ 0 h 130"/>
                <a:gd name="T2" fmla="*/ 101 w 119"/>
                <a:gd name="T3" fmla="*/ 22 h 130"/>
                <a:gd name="T4" fmla="*/ 83 w 119"/>
                <a:gd name="T5" fmla="*/ 43 h 130"/>
                <a:gd name="T6" fmla="*/ 72 w 119"/>
                <a:gd name="T7" fmla="*/ 55 h 130"/>
                <a:gd name="T8" fmla="*/ 61 w 119"/>
                <a:gd name="T9" fmla="*/ 67 h 130"/>
                <a:gd name="T10" fmla="*/ 50 w 119"/>
                <a:gd name="T11" fmla="*/ 79 h 130"/>
                <a:gd name="T12" fmla="*/ 39 w 119"/>
                <a:gd name="T13" fmla="*/ 90 h 130"/>
                <a:gd name="T14" fmla="*/ 19 w 119"/>
                <a:gd name="T15" fmla="*/ 110 h 130"/>
                <a:gd name="T16" fmla="*/ 11 w 119"/>
                <a:gd name="T17" fmla="*/ 118 h 130"/>
                <a:gd name="T18" fmla="*/ 5 w 119"/>
                <a:gd name="T19" fmla="*/ 125 h 130"/>
                <a:gd name="T20" fmla="*/ 0 w 119"/>
                <a:gd name="T21" fmla="*/ 130 h 130"/>
                <a:gd name="T22" fmla="*/ 4 w 119"/>
                <a:gd name="T23" fmla="*/ 124 h 130"/>
                <a:gd name="T24" fmla="*/ 9 w 119"/>
                <a:gd name="T25" fmla="*/ 117 h 130"/>
                <a:gd name="T26" fmla="*/ 17 w 119"/>
                <a:gd name="T27" fmla="*/ 108 h 130"/>
                <a:gd name="T28" fmla="*/ 25 w 119"/>
                <a:gd name="T29" fmla="*/ 98 h 130"/>
                <a:gd name="T30" fmla="*/ 35 w 119"/>
                <a:gd name="T31" fmla="*/ 87 h 130"/>
                <a:gd name="T32" fmla="*/ 46 w 119"/>
                <a:gd name="T33" fmla="*/ 75 h 130"/>
                <a:gd name="T34" fmla="*/ 57 w 119"/>
                <a:gd name="T35" fmla="*/ 63 h 130"/>
                <a:gd name="T36" fmla="*/ 68 w 119"/>
                <a:gd name="T37" fmla="*/ 51 h 130"/>
                <a:gd name="T38" fmla="*/ 79 w 119"/>
                <a:gd name="T39" fmla="*/ 39 h 130"/>
                <a:gd name="T40" fmla="*/ 90 w 119"/>
                <a:gd name="T41" fmla="*/ 29 h 130"/>
                <a:gd name="T42" fmla="*/ 99 w 119"/>
                <a:gd name="T43" fmla="*/ 19 h 130"/>
                <a:gd name="T44" fmla="*/ 119 w 119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30">
                  <a:moveTo>
                    <a:pt x="119" y="0"/>
                  </a:moveTo>
                  <a:cubicBezTo>
                    <a:pt x="119" y="0"/>
                    <a:pt x="112" y="9"/>
                    <a:pt x="101" y="22"/>
                  </a:cubicBezTo>
                  <a:cubicBezTo>
                    <a:pt x="96" y="28"/>
                    <a:pt x="90" y="35"/>
                    <a:pt x="83" y="43"/>
                  </a:cubicBezTo>
                  <a:cubicBezTo>
                    <a:pt x="79" y="47"/>
                    <a:pt x="76" y="51"/>
                    <a:pt x="72" y="55"/>
                  </a:cubicBezTo>
                  <a:cubicBezTo>
                    <a:pt x="68" y="59"/>
                    <a:pt x="65" y="63"/>
                    <a:pt x="61" y="67"/>
                  </a:cubicBezTo>
                  <a:cubicBezTo>
                    <a:pt x="57" y="71"/>
                    <a:pt x="53" y="75"/>
                    <a:pt x="50" y="79"/>
                  </a:cubicBezTo>
                  <a:cubicBezTo>
                    <a:pt x="46" y="83"/>
                    <a:pt x="42" y="86"/>
                    <a:pt x="39" y="90"/>
                  </a:cubicBezTo>
                  <a:cubicBezTo>
                    <a:pt x="32" y="98"/>
                    <a:pt x="25" y="104"/>
                    <a:pt x="19" y="110"/>
                  </a:cubicBezTo>
                  <a:cubicBezTo>
                    <a:pt x="16" y="113"/>
                    <a:pt x="14" y="116"/>
                    <a:pt x="11" y="118"/>
                  </a:cubicBezTo>
                  <a:cubicBezTo>
                    <a:pt x="9" y="121"/>
                    <a:pt x="7" y="123"/>
                    <a:pt x="5" y="125"/>
                  </a:cubicBezTo>
                  <a:cubicBezTo>
                    <a:pt x="2" y="128"/>
                    <a:pt x="0" y="130"/>
                    <a:pt x="0" y="130"/>
                  </a:cubicBezTo>
                  <a:cubicBezTo>
                    <a:pt x="0" y="130"/>
                    <a:pt x="1" y="128"/>
                    <a:pt x="4" y="124"/>
                  </a:cubicBezTo>
                  <a:cubicBezTo>
                    <a:pt x="6" y="122"/>
                    <a:pt x="7" y="119"/>
                    <a:pt x="9" y="117"/>
                  </a:cubicBezTo>
                  <a:cubicBezTo>
                    <a:pt x="12" y="114"/>
                    <a:pt x="14" y="111"/>
                    <a:pt x="17" y="108"/>
                  </a:cubicBezTo>
                  <a:cubicBezTo>
                    <a:pt x="19" y="105"/>
                    <a:pt x="22" y="102"/>
                    <a:pt x="25" y="98"/>
                  </a:cubicBezTo>
                  <a:cubicBezTo>
                    <a:pt x="28" y="94"/>
                    <a:pt x="32" y="91"/>
                    <a:pt x="35" y="87"/>
                  </a:cubicBezTo>
                  <a:cubicBezTo>
                    <a:pt x="38" y="83"/>
                    <a:pt x="42" y="79"/>
                    <a:pt x="46" y="75"/>
                  </a:cubicBezTo>
                  <a:cubicBezTo>
                    <a:pt x="49" y="71"/>
                    <a:pt x="53" y="67"/>
                    <a:pt x="57" y="63"/>
                  </a:cubicBezTo>
                  <a:cubicBezTo>
                    <a:pt x="61" y="59"/>
                    <a:pt x="64" y="55"/>
                    <a:pt x="68" y="51"/>
                  </a:cubicBezTo>
                  <a:cubicBezTo>
                    <a:pt x="72" y="47"/>
                    <a:pt x="75" y="43"/>
                    <a:pt x="79" y="39"/>
                  </a:cubicBezTo>
                  <a:cubicBezTo>
                    <a:pt x="83" y="36"/>
                    <a:pt x="86" y="32"/>
                    <a:pt x="90" y="29"/>
                  </a:cubicBezTo>
                  <a:cubicBezTo>
                    <a:pt x="93" y="25"/>
                    <a:pt x="96" y="22"/>
                    <a:pt x="99" y="19"/>
                  </a:cubicBezTo>
                  <a:cubicBezTo>
                    <a:pt x="111" y="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  <p:sp>
          <p:nvSpPr>
            <p:cNvPr id="141" name="Freeform 99"/>
            <p:cNvSpPr/>
            <p:nvPr/>
          </p:nvSpPr>
          <p:spPr bwMode="auto">
            <a:xfrm>
              <a:off x="4822825" y="4094163"/>
              <a:ext cx="527050" cy="476250"/>
            </a:xfrm>
            <a:custGeom>
              <a:avLst/>
              <a:gdLst>
                <a:gd name="T0" fmla="*/ 124 w 124"/>
                <a:gd name="T1" fmla="*/ 0 h 112"/>
                <a:gd name="T2" fmla="*/ 105 w 124"/>
                <a:gd name="T3" fmla="*/ 18 h 112"/>
                <a:gd name="T4" fmla="*/ 95 w 124"/>
                <a:gd name="T5" fmla="*/ 26 h 112"/>
                <a:gd name="T6" fmla="*/ 85 w 124"/>
                <a:gd name="T7" fmla="*/ 35 h 112"/>
                <a:gd name="T8" fmla="*/ 62 w 124"/>
                <a:gd name="T9" fmla="*/ 55 h 112"/>
                <a:gd name="T10" fmla="*/ 50 w 124"/>
                <a:gd name="T11" fmla="*/ 66 h 112"/>
                <a:gd name="T12" fmla="*/ 38 w 124"/>
                <a:gd name="T13" fmla="*/ 76 h 112"/>
                <a:gd name="T14" fmla="*/ 28 w 124"/>
                <a:gd name="T15" fmla="*/ 85 h 112"/>
                <a:gd name="T16" fmla="*/ 18 w 124"/>
                <a:gd name="T17" fmla="*/ 93 h 112"/>
                <a:gd name="T18" fmla="*/ 11 w 124"/>
                <a:gd name="T19" fmla="*/ 101 h 112"/>
                <a:gd name="T20" fmla="*/ 7 w 124"/>
                <a:gd name="T21" fmla="*/ 104 h 112"/>
                <a:gd name="T22" fmla="*/ 5 w 124"/>
                <a:gd name="T23" fmla="*/ 106 h 112"/>
                <a:gd name="T24" fmla="*/ 1 w 124"/>
                <a:gd name="T25" fmla="*/ 110 h 112"/>
                <a:gd name="T26" fmla="*/ 0 w 124"/>
                <a:gd name="T27" fmla="*/ 112 h 112"/>
                <a:gd name="T28" fmla="*/ 1 w 124"/>
                <a:gd name="T29" fmla="*/ 110 h 112"/>
                <a:gd name="T30" fmla="*/ 4 w 124"/>
                <a:gd name="T31" fmla="*/ 106 h 112"/>
                <a:gd name="T32" fmla="*/ 6 w 124"/>
                <a:gd name="T33" fmla="*/ 103 h 112"/>
                <a:gd name="T34" fmla="*/ 9 w 124"/>
                <a:gd name="T35" fmla="*/ 99 h 112"/>
                <a:gd name="T36" fmla="*/ 12 w 124"/>
                <a:gd name="T37" fmla="*/ 95 h 112"/>
                <a:gd name="T38" fmla="*/ 16 w 124"/>
                <a:gd name="T39" fmla="*/ 91 h 112"/>
                <a:gd name="T40" fmla="*/ 25 w 124"/>
                <a:gd name="T41" fmla="*/ 82 h 112"/>
                <a:gd name="T42" fmla="*/ 35 w 124"/>
                <a:gd name="T43" fmla="*/ 72 h 112"/>
                <a:gd name="T44" fmla="*/ 46 w 124"/>
                <a:gd name="T45" fmla="*/ 61 h 112"/>
                <a:gd name="T46" fmla="*/ 58 w 124"/>
                <a:gd name="T47" fmla="*/ 51 h 112"/>
                <a:gd name="T48" fmla="*/ 70 w 124"/>
                <a:gd name="T49" fmla="*/ 41 h 112"/>
                <a:gd name="T50" fmla="*/ 81 w 124"/>
                <a:gd name="T51" fmla="*/ 31 h 112"/>
                <a:gd name="T52" fmla="*/ 103 w 124"/>
                <a:gd name="T53" fmla="*/ 15 h 112"/>
                <a:gd name="T54" fmla="*/ 124 w 124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0"/>
                    <a:pt x="117" y="7"/>
                    <a:pt x="105" y="18"/>
                  </a:cubicBezTo>
                  <a:cubicBezTo>
                    <a:pt x="102" y="20"/>
                    <a:pt x="99" y="23"/>
                    <a:pt x="95" y="26"/>
                  </a:cubicBezTo>
                  <a:cubicBezTo>
                    <a:pt x="92" y="29"/>
                    <a:pt x="88" y="32"/>
                    <a:pt x="85" y="35"/>
                  </a:cubicBezTo>
                  <a:cubicBezTo>
                    <a:pt x="77" y="42"/>
                    <a:pt x="69" y="49"/>
                    <a:pt x="62" y="55"/>
                  </a:cubicBezTo>
                  <a:cubicBezTo>
                    <a:pt x="58" y="59"/>
                    <a:pt x="54" y="62"/>
                    <a:pt x="50" y="66"/>
                  </a:cubicBezTo>
                  <a:cubicBezTo>
                    <a:pt x="46" y="69"/>
                    <a:pt x="42" y="72"/>
                    <a:pt x="38" y="76"/>
                  </a:cubicBezTo>
                  <a:cubicBezTo>
                    <a:pt x="35" y="79"/>
                    <a:pt x="31" y="82"/>
                    <a:pt x="28" y="85"/>
                  </a:cubicBezTo>
                  <a:cubicBezTo>
                    <a:pt x="24" y="88"/>
                    <a:pt x="21" y="91"/>
                    <a:pt x="18" y="93"/>
                  </a:cubicBezTo>
                  <a:cubicBezTo>
                    <a:pt x="15" y="96"/>
                    <a:pt x="13" y="98"/>
                    <a:pt x="11" y="101"/>
                  </a:cubicBezTo>
                  <a:cubicBezTo>
                    <a:pt x="9" y="102"/>
                    <a:pt x="8" y="103"/>
                    <a:pt x="7" y="104"/>
                  </a:cubicBezTo>
                  <a:cubicBezTo>
                    <a:pt x="6" y="105"/>
                    <a:pt x="6" y="106"/>
                    <a:pt x="5" y="106"/>
                  </a:cubicBezTo>
                  <a:cubicBezTo>
                    <a:pt x="3" y="108"/>
                    <a:pt x="2" y="109"/>
                    <a:pt x="1" y="110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2"/>
                    <a:pt x="1" y="111"/>
                    <a:pt x="1" y="110"/>
                  </a:cubicBezTo>
                  <a:cubicBezTo>
                    <a:pt x="2" y="109"/>
                    <a:pt x="3" y="108"/>
                    <a:pt x="4" y="106"/>
                  </a:cubicBezTo>
                  <a:cubicBezTo>
                    <a:pt x="5" y="105"/>
                    <a:pt x="5" y="104"/>
                    <a:pt x="6" y="103"/>
                  </a:cubicBezTo>
                  <a:cubicBezTo>
                    <a:pt x="7" y="102"/>
                    <a:pt x="8" y="100"/>
                    <a:pt x="9" y="99"/>
                  </a:cubicBezTo>
                  <a:cubicBezTo>
                    <a:pt x="10" y="98"/>
                    <a:pt x="11" y="97"/>
                    <a:pt x="12" y="95"/>
                  </a:cubicBezTo>
                  <a:cubicBezTo>
                    <a:pt x="13" y="94"/>
                    <a:pt x="15" y="92"/>
                    <a:pt x="16" y="91"/>
                  </a:cubicBezTo>
                  <a:cubicBezTo>
                    <a:pt x="19" y="88"/>
                    <a:pt x="22" y="85"/>
                    <a:pt x="25" y="82"/>
                  </a:cubicBezTo>
                  <a:cubicBezTo>
                    <a:pt x="28" y="78"/>
                    <a:pt x="31" y="75"/>
                    <a:pt x="35" y="72"/>
                  </a:cubicBezTo>
                  <a:cubicBezTo>
                    <a:pt x="38" y="68"/>
                    <a:pt x="42" y="65"/>
                    <a:pt x="46" y="61"/>
                  </a:cubicBezTo>
                  <a:cubicBezTo>
                    <a:pt x="50" y="58"/>
                    <a:pt x="54" y="55"/>
                    <a:pt x="58" y="51"/>
                  </a:cubicBezTo>
                  <a:cubicBezTo>
                    <a:pt x="62" y="48"/>
                    <a:pt x="66" y="44"/>
                    <a:pt x="70" y="41"/>
                  </a:cubicBezTo>
                  <a:cubicBezTo>
                    <a:pt x="74" y="38"/>
                    <a:pt x="78" y="35"/>
                    <a:pt x="81" y="31"/>
                  </a:cubicBezTo>
                  <a:cubicBezTo>
                    <a:pt x="89" y="25"/>
                    <a:pt x="96" y="20"/>
                    <a:pt x="103" y="15"/>
                  </a:cubicBezTo>
                  <a:cubicBezTo>
                    <a:pt x="115" y="6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B8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itchFamily="34" charset="-122"/>
                <a:ea typeface="微软简中圆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a14="http://schemas.microsoft.com/office/drawing/2010/main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7" grpId="0" animBg="1"/>
      <p:bldP spid="52" grpId="0" animBg="1"/>
      <p:bldP spid="58" grpId="0"/>
      <p:bldP spid="61" grpId="0"/>
      <p:bldP spid="62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https://www.freeppt7.com-Best PowerPoint templates for free download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方正少儿简体"/>
        <a:ea typeface="方正少儿简体"/>
        <a:cs typeface=""/>
      </a:majorFont>
      <a:minorFont>
        <a:latin typeface="方正少儿简体"/>
        <a:ea typeface="方正少儿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4772</Words>
  <Application>Microsoft Office PowerPoint</Application>
  <PresentationFormat>宽屏</PresentationFormat>
  <Paragraphs>285</Paragraphs>
  <Slides>23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微软雅黑</vt:lpstr>
      <vt:lpstr>张海山锐谐体</vt:lpstr>
      <vt:lpstr>等线 Light</vt:lpstr>
      <vt:lpstr>等线</vt:lpstr>
      <vt:lpstr>Arial</vt:lpstr>
      <vt:lpstr>方正舒体</vt:lpstr>
      <vt:lpstr>https://www.freeppt7.com-Best PowerPoint templates for free download​​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之灵 宇</cp:lastModifiedBy>
  <cp:revision>10</cp:revision>
  <dcterms:created xsi:type="dcterms:W3CDTF">2017-03-07T08:29:00Z</dcterms:created>
  <dcterms:modified xsi:type="dcterms:W3CDTF">2019-04-22T09:00:15Z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