
<file path=[Content_Types].xml><?xml version="1.0" encoding="utf-8"?>
<Types xmlns="http://schemas.openxmlformats.org/package/2006/content-types">
  <Default Extension="jpeg" ContentType="image/jpeg"/>
  <Default Extension="mid" ContentType="audio/mid"/>
  <Default Extension="mp3" ContentType="audio/m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16.xml" ContentType="application/vnd.openxmlformats-officedocument.presentationml.notesSlide+xml"/>
  <Override PartName="/ppt/charts/chart7.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0"/>
  </p:notesMasterIdLst>
  <p:sldIdLst>
    <p:sldId id="256" r:id="rId2"/>
    <p:sldId id="258" r:id="rId3"/>
    <p:sldId id="259" r:id="rId4"/>
    <p:sldId id="279" r:id="rId5"/>
    <p:sldId id="263" r:id="rId6"/>
    <p:sldId id="264" r:id="rId7"/>
    <p:sldId id="292" r:id="rId8"/>
    <p:sldId id="265" r:id="rId9"/>
    <p:sldId id="277" r:id="rId10"/>
    <p:sldId id="278" r:id="rId11"/>
    <p:sldId id="280" r:id="rId12"/>
    <p:sldId id="260" r:id="rId13"/>
    <p:sldId id="281" r:id="rId14"/>
    <p:sldId id="269" r:id="rId15"/>
    <p:sldId id="270" r:id="rId16"/>
    <p:sldId id="271" r:id="rId17"/>
    <p:sldId id="272" r:id="rId18"/>
    <p:sldId id="273" r:id="rId19"/>
    <p:sldId id="274" r:id="rId20"/>
    <p:sldId id="275" r:id="rId21"/>
    <p:sldId id="261" r:id="rId22"/>
    <p:sldId id="267" r:id="rId23"/>
    <p:sldId id="276" r:id="rId24"/>
    <p:sldId id="282" r:id="rId25"/>
    <p:sldId id="289" r:id="rId26"/>
    <p:sldId id="290" r:id="rId27"/>
    <p:sldId id="266" r:id="rId28"/>
    <p:sldId id="291" r:id="rId29"/>
    <p:sldId id="293" r:id="rId30"/>
    <p:sldId id="262" r:id="rId31"/>
    <p:sldId id="283" r:id="rId32"/>
    <p:sldId id="284" r:id="rId33"/>
    <p:sldId id="285" r:id="rId34"/>
    <p:sldId id="286" r:id="rId35"/>
    <p:sldId id="287" r:id="rId36"/>
    <p:sldId id="288" r:id="rId37"/>
    <p:sldId id="268" r:id="rId38"/>
    <p:sldId id="294" r:id="rId3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9BD4F"/>
    <a:srgbClr val="629E3C"/>
    <a:srgbClr val="E7ED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972" autoAdjust="0"/>
    <p:restoredTop sz="94660"/>
  </p:normalViewPr>
  <p:slideViewPr>
    <p:cSldViewPr snapToGrid="0">
      <p:cViewPr varScale="1">
        <p:scale>
          <a:sx n="108" d="100"/>
          <a:sy n="108" d="100"/>
        </p:scale>
        <p:origin x="360" y="168"/>
      </p:cViewPr>
      <p:guideLst>
        <p:guide orient="horz" pos="2160"/>
        <p:guide pos="3840"/>
      </p:guideLst>
    </p:cSldViewPr>
  </p:slideViewPr>
  <p:notesTextViewPr>
    <p:cViewPr>
      <p:scale>
        <a:sx n="1" d="1"/>
        <a:sy n="1" d="1"/>
      </p:scale>
      <p:origin x="0" y="0"/>
    </p:cViewPr>
  </p:notesTextViewPr>
  <p:sorterViewPr>
    <p:cViewPr>
      <p:scale>
        <a:sx n="57" d="100"/>
        <a:sy n="57"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Sheet1!$A$1</c:f>
              <c:strCache>
                <c:ptCount val="1"/>
                <c:pt idx="0">
                  <c:v>Column1</c:v>
                </c:pt>
              </c:strCache>
            </c:strRef>
          </c:tx>
          <c:dPt>
            <c:idx val="0"/>
            <c:bubble3D val="0"/>
            <c:spPr>
              <a:solidFill>
                <a:schemeClr val="accent1"/>
              </a:solidFill>
            </c:spPr>
            <c:extLst>
              <c:ext xmlns:c16="http://schemas.microsoft.com/office/drawing/2014/chart" uri="{C3380CC4-5D6E-409C-BE32-E72D297353CC}">
                <c16:uniqueId val="{00000001-9CA0-4924-8716-6E3331DFA283}"/>
              </c:ext>
            </c:extLst>
          </c:dPt>
          <c:dPt>
            <c:idx val="1"/>
            <c:bubble3D val="0"/>
            <c:spPr>
              <a:solidFill>
                <a:schemeClr val="bg1">
                  <a:lumMod val="75000"/>
                  <a:alpha val="65000"/>
                </a:schemeClr>
              </a:solidFill>
            </c:spPr>
            <c:extLst>
              <c:ext xmlns:c16="http://schemas.microsoft.com/office/drawing/2014/chart" uri="{C3380CC4-5D6E-409C-BE32-E72D297353CC}">
                <c16:uniqueId val="{00000003-9CA0-4924-8716-6E3331DFA283}"/>
              </c:ext>
            </c:extLst>
          </c:dPt>
          <c:val>
            <c:numRef>
              <c:f>Sheet1!$A$2:$A$3</c:f>
              <c:numCache>
                <c:formatCode>0%</c:formatCode>
                <c:ptCount val="2"/>
                <c:pt idx="0">
                  <c:v>0.55000000000000004</c:v>
                </c:pt>
                <c:pt idx="1">
                  <c:v>0.45</c:v>
                </c:pt>
              </c:numCache>
            </c:numRef>
          </c:val>
          <c:extLst>
            <c:ext xmlns:c16="http://schemas.microsoft.com/office/drawing/2014/chart" uri="{C3380CC4-5D6E-409C-BE32-E72D297353CC}">
              <c16:uniqueId val="{00000004-9CA0-4924-8716-6E3331DFA283}"/>
            </c:ext>
          </c:extLst>
        </c:ser>
        <c:dLbls>
          <c:showLegendKey val="0"/>
          <c:showVal val="0"/>
          <c:showCatName val="0"/>
          <c:showSerName val="0"/>
          <c:showPercent val="0"/>
          <c:showBubbleSize val="0"/>
          <c:showLeaderLines val="0"/>
        </c:dLbls>
        <c:firstSliceAng val="0"/>
        <c:holeSize val="75"/>
      </c:doughnutChart>
    </c:plotArea>
    <c:plotVisOnly val="1"/>
    <c:dispBlanksAs val="zero"/>
    <c:showDLblsOverMax val="0"/>
  </c:chart>
  <c:txPr>
    <a:bodyPr/>
    <a:lstStyle/>
    <a:p>
      <a:pPr>
        <a:defRPr lang="zh-CN" sz="1800"/>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Sheet1!$A$1</c:f>
              <c:strCache>
                <c:ptCount val="1"/>
                <c:pt idx="0">
                  <c:v>Column1</c:v>
                </c:pt>
              </c:strCache>
            </c:strRef>
          </c:tx>
          <c:dPt>
            <c:idx val="0"/>
            <c:bubble3D val="0"/>
            <c:spPr>
              <a:solidFill>
                <a:schemeClr val="tx2"/>
              </a:solidFill>
            </c:spPr>
            <c:extLst>
              <c:ext xmlns:c16="http://schemas.microsoft.com/office/drawing/2014/chart" uri="{C3380CC4-5D6E-409C-BE32-E72D297353CC}">
                <c16:uniqueId val="{00000001-6370-4D9E-B4F5-1E239E03347A}"/>
              </c:ext>
            </c:extLst>
          </c:dPt>
          <c:dPt>
            <c:idx val="1"/>
            <c:bubble3D val="0"/>
            <c:spPr>
              <a:solidFill>
                <a:schemeClr val="bg1">
                  <a:lumMod val="75000"/>
                  <a:alpha val="65000"/>
                </a:schemeClr>
              </a:solidFill>
            </c:spPr>
            <c:extLst>
              <c:ext xmlns:c16="http://schemas.microsoft.com/office/drawing/2014/chart" uri="{C3380CC4-5D6E-409C-BE32-E72D297353CC}">
                <c16:uniqueId val="{00000003-6370-4D9E-B4F5-1E239E03347A}"/>
              </c:ext>
            </c:extLst>
          </c:dPt>
          <c:val>
            <c:numRef>
              <c:f>Sheet1!$A$2:$A$3</c:f>
              <c:numCache>
                <c:formatCode>0%</c:formatCode>
                <c:ptCount val="2"/>
                <c:pt idx="0">
                  <c:v>0.35000000000000003</c:v>
                </c:pt>
                <c:pt idx="1">
                  <c:v>0.65000000000000013</c:v>
                </c:pt>
              </c:numCache>
            </c:numRef>
          </c:val>
          <c:extLst>
            <c:ext xmlns:c16="http://schemas.microsoft.com/office/drawing/2014/chart" uri="{C3380CC4-5D6E-409C-BE32-E72D297353CC}">
              <c16:uniqueId val="{00000004-6370-4D9E-B4F5-1E239E03347A}"/>
            </c:ext>
          </c:extLst>
        </c:ser>
        <c:dLbls>
          <c:showLegendKey val="0"/>
          <c:showVal val="0"/>
          <c:showCatName val="0"/>
          <c:showSerName val="0"/>
          <c:showPercent val="0"/>
          <c:showBubbleSize val="0"/>
          <c:showLeaderLines val="0"/>
        </c:dLbls>
        <c:firstSliceAng val="0"/>
        <c:holeSize val="75"/>
      </c:doughnutChart>
    </c:plotArea>
    <c:plotVisOnly val="1"/>
    <c:dispBlanksAs val="zero"/>
    <c:showDLblsOverMax val="0"/>
  </c:chart>
  <c:txPr>
    <a:bodyPr/>
    <a:lstStyle/>
    <a:p>
      <a:pPr>
        <a:defRPr lang="zh-CN" sz="1800"/>
      </a:pPr>
      <a:endParaRPr lang="zh-CN"/>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Sheet1!$A$1</c:f>
              <c:strCache>
                <c:ptCount val="1"/>
                <c:pt idx="0">
                  <c:v>Column1</c:v>
                </c:pt>
              </c:strCache>
            </c:strRef>
          </c:tx>
          <c:dPt>
            <c:idx val="0"/>
            <c:bubble3D val="0"/>
            <c:spPr>
              <a:solidFill>
                <a:schemeClr val="accent2"/>
              </a:solidFill>
            </c:spPr>
            <c:extLst>
              <c:ext xmlns:c16="http://schemas.microsoft.com/office/drawing/2014/chart" uri="{C3380CC4-5D6E-409C-BE32-E72D297353CC}">
                <c16:uniqueId val="{00000001-34F5-45FB-9EE9-E666D89FFCEE}"/>
              </c:ext>
            </c:extLst>
          </c:dPt>
          <c:dPt>
            <c:idx val="1"/>
            <c:bubble3D val="0"/>
            <c:spPr>
              <a:solidFill>
                <a:schemeClr val="bg1">
                  <a:lumMod val="75000"/>
                  <a:alpha val="65000"/>
                </a:schemeClr>
              </a:solidFill>
            </c:spPr>
            <c:extLst>
              <c:ext xmlns:c16="http://schemas.microsoft.com/office/drawing/2014/chart" uri="{C3380CC4-5D6E-409C-BE32-E72D297353CC}">
                <c16:uniqueId val="{00000003-34F5-45FB-9EE9-E666D89FFCEE}"/>
              </c:ext>
            </c:extLst>
          </c:dPt>
          <c:val>
            <c:numRef>
              <c:f>Sheet1!$A$2:$A$3</c:f>
              <c:numCache>
                <c:formatCode>0%</c:formatCode>
                <c:ptCount val="2"/>
                <c:pt idx="0">
                  <c:v>0.21000000000000002</c:v>
                </c:pt>
                <c:pt idx="1">
                  <c:v>0.79</c:v>
                </c:pt>
              </c:numCache>
            </c:numRef>
          </c:val>
          <c:extLst>
            <c:ext xmlns:c16="http://schemas.microsoft.com/office/drawing/2014/chart" uri="{C3380CC4-5D6E-409C-BE32-E72D297353CC}">
              <c16:uniqueId val="{00000004-34F5-45FB-9EE9-E666D89FFCEE}"/>
            </c:ext>
          </c:extLst>
        </c:ser>
        <c:dLbls>
          <c:showLegendKey val="0"/>
          <c:showVal val="0"/>
          <c:showCatName val="0"/>
          <c:showSerName val="0"/>
          <c:showPercent val="0"/>
          <c:showBubbleSize val="0"/>
          <c:showLeaderLines val="0"/>
        </c:dLbls>
        <c:firstSliceAng val="0"/>
        <c:holeSize val="75"/>
      </c:doughnutChart>
    </c:plotArea>
    <c:plotVisOnly val="1"/>
    <c:dispBlanksAs val="zero"/>
    <c:showDLblsOverMax val="0"/>
  </c:chart>
  <c:txPr>
    <a:bodyPr/>
    <a:lstStyle/>
    <a:p>
      <a:pPr>
        <a:defRPr lang="zh-CN" sz="1800"/>
      </a:pPr>
      <a:endParaRPr lang="zh-CN"/>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Sheet1!$A$1</c:f>
              <c:strCache>
                <c:ptCount val="1"/>
                <c:pt idx="0">
                  <c:v>Column1</c:v>
                </c:pt>
              </c:strCache>
            </c:strRef>
          </c:tx>
          <c:dPt>
            <c:idx val="0"/>
            <c:bubble3D val="0"/>
            <c:spPr>
              <a:solidFill>
                <a:schemeClr val="accent4"/>
              </a:solidFill>
            </c:spPr>
            <c:extLst>
              <c:ext xmlns:c16="http://schemas.microsoft.com/office/drawing/2014/chart" uri="{C3380CC4-5D6E-409C-BE32-E72D297353CC}">
                <c16:uniqueId val="{00000001-6CFC-4A90-A684-D8CD5C8BEEBC}"/>
              </c:ext>
            </c:extLst>
          </c:dPt>
          <c:dPt>
            <c:idx val="1"/>
            <c:bubble3D val="0"/>
            <c:spPr>
              <a:solidFill>
                <a:schemeClr val="bg1">
                  <a:lumMod val="75000"/>
                  <a:alpha val="65000"/>
                </a:schemeClr>
              </a:solidFill>
            </c:spPr>
            <c:extLst>
              <c:ext xmlns:c16="http://schemas.microsoft.com/office/drawing/2014/chart" uri="{C3380CC4-5D6E-409C-BE32-E72D297353CC}">
                <c16:uniqueId val="{00000003-6CFC-4A90-A684-D8CD5C8BEEBC}"/>
              </c:ext>
            </c:extLst>
          </c:dPt>
          <c:val>
            <c:numRef>
              <c:f>Sheet1!$A$2:$A$3</c:f>
              <c:numCache>
                <c:formatCode>0%</c:formatCode>
                <c:ptCount val="2"/>
                <c:pt idx="0">
                  <c:v>0.42000000000000004</c:v>
                </c:pt>
                <c:pt idx="1">
                  <c:v>0.58000000000000007</c:v>
                </c:pt>
              </c:numCache>
            </c:numRef>
          </c:val>
          <c:extLst>
            <c:ext xmlns:c16="http://schemas.microsoft.com/office/drawing/2014/chart" uri="{C3380CC4-5D6E-409C-BE32-E72D297353CC}">
              <c16:uniqueId val="{00000004-6CFC-4A90-A684-D8CD5C8BEEBC}"/>
            </c:ext>
          </c:extLst>
        </c:ser>
        <c:dLbls>
          <c:showLegendKey val="0"/>
          <c:showVal val="0"/>
          <c:showCatName val="0"/>
          <c:showSerName val="0"/>
          <c:showPercent val="0"/>
          <c:showBubbleSize val="0"/>
          <c:showLeaderLines val="0"/>
        </c:dLbls>
        <c:firstSliceAng val="0"/>
        <c:holeSize val="75"/>
      </c:doughnutChart>
    </c:plotArea>
    <c:plotVisOnly val="1"/>
    <c:dispBlanksAs val="zero"/>
    <c:showDLblsOverMax val="0"/>
  </c:chart>
  <c:txPr>
    <a:bodyPr/>
    <a:lstStyle/>
    <a:p>
      <a:pPr>
        <a:defRPr lang="zh-CN" sz="1800"/>
      </a:pPr>
      <a:endParaRPr lang="zh-CN"/>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Sheet1!$A$1</c:f>
              <c:strCache>
                <c:ptCount val="1"/>
                <c:pt idx="0">
                  <c:v>Column1</c:v>
                </c:pt>
              </c:strCache>
            </c:strRef>
          </c:tx>
          <c:dPt>
            <c:idx val="0"/>
            <c:bubble3D val="0"/>
            <c:spPr>
              <a:solidFill>
                <a:schemeClr val="tx2"/>
              </a:solidFill>
            </c:spPr>
            <c:extLst>
              <c:ext xmlns:c16="http://schemas.microsoft.com/office/drawing/2014/chart" uri="{C3380CC4-5D6E-409C-BE32-E72D297353CC}">
                <c16:uniqueId val="{00000001-2738-416D-B140-6C01C5A11A9E}"/>
              </c:ext>
            </c:extLst>
          </c:dPt>
          <c:dPt>
            <c:idx val="1"/>
            <c:bubble3D val="0"/>
            <c:spPr>
              <a:solidFill>
                <a:schemeClr val="bg1">
                  <a:lumMod val="75000"/>
                  <a:alpha val="65000"/>
                </a:schemeClr>
              </a:solidFill>
            </c:spPr>
            <c:extLst>
              <c:ext xmlns:c16="http://schemas.microsoft.com/office/drawing/2014/chart" uri="{C3380CC4-5D6E-409C-BE32-E72D297353CC}">
                <c16:uniqueId val="{00000003-2738-416D-B140-6C01C5A11A9E}"/>
              </c:ext>
            </c:extLst>
          </c:dPt>
          <c:val>
            <c:numRef>
              <c:f>Sheet1!$A$2:$A$3</c:f>
              <c:numCache>
                <c:formatCode>0%</c:formatCode>
                <c:ptCount val="2"/>
                <c:pt idx="0">
                  <c:v>0.94000000000000006</c:v>
                </c:pt>
                <c:pt idx="1">
                  <c:v>6.0000000000000005E-2</c:v>
                </c:pt>
              </c:numCache>
            </c:numRef>
          </c:val>
          <c:extLst>
            <c:ext xmlns:c16="http://schemas.microsoft.com/office/drawing/2014/chart" uri="{C3380CC4-5D6E-409C-BE32-E72D297353CC}">
              <c16:uniqueId val="{00000004-2738-416D-B140-6C01C5A11A9E}"/>
            </c:ext>
          </c:extLst>
        </c:ser>
        <c:dLbls>
          <c:showLegendKey val="0"/>
          <c:showVal val="0"/>
          <c:showCatName val="0"/>
          <c:showSerName val="0"/>
          <c:showPercent val="0"/>
          <c:showBubbleSize val="0"/>
          <c:showLeaderLines val="0"/>
        </c:dLbls>
        <c:firstSliceAng val="0"/>
        <c:holeSize val="75"/>
      </c:doughnutChart>
    </c:plotArea>
    <c:plotVisOnly val="1"/>
    <c:dispBlanksAs val="zero"/>
    <c:showDLblsOverMax val="0"/>
  </c:chart>
  <c:txPr>
    <a:bodyPr/>
    <a:lstStyle/>
    <a:p>
      <a:pPr>
        <a:defRPr lang="zh-CN" sz="1800"/>
      </a:pPr>
      <a:endParaRPr lang="zh-CN"/>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Sheet1!$A$1</c:f>
              <c:strCache>
                <c:ptCount val="1"/>
                <c:pt idx="0">
                  <c:v>Column1</c:v>
                </c:pt>
              </c:strCache>
            </c:strRef>
          </c:tx>
          <c:dPt>
            <c:idx val="0"/>
            <c:bubble3D val="0"/>
            <c:spPr>
              <a:solidFill>
                <a:schemeClr val="accent1"/>
              </a:solidFill>
            </c:spPr>
            <c:extLst>
              <c:ext xmlns:c16="http://schemas.microsoft.com/office/drawing/2014/chart" uri="{C3380CC4-5D6E-409C-BE32-E72D297353CC}">
                <c16:uniqueId val="{00000001-B714-478B-BA71-DF023377B5DF}"/>
              </c:ext>
            </c:extLst>
          </c:dPt>
          <c:dPt>
            <c:idx val="1"/>
            <c:bubble3D val="0"/>
            <c:spPr>
              <a:solidFill>
                <a:schemeClr val="bg1">
                  <a:lumMod val="75000"/>
                  <a:alpha val="65000"/>
                </a:schemeClr>
              </a:solidFill>
            </c:spPr>
            <c:extLst>
              <c:ext xmlns:c16="http://schemas.microsoft.com/office/drawing/2014/chart" uri="{C3380CC4-5D6E-409C-BE32-E72D297353CC}">
                <c16:uniqueId val="{00000003-B714-478B-BA71-DF023377B5DF}"/>
              </c:ext>
            </c:extLst>
          </c:dPt>
          <c:val>
            <c:numRef>
              <c:f>Sheet1!$A$2:$A$3</c:f>
              <c:numCache>
                <c:formatCode>0%</c:formatCode>
                <c:ptCount val="2"/>
                <c:pt idx="0">
                  <c:v>0.89</c:v>
                </c:pt>
                <c:pt idx="1">
                  <c:v>0.11</c:v>
                </c:pt>
              </c:numCache>
            </c:numRef>
          </c:val>
          <c:extLst>
            <c:ext xmlns:c16="http://schemas.microsoft.com/office/drawing/2014/chart" uri="{C3380CC4-5D6E-409C-BE32-E72D297353CC}">
              <c16:uniqueId val="{00000004-B714-478B-BA71-DF023377B5DF}"/>
            </c:ext>
          </c:extLst>
        </c:ser>
        <c:dLbls>
          <c:showLegendKey val="0"/>
          <c:showVal val="0"/>
          <c:showCatName val="0"/>
          <c:showSerName val="0"/>
          <c:showPercent val="0"/>
          <c:showBubbleSize val="0"/>
          <c:showLeaderLines val="0"/>
        </c:dLbls>
        <c:firstSliceAng val="0"/>
        <c:holeSize val="75"/>
      </c:doughnutChart>
    </c:plotArea>
    <c:plotVisOnly val="1"/>
    <c:dispBlanksAs val="zero"/>
    <c:showDLblsOverMax val="0"/>
  </c:chart>
  <c:txPr>
    <a:bodyPr/>
    <a:lstStyle/>
    <a:p>
      <a:pPr>
        <a:defRPr lang="zh-CN" sz="1800"/>
      </a:pPr>
      <a:endParaRPr lang="zh-CN"/>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203703703703704"/>
          <c:w val="0.90598290598290576"/>
          <c:h val="0.79629629629629595"/>
        </c:manualLayout>
      </c:layout>
      <c:lineChart>
        <c:grouping val="standard"/>
        <c:varyColors val="0"/>
        <c:ser>
          <c:idx val="0"/>
          <c:order val="0"/>
          <c:tx>
            <c:strRef>
              <c:f>Sheet1!$B$1</c:f>
              <c:strCache>
                <c:ptCount val="1"/>
                <c:pt idx="0">
                  <c:v>列1</c:v>
                </c:pt>
              </c:strCache>
            </c:strRef>
          </c:tx>
          <c:spPr>
            <a:ln w="38100" cap="flat" cmpd="sng" algn="ctr">
              <a:solidFill>
                <a:schemeClr val="accent1"/>
              </a:solidFill>
              <a:prstDash val="solid"/>
              <a:round/>
            </a:ln>
            <a:effectLst>
              <a:outerShdw blurRad="40000" dist="20000" dir="5400000" rotWithShape="0">
                <a:srgbClr val="000000">
                  <a:alpha val="38000"/>
                </a:srgbClr>
              </a:outerShdw>
            </a:effectLst>
          </c:spPr>
          <c:marker>
            <c:spPr>
              <a:solidFill>
                <a:schemeClr val="tx1"/>
              </a:solidFill>
              <a:ln w="38100" cap="flat" cmpd="sng" algn="ctr">
                <a:solidFill>
                  <a:schemeClr val="accent1"/>
                </a:solidFill>
                <a:prstDash val="solid"/>
                <a:round/>
              </a:ln>
              <a:effectLst>
                <a:outerShdw blurRad="40000" dist="20000" dir="5400000" rotWithShape="0">
                  <a:srgbClr val="000000">
                    <a:alpha val="38000"/>
                  </a:srgbClr>
                </a:outerShdw>
              </a:effectLst>
            </c:spPr>
          </c:marker>
          <c:cat>
            <c:strRef>
              <c:f>Sheet1!$A$2:$A$13</c:f>
              <c:strCache>
                <c:ptCount val="12"/>
                <c:pt idx="0">
                  <c:v>一月</c:v>
                </c:pt>
                <c:pt idx="1">
                  <c:v>二月</c:v>
                </c:pt>
                <c:pt idx="2">
                  <c:v>三月</c:v>
                </c:pt>
                <c:pt idx="3">
                  <c:v>四月</c:v>
                </c:pt>
                <c:pt idx="4">
                  <c:v>五月</c:v>
                </c:pt>
                <c:pt idx="5">
                  <c:v>六月</c:v>
                </c:pt>
                <c:pt idx="6">
                  <c:v>七月</c:v>
                </c:pt>
                <c:pt idx="7">
                  <c:v>八月</c:v>
                </c:pt>
                <c:pt idx="8">
                  <c:v>九月</c:v>
                </c:pt>
                <c:pt idx="9">
                  <c:v>十月</c:v>
                </c:pt>
                <c:pt idx="10">
                  <c:v>十一月</c:v>
                </c:pt>
                <c:pt idx="11">
                  <c:v>十二月</c:v>
                </c:pt>
              </c:strCache>
            </c:strRef>
          </c:cat>
          <c:val>
            <c:numRef>
              <c:f>Sheet1!$B$2:$B$13</c:f>
              <c:numCache>
                <c:formatCode>General</c:formatCode>
                <c:ptCount val="12"/>
                <c:pt idx="0">
                  <c:v>2</c:v>
                </c:pt>
                <c:pt idx="1">
                  <c:v>1.5</c:v>
                </c:pt>
                <c:pt idx="2">
                  <c:v>2.2999999999999998</c:v>
                </c:pt>
                <c:pt idx="3">
                  <c:v>1.5</c:v>
                </c:pt>
                <c:pt idx="4">
                  <c:v>2</c:v>
                </c:pt>
                <c:pt idx="5">
                  <c:v>1</c:v>
                </c:pt>
                <c:pt idx="6">
                  <c:v>3</c:v>
                </c:pt>
                <c:pt idx="7">
                  <c:v>4.7</c:v>
                </c:pt>
                <c:pt idx="8">
                  <c:v>3.8</c:v>
                </c:pt>
                <c:pt idx="9">
                  <c:v>4.3</c:v>
                </c:pt>
                <c:pt idx="10">
                  <c:v>4</c:v>
                </c:pt>
                <c:pt idx="11">
                  <c:v>4.9000000000000004</c:v>
                </c:pt>
              </c:numCache>
            </c:numRef>
          </c:val>
          <c:smooth val="0"/>
          <c:extLst>
            <c:ext xmlns:c16="http://schemas.microsoft.com/office/drawing/2014/chart" uri="{C3380CC4-5D6E-409C-BE32-E72D297353CC}">
              <c16:uniqueId val="{00000000-3E12-4636-BC5F-6FFA54BD9937}"/>
            </c:ext>
          </c:extLst>
        </c:ser>
        <c:dLbls>
          <c:showLegendKey val="0"/>
          <c:showVal val="0"/>
          <c:showCatName val="0"/>
          <c:showSerName val="0"/>
          <c:showPercent val="0"/>
          <c:showBubbleSize val="0"/>
        </c:dLbls>
        <c:marker val="1"/>
        <c:smooth val="0"/>
        <c:axId val="280661376"/>
        <c:axId val="285947008"/>
      </c:lineChart>
      <c:catAx>
        <c:axId val="280661376"/>
        <c:scaling>
          <c:orientation val="minMax"/>
        </c:scaling>
        <c:delete val="1"/>
        <c:axPos val="b"/>
        <c:numFmt formatCode="General" sourceLinked="0"/>
        <c:majorTickMark val="none"/>
        <c:minorTickMark val="none"/>
        <c:tickLblPos val="nextTo"/>
        <c:crossAx val="285947008"/>
        <c:crosses val="autoZero"/>
        <c:auto val="1"/>
        <c:lblAlgn val="ctr"/>
        <c:lblOffset val="100"/>
        <c:noMultiLvlLbl val="0"/>
      </c:catAx>
      <c:valAx>
        <c:axId val="285947008"/>
        <c:scaling>
          <c:orientation val="minMax"/>
        </c:scaling>
        <c:delete val="1"/>
        <c:axPos val="l"/>
        <c:majorGridlines/>
        <c:numFmt formatCode="General" sourceLinked="1"/>
        <c:majorTickMark val="none"/>
        <c:minorTickMark val="none"/>
        <c:tickLblPos val="nextTo"/>
        <c:crossAx val="280661376"/>
        <c:crosses val="autoZero"/>
        <c:crossBetween val="between"/>
      </c:valAx>
    </c:plotArea>
    <c:plotVisOnly val="1"/>
    <c:dispBlanksAs val="gap"/>
    <c:showDLblsOverMax val="0"/>
  </c:chart>
  <c:txPr>
    <a:bodyPr/>
    <a:lstStyle/>
    <a:p>
      <a:pPr>
        <a:defRPr lang="zh-CN" sz="1800"/>
      </a:pPr>
      <a:endParaRPr lang="zh-CN"/>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8D445D-DE16-4CC5-A890-6B7A54413175}" type="datetimeFigureOut">
              <a:rPr lang="zh-CN" altLang="en-US" smtClean="0"/>
              <a:pPr/>
              <a:t>2019/4/23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D1DF87-63E1-4768-BB30-A0FD91DE5875}"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For more templates, please follow: https://haosc.taobao.com</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a:t>My first Template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14</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15</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17</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18</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19</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00B1FB53-074E-453F-8BCF-006D7CFC3CA0}" type="slidenum">
              <a:rPr lang="zh-CN" altLang="en-US" smtClean="0"/>
              <a:pPr/>
              <a:t>22</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My first Template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a:t>My first Template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a:t>My first Template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页眉占位符 3"/>
          <p:cNvSpPr>
            <a:spLocks noGrp="1"/>
          </p:cNvSpPr>
          <p:nvPr>
            <p:ph type="hdr" sz="quarter" idx="10"/>
          </p:nvPr>
        </p:nvSpPr>
        <p:spPr/>
        <p:txBody>
          <a:bodyPr/>
          <a:lstStyle/>
          <a:p>
            <a:r>
              <a:rPr lang="en-US"/>
              <a:t>My first Template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00B1FB53-074E-453F-8BCF-006D7CFC3CA0}" type="slidenum">
              <a:rPr lang="zh-CN" altLang="en-US" smtClean="0"/>
              <a:pPr/>
              <a:t>27</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a:t>My first Template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a:t>My first Template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My first Template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a:t>My first Template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a:t>My first Template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a:t>My first Template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a:t>My first Template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a:t>My first Template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00B1FB53-074E-453F-8BCF-006D7CFC3CA0}" type="slidenum">
              <a:rPr lang="zh-CN" altLang="en-US" smtClean="0"/>
              <a:pPr/>
              <a:t>5</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00B1FB53-074E-453F-8BCF-006D7CFC3CA0}" type="slidenum">
              <a:rPr lang="zh-CN" altLang="en-US" smtClean="0"/>
              <a:pPr/>
              <a:t>6</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a:t>My first Template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00B1FB53-074E-453F-8BCF-006D7CFC3CA0}" type="slidenum">
              <a:rPr lang="zh-CN" altLang="en-US" smtClean="0"/>
              <a:pPr/>
              <a:t>8</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pPr/>
              <a:t>9</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a:t>My first Template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a:t>My first Template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2019/4/23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2019/4/23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2019/4/23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1"/>
          <p:cNvSpPr/>
          <p:nvPr userDrawn="1"/>
        </p:nvSpPr>
        <p:spPr>
          <a:xfrm>
            <a:off x="4080681" y="1883391"/>
            <a:ext cx="8111319" cy="4974609"/>
          </a:xfrm>
          <a:prstGeom prst="rect">
            <a:avLst/>
          </a:prstGeom>
          <a:solidFill>
            <a:srgbClr val="3D88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userDrawn="1"/>
        </p:nvSpPr>
        <p:spPr>
          <a:xfrm>
            <a:off x="10897737" y="1105469"/>
            <a:ext cx="1294263" cy="941695"/>
          </a:xfrm>
          <a:prstGeom prst="rect">
            <a:avLst/>
          </a:prstGeom>
          <a:solidFill>
            <a:srgbClr val="3D88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2019/4/23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2019/4/23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2019/4/23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pPr/>
              <a:t>2019/4/23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958122" y="320155"/>
            <a:ext cx="10515600" cy="409938"/>
          </a:xfrm>
        </p:spPr>
        <p:txBody>
          <a:bodyPr>
            <a:noAutofit/>
          </a:bodyPr>
          <a:lstStyle>
            <a:lvl1pPr>
              <a:defRPr sz="2800" b="1" i="1">
                <a:solidFill>
                  <a:srgbClr val="629E3C"/>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pPr/>
              <a:t>2019/4/23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pPr/>
              <a:t>‹#›</a:t>
            </a:fld>
            <a:endParaRPr lang="zh-CN" altLang="en-US"/>
          </a:p>
        </p:txBody>
      </p:sp>
      <p:pic>
        <p:nvPicPr>
          <p:cNvPr id="6" name="图片 5"/>
          <p:cNvPicPr>
            <a:picLocks noChangeAspect="1"/>
          </p:cNvPicPr>
          <p:nvPr userDrawn="1"/>
        </p:nvPicPr>
        <p:blipFill>
          <a:blip r:embed="rId2" cstate="screen"/>
          <a:stretch>
            <a:fillRect/>
          </a:stretch>
        </p:blipFill>
        <p:spPr>
          <a:xfrm>
            <a:off x="-417716" y="-278341"/>
            <a:ext cx="1510748" cy="1286933"/>
          </a:xfrm>
          <a:prstGeom prst="rect">
            <a:avLst/>
          </a:prstGeom>
        </p:spPr>
      </p:pic>
      <p:sp>
        <p:nvSpPr>
          <p:cNvPr id="9" name="矩形 8"/>
          <p:cNvSpPr/>
          <p:nvPr userDrawn="1"/>
        </p:nvSpPr>
        <p:spPr>
          <a:xfrm rot="4163174">
            <a:off x="7520690" y="2541353"/>
            <a:ext cx="4923020" cy="6858000"/>
          </a:xfrm>
          <a:prstGeom prst="rect">
            <a:avLst/>
          </a:prstGeom>
          <a:blipFill dpi="0" rotWithShape="1">
            <a:blip r:embed="rId3" cstate="screen">
              <a:alphaModFix amt="3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pPr/>
              <a:t>2019/4/23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2019/4/23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2019/4/23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screen">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pPr/>
              <a:t>2019/4/23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13" Type="http://schemas.microsoft.com/office/2007/relationships/hdphoto" Target="../media/hdphoto1.wdp"/><Relationship Id="rId3" Type="http://schemas.microsoft.com/office/2007/relationships/media" Target="../media/media1.mp3"/><Relationship Id="rId7" Type="http://schemas.openxmlformats.org/officeDocument/2006/relationships/slideLayout" Target="../slideLayouts/slideLayout7.xml"/><Relationship Id="rId12" Type="http://schemas.openxmlformats.org/officeDocument/2006/relationships/image" Target="../media/image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audio" Target="../media/media2.mid"/><Relationship Id="rId11" Type="http://schemas.openxmlformats.org/officeDocument/2006/relationships/image" Target="../media/image7.png"/><Relationship Id="rId5" Type="http://schemas.microsoft.com/office/2007/relationships/media" Target="../media/media2.mid"/><Relationship Id="rId10" Type="http://schemas.openxmlformats.org/officeDocument/2006/relationships/image" Target="../media/image6.png"/><Relationship Id="rId4" Type="http://schemas.openxmlformats.org/officeDocument/2006/relationships/audio" Target="../media/media1.mp3"/><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6.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3.xml"/><Relationship Id="rId5" Type="http://schemas.microsoft.com/office/2007/relationships/hdphoto" Target="../media/hdphoto1.wdp"/><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6.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6.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6.png"/><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1.wdp"/><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png"/><Relationship Id="rId9" Type="http://schemas.openxmlformats.org/officeDocument/2006/relationships/image" Target="../media/image17.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6455" y="1914196"/>
            <a:ext cx="12220950" cy="2592288"/>
          </a:xfrm>
          <a:prstGeom prst="rect">
            <a:avLst/>
          </a:prstGeom>
          <a:solidFill>
            <a:srgbClr val="629E3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 name="TextBox 3"/>
          <p:cNvSpPr txBox="1"/>
          <p:nvPr/>
        </p:nvSpPr>
        <p:spPr>
          <a:xfrm>
            <a:off x="4928950" y="2418252"/>
            <a:ext cx="6063594" cy="892552"/>
          </a:xfrm>
          <a:prstGeom prst="rect">
            <a:avLst/>
          </a:prstGeom>
          <a:noFill/>
        </p:spPr>
        <p:txBody>
          <a:bodyPr wrap="square" rtlCol="0">
            <a:spAutoFit/>
          </a:bodyPr>
          <a:lstStyle/>
          <a:p>
            <a:r>
              <a:rPr lang="zh-CN" altLang="en-US" sz="5200" b="1" dirty="0">
                <a:solidFill>
                  <a:schemeClr val="bg1"/>
                </a:solidFill>
                <a:latin typeface="微软雅黑" panose="020B0503020204020204" pitchFamily="34" charset="-122"/>
                <a:ea typeface="微软雅黑" panose="020B0503020204020204" pitchFamily="34" charset="-122"/>
              </a:rPr>
              <a:t>Literary </a:t>
            </a:r>
            <a:r>
              <a:rPr lang="en-US" altLang="zh-CN" sz="5200" b="1" dirty="0">
                <a:solidFill>
                  <a:schemeClr val="bg1"/>
                </a:solidFill>
                <a:latin typeface="微软雅黑" panose="020B0503020204020204" pitchFamily="34" charset="-122"/>
                <a:ea typeface="微软雅黑" panose="020B0503020204020204" pitchFamily="34" charset="-122"/>
              </a:rPr>
              <a:t>PPT</a:t>
            </a:r>
            <a:endParaRPr lang="zh-CN" altLang="en-US" sz="5200" b="1" dirty="0">
              <a:solidFill>
                <a:schemeClr val="bg1"/>
              </a:solidFill>
              <a:latin typeface="微软雅黑" panose="020B0503020204020204" pitchFamily="34" charset="-122"/>
              <a:ea typeface="微软雅黑" panose="020B0503020204020204" pitchFamily="34" charset="-122"/>
            </a:endParaRPr>
          </a:p>
        </p:txBody>
      </p:sp>
      <p:sp>
        <p:nvSpPr>
          <p:cNvPr id="7" name="TextBox 4"/>
          <p:cNvSpPr txBox="1"/>
          <p:nvPr/>
        </p:nvSpPr>
        <p:spPr>
          <a:xfrm>
            <a:off x="4929418" y="3268372"/>
            <a:ext cx="6063126" cy="523220"/>
          </a:xfrm>
          <a:prstGeom prst="rect">
            <a:avLst/>
          </a:prstGeom>
          <a:noFill/>
        </p:spPr>
        <p:txBody>
          <a:bodyPr wrap="square" rtlCol="0">
            <a:spAutoFit/>
          </a:bodyPr>
          <a:lstStyle/>
          <a:p>
            <a:r>
              <a:rPr lang="en-US" altLang="zh-CN" sz="2800" dirty="0">
                <a:solidFill>
                  <a:schemeClr val="bg1"/>
                </a:solidFill>
              </a:rPr>
              <a:t>SUMMARY ANNUAL</a:t>
            </a:r>
            <a:endParaRPr lang="zh-CN" altLang="en-US" sz="2800" dirty="0">
              <a:solidFill>
                <a:schemeClr val="bg1"/>
              </a:solidFill>
            </a:endParaRPr>
          </a:p>
        </p:txBody>
      </p:sp>
      <p:sp>
        <p:nvSpPr>
          <p:cNvPr id="8" name="矩形 7"/>
          <p:cNvSpPr/>
          <p:nvPr/>
        </p:nvSpPr>
        <p:spPr>
          <a:xfrm>
            <a:off x="4700766" y="2374574"/>
            <a:ext cx="28800" cy="14695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flipV="1">
            <a:off x="7476" y="1986203"/>
            <a:ext cx="12220950" cy="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flipV="1">
            <a:off x="7476" y="4405676"/>
            <a:ext cx="12220950" cy="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21"/>
          <p:cNvSpPr txBox="1"/>
          <p:nvPr/>
        </p:nvSpPr>
        <p:spPr>
          <a:xfrm>
            <a:off x="9765665" y="6116955"/>
            <a:ext cx="2054225" cy="408940"/>
          </a:xfrm>
          <a:prstGeom prst="roundRect">
            <a:avLst/>
          </a:prstGeom>
          <a:solidFill>
            <a:srgbClr val="629E3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dirty="0"/>
              <a:t>Reporting Person:</a:t>
            </a:r>
          </a:p>
        </p:txBody>
      </p:sp>
      <p:pic>
        <p:nvPicPr>
          <p:cNvPr id="2" name="PA_图片 1"/>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a:off x="-1182213" y="3327816"/>
            <a:ext cx="6942076" cy="5913620"/>
          </a:xfrm>
          <a:prstGeom prst="rect">
            <a:avLst/>
          </a:prstGeom>
        </p:spPr>
      </p:pic>
      <p:pic>
        <p:nvPicPr>
          <p:cNvPr id="3" name="PA_图片 2"/>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a:off x="9695878" y="-1777532"/>
            <a:ext cx="4877832" cy="6858000"/>
          </a:xfrm>
          <a:prstGeom prst="rect">
            <a:avLst/>
          </a:prstGeom>
        </p:spPr>
      </p:pic>
      <p:pic>
        <p:nvPicPr>
          <p:cNvPr id="15" name="July - Rhapsody">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8375374" y="-2859156"/>
            <a:ext cx="609600" cy="609600"/>
          </a:xfrm>
          <a:prstGeom prst="rect">
            <a:avLst/>
          </a:prstGeom>
        </p:spPr>
      </p:pic>
      <p:pic>
        <p:nvPicPr>
          <p:cNvPr id="12" name="unmindful">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883293" y="2499771"/>
            <a:ext cx="609600" cy="609600"/>
          </a:xfrm>
          <a:prstGeom prst="rect">
            <a:avLst/>
          </a:prstGeom>
        </p:spPr>
      </p:pic>
      <p:pic>
        <p:nvPicPr>
          <p:cNvPr id="14" name="图片 13"/>
          <p:cNvPicPr>
            <a:picLocks noChangeAspect="1"/>
          </p:cNvPicPr>
          <p:nvPr/>
        </p:nvPicPr>
        <p:blipFill>
          <a:blip r:embed="rId12">
            <a:extLst>
              <a:ext uri="{BEBA8EAE-BF5A-486C-A8C5-ECC9F3942E4B}">
                <a14:imgProps xmlns:a14="http://schemas.microsoft.com/office/drawing/2010/main">
                  <a14:imgLayer r:embed="rId13">
                    <a14:imgEffect>
                      <a14:colorTemperature colorTemp="4700"/>
                    </a14:imgEffect>
                  </a14:imgLayer>
                </a14:imgProps>
              </a:ext>
              <a:ext uri="{28A0092B-C50C-407E-A947-70E740481C1C}">
                <a14:useLocalDpi xmlns:a14="http://schemas.microsoft.com/office/drawing/2010/main" val="0"/>
              </a:ext>
            </a:extLst>
          </a:blip>
          <a:stretch>
            <a:fillRect/>
          </a:stretch>
        </p:blipFill>
        <p:spPr>
          <a:xfrm rot="5400000" flipH="1">
            <a:off x="-93012" y="-51971"/>
            <a:ext cx="5992022" cy="5992022"/>
          </a:xfrm>
          <a:prstGeom prst="rect">
            <a:avLst/>
          </a:prstGeom>
        </p:spPr>
      </p:pic>
      <p:sp>
        <p:nvSpPr>
          <p:cNvPr id="5" name="TextBox 2"/>
          <p:cNvSpPr txBox="1"/>
          <p:nvPr/>
        </p:nvSpPr>
        <p:spPr>
          <a:xfrm>
            <a:off x="1927920" y="2357520"/>
            <a:ext cx="2948459" cy="1477328"/>
          </a:xfrm>
          <a:prstGeom prst="rect">
            <a:avLst/>
          </a:prstGeom>
          <a:noFill/>
        </p:spPr>
        <p:txBody>
          <a:bodyPr wrap="square" rtlCol="0">
            <a:spAutoFit/>
          </a:bodyPr>
          <a:lstStyle/>
          <a:p>
            <a:r>
              <a:rPr lang="en-US" altLang="zh-CN" sz="9000" spc="-300" dirty="0">
                <a:solidFill>
                  <a:schemeClr val="bg1"/>
                </a:solidFill>
                <a:latin typeface="微软雅黑" pitchFamily="34" charset="-122"/>
                <a:ea typeface="DFGothic-EB" panose="02010609010101010101" pitchFamily="1" charset="-128"/>
              </a:rPr>
              <a:t>2019</a:t>
            </a:r>
            <a:endParaRPr lang="zh-CN" altLang="en-US" sz="9000" spc="-300" dirty="0">
              <a:solidFill>
                <a:schemeClr val="bg1"/>
              </a:solidFill>
              <a:latin typeface="微软雅黑" pitchFamily="34" charset="-122"/>
              <a:ea typeface="DFGothic-EB" panose="02010609010101010101" pitchFamily="1" charset="-128"/>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5"/>
                                        </p:tgtEl>
                                      </p:cBhvr>
                                    </p:cmd>
                                  </p:childTnLst>
                                </p:cTn>
                              </p:par>
                              <p:par>
                                <p:cTn id="7" presetID="42"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3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7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0"/>
                            </p:stCondLst>
                            <p:childTnLst>
                              <p:par>
                                <p:cTn id="23" presetID="2" presetClass="entr" presetSubtype="2"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1+#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27" presetClass="emph" presetSubtype="0" fill="remove" grpId="1" nodeType="afterEffect">
                                  <p:stCondLst>
                                    <p:cond delay="0"/>
                                  </p:stCondLst>
                                  <p:childTnLst>
                                    <p:animClr clrSpc="rgb" dir="cw">
                                      <p:cBhvr override="childStyle">
                                        <p:cTn id="29" dur="250" autoRev="1" fill="remove"/>
                                        <p:tgtEl>
                                          <p:spTgt spid="4"/>
                                        </p:tgtEl>
                                        <p:attrNameLst>
                                          <p:attrName>style.color</p:attrName>
                                        </p:attrNameLst>
                                      </p:cBhvr>
                                      <p:to>
                                        <a:schemeClr val="bg1"/>
                                      </p:to>
                                    </p:animClr>
                                    <p:animClr clrSpc="rgb" dir="cw">
                                      <p:cBhvr>
                                        <p:cTn id="30" dur="250" autoRev="1" fill="remove"/>
                                        <p:tgtEl>
                                          <p:spTgt spid="4"/>
                                        </p:tgtEl>
                                        <p:attrNameLst>
                                          <p:attrName>fillcolor</p:attrName>
                                        </p:attrNameLst>
                                      </p:cBhvr>
                                      <p:to>
                                        <a:schemeClr val="bg1"/>
                                      </p:to>
                                    </p:animClr>
                                    <p:set>
                                      <p:cBhvr>
                                        <p:cTn id="31" dur="250" autoRev="1" fill="remove"/>
                                        <p:tgtEl>
                                          <p:spTgt spid="4"/>
                                        </p:tgtEl>
                                        <p:attrNameLst>
                                          <p:attrName>fill.type</p:attrName>
                                        </p:attrNameLst>
                                      </p:cBhvr>
                                      <p:to>
                                        <p:strVal val="solid"/>
                                      </p:to>
                                    </p:set>
                                    <p:set>
                                      <p:cBhvr>
                                        <p:cTn id="32" dur="250" autoRev="1" fill="remove"/>
                                        <p:tgtEl>
                                          <p:spTgt spid="4"/>
                                        </p:tgtEl>
                                        <p:attrNameLst>
                                          <p:attrName>fill.on</p:attrName>
                                        </p:attrNameLst>
                                      </p:cBhvr>
                                      <p:to>
                                        <p:strVal val="true"/>
                                      </p:to>
                                    </p:set>
                                  </p:childTnLst>
                                </p:cTn>
                              </p:par>
                            </p:childTnLst>
                          </p:cTn>
                        </p:par>
                        <p:par>
                          <p:cTn id="33" fill="hold">
                            <p:stCondLst>
                              <p:cond delay="1000"/>
                            </p:stCondLst>
                            <p:childTnLst>
                              <p:par>
                                <p:cTn id="34" presetID="2" presetClass="entr" presetSubtype="8"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0-#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childTnLst>
                          </p:cTn>
                        </p:par>
                        <p:par>
                          <p:cTn id="38" fill="hold">
                            <p:stCondLst>
                              <p:cond delay="1500"/>
                            </p:stCondLst>
                            <p:childTnLst>
                              <p:par>
                                <p:cTn id="39" presetID="2" presetClass="entr" presetSubtype="2"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1+#ppt_w/2"/>
                                          </p:val>
                                        </p:tav>
                                        <p:tav tm="100000">
                                          <p:val>
                                            <p:strVal val="#ppt_x"/>
                                          </p:val>
                                        </p:tav>
                                      </p:tavLst>
                                    </p:anim>
                                    <p:anim calcmode="lin" valueType="num">
                                      <p:cBhvr additive="base">
                                        <p:cTn id="42" dur="500" fill="hold"/>
                                        <p:tgtEl>
                                          <p:spTgt spid="10"/>
                                        </p:tgtEl>
                                        <p:attrNameLst>
                                          <p:attrName>ppt_y</p:attrName>
                                        </p:attrNameLst>
                                      </p:cBhvr>
                                      <p:tavLst>
                                        <p:tav tm="0">
                                          <p:val>
                                            <p:strVal val="#ppt_y"/>
                                          </p:val>
                                        </p:tav>
                                        <p:tav tm="100000">
                                          <p:val>
                                            <p:strVal val="#ppt_y"/>
                                          </p:val>
                                        </p:tav>
                                      </p:tavLst>
                                    </p:anim>
                                  </p:childTnLst>
                                </p:cTn>
                              </p:par>
                            </p:childTnLst>
                          </p:cTn>
                        </p:par>
                        <p:par>
                          <p:cTn id="43" fill="hold">
                            <p:stCondLst>
                              <p:cond delay="2000"/>
                            </p:stCondLst>
                            <p:childTnLst>
                              <p:par>
                                <p:cTn id="44" presetID="12" presetClass="entr" presetSubtype="1" fill="hold" grpId="0" nodeType="afterEffect">
                                  <p:stCondLst>
                                    <p:cond delay="0"/>
                                  </p:stCondLst>
                                  <p:iterate type="lt">
                                    <p:tmPct val="20000"/>
                                  </p:iterate>
                                  <p:childTnLst>
                                    <p:set>
                                      <p:cBhvr>
                                        <p:cTn id="45" dur="1" fill="hold">
                                          <p:stCondLst>
                                            <p:cond delay="0"/>
                                          </p:stCondLst>
                                        </p:cTn>
                                        <p:tgtEl>
                                          <p:spTgt spid="5"/>
                                        </p:tgtEl>
                                        <p:attrNameLst>
                                          <p:attrName>style.visibility</p:attrName>
                                        </p:attrNameLst>
                                      </p:cBhvr>
                                      <p:to>
                                        <p:strVal val="visible"/>
                                      </p:to>
                                    </p:set>
                                    <p:anim calcmode="lin" valueType="num">
                                      <p:cBhvr additive="base">
                                        <p:cTn id="46" dur="500"/>
                                        <p:tgtEl>
                                          <p:spTgt spid="5"/>
                                        </p:tgtEl>
                                        <p:attrNameLst>
                                          <p:attrName>ppt_y</p:attrName>
                                        </p:attrNameLst>
                                      </p:cBhvr>
                                      <p:tavLst>
                                        <p:tav tm="0">
                                          <p:val>
                                            <p:strVal val="#ppt_y-#ppt_h*1.125000"/>
                                          </p:val>
                                        </p:tav>
                                        <p:tav tm="100000">
                                          <p:val>
                                            <p:strVal val="#ppt_y"/>
                                          </p:val>
                                        </p:tav>
                                      </p:tavLst>
                                    </p:anim>
                                    <p:animEffect transition="in" filter="wipe(down)">
                                      <p:cBhvr>
                                        <p:cTn id="47" dur="500"/>
                                        <p:tgtEl>
                                          <p:spTgt spid="5"/>
                                        </p:tgtEl>
                                      </p:cBhvr>
                                    </p:animEffect>
                                  </p:childTnLst>
                                </p:cTn>
                              </p:par>
                            </p:childTnLst>
                          </p:cTn>
                        </p:par>
                        <p:par>
                          <p:cTn id="48" fill="hold">
                            <p:stCondLst>
                              <p:cond delay="2800"/>
                            </p:stCondLst>
                            <p:childTnLst>
                              <p:par>
                                <p:cTn id="49" presetID="22" presetClass="entr" presetSubtype="4" fill="hold" grpId="0" nodeType="after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ipe(down)">
                                      <p:cBhvr>
                                        <p:cTn id="51" dur="500"/>
                                        <p:tgtEl>
                                          <p:spTgt spid="8"/>
                                        </p:tgtEl>
                                      </p:cBhvr>
                                    </p:animEffect>
                                  </p:childTnLst>
                                </p:cTn>
                              </p:par>
                            </p:childTnLst>
                          </p:cTn>
                        </p:par>
                        <p:par>
                          <p:cTn id="52" fill="hold">
                            <p:stCondLst>
                              <p:cond delay="3300"/>
                            </p:stCondLst>
                            <p:childTnLst>
                              <p:par>
                                <p:cTn id="53" presetID="14" presetClass="entr" presetSubtype="10" fill="hold" grpId="0" nodeType="after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randombar(horizontal)">
                                      <p:cBhvr>
                                        <p:cTn id="55" dur="500"/>
                                        <p:tgtEl>
                                          <p:spTgt spid="6"/>
                                        </p:tgtEl>
                                      </p:cBhvr>
                                    </p:animEffect>
                                  </p:childTnLst>
                                </p:cTn>
                              </p:par>
                            </p:childTnLst>
                          </p:cTn>
                        </p:par>
                        <p:par>
                          <p:cTn id="56" fill="hold">
                            <p:stCondLst>
                              <p:cond delay="3800"/>
                            </p:stCondLst>
                            <p:childTnLst>
                              <p:par>
                                <p:cTn id="57" presetID="26" presetClass="emph" presetSubtype="0" fill="hold" grpId="1" nodeType="afterEffect">
                                  <p:stCondLst>
                                    <p:cond delay="0"/>
                                  </p:stCondLst>
                                  <p:childTnLst>
                                    <p:animEffect transition="out" filter="fade">
                                      <p:cBhvr>
                                        <p:cTn id="58" dur="500" tmFilter="0, 0; .2, .5; .8, .5; 1, 0"/>
                                        <p:tgtEl>
                                          <p:spTgt spid="6"/>
                                        </p:tgtEl>
                                      </p:cBhvr>
                                    </p:animEffect>
                                    <p:animScale>
                                      <p:cBhvr>
                                        <p:cTn id="59" dur="250" autoRev="1" fill="hold"/>
                                        <p:tgtEl>
                                          <p:spTgt spid="6"/>
                                        </p:tgtEl>
                                      </p:cBhvr>
                                      <p:by x="105000" y="105000"/>
                                    </p:animScale>
                                  </p:childTnLst>
                                </p:cTn>
                              </p:par>
                            </p:childTnLst>
                          </p:cTn>
                        </p:par>
                        <p:par>
                          <p:cTn id="60" fill="hold">
                            <p:stCondLst>
                              <p:cond delay="4300"/>
                            </p:stCondLst>
                            <p:childTnLst>
                              <p:par>
                                <p:cTn id="61" presetID="47" presetClass="entr" presetSubtype="0" fill="hold" grpId="0" nodeType="after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anim calcmode="lin" valueType="num">
                                      <p:cBhvr>
                                        <p:cTn id="64" dur="500" fill="hold"/>
                                        <p:tgtEl>
                                          <p:spTgt spid="7"/>
                                        </p:tgtEl>
                                        <p:attrNameLst>
                                          <p:attrName>ppt_x</p:attrName>
                                        </p:attrNameLst>
                                      </p:cBhvr>
                                      <p:tavLst>
                                        <p:tav tm="0">
                                          <p:val>
                                            <p:strVal val="#ppt_x"/>
                                          </p:val>
                                        </p:tav>
                                        <p:tav tm="100000">
                                          <p:val>
                                            <p:strVal val="#ppt_x"/>
                                          </p:val>
                                        </p:tav>
                                      </p:tavLst>
                                    </p:anim>
                                    <p:anim calcmode="lin" valueType="num">
                                      <p:cBhvr>
                                        <p:cTn id="65" dur="500" fill="hold"/>
                                        <p:tgtEl>
                                          <p:spTgt spid="7"/>
                                        </p:tgtEl>
                                        <p:attrNameLst>
                                          <p:attrName>ppt_y</p:attrName>
                                        </p:attrNameLst>
                                      </p:cBhvr>
                                      <p:tavLst>
                                        <p:tav tm="0">
                                          <p:val>
                                            <p:strVal val="#ppt_y-.1"/>
                                          </p:val>
                                        </p:tav>
                                        <p:tav tm="100000">
                                          <p:val>
                                            <p:strVal val="#ppt_y"/>
                                          </p:val>
                                        </p:tav>
                                      </p:tavLst>
                                    </p:anim>
                                  </p:childTnLst>
                                </p:cTn>
                              </p:par>
                            </p:childTnLst>
                          </p:cTn>
                        </p:par>
                        <p:par>
                          <p:cTn id="66" fill="hold">
                            <p:stCondLst>
                              <p:cond delay="4800"/>
                            </p:stCondLst>
                            <p:childTnLst>
                              <p:par>
                                <p:cTn id="67" presetID="47" presetClass="entr" presetSubtype="0" fill="hold" grpId="0" nodeType="after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1000"/>
                                        <p:tgtEl>
                                          <p:spTgt spid="11"/>
                                        </p:tgtEl>
                                      </p:cBhvr>
                                    </p:animEffect>
                                    <p:anim calcmode="lin" valueType="num">
                                      <p:cBhvr>
                                        <p:cTn id="70" dur="1000" fill="hold"/>
                                        <p:tgtEl>
                                          <p:spTgt spid="11"/>
                                        </p:tgtEl>
                                        <p:attrNameLst>
                                          <p:attrName>ppt_x</p:attrName>
                                        </p:attrNameLst>
                                      </p:cBhvr>
                                      <p:tavLst>
                                        <p:tav tm="0">
                                          <p:val>
                                            <p:strVal val="#ppt_x"/>
                                          </p:val>
                                        </p:tav>
                                        <p:tav tm="100000">
                                          <p:val>
                                            <p:strVal val="#ppt_x"/>
                                          </p:val>
                                        </p:tav>
                                      </p:tavLst>
                                    </p:anim>
                                    <p:anim calcmode="lin" valueType="num">
                                      <p:cBhvr>
                                        <p:cTn id="7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72" repeatCount="indefinite" fill="hold" display="0">
                  <p:stCondLst>
                    <p:cond delay="indefinite"/>
                  </p:stCondLst>
                  <p:endCondLst>
                    <p:cond evt="onStopAudio" delay="0">
                      <p:tgtEl>
                        <p:sldTgt/>
                      </p:tgtEl>
                    </p:cond>
                  </p:endCondLst>
                </p:cTn>
                <p:tgtEl>
                  <p:spTgt spid="15"/>
                </p:tgtEl>
              </p:cMediaNode>
            </p:audio>
            <p:audio>
              <p:cMediaNode vol="80000">
                <p:cTn id="73" fill="hold" display="0">
                  <p:stCondLst>
                    <p:cond delay="indefinite"/>
                  </p:stCondLst>
                  <p:endCondLst>
                    <p:cond evt="onStopAudio" delay="0">
                      <p:tgtEl>
                        <p:sldTgt/>
                      </p:tgtEl>
                    </p:cond>
                  </p:endCondLst>
                </p:cTn>
                <p:tgtEl>
                  <p:spTgt spid="12"/>
                </p:tgtEl>
              </p:cMediaNode>
            </p:audio>
          </p:childTnLst>
        </p:cTn>
      </p:par>
    </p:tnLst>
    <p:bldLst>
      <p:bldP spid="4" grpId="0" animBg="1"/>
      <p:bldP spid="4" grpId="1" animBg="1"/>
      <p:bldP spid="6" grpId="0"/>
      <p:bldP spid="6" grpId="1"/>
      <p:bldP spid="7" grpId="0"/>
      <p:bldP spid="8" grpId="0" animBg="1"/>
      <p:bldP spid="9" grpId="0" animBg="1"/>
      <p:bldP spid="10" grpId="0" animBg="1"/>
      <p:bldP spid="11" grpId="0" bldLvl="0" animBg="1"/>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6249600" y="1605241"/>
            <a:ext cx="4983765" cy="883338"/>
            <a:chOff x="4033795" y="1000568"/>
            <a:chExt cx="3738310" cy="662503"/>
          </a:xfrm>
        </p:grpSpPr>
        <p:grpSp>
          <p:nvGrpSpPr>
            <p:cNvPr id="10" name="Group 29"/>
            <p:cNvGrpSpPr/>
            <p:nvPr/>
          </p:nvGrpSpPr>
          <p:grpSpPr>
            <a:xfrm>
              <a:off x="4399178" y="1000568"/>
              <a:ext cx="3372927" cy="650178"/>
              <a:chOff x="798970" y="1689403"/>
              <a:chExt cx="1860430" cy="650178"/>
            </a:xfrm>
          </p:grpSpPr>
          <p:sp>
            <p:nvSpPr>
              <p:cNvPr id="63" name="Text Placeholder 3"/>
              <p:cNvSpPr txBox="1"/>
              <p:nvPr/>
            </p:nvSpPr>
            <p:spPr>
              <a:xfrm>
                <a:off x="798970" y="1689403"/>
                <a:ext cx="739174"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dirty="0">
                    <a:solidFill>
                      <a:schemeClr val="accent2"/>
                    </a:solidFill>
                    <a:latin typeface="+mn-ea"/>
                  </a:rPr>
                  <a:t>Add subtitle</a:t>
                </a:r>
                <a:r>
                  <a:rPr lang="en-US" sz="2100" dirty="0">
                    <a:solidFill>
                      <a:schemeClr val="accent2"/>
                    </a:solidFill>
                    <a:latin typeface="+mn-ea"/>
                  </a:rPr>
                  <a:t> 04</a:t>
                </a:r>
              </a:p>
            </p:txBody>
          </p:sp>
          <p:sp>
            <p:nvSpPr>
              <p:cNvPr id="64" name="Text Placeholder 3"/>
              <p:cNvSpPr txBox="1"/>
              <p:nvPr/>
            </p:nvSpPr>
            <p:spPr>
              <a:xfrm>
                <a:off x="798970" y="1993333"/>
                <a:ext cx="1860430" cy="346248"/>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000"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a:t>
                </a:r>
                <a:endParaRPr lang="en-US" sz="1000" dirty="0">
                  <a:solidFill>
                    <a:schemeClr val="tx1">
                      <a:lumMod val="65000"/>
                      <a:lumOff val="35000"/>
                    </a:schemeClr>
                  </a:solidFill>
                  <a:latin typeface="+mn-ea"/>
                </a:endParaRPr>
              </a:p>
            </p:txBody>
          </p:sp>
        </p:grpSp>
        <p:sp>
          <p:nvSpPr>
            <p:cNvPr id="31" name="Rectangle 30"/>
            <p:cNvSpPr/>
            <p:nvPr/>
          </p:nvSpPr>
          <p:spPr>
            <a:xfrm>
              <a:off x="4033795" y="1236031"/>
              <a:ext cx="49" cy="427040"/>
            </a:xfrm>
            <a:prstGeom prst="rect">
              <a:avLst/>
            </a:prstGeom>
          </p:spPr>
          <p:txBody>
            <a:bodyPr wrap="none" lIns="0" tIns="0" rIns="0" bIns="0">
              <a:spAutoFit/>
            </a:bodyPr>
            <a:lstStyle/>
            <a:p>
              <a:endParaRPr lang="en-US" sz="3700" dirty="0">
                <a:solidFill>
                  <a:schemeClr val="accent2"/>
                </a:solidFill>
                <a:latin typeface="+mn-ea"/>
              </a:endParaRPr>
            </a:p>
          </p:txBody>
        </p:sp>
      </p:grpSp>
      <p:grpSp>
        <p:nvGrpSpPr>
          <p:cNvPr id="37" name="Group 36"/>
          <p:cNvGrpSpPr/>
          <p:nvPr/>
        </p:nvGrpSpPr>
        <p:grpSpPr>
          <a:xfrm>
            <a:off x="6249600" y="2725768"/>
            <a:ext cx="4983765" cy="883338"/>
            <a:chOff x="4033795" y="1822859"/>
            <a:chExt cx="3738310" cy="662503"/>
          </a:xfrm>
        </p:grpSpPr>
        <p:grpSp>
          <p:nvGrpSpPr>
            <p:cNvPr id="32" name="Group 29"/>
            <p:cNvGrpSpPr/>
            <p:nvPr/>
          </p:nvGrpSpPr>
          <p:grpSpPr>
            <a:xfrm>
              <a:off x="4399178" y="1822859"/>
              <a:ext cx="3372927" cy="650178"/>
              <a:chOff x="798970" y="1689403"/>
              <a:chExt cx="1860430" cy="650178"/>
            </a:xfrm>
          </p:grpSpPr>
          <p:sp>
            <p:nvSpPr>
              <p:cNvPr id="33" name="Text Placeholder 3"/>
              <p:cNvSpPr txBox="1"/>
              <p:nvPr/>
            </p:nvSpPr>
            <p:spPr>
              <a:xfrm>
                <a:off x="798970" y="1689403"/>
                <a:ext cx="739174"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dirty="0">
                    <a:solidFill>
                      <a:schemeClr val="accent3"/>
                    </a:solidFill>
                    <a:latin typeface="+mn-ea"/>
                  </a:rPr>
                  <a:t>Add subtitle</a:t>
                </a:r>
                <a:r>
                  <a:rPr lang="en-US" sz="2100" dirty="0">
                    <a:solidFill>
                      <a:schemeClr val="accent3"/>
                    </a:solidFill>
                    <a:latin typeface="+mn-ea"/>
                  </a:rPr>
                  <a:t> 05</a:t>
                </a:r>
              </a:p>
            </p:txBody>
          </p:sp>
          <p:sp>
            <p:nvSpPr>
              <p:cNvPr id="34" name="Text Placeholder 3"/>
              <p:cNvSpPr txBox="1"/>
              <p:nvPr/>
            </p:nvSpPr>
            <p:spPr>
              <a:xfrm>
                <a:off x="798970" y="1993333"/>
                <a:ext cx="1860430" cy="346248"/>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000"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a:t>
                </a:r>
                <a:endParaRPr lang="en-US" sz="1000" dirty="0">
                  <a:solidFill>
                    <a:schemeClr val="tx1">
                      <a:lumMod val="50000"/>
                      <a:lumOff val="50000"/>
                    </a:schemeClr>
                  </a:solidFill>
                  <a:latin typeface="+mn-ea"/>
                </a:endParaRPr>
              </a:p>
            </p:txBody>
          </p:sp>
        </p:grpSp>
        <p:sp>
          <p:nvSpPr>
            <p:cNvPr id="35" name="Rectangle 34"/>
            <p:cNvSpPr/>
            <p:nvPr/>
          </p:nvSpPr>
          <p:spPr>
            <a:xfrm>
              <a:off x="4033795" y="2058322"/>
              <a:ext cx="49" cy="427040"/>
            </a:xfrm>
            <a:prstGeom prst="rect">
              <a:avLst/>
            </a:prstGeom>
          </p:spPr>
          <p:txBody>
            <a:bodyPr wrap="none" lIns="0" tIns="0" rIns="0" bIns="0">
              <a:spAutoFit/>
            </a:bodyPr>
            <a:lstStyle/>
            <a:p>
              <a:endParaRPr lang="en-US" sz="3700" dirty="0">
                <a:solidFill>
                  <a:schemeClr val="accent3"/>
                </a:solidFill>
                <a:latin typeface="+mn-ea"/>
              </a:endParaRPr>
            </a:p>
          </p:txBody>
        </p:sp>
      </p:grpSp>
      <p:grpSp>
        <p:nvGrpSpPr>
          <p:cNvPr id="38" name="Group 37"/>
          <p:cNvGrpSpPr/>
          <p:nvPr/>
        </p:nvGrpSpPr>
        <p:grpSpPr>
          <a:xfrm>
            <a:off x="6249601" y="3846293"/>
            <a:ext cx="4983763" cy="883338"/>
            <a:chOff x="4033795" y="1822859"/>
            <a:chExt cx="3738309" cy="662503"/>
          </a:xfrm>
        </p:grpSpPr>
        <p:grpSp>
          <p:nvGrpSpPr>
            <p:cNvPr id="39" name="Group 29"/>
            <p:cNvGrpSpPr/>
            <p:nvPr/>
          </p:nvGrpSpPr>
          <p:grpSpPr>
            <a:xfrm>
              <a:off x="4399178" y="1822859"/>
              <a:ext cx="3372926" cy="650178"/>
              <a:chOff x="798970" y="1689403"/>
              <a:chExt cx="1860430" cy="650178"/>
            </a:xfrm>
          </p:grpSpPr>
          <p:sp>
            <p:nvSpPr>
              <p:cNvPr id="41" name="Text Placeholder 3"/>
              <p:cNvSpPr txBox="1"/>
              <p:nvPr/>
            </p:nvSpPr>
            <p:spPr>
              <a:xfrm>
                <a:off x="798970" y="1689403"/>
                <a:ext cx="739174"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dirty="0">
                    <a:solidFill>
                      <a:schemeClr val="accent4"/>
                    </a:solidFill>
                    <a:latin typeface="+mn-ea"/>
                  </a:rPr>
                  <a:t>Add subtitle</a:t>
                </a:r>
                <a:r>
                  <a:rPr lang="en-US" sz="2100" dirty="0">
                    <a:solidFill>
                      <a:schemeClr val="accent4"/>
                    </a:solidFill>
                    <a:latin typeface="+mn-ea"/>
                  </a:rPr>
                  <a:t> 06</a:t>
                </a:r>
              </a:p>
            </p:txBody>
          </p:sp>
          <p:sp>
            <p:nvSpPr>
              <p:cNvPr id="42" name="Text Placeholder 3"/>
              <p:cNvSpPr txBox="1"/>
              <p:nvPr/>
            </p:nvSpPr>
            <p:spPr>
              <a:xfrm>
                <a:off x="798970" y="1993333"/>
                <a:ext cx="1860430" cy="346248"/>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000"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a:t>
                </a:r>
                <a:endParaRPr lang="en-US" sz="1000" dirty="0">
                  <a:solidFill>
                    <a:schemeClr val="tx1">
                      <a:lumMod val="50000"/>
                      <a:lumOff val="50000"/>
                    </a:schemeClr>
                  </a:solidFill>
                  <a:latin typeface="+mn-ea"/>
                </a:endParaRPr>
              </a:p>
            </p:txBody>
          </p:sp>
        </p:grpSp>
        <p:sp>
          <p:nvSpPr>
            <p:cNvPr id="40" name="Rectangle 39"/>
            <p:cNvSpPr/>
            <p:nvPr/>
          </p:nvSpPr>
          <p:spPr>
            <a:xfrm>
              <a:off x="4033795" y="2058322"/>
              <a:ext cx="49" cy="427040"/>
            </a:xfrm>
            <a:prstGeom prst="rect">
              <a:avLst/>
            </a:prstGeom>
          </p:spPr>
          <p:txBody>
            <a:bodyPr wrap="none" lIns="0" tIns="0" rIns="0" bIns="0">
              <a:spAutoFit/>
            </a:bodyPr>
            <a:lstStyle/>
            <a:p>
              <a:endParaRPr lang="en-US" sz="3700" dirty="0">
                <a:solidFill>
                  <a:schemeClr val="accent4"/>
                </a:solidFill>
                <a:latin typeface="+mn-ea"/>
              </a:endParaRPr>
            </a:p>
          </p:txBody>
        </p:sp>
      </p:grpSp>
      <p:grpSp>
        <p:nvGrpSpPr>
          <p:cNvPr id="53" name="Group 52"/>
          <p:cNvGrpSpPr/>
          <p:nvPr/>
        </p:nvGrpSpPr>
        <p:grpSpPr>
          <a:xfrm>
            <a:off x="1027245" y="1605241"/>
            <a:ext cx="4983765" cy="883338"/>
            <a:chOff x="4033795" y="1000568"/>
            <a:chExt cx="3738310" cy="662503"/>
          </a:xfrm>
        </p:grpSpPr>
        <p:grpSp>
          <p:nvGrpSpPr>
            <p:cNvPr id="54" name="Group 29"/>
            <p:cNvGrpSpPr/>
            <p:nvPr/>
          </p:nvGrpSpPr>
          <p:grpSpPr>
            <a:xfrm>
              <a:off x="4399178" y="1000568"/>
              <a:ext cx="3372927" cy="650179"/>
              <a:chOff x="798970" y="1689403"/>
              <a:chExt cx="1860430" cy="650179"/>
            </a:xfrm>
          </p:grpSpPr>
          <p:sp>
            <p:nvSpPr>
              <p:cNvPr id="56" name="Text Placeholder 3"/>
              <p:cNvSpPr txBox="1"/>
              <p:nvPr/>
            </p:nvSpPr>
            <p:spPr>
              <a:xfrm>
                <a:off x="798970" y="1689403"/>
                <a:ext cx="739174"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dirty="0">
                    <a:solidFill>
                      <a:schemeClr val="tx2">
                        <a:lumMod val="75000"/>
                      </a:schemeClr>
                    </a:solidFill>
                    <a:latin typeface="+mn-ea"/>
                  </a:rPr>
                  <a:t>Add subtitle</a:t>
                </a:r>
                <a:r>
                  <a:rPr lang="en-US" sz="2100" dirty="0">
                    <a:solidFill>
                      <a:schemeClr val="tx2">
                        <a:lumMod val="75000"/>
                      </a:schemeClr>
                    </a:solidFill>
                    <a:latin typeface="+mn-ea"/>
                  </a:rPr>
                  <a:t> 01</a:t>
                </a:r>
              </a:p>
            </p:txBody>
          </p:sp>
          <p:sp>
            <p:nvSpPr>
              <p:cNvPr id="57" name="Text Placeholder 3"/>
              <p:cNvSpPr txBox="1"/>
              <p:nvPr/>
            </p:nvSpPr>
            <p:spPr>
              <a:xfrm>
                <a:off x="798970" y="1993334"/>
                <a:ext cx="1860430" cy="346248"/>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000"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a:t>
                </a:r>
                <a:endParaRPr lang="en-US" sz="1000" dirty="0">
                  <a:solidFill>
                    <a:schemeClr val="tx1">
                      <a:lumMod val="50000"/>
                      <a:lumOff val="50000"/>
                    </a:schemeClr>
                  </a:solidFill>
                  <a:latin typeface="+mn-ea"/>
                </a:endParaRPr>
              </a:p>
            </p:txBody>
          </p:sp>
        </p:grpSp>
        <p:sp>
          <p:nvSpPr>
            <p:cNvPr id="55" name="Rectangle 54"/>
            <p:cNvSpPr/>
            <p:nvPr/>
          </p:nvSpPr>
          <p:spPr>
            <a:xfrm>
              <a:off x="4033795" y="1236031"/>
              <a:ext cx="49" cy="427040"/>
            </a:xfrm>
            <a:prstGeom prst="rect">
              <a:avLst/>
            </a:prstGeom>
          </p:spPr>
          <p:txBody>
            <a:bodyPr wrap="none" lIns="0" tIns="0" rIns="0" bIns="0">
              <a:spAutoFit/>
            </a:bodyPr>
            <a:lstStyle/>
            <a:p>
              <a:endParaRPr lang="en-US" sz="3700" dirty="0">
                <a:solidFill>
                  <a:schemeClr val="tx2">
                    <a:lumMod val="75000"/>
                  </a:schemeClr>
                </a:solidFill>
                <a:latin typeface="+mn-ea"/>
              </a:endParaRPr>
            </a:p>
          </p:txBody>
        </p:sp>
      </p:grpSp>
      <p:grpSp>
        <p:nvGrpSpPr>
          <p:cNvPr id="58" name="Group 57"/>
          <p:cNvGrpSpPr/>
          <p:nvPr/>
        </p:nvGrpSpPr>
        <p:grpSpPr>
          <a:xfrm>
            <a:off x="1027245" y="2725768"/>
            <a:ext cx="4983765" cy="883338"/>
            <a:chOff x="4033795" y="1822859"/>
            <a:chExt cx="3738310" cy="662503"/>
          </a:xfrm>
        </p:grpSpPr>
        <p:grpSp>
          <p:nvGrpSpPr>
            <p:cNvPr id="59" name="Group 29"/>
            <p:cNvGrpSpPr/>
            <p:nvPr/>
          </p:nvGrpSpPr>
          <p:grpSpPr>
            <a:xfrm>
              <a:off x="4399178" y="1822859"/>
              <a:ext cx="3372927" cy="650178"/>
              <a:chOff x="798970" y="1689403"/>
              <a:chExt cx="1860430" cy="650178"/>
            </a:xfrm>
          </p:grpSpPr>
          <p:sp>
            <p:nvSpPr>
              <p:cNvPr id="61" name="Text Placeholder 3"/>
              <p:cNvSpPr txBox="1"/>
              <p:nvPr/>
            </p:nvSpPr>
            <p:spPr>
              <a:xfrm>
                <a:off x="798970" y="1689403"/>
                <a:ext cx="739174"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dirty="0">
                    <a:solidFill>
                      <a:schemeClr val="accent5"/>
                    </a:solidFill>
                    <a:latin typeface="+mn-ea"/>
                  </a:rPr>
                  <a:t>Add subtitle</a:t>
                </a:r>
                <a:r>
                  <a:rPr lang="en-US" sz="2100" dirty="0">
                    <a:solidFill>
                      <a:schemeClr val="accent5"/>
                    </a:solidFill>
                    <a:latin typeface="+mn-ea"/>
                  </a:rPr>
                  <a:t> 02</a:t>
                </a:r>
              </a:p>
            </p:txBody>
          </p:sp>
          <p:sp>
            <p:nvSpPr>
              <p:cNvPr id="62" name="Text Placeholder 3"/>
              <p:cNvSpPr txBox="1"/>
              <p:nvPr/>
            </p:nvSpPr>
            <p:spPr>
              <a:xfrm>
                <a:off x="798970" y="1993333"/>
                <a:ext cx="1860430" cy="346248"/>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000"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a:t>
                </a:r>
                <a:endParaRPr lang="en-US" sz="1000" dirty="0">
                  <a:solidFill>
                    <a:schemeClr val="tx1">
                      <a:lumMod val="50000"/>
                      <a:lumOff val="50000"/>
                    </a:schemeClr>
                  </a:solidFill>
                  <a:latin typeface="+mn-ea"/>
                </a:endParaRPr>
              </a:p>
            </p:txBody>
          </p:sp>
        </p:grpSp>
        <p:sp>
          <p:nvSpPr>
            <p:cNvPr id="60" name="Rectangle 59"/>
            <p:cNvSpPr/>
            <p:nvPr/>
          </p:nvSpPr>
          <p:spPr>
            <a:xfrm>
              <a:off x="4033795" y="2058322"/>
              <a:ext cx="49" cy="427040"/>
            </a:xfrm>
            <a:prstGeom prst="rect">
              <a:avLst/>
            </a:prstGeom>
          </p:spPr>
          <p:txBody>
            <a:bodyPr wrap="none" lIns="0" tIns="0" rIns="0" bIns="0">
              <a:spAutoFit/>
            </a:bodyPr>
            <a:lstStyle/>
            <a:p>
              <a:endParaRPr lang="en-US" sz="3700" dirty="0">
                <a:solidFill>
                  <a:schemeClr val="bg2"/>
                </a:solidFill>
                <a:latin typeface="+mn-ea"/>
              </a:endParaRPr>
            </a:p>
          </p:txBody>
        </p:sp>
      </p:grpSp>
      <p:grpSp>
        <p:nvGrpSpPr>
          <p:cNvPr id="65" name="Group 64"/>
          <p:cNvGrpSpPr/>
          <p:nvPr/>
        </p:nvGrpSpPr>
        <p:grpSpPr>
          <a:xfrm>
            <a:off x="1027246" y="3846293"/>
            <a:ext cx="4983763" cy="883338"/>
            <a:chOff x="4033795" y="1822859"/>
            <a:chExt cx="3738309" cy="662503"/>
          </a:xfrm>
        </p:grpSpPr>
        <p:grpSp>
          <p:nvGrpSpPr>
            <p:cNvPr id="81" name="Group 29"/>
            <p:cNvGrpSpPr/>
            <p:nvPr/>
          </p:nvGrpSpPr>
          <p:grpSpPr>
            <a:xfrm>
              <a:off x="4399178" y="1822859"/>
              <a:ext cx="3372926" cy="650178"/>
              <a:chOff x="798970" y="1689403"/>
              <a:chExt cx="1860430" cy="650178"/>
            </a:xfrm>
          </p:grpSpPr>
          <p:sp>
            <p:nvSpPr>
              <p:cNvPr id="83" name="Text Placeholder 3"/>
              <p:cNvSpPr txBox="1"/>
              <p:nvPr/>
            </p:nvSpPr>
            <p:spPr>
              <a:xfrm>
                <a:off x="798970" y="1689403"/>
                <a:ext cx="739174"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dirty="0">
                    <a:solidFill>
                      <a:schemeClr val="accent1"/>
                    </a:solidFill>
                    <a:latin typeface="+mn-ea"/>
                  </a:rPr>
                  <a:t>Add subtitle</a:t>
                </a:r>
                <a:r>
                  <a:rPr lang="en-US" sz="2100" dirty="0">
                    <a:solidFill>
                      <a:schemeClr val="accent1"/>
                    </a:solidFill>
                    <a:latin typeface="+mn-ea"/>
                  </a:rPr>
                  <a:t> 03</a:t>
                </a:r>
              </a:p>
            </p:txBody>
          </p:sp>
          <p:sp>
            <p:nvSpPr>
              <p:cNvPr id="84" name="Text Placeholder 3"/>
              <p:cNvSpPr txBox="1"/>
              <p:nvPr/>
            </p:nvSpPr>
            <p:spPr>
              <a:xfrm>
                <a:off x="798970" y="1993333"/>
                <a:ext cx="1860430" cy="346248"/>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000"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a:t>
                </a:r>
                <a:endParaRPr lang="en-US" sz="1000" dirty="0">
                  <a:solidFill>
                    <a:schemeClr val="tx1">
                      <a:lumMod val="50000"/>
                      <a:lumOff val="50000"/>
                    </a:schemeClr>
                  </a:solidFill>
                  <a:latin typeface="+mn-ea"/>
                </a:endParaRPr>
              </a:p>
            </p:txBody>
          </p:sp>
        </p:grpSp>
        <p:sp>
          <p:nvSpPr>
            <p:cNvPr id="82" name="Rectangle 81"/>
            <p:cNvSpPr/>
            <p:nvPr/>
          </p:nvSpPr>
          <p:spPr>
            <a:xfrm>
              <a:off x="4033795" y="2058322"/>
              <a:ext cx="49" cy="427040"/>
            </a:xfrm>
            <a:prstGeom prst="rect">
              <a:avLst/>
            </a:prstGeom>
          </p:spPr>
          <p:txBody>
            <a:bodyPr wrap="none" lIns="0" tIns="0" rIns="0" bIns="0">
              <a:spAutoFit/>
            </a:bodyPr>
            <a:lstStyle/>
            <a:p>
              <a:endParaRPr lang="en-US" sz="3700" dirty="0">
                <a:solidFill>
                  <a:schemeClr val="accent1"/>
                </a:solidFill>
                <a:latin typeface="+mn-ea"/>
              </a:endParaRPr>
            </a:p>
          </p:txBody>
        </p:sp>
      </p:grpSp>
      <p:sp>
        <p:nvSpPr>
          <p:cNvPr id="85" name="TextBox 84"/>
          <p:cNvSpPr txBox="1"/>
          <p:nvPr/>
        </p:nvSpPr>
        <p:spPr>
          <a:xfrm>
            <a:off x="1035440" y="5296591"/>
            <a:ext cx="10121124" cy="400110"/>
          </a:xfrm>
          <a:prstGeom prst="rect">
            <a:avLst/>
          </a:prstGeom>
          <a:noFill/>
        </p:spPr>
        <p:txBody>
          <a:bodyPr wrap="square" lIns="0" tIns="0" rIns="0" bIns="0" rtlCol="0">
            <a:spAutoFit/>
          </a:bodyPr>
          <a:lstStyle/>
          <a:p>
            <a:pPr algn="just"/>
            <a:r>
              <a:rPr lang="zh-CN" altLang="en-US" sz="1300"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 Try to keep the word count on each page of the slide</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Within the word, according to the statistics per page slide of the best control in the</a:t>
            </a:r>
            <a:r>
              <a:rPr lang="en-US" altLang="zh-CN" sz="1300" dirty="0">
                <a:solidFill>
                  <a:schemeClr val="tx1">
                    <a:lumMod val="50000"/>
                    <a:lumOff val="50000"/>
                  </a:schemeClr>
                </a:solidFill>
                <a:latin typeface="+mn-ea"/>
              </a:rPr>
              <a:t>5</a:t>
            </a:r>
            <a:r>
              <a:rPr lang="zh-CN" altLang="en-US" sz="1300" dirty="0">
                <a:solidFill>
                  <a:schemeClr val="tx1">
                    <a:lumMod val="50000"/>
                    <a:lumOff val="50000"/>
                  </a:schemeClr>
                </a:solidFill>
                <a:latin typeface="+mn-ea"/>
              </a:rPr>
              <a:t>Within minutes.</a:t>
            </a:r>
          </a:p>
        </p:txBody>
      </p:sp>
      <p:cxnSp>
        <p:nvCxnSpPr>
          <p:cNvPr id="86" name="Straight Connector 85"/>
          <p:cNvCxnSpPr/>
          <p:nvPr/>
        </p:nvCxnSpPr>
        <p:spPr>
          <a:xfrm>
            <a:off x="1043634" y="5118805"/>
            <a:ext cx="10104735"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1010640" y="1568835"/>
            <a:ext cx="402121" cy="401104"/>
            <a:chOff x="-959970" y="1422605"/>
            <a:chExt cx="596900" cy="595313"/>
          </a:xfrm>
        </p:grpSpPr>
        <p:sp>
          <p:nvSpPr>
            <p:cNvPr id="46" name="Oval 77"/>
            <p:cNvSpPr>
              <a:spLocks noChangeArrowheads="1"/>
            </p:cNvSpPr>
            <p:nvPr/>
          </p:nvSpPr>
          <p:spPr bwMode="auto">
            <a:xfrm>
              <a:off x="-959970" y="1422605"/>
              <a:ext cx="596900" cy="595313"/>
            </a:xfrm>
            <a:prstGeom prst="ellipse">
              <a:avLst/>
            </a:prstGeom>
            <a:solidFill>
              <a:schemeClr val="tx2">
                <a:lumMod val="75000"/>
              </a:schemeClr>
            </a:solidFill>
            <a:ln>
              <a:noFill/>
            </a:ln>
          </p:spPr>
          <p:txBody>
            <a:bodyPr vert="horz" wrap="square" lIns="91440" tIns="45720" rIns="91440" bIns="45720" numCol="1" anchor="t" anchorCtr="0" compatLnSpc="1"/>
            <a:lstStyle/>
            <a:p>
              <a:endParaRPr lang="en-US">
                <a:latin typeface="+mn-ea"/>
              </a:endParaRPr>
            </a:p>
          </p:txBody>
        </p:sp>
        <p:sp>
          <p:nvSpPr>
            <p:cNvPr id="47"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grpSp>
        <p:nvGrpSpPr>
          <p:cNvPr id="48" name="组合 47"/>
          <p:cNvGrpSpPr/>
          <p:nvPr/>
        </p:nvGrpSpPr>
        <p:grpSpPr>
          <a:xfrm>
            <a:off x="1007967" y="2689361"/>
            <a:ext cx="402121" cy="401104"/>
            <a:chOff x="-959970" y="1422605"/>
            <a:chExt cx="596900" cy="595313"/>
          </a:xfrm>
        </p:grpSpPr>
        <p:sp>
          <p:nvSpPr>
            <p:cNvPr id="49" name="Oval 77"/>
            <p:cNvSpPr>
              <a:spLocks noChangeArrowheads="1"/>
            </p:cNvSpPr>
            <p:nvPr/>
          </p:nvSpPr>
          <p:spPr bwMode="auto">
            <a:xfrm>
              <a:off x="-959970" y="1422605"/>
              <a:ext cx="596900" cy="595313"/>
            </a:xfrm>
            <a:prstGeom prst="ellipse">
              <a:avLst/>
            </a:prstGeom>
            <a:solidFill>
              <a:schemeClr val="accent5"/>
            </a:solidFill>
            <a:ln>
              <a:noFill/>
            </a:ln>
          </p:spPr>
          <p:txBody>
            <a:bodyPr vert="horz" wrap="square" lIns="91440" tIns="45720" rIns="91440" bIns="45720" numCol="1" anchor="t" anchorCtr="0" compatLnSpc="1"/>
            <a:lstStyle/>
            <a:p>
              <a:endParaRPr lang="en-US">
                <a:latin typeface="+mn-ea"/>
              </a:endParaRPr>
            </a:p>
          </p:txBody>
        </p:sp>
        <p:sp>
          <p:nvSpPr>
            <p:cNvPr id="50"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grpSp>
        <p:nvGrpSpPr>
          <p:cNvPr id="51" name="组合 50"/>
          <p:cNvGrpSpPr/>
          <p:nvPr/>
        </p:nvGrpSpPr>
        <p:grpSpPr>
          <a:xfrm>
            <a:off x="1007967" y="3809888"/>
            <a:ext cx="402121" cy="401104"/>
            <a:chOff x="-959970" y="1422605"/>
            <a:chExt cx="596900" cy="595313"/>
          </a:xfrm>
        </p:grpSpPr>
        <p:sp>
          <p:nvSpPr>
            <p:cNvPr id="52" name="Oval 77"/>
            <p:cNvSpPr>
              <a:spLocks noChangeArrowheads="1"/>
            </p:cNvSpPr>
            <p:nvPr/>
          </p:nvSpPr>
          <p:spPr bwMode="auto">
            <a:xfrm>
              <a:off x="-959970" y="1422605"/>
              <a:ext cx="596900" cy="595313"/>
            </a:xfrm>
            <a:prstGeom prst="ellipse">
              <a:avLst/>
            </a:prstGeom>
            <a:solidFill>
              <a:schemeClr val="accent1"/>
            </a:solidFill>
            <a:ln>
              <a:noFill/>
            </a:ln>
          </p:spPr>
          <p:txBody>
            <a:bodyPr vert="horz" wrap="square" lIns="91440" tIns="45720" rIns="91440" bIns="45720" numCol="1" anchor="t" anchorCtr="0" compatLnSpc="1"/>
            <a:lstStyle/>
            <a:p>
              <a:endParaRPr lang="en-US">
                <a:latin typeface="+mn-ea"/>
              </a:endParaRPr>
            </a:p>
          </p:txBody>
        </p:sp>
        <p:sp>
          <p:nvSpPr>
            <p:cNvPr id="66"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grpSp>
        <p:nvGrpSpPr>
          <p:cNvPr id="67" name="组合 66"/>
          <p:cNvGrpSpPr/>
          <p:nvPr/>
        </p:nvGrpSpPr>
        <p:grpSpPr>
          <a:xfrm>
            <a:off x="6249687" y="1568835"/>
            <a:ext cx="402121" cy="401104"/>
            <a:chOff x="-959970" y="1422605"/>
            <a:chExt cx="596900" cy="595313"/>
          </a:xfrm>
        </p:grpSpPr>
        <p:sp>
          <p:nvSpPr>
            <p:cNvPr id="68" name="Oval 77"/>
            <p:cNvSpPr>
              <a:spLocks noChangeArrowheads="1"/>
            </p:cNvSpPr>
            <p:nvPr/>
          </p:nvSpPr>
          <p:spPr bwMode="auto">
            <a:xfrm>
              <a:off x="-959970" y="1422605"/>
              <a:ext cx="596900" cy="595313"/>
            </a:xfrm>
            <a:prstGeom prst="ellipse">
              <a:avLst/>
            </a:prstGeom>
            <a:solidFill>
              <a:schemeClr val="accent2"/>
            </a:solidFill>
            <a:ln>
              <a:noFill/>
            </a:ln>
          </p:spPr>
          <p:txBody>
            <a:bodyPr vert="horz" wrap="square" lIns="91440" tIns="45720" rIns="91440" bIns="45720" numCol="1" anchor="t" anchorCtr="0" compatLnSpc="1"/>
            <a:lstStyle/>
            <a:p>
              <a:endParaRPr lang="en-US">
                <a:latin typeface="+mn-ea"/>
              </a:endParaRPr>
            </a:p>
          </p:txBody>
        </p:sp>
        <p:sp>
          <p:nvSpPr>
            <p:cNvPr id="69"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grpSp>
        <p:nvGrpSpPr>
          <p:cNvPr id="70" name="组合 69"/>
          <p:cNvGrpSpPr/>
          <p:nvPr/>
        </p:nvGrpSpPr>
        <p:grpSpPr>
          <a:xfrm>
            <a:off x="6247014" y="2679388"/>
            <a:ext cx="402121" cy="401104"/>
            <a:chOff x="-959970" y="1422605"/>
            <a:chExt cx="596900" cy="595313"/>
          </a:xfrm>
        </p:grpSpPr>
        <p:sp>
          <p:nvSpPr>
            <p:cNvPr id="71" name="Oval 77"/>
            <p:cNvSpPr>
              <a:spLocks noChangeArrowheads="1"/>
            </p:cNvSpPr>
            <p:nvPr/>
          </p:nvSpPr>
          <p:spPr bwMode="auto">
            <a:xfrm>
              <a:off x="-959970" y="1422605"/>
              <a:ext cx="596900" cy="595313"/>
            </a:xfrm>
            <a:prstGeom prst="ellipse">
              <a:avLst/>
            </a:prstGeom>
            <a:solidFill>
              <a:schemeClr val="accent3"/>
            </a:solidFill>
            <a:ln>
              <a:noFill/>
            </a:ln>
          </p:spPr>
          <p:txBody>
            <a:bodyPr vert="horz" wrap="square" lIns="91440" tIns="45720" rIns="91440" bIns="45720" numCol="1" anchor="t" anchorCtr="0" compatLnSpc="1"/>
            <a:lstStyle/>
            <a:p>
              <a:endParaRPr lang="en-US">
                <a:latin typeface="+mn-ea"/>
              </a:endParaRPr>
            </a:p>
          </p:txBody>
        </p:sp>
        <p:sp>
          <p:nvSpPr>
            <p:cNvPr id="72"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grpSp>
        <p:nvGrpSpPr>
          <p:cNvPr id="73" name="组合 72"/>
          <p:cNvGrpSpPr/>
          <p:nvPr/>
        </p:nvGrpSpPr>
        <p:grpSpPr>
          <a:xfrm>
            <a:off x="6243602" y="3797727"/>
            <a:ext cx="402121" cy="401104"/>
            <a:chOff x="-959970" y="1422605"/>
            <a:chExt cx="596900" cy="595313"/>
          </a:xfrm>
        </p:grpSpPr>
        <p:sp>
          <p:nvSpPr>
            <p:cNvPr id="74" name="Oval 77"/>
            <p:cNvSpPr>
              <a:spLocks noChangeArrowheads="1"/>
            </p:cNvSpPr>
            <p:nvPr/>
          </p:nvSpPr>
          <p:spPr bwMode="auto">
            <a:xfrm>
              <a:off x="-959970" y="1422605"/>
              <a:ext cx="596900" cy="595313"/>
            </a:xfrm>
            <a:prstGeom prst="ellipse">
              <a:avLst/>
            </a:prstGeom>
            <a:solidFill>
              <a:schemeClr val="accent4"/>
            </a:solidFill>
            <a:ln>
              <a:noFill/>
            </a:ln>
          </p:spPr>
          <p:txBody>
            <a:bodyPr vert="horz" wrap="square" lIns="91440" tIns="45720" rIns="91440" bIns="45720" numCol="1" anchor="t" anchorCtr="0" compatLnSpc="1"/>
            <a:lstStyle/>
            <a:p>
              <a:endParaRPr lang="en-US">
                <a:latin typeface="+mn-ea"/>
              </a:endParaRPr>
            </a:p>
          </p:txBody>
        </p:sp>
        <p:sp>
          <p:nvSpPr>
            <p:cNvPr id="75"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sp>
        <p:nvSpPr>
          <p:cNvPr id="3" name="标题 2"/>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0-#ppt_w/2"/>
                                          </p:val>
                                        </p:tav>
                                        <p:tav tm="100000">
                                          <p:val>
                                            <p:strVal val="#ppt_x"/>
                                          </p:val>
                                        </p:tav>
                                      </p:tavLst>
                                    </p:anim>
                                    <p:anim calcmode="lin" valueType="num">
                                      <p:cBhvr additive="base">
                                        <p:cTn id="8" dur="500" fill="hold"/>
                                        <p:tgtEl>
                                          <p:spTgt spid="53"/>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accel="50000" decel="50000" fill="hold" nodeType="afterEffect">
                                  <p:stCondLst>
                                    <p:cond delay="0"/>
                                  </p:stCondLst>
                                  <p:childTnLst>
                                    <p:set>
                                      <p:cBhvr>
                                        <p:cTn id="15" dur="1" fill="hold">
                                          <p:stCondLst>
                                            <p:cond delay="0"/>
                                          </p:stCondLst>
                                        </p:cTn>
                                        <p:tgtEl>
                                          <p:spTgt spid="58"/>
                                        </p:tgtEl>
                                        <p:attrNameLst>
                                          <p:attrName>style.visibility</p:attrName>
                                        </p:attrNameLst>
                                      </p:cBhvr>
                                      <p:to>
                                        <p:strVal val="visible"/>
                                      </p:to>
                                    </p:set>
                                    <p:anim calcmode="lin" valueType="num">
                                      <p:cBhvr additive="base">
                                        <p:cTn id="16" dur="500" fill="hold"/>
                                        <p:tgtEl>
                                          <p:spTgt spid="58"/>
                                        </p:tgtEl>
                                        <p:attrNameLst>
                                          <p:attrName>ppt_x</p:attrName>
                                        </p:attrNameLst>
                                      </p:cBhvr>
                                      <p:tavLst>
                                        <p:tav tm="0">
                                          <p:val>
                                            <p:strVal val="0-#ppt_w/2"/>
                                          </p:val>
                                        </p:tav>
                                        <p:tav tm="100000">
                                          <p:val>
                                            <p:strVal val="#ppt_x"/>
                                          </p:val>
                                        </p:tav>
                                      </p:tavLst>
                                    </p:anim>
                                    <p:anim calcmode="lin" valueType="num">
                                      <p:cBhvr additive="base">
                                        <p:cTn id="17" dur="500" fill="hold"/>
                                        <p:tgtEl>
                                          <p:spTgt spid="58"/>
                                        </p:tgtEl>
                                        <p:attrNameLst>
                                          <p:attrName>ppt_y</p:attrName>
                                        </p:attrNameLst>
                                      </p:cBhvr>
                                      <p:tavLst>
                                        <p:tav tm="0">
                                          <p:val>
                                            <p:strVal val="#ppt_y"/>
                                          </p:val>
                                        </p:tav>
                                        <p:tav tm="100000">
                                          <p:val>
                                            <p:strVal val="#ppt_y"/>
                                          </p:val>
                                        </p:tav>
                                      </p:tavLst>
                                    </p:anim>
                                  </p:childTnLst>
                                </p:cTn>
                              </p:par>
                              <p:par>
                                <p:cTn id="18" presetID="2" presetClass="entr" presetSubtype="8" accel="50000" decel="50000" fill="hold" nodeType="withEffect">
                                  <p:stCondLst>
                                    <p:cond delay="0"/>
                                  </p:stCondLst>
                                  <p:childTnLst>
                                    <p:set>
                                      <p:cBhvr>
                                        <p:cTn id="19" dur="1" fill="hold">
                                          <p:stCondLst>
                                            <p:cond delay="0"/>
                                          </p:stCondLst>
                                        </p:cTn>
                                        <p:tgtEl>
                                          <p:spTgt spid="48"/>
                                        </p:tgtEl>
                                        <p:attrNameLst>
                                          <p:attrName>style.visibility</p:attrName>
                                        </p:attrNameLst>
                                      </p:cBhvr>
                                      <p:to>
                                        <p:strVal val="visible"/>
                                      </p:to>
                                    </p:set>
                                    <p:anim calcmode="lin" valueType="num">
                                      <p:cBhvr additive="base">
                                        <p:cTn id="20" dur="500" fill="hold"/>
                                        <p:tgtEl>
                                          <p:spTgt spid="48"/>
                                        </p:tgtEl>
                                        <p:attrNameLst>
                                          <p:attrName>ppt_x</p:attrName>
                                        </p:attrNameLst>
                                      </p:cBhvr>
                                      <p:tavLst>
                                        <p:tav tm="0">
                                          <p:val>
                                            <p:strVal val="0-#ppt_w/2"/>
                                          </p:val>
                                        </p:tav>
                                        <p:tav tm="100000">
                                          <p:val>
                                            <p:strVal val="#ppt_x"/>
                                          </p:val>
                                        </p:tav>
                                      </p:tavLst>
                                    </p:anim>
                                    <p:anim calcmode="lin" valueType="num">
                                      <p:cBhvr additive="base">
                                        <p:cTn id="21" dur="500" fill="hold"/>
                                        <p:tgtEl>
                                          <p:spTgt spid="4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8" accel="50000" decel="50000" fill="hold" nodeType="afterEffect">
                                  <p:stCondLst>
                                    <p:cond delay="0"/>
                                  </p:stCondLst>
                                  <p:childTnLst>
                                    <p:set>
                                      <p:cBhvr>
                                        <p:cTn id="24" dur="1" fill="hold">
                                          <p:stCondLst>
                                            <p:cond delay="0"/>
                                          </p:stCondLst>
                                        </p:cTn>
                                        <p:tgtEl>
                                          <p:spTgt spid="65"/>
                                        </p:tgtEl>
                                        <p:attrNameLst>
                                          <p:attrName>style.visibility</p:attrName>
                                        </p:attrNameLst>
                                      </p:cBhvr>
                                      <p:to>
                                        <p:strVal val="visible"/>
                                      </p:to>
                                    </p:set>
                                    <p:anim calcmode="lin" valueType="num">
                                      <p:cBhvr additive="base">
                                        <p:cTn id="25" dur="500" fill="hold"/>
                                        <p:tgtEl>
                                          <p:spTgt spid="65"/>
                                        </p:tgtEl>
                                        <p:attrNameLst>
                                          <p:attrName>ppt_x</p:attrName>
                                        </p:attrNameLst>
                                      </p:cBhvr>
                                      <p:tavLst>
                                        <p:tav tm="0">
                                          <p:val>
                                            <p:strVal val="0-#ppt_w/2"/>
                                          </p:val>
                                        </p:tav>
                                        <p:tav tm="100000">
                                          <p:val>
                                            <p:strVal val="#ppt_x"/>
                                          </p:val>
                                        </p:tav>
                                      </p:tavLst>
                                    </p:anim>
                                    <p:anim calcmode="lin" valueType="num">
                                      <p:cBhvr additive="base">
                                        <p:cTn id="26" dur="500" fill="hold"/>
                                        <p:tgtEl>
                                          <p:spTgt spid="65"/>
                                        </p:tgtEl>
                                        <p:attrNameLst>
                                          <p:attrName>ppt_y</p:attrName>
                                        </p:attrNameLst>
                                      </p:cBhvr>
                                      <p:tavLst>
                                        <p:tav tm="0">
                                          <p:val>
                                            <p:strVal val="#ppt_y"/>
                                          </p:val>
                                        </p:tav>
                                        <p:tav tm="100000">
                                          <p:val>
                                            <p:strVal val="#ppt_y"/>
                                          </p:val>
                                        </p:tav>
                                      </p:tavLst>
                                    </p:anim>
                                  </p:childTnLst>
                                </p:cTn>
                              </p:par>
                              <p:par>
                                <p:cTn id="27" presetID="2" presetClass="entr" presetSubtype="8" accel="50000" decel="50000" fill="hold" nodeType="withEffect">
                                  <p:stCondLst>
                                    <p:cond delay="0"/>
                                  </p:stCondLst>
                                  <p:childTnLst>
                                    <p:set>
                                      <p:cBhvr>
                                        <p:cTn id="28" dur="1" fill="hold">
                                          <p:stCondLst>
                                            <p:cond delay="0"/>
                                          </p:stCondLst>
                                        </p:cTn>
                                        <p:tgtEl>
                                          <p:spTgt spid="51"/>
                                        </p:tgtEl>
                                        <p:attrNameLst>
                                          <p:attrName>style.visibility</p:attrName>
                                        </p:attrNameLst>
                                      </p:cBhvr>
                                      <p:to>
                                        <p:strVal val="visible"/>
                                      </p:to>
                                    </p:set>
                                    <p:anim calcmode="lin" valueType="num">
                                      <p:cBhvr additive="base">
                                        <p:cTn id="29" dur="500" fill="hold"/>
                                        <p:tgtEl>
                                          <p:spTgt spid="51"/>
                                        </p:tgtEl>
                                        <p:attrNameLst>
                                          <p:attrName>ppt_x</p:attrName>
                                        </p:attrNameLst>
                                      </p:cBhvr>
                                      <p:tavLst>
                                        <p:tav tm="0">
                                          <p:val>
                                            <p:strVal val="0-#ppt_w/2"/>
                                          </p:val>
                                        </p:tav>
                                        <p:tav tm="100000">
                                          <p:val>
                                            <p:strVal val="#ppt_x"/>
                                          </p:val>
                                        </p:tav>
                                      </p:tavLst>
                                    </p:anim>
                                    <p:anim calcmode="lin" valueType="num">
                                      <p:cBhvr additive="base">
                                        <p:cTn id="30" dur="500" fill="hold"/>
                                        <p:tgtEl>
                                          <p:spTgt spid="51"/>
                                        </p:tgtEl>
                                        <p:attrNameLst>
                                          <p:attrName>ppt_y</p:attrName>
                                        </p:attrNameLst>
                                      </p:cBhvr>
                                      <p:tavLst>
                                        <p:tav tm="0">
                                          <p:val>
                                            <p:strVal val="#ppt_y"/>
                                          </p:val>
                                        </p:tav>
                                        <p:tav tm="100000">
                                          <p:val>
                                            <p:strVal val="#ppt_y"/>
                                          </p:val>
                                        </p:tav>
                                      </p:tavLst>
                                    </p:anim>
                                  </p:childTnLst>
                                </p:cTn>
                              </p:par>
                            </p:childTnLst>
                          </p:cTn>
                        </p:par>
                        <p:par>
                          <p:cTn id="31" fill="hold">
                            <p:stCondLst>
                              <p:cond delay="1500"/>
                            </p:stCondLst>
                            <p:childTnLst>
                              <p:par>
                                <p:cTn id="32" presetID="2" presetClass="entr" presetSubtype="2" accel="50000" decel="50000" fill="hold" nodeType="afterEffect">
                                  <p:stCondLst>
                                    <p:cond delay="0"/>
                                  </p:stCondLst>
                                  <p:childTnLst>
                                    <p:set>
                                      <p:cBhvr>
                                        <p:cTn id="33" dur="1" fill="hold">
                                          <p:stCondLst>
                                            <p:cond delay="0"/>
                                          </p:stCondLst>
                                        </p:cTn>
                                        <p:tgtEl>
                                          <p:spTgt spid="36"/>
                                        </p:tgtEl>
                                        <p:attrNameLst>
                                          <p:attrName>style.visibility</p:attrName>
                                        </p:attrNameLst>
                                      </p:cBhvr>
                                      <p:to>
                                        <p:strVal val="visible"/>
                                      </p:to>
                                    </p:set>
                                    <p:anim calcmode="lin" valueType="num">
                                      <p:cBhvr additive="base">
                                        <p:cTn id="34" dur="500" fill="hold"/>
                                        <p:tgtEl>
                                          <p:spTgt spid="36"/>
                                        </p:tgtEl>
                                        <p:attrNameLst>
                                          <p:attrName>ppt_x</p:attrName>
                                        </p:attrNameLst>
                                      </p:cBhvr>
                                      <p:tavLst>
                                        <p:tav tm="0">
                                          <p:val>
                                            <p:strVal val="1+#ppt_w/2"/>
                                          </p:val>
                                        </p:tav>
                                        <p:tav tm="100000">
                                          <p:val>
                                            <p:strVal val="#ppt_x"/>
                                          </p:val>
                                        </p:tav>
                                      </p:tavLst>
                                    </p:anim>
                                    <p:anim calcmode="lin" valueType="num">
                                      <p:cBhvr additive="base">
                                        <p:cTn id="35" dur="500" fill="hold"/>
                                        <p:tgtEl>
                                          <p:spTgt spid="36"/>
                                        </p:tgtEl>
                                        <p:attrNameLst>
                                          <p:attrName>ppt_y</p:attrName>
                                        </p:attrNameLst>
                                      </p:cBhvr>
                                      <p:tavLst>
                                        <p:tav tm="0">
                                          <p:val>
                                            <p:strVal val="#ppt_y"/>
                                          </p:val>
                                        </p:tav>
                                        <p:tav tm="100000">
                                          <p:val>
                                            <p:strVal val="#ppt_y"/>
                                          </p:val>
                                        </p:tav>
                                      </p:tavLst>
                                    </p:anim>
                                  </p:childTnLst>
                                </p:cTn>
                              </p:par>
                              <p:par>
                                <p:cTn id="36" presetID="2" presetClass="entr" presetSubtype="2" accel="50000" decel="50000" fill="hold" nodeType="withEffect">
                                  <p:stCondLst>
                                    <p:cond delay="0"/>
                                  </p:stCondLst>
                                  <p:childTnLst>
                                    <p:set>
                                      <p:cBhvr>
                                        <p:cTn id="37" dur="1" fill="hold">
                                          <p:stCondLst>
                                            <p:cond delay="0"/>
                                          </p:stCondLst>
                                        </p:cTn>
                                        <p:tgtEl>
                                          <p:spTgt spid="67"/>
                                        </p:tgtEl>
                                        <p:attrNameLst>
                                          <p:attrName>style.visibility</p:attrName>
                                        </p:attrNameLst>
                                      </p:cBhvr>
                                      <p:to>
                                        <p:strVal val="visible"/>
                                      </p:to>
                                    </p:set>
                                    <p:anim calcmode="lin" valueType="num">
                                      <p:cBhvr additive="base">
                                        <p:cTn id="38" dur="500" fill="hold"/>
                                        <p:tgtEl>
                                          <p:spTgt spid="67"/>
                                        </p:tgtEl>
                                        <p:attrNameLst>
                                          <p:attrName>ppt_x</p:attrName>
                                        </p:attrNameLst>
                                      </p:cBhvr>
                                      <p:tavLst>
                                        <p:tav tm="0">
                                          <p:val>
                                            <p:strVal val="1+#ppt_w/2"/>
                                          </p:val>
                                        </p:tav>
                                        <p:tav tm="100000">
                                          <p:val>
                                            <p:strVal val="#ppt_x"/>
                                          </p:val>
                                        </p:tav>
                                      </p:tavLst>
                                    </p:anim>
                                    <p:anim calcmode="lin" valueType="num">
                                      <p:cBhvr additive="base">
                                        <p:cTn id="39" dur="500" fill="hold"/>
                                        <p:tgtEl>
                                          <p:spTgt spid="67"/>
                                        </p:tgtEl>
                                        <p:attrNameLst>
                                          <p:attrName>ppt_y</p:attrName>
                                        </p:attrNameLst>
                                      </p:cBhvr>
                                      <p:tavLst>
                                        <p:tav tm="0">
                                          <p:val>
                                            <p:strVal val="#ppt_y"/>
                                          </p:val>
                                        </p:tav>
                                        <p:tav tm="100000">
                                          <p:val>
                                            <p:strVal val="#ppt_y"/>
                                          </p:val>
                                        </p:tav>
                                      </p:tavLst>
                                    </p:anim>
                                  </p:childTnLst>
                                </p:cTn>
                              </p:par>
                            </p:childTnLst>
                          </p:cTn>
                        </p:par>
                        <p:par>
                          <p:cTn id="40" fill="hold">
                            <p:stCondLst>
                              <p:cond delay="2000"/>
                            </p:stCondLst>
                            <p:childTnLst>
                              <p:par>
                                <p:cTn id="41" presetID="2" presetClass="entr" presetSubtype="2" accel="50000" decel="50000" fill="hold" nodeType="after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additive="base">
                                        <p:cTn id="43" dur="500" fill="hold"/>
                                        <p:tgtEl>
                                          <p:spTgt spid="37"/>
                                        </p:tgtEl>
                                        <p:attrNameLst>
                                          <p:attrName>ppt_x</p:attrName>
                                        </p:attrNameLst>
                                      </p:cBhvr>
                                      <p:tavLst>
                                        <p:tav tm="0">
                                          <p:val>
                                            <p:strVal val="1+#ppt_w/2"/>
                                          </p:val>
                                        </p:tav>
                                        <p:tav tm="100000">
                                          <p:val>
                                            <p:strVal val="#ppt_x"/>
                                          </p:val>
                                        </p:tav>
                                      </p:tavLst>
                                    </p:anim>
                                    <p:anim calcmode="lin" valueType="num">
                                      <p:cBhvr additive="base">
                                        <p:cTn id="44" dur="500" fill="hold"/>
                                        <p:tgtEl>
                                          <p:spTgt spid="37"/>
                                        </p:tgtEl>
                                        <p:attrNameLst>
                                          <p:attrName>ppt_y</p:attrName>
                                        </p:attrNameLst>
                                      </p:cBhvr>
                                      <p:tavLst>
                                        <p:tav tm="0">
                                          <p:val>
                                            <p:strVal val="#ppt_y"/>
                                          </p:val>
                                        </p:tav>
                                        <p:tav tm="100000">
                                          <p:val>
                                            <p:strVal val="#ppt_y"/>
                                          </p:val>
                                        </p:tav>
                                      </p:tavLst>
                                    </p:anim>
                                  </p:childTnLst>
                                </p:cTn>
                              </p:par>
                              <p:par>
                                <p:cTn id="45" presetID="2" presetClass="entr" presetSubtype="2" accel="50000" decel="50000" fill="hold" nodeType="withEffect">
                                  <p:stCondLst>
                                    <p:cond delay="0"/>
                                  </p:stCondLst>
                                  <p:childTnLst>
                                    <p:set>
                                      <p:cBhvr>
                                        <p:cTn id="46" dur="1" fill="hold">
                                          <p:stCondLst>
                                            <p:cond delay="0"/>
                                          </p:stCondLst>
                                        </p:cTn>
                                        <p:tgtEl>
                                          <p:spTgt spid="70"/>
                                        </p:tgtEl>
                                        <p:attrNameLst>
                                          <p:attrName>style.visibility</p:attrName>
                                        </p:attrNameLst>
                                      </p:cBhvr>
                                      <p:to>
                                        <p:strVal val="visible"/>
                                      </p:to>
                                    </p:set>
                                    <p:anim calcmode="lin" valueType="num">
                                      <p:cBhvr additive="base">
                                        <p:cTn id="47" dur="500" fill="hold"/>
                                        <p:tgtEl>
                                          <p:spTgt spid="70"/>
                                        </p:tgtEl>
                                        <p:attrNameLst>
                                          <p:attrName>ppt_x</p:attrName>
                                        </p:attrNameLst>
                                      </p:cBhvr>
                                      <p:tavLst>
                                        <p:tav tm="0">
                                          <p:val>
                                            <p:strVal val="1+#ppt_w/2"/>
                                          </p:val>
                                        </p:tav>
                                        <p:tav tm="100000">
                                          <p:val>
                                            <p:strVal val="#ppt_x"/>
                                          </p:val>
                                        </p:tav>
                                      </p:tavLst>
                                    </p:anim>
                                    <p:anim calcmode="lin" valueType="num">
                                      <p:cBhvr additive="base">
                                        <p:cTn id="48" dur="500" fill="hold"/>
                                        <p:tgtEl>
                                          <p:spTgt spid="70"/>
                                        </p:tgtEl>
                                        <p:attrNameLst>
                                          <p:attrName>ppt_y</p:attrName>
                                        </p:attrNameLst>
                                      </p:cBhvr>
                                      <p:tavLst>
                                        <p:tav tm="0">
                                          <p:val>
                                            <p:strVal val="#ppt_y"/>
                                          </p:val>
                                        </p:tav>
                                        <p:tav tm="100000">
                                          <p:val>
                                            <p:strVal val="#ppt_y"/>
                                          </p:val>
                                        </p:tav>
                                      </p:tavLst>
                                    </p:anim>
                                  </p:childTnLst>
                                </p:cTn>
                              </p:par>
                            </p:childTnLst>
                          </p:cTn>
                        </p:par>
                        <p:par>
                          <p:cTn id="49" fill="hold">
                            <p:stCondLst>
                              <p:cond delay="2500"/>
                            </p:stCondLst>
                            <p:childTnLst>
                              <p:par>
                                <p:cTn id="50" presetID="2" presetClass="entr" presetSubtype="2" accel="50000" decel="50000" fill="hold" nodeType="afterEffect">
                                  <p:stCondLst>
                                    <p:cond delay="0"/>
                                  </p:stCondLst>
                                  <p:childTnLst>
                                    <p:set>
                                      <p:cBhvr>
                                        <p:cTn id="51" dur="1" fill="hold">
                                          <p:stCondLst>
                                            <p:cond delay="0"/>
                                          </p:stCondLst>
                                        </p:cTn>
                                        <p:tgtEl>
                                          <p:spTgt spid="38"/>
                                        </p:tgtEl>
                                        <p:attrNameLst>
                                          <p:attrName>style.visibility</p:attrName>
                                        </p:attrNameLst>
                                      </p:cBhvr>
                                      <p:to>
                                        <p:strVal val="visible"/>
                                      </p:to>
                                    </p:set>
                                    <p:anim calcmode="lin" valueType="num">
                                      <p:cBhvr additive="base">
                                        <p:cTn id="52" dur="500" fill="hold"/>
                                        <p:tgtEl>
                                          <p:spTgt spid="38"/>
                                        </p:tgtEl>
                                        <p:attrNameLst>
                                          <p:attrName>ppt_x</p:attrName>
                                        </p:attrNameLst>
                                      </p:cBhvr>
                                      <p:tavLst>
                                        <p:tav tm="0">
                                          <p:val>
                                            <p:strVal val="1+#ppt_w/2"/>
                                          </p:val>
                                        </p:tav>
                                        <p:tav tm="100000">
                                          <p:val>
                                            <p:strVal val="#ppt_x"/>
                                          </p:val>
                                        </p:tav>
                                      </p:tavLst>
                                    </p:anim>
                                    <p:anim calcmode="lin" valueType="num">
                                      <p:cBhvr additive="base">
                                        <p:cTn id="53" dur="500" fill="hold"/>
                                        <p:tgtEl>
                                          <p:spTgt spid="38"/>
                                        </p:tgtEl>
                                        <p:attrNameLst>
                                          <p:attrName>ppt_y</p:attrName>
                                        </p:attrNameLst>
                                      </p:cBhvr>
                                      <p:tavLst>
                                        <p:tav tm="0">
                                          <p:val>
                                            <p:strVal val="#ppt_y"/>
                                          </p:val>
                                        </p:tav>
                                        <p:tav tm="100000">
                                          <p:val>
                                            <p:strVal val="#ppt_y"/>
                                          </p:val>
                                        </p:tav>
                                      </p:tavLst>
                                    </p:anim>
                                  </p:childTnLst>
                                </p:cTn>
                              </p:par>
                              <p:par>
                                <p:cTn id="54" presetID="2" presetClass="entr" presetSubtype="2" accel="50000" decel="50000" fill="hold" nodeType="withEffect">
                                  <p:stCondLst>
                                    <p:cond delay="0"/>
                                  </p:stCondLst>
                                  <p:childTnLst>
                                    <p:set>
                                      <p:cBhvr>
                                        <p:cTn id="55" dur="1" fill="hold">
                                          <p:stCondLst>
                                            <p:cond delay="0"/>
                                          </p:stCondLst>
                                        </p:cTn>
                                        <p:tgtEl>
                                          <p:spTgt spid="73"/>
                                        </p:tgtEl>
                                        <p:attrNameLst>
                                          <p:attrName>style.visibility</p:attrName>
                                        </p:attrNameLst>
                                      </p:cBhvr>
                                      <p:to>
                                        <p:strVal val="visible"/>
                                      </p:to>
                                    </p:set>
                                    <p:anim calcmode="lin" valueType="num">
                                      <p:cBhvr additive="base">
                                        <p:cTn id="56" dur="500" fill="hold"/>
                                        <p:tgtEl>
                                          <p:spTgt spid="73"/>
                                        </p:tgtEl>
                                        <p:attrNameLst>
                                          <p:attrName>ppt_x</p:attrName>
                                        </p:attrNameLst>
                                      </p:cBhvr>
                                      <p:tavLst>
                                        <p:tav tm="0">
                                          <p:val>
                                            <p:strVal val="1+#ppt_w/2"/>
                                          </p:val>
                                        </p:tav>
                                        <p:tav tm="100000">
                                          <p:val>
                                            <p:strVal val="#ppt_x"/>
                                          </p:val>
                                        </p:tav>
                                      </p:tavLst>
                                    </p:anim>
                                    <p:anim calcmode="lin" valueType="num">
                                      <p:cBhvr additive="base">
                                        <p:cTn id="57" dur="500" fill="hold"/>
                                        <p:tgtEl>
                                          <p:spTgt spid="73"/>
                                        </p:tgtEl>
                                        <p:attrNameLst>
                                          <p:attrName>ppt_y</p:attrName>
                                        </p:attrNameLst>
                                      </p:cBhvr>
                                      <p:tavLst>
                                        <p:tav tm="0">
                                          <p:val>
                                            <p:strVal val="#ppt_y"/>
                                          </p:val>
                                        </p:tav>
                                        <p:tav tm="100000">
                                          <p:val>
                                            <p:strVal val="#ppt_y"/>
                                          </p:val>
                                        </p:tav>
                                      </p:tavLst>
                                    </p:anim>
                                  </p:childTnLst>
                                </p:cTn>
                              </p:par>
                            </p:childTnLst>
                          </p:cTn>
                        </p:par>
                        <p:par>
                          <p:cTn id="58" fill="hold">
                            <p:stCondLst>
                              <p:cond delay="3000"/>
                            </p:stCondLst>
                            <p:childTnLst>
                              <p:par>
                                <p:cTn id="59" presetID="18" presetClass="entr" presetSubtype="3" fill="hold" nodeType="afterEffect">
                                  <p:stCondLst>
                                    <p:cond delay="0"/>
                                  </p:stCondLst>
                                  <p:childTnLst>
                                    <p:set>
                                      <p:cBhvr>
                                        <p:cTn id="60" dur="1" fill="hold">
                                          <p:stCondLst>
                                            <p:cond delay="0"/>
                                          </p:stCondLst>
                                        </p:cTn>
                                        <p:tgtEl>
                                          <p:spTgt spid="86"/>
                                        </p:tgtEl>
                                        <p:attrNameLst>
                                          <p:attrName>style.visibility</p:attrName>
                                        </p:attrNameLst>
                                      </p:cBhvr>
                                      <p:to>
                                        <p:strVal val="visible"/>
                                      </p:to>
                                    </p:set>
                                    <p:animEffect transition="in" filter="strips(upRight)">
                                      <p:cBhvr>
                                        <p:cTn id="61" dur="500"/>
                                        <p:tgtEl>
                                          <p:spTgt spid="86"/>
                                        </p:tgtEl>
                                      </p:cBhvr>
                                    </p:animEffect>
                                  </p:childTnLst>
                                </p:cTn>
                              </p:par>
                            </p:childTnLst>
                          </p:cTn>
                        </p:par>
                        <p:par>
                          <p:cTn id="62" fill="hold">
                            <p:stCondLst>
                              <p:cond delay="3500"/>
                            </p:stCondLst>
                            <p:childTnLst>
                              <p:par>
                                <p:cTn id="63" presetID="10" presetClass="entr" presetSubtype="0" fill="hold" grpId="0" nodeType="afterEffect">
                                  <p:stCondLst>
                                    <p:cond delay="0"/>
                                  </p:stCondLst>
                                  <p:childTnLst>
                                    <p:set>
                                      <p:cBhvr>
                                        <p:cTn id="64" dur="1" fill="hold">
                                          <p:stCondLst>
                                            <p:cond delay="0"/>
                                          </p:stCondLst>
                                        </p:cTn>
                                        <p:tgtEl>
                                          <p:spTgt spid="85"/>
                                        </p:tgtEl>
                                        <p:attrNameLst>
                                          <p:attrName>style.visibility</p:attrName>
                                        </p:attrNameLst>
                                      </p:cBhvr>
                                      <p:to>
                                        <p:strVal val="visible"/>
                                      </p:to>
                                    </p:set>
                                    <p:animEffect transition="in" filter="fade">
                                      <p:cBhvr>
                                        <p:cTn id="65"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7"/>
          <p:cNvGrpSpPr/>
          <p:nvPr/>
        </p:nvGrpSpPr>
        <p:grpSpPr>
          <a:xfrm>
            <a:off x="1035711" y="2046433"/>
            <a:ext cx="2261352" cy="3634151"/>
            <a:chOff x="881369" y="1362003"/>
            <a:chExt cx="1696235" cy="2725613"/>
          </a:xfrm>
        </p:grpSpPr>
        <p:sp>
          <p:nvSpPr>
            <p:cNvPr id="7" name="TextBox 6"/>
            <p:cNvSpPr txBox="1"/>
            <p:nvPr/>
          </p:nvSpPr>
          <p:spPr>
            <a:xfrm>
              <a:off x="881369" y="2813278"/>
              <a:ext cx="1596069" cy="438581"/>
            </a:xfrm>
            <a:prstGeom prst="rect">
              <a:avLst/>
            </a:prstGeom>
            <a:noFill/>
          </p:spPr>
          <p:txBody>
            <a:bodyPr wrap="square" lIns="0" tIns="0" rIns="0" bIns="0" rtlCol="0" anchor="ctr">
              <a:spAutoFit/>
            </a:bodyPr>
            <a:lstStyle/>
            <a:p>
              <a:r>
                <a:rPr lang="zh-CN" altLang="en-US" sz="1900" b="1" dirty="0">
                  <a:solidFill>
                    <a:schemeClr val="accent3"/>
                  </a:solidFill>
                  <a:latin typeface="+mn-ea"/>
                </a:rPr>
                <a:t>John doe</a:t>
              </a:r>
              <a:endParaRPr lang="en-US" sz="1900" b="1" dirty="0">
                <a:solidFill>
                  <a:schemeClr val="accent3"/>
                </a:solidFill>
                <a:latin typeface="+mn-ea"/>
              </a:endParaRPr>
            </a:p>
            <a:p>
              <a:r>
                <a:rPr lang="zh-CN" altLang="en-US" sz="1900" b="1" dirty="0">
                  <a:solidFill>
                    <a:schemeClr val="accent3"/>
                  </a:solidFill>
                  <a:latin typeface="+mn-ea"/>
                </a:rPr>
                <a:t>Chief Consultant</a:t>
              </a:r>
              <a:endParaRPr lang="en-US" sz="1900" b="1" dirty="0">
                <a:solidFill>
                  <a:schemeClr val="accent3"/>
                </a:solidFill>
                <a:latin typeface="+mn-ea"/>
              </a:endParaRPr>
            </a:p>
          </p:txBody>
        </p:sp>
        <p:sp>
          <p:nvSpPr>
            <p:cNvPr id="8" name="TextBox 7"/>
            <p:cNvSpPr txBox="1"/>
            <p:nvPr/>
          </p:nvSpPr>
          <p:spPr>
            <a:xfrm>
              <a:off x="881369" y="3395119"/>
              <a:ext cx="1596069" cy="692497"/>
            </a:xfrm>
            <a:prstGeom prst="rect">
              <a:avLst/>
            </a:prstGeom>
            <a:noFill/>
          </p:spPr>
          <p:txBody>
            <a:bodyPr wrap="square" lIns="0" tIns="0" rIns="0" bIns="0" rtlCol="0">
              <a:spAutoFit/>
            </a:bodyPr>
            <a:lstStyle/>
            <a:p>
              <a:pPr defTabSz="1218565">
                <a:spcBef>
                  <a:spcPct val="20000"/>
                </a:spcBef>
                <a:defRPr/>
              </a:pPr>
              <a:r>
                <a:rPr lang="zh-CN" altLang="en-US" sz="1000" dirty="0">
                  <a:solidFill>
                    <a:schemeClr val="tx1">
                      <a:lumMod val="65000"/>
                      <a:lumOff val="35000"/>
                    </a:schemeClr>
                  </a:solidFill>
                  <a:latin typeface="+mn-ea"/>
                </a:rPr>
                <a:t>Add a detailed text description here, suggested to be relevant to the title and in line with the overall language style, the language description as concise and vivid as possible.</a:t>
              </a:r>
              <a:endParaRPr lang="en-US" sz="1000" dirty="0">
                <a:solidFill>
                  <a:schemeClr val="tx1">
                    <a:lumMod val="65000"/>
                    <a:lumOff val="35000"/>
                  </a:schemeClr>
                </a:solidFill>
                <a:latin typeface="+mn-ea"/>
              </a:endParaRPr>
            </a:p>
          </p:txBody>
        </p:sp>
        <p:sp>
          <p:nvSpPr>
            <p:cNvPr id="31" name="Rounded Rectangle 30"/>
            <p:cNvSpPr/>
            <p:nvPr/>
          </p:nvSpPr>
          <p:spPr>
            <a:xfrm>
              <a:off x="881369" y="1362003"/>
              <a:ext cx="1425270" cy="1354390"/>
            </a:xfrm>
            <a:prstGeom prst="roundRect">
              <a:avLst>
                <a:gd name="adj" fmla="val 9356"/>
              </a:avLst>
            </a:prstGeom>
            <a:blipFill dpi="0" rotWithShape="1">
              <a:blip r:embed="rId3" cstate="print"/>
              <a:srcRect/>
              <a:tile tx="0" ty="0" sx="100000" sy="100000" flip="none" algn="tl"/>
            </a:blip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32" name="Oval 31"/>
            <p:cNvSpPr/>
            <p:nvPr/>
          </p:nvSpPr>
          <p:spPr>
            <a:xfrm>
              <a:off x="1890814" y="2353214"/>
              <a:ext cx="686790" cy="686790"/>
            </a:xfrm>
            <a:prstGeom prst="ellipse">
              <a:avLst/>
            </a:prstGeom>
            <a:solidFill>
              <a:schemeClr val="tx2">
                <a:lumMod val="75000"/>
              </a:schemeClr>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00" dirty="0">
                <a:solidFill>
                  <a:schemeClr val="bg1"/>
                </a:solidFill>
                <a:latin typeface="+mn-ea"/>
              </a:endParaRPr>
            </a:p>
          </p:txBody>
        </p:sp>
      </p:grpSp>
      <p:grpSp>
        <p:nvGrpSpPr>
          <p:cNvPr id="9" name="Group 105"/>
          <p:cNvGrpSpPr/>
          <p:nvPr/>
        </p:nvGrpSpPr>
        <p:grpSpPr>
          <a:xfrm>
            <a:off x="3569939" y="1912665"/>
            <a:ext cx="3302371" cy="1461130"/>
            <a:chOff x="2728576" y="1324944"/>
            <a:chExt cx="2477101" cy="1095847"/>
          </a:xfrm>
        </p:grpSpPr>
        <p:sp>
          <p:nvSpPr>
            <p:cNvPr id="86" name="TextBox 85"/>
            <p:cNvSpPr txBox="1"/>
            <p:nvPr/>
          </p:nvSpPr>
          <p:spPr>
            <a:xfrm>
              <a:off x="2728576" y="1670586"/>
              <a:ext cx="2477101" cy="750205"/>
            </a:xfrm>
            <a:prstGeom prst="rect">
              <a:avLst/>
            </a:prstGeom>
            <a:noFill/>
          </p:spPr>
          <p:txBody>
            <a:bodyPr wrap="square" lIns="0" tIns="0" rIns="0" bIns="0" rtlCol="0" anchor="t">
              <a:spAutoFit/>
            </a:bodyPr>
            <a:lstStyle/>
            <a:p>
              <a:r>
                <a:rPr lang="zh-CN" altLang="en-US" sz="1300" dirty="0">
                  <a:solidFill>
                    <a:schemeClr val="tx1">
                      <a:lumMod val="65000"/>
                      <a:lumOff val="35000"/>
                    </a:schemeClr>
                  </a:solidFill>
                  <a:latin typeface="+mn-ea"/>
                </a:rPr>
                <a:t>Add a detailed text description here, suggested to be relevant to the title and in line with the overall language style, the language description as concise and vivid as possible.</a:t>
              </a:r>
            </a:p>
            <a:p>
              <a:endParaRPr lang="zh-CN" altLang="en-US" sz="1300" dirty="0">
                <a:solidFill>
                  <a:schemeClr val="tx1">
                    <a:lumMod val="65000"/>
                    <a:lumOff val="35000"/>
                  </a:schemeClr>
                </a:solidFill>
                <a:latin typeface="+mn-ea"/>
              </a:endParaRPr>
            </a:p>
            <a:p>
              <a:r>
                <a:rPr lang="zh-CN" altLang="en-US" sz="1300" dirty="0">
                  <a:solidFill>
                    <a:schemeClr val="tx1">
                      <a:lumMod val="65000"/>
                      <a:lumOff val="35000"/>
                    </a:schemeClr>
                  </a:solidFill>
                  <a:latin typeface="+mn-ea"/>
                </a:rPr>
                <a:t>Add a detailed text description here, suggested to be relevant to the title and in line with the overall language style, the language description as concise and vivid as possible.</a:t>
              </a:r>
            </a:p>
          </p:txBody>
        </p:sp>
        <p:sp>
          <p:nvSpPr>
            <p:cNvPr id="87" name="Rectangle 86"/>
            <p:cNvSpPr/>
            <p:nvPr/>
          </p:nvSpPr>
          <p:spPr>
            <a:xfrm>
              <a:off x="2728576" y="1324944"/>
              <a:ext cx="820738" cy="246221"/>
            </a:xfrm>
            <a:prstGeom prst="rect">
              <a:avLst/>
            </a:prstGeom>
          </p:spPr>
          <p:txBody>
            <a:bodyPr wrap="none" lIns="0" tIns="0" rIns="0" bIns="0" anchor="ctr">
              <a:spAutoFit/>
            </a:bodyPr>
            <a:lstStyle/>
            <a:p>
              <a:r>
                <a:rPr lang="zh-CN" altLang="en-US" sz="2100" b="1" dirty="0">
                  <a:solidFill>
                    <a:schemeClr val="accent1"/>
                  </a:solidFill>
                  <a:latin typeface="+mn-ea"/>
                </a:rPr>
                <a:t>Personal profiles</a:t>
              </a:r>
              <a:endParaRPr lang="en-US" sz="2100" b="1" dirty="0">
                <a:solidFill>
                  <a:schemeClr val="accent1"/>
                </a:solidFill>
                <a:latin typeface="+mn-ea"/>
              </a:endParaRPr>
            </a:p>
          </p:txBody>
        </p:sp>
      </p:grpSp>
      <p:grpSp>
        <p:nvGrpSpPr>
          <p:cNvPr id="33" name="Group 32"/>
          <p:cNvGrpSpPr/>
          <p:nvPr/>
        </p:nvGrpSpPr>
        <p:grpSpPr>
          <a:xfrm>
            <a:off x="7033338" y="1912666"/>
            <a:ext cx="4131418" cy="2652615"/>
            <a:chOff x="5275094" y="1324944"/>
            <a:chExt cx="3098967" cy="1989461"/>
          </a:xfrm>
        </p:grpSpPr>
        <p:grpSp>
          <p:nvGrpSpPr>
            <p:cNvPr id="5" name="Group 104"/>
            <p:cNvGrpSpPr/>
            <p:nvPr/>
          </p:nvGrpSpPr>
          <p:grpSpPr>
            <a:xfrm>
              <a:off x="5286904" y="1713306"/>
              <a:ext cx="3087157" cy="230428"/>
              <a:chOff x="5286904" y="1650039"/>
              <a:chExt cx="3087157" cy="230428"/>
            </a:xfrm>
          </p:grpSpPr>
          <p:sp>
            <p:nvSpPr>
              <p:cNvPr id="75" name="Rectangle 74"/>
              <p:cNvSpPr/>
              <p:nvPr/>
            </p:nvSpPr>
            <p:spPr>
              <a:xfrm rot="10800000">
                <a:off x="5286904" y="1650039"/>
                <a:ext cx="3087157" cy="2304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2400" dirty="0">
                  <a:latin typeface="+mn-ea"/>
                </a:endParaRPr>
              </a:p>
            </p:txBody>
          </p:sp>
          <p:sp>
            <p:nvSpPr>
              <p:cNvPr id="76" name="Rectangle 75"/>
              <p:cNvSpPr/>
              <p:nvPr/>
            </p:nvSpPr>
            <p:spPr>
              <a:xfrm>
                <a:off x="5286911" y="1650039"/>
                <a:ext cx="2351823" cy="23042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0" bIns="0" rtlCol="0" anchor="ctr" anchorCtr="0"/>
              <a:lstStyle/>
              <a:p>
                <a:r>
                  <a:rPr lang="zh-CN" altLang="en-US" sz="1600" dirty="0">
                    <a:solidFill>
                      <a:schemeClr val="bg1"/>
                    </a:solidFill>
                    <a:latin typeface="+mn-ea"/>
                  </a:rPr>
                  <a:t>Professional skills </a:t>
                </a:r>
                <a:r>
                  <a:rPr lang="en-US" sz="1600" dirty="0">
                    <a:solidFill>
                      <a:schemeClr val="bg1"/>
                    </a:solidFill>
                    <a:latin typeface="+mn-ea"/>
                  </a:rPr>
                  <a:t>01 80%</a:t>
                </a:r>
              </a:p>
            </p:txBody>
          </p:sp>
        </p:grpSp>
        <p:sp>
          <p:nvSpPr>
            <p:cNvPr id="88" name="Rectangle 87"/>
            <p:cNvSpPr/>
            <p:nvPr/>
          </p:nvSpPr>
          <p:spPr>
            <a:xfrm>
              <a:off x="5297423" y="1324944"/>
              <a:ext cx="820738" cy="246221"/>
            </a:xfrm>
            <a:prstGeom prst="rect">
              <a:avLst/>
            </a:prstGeom>
          </p:spPr>
          <p:txBody>
            <a:bodyPr wrap="none" lIns="0" tIns="0" rIns="0" bIns="0" anchor="ctr">
              <a:spAutoFit/>
            </a:bodyPr>
            <a:lstStyle/>
            <a:p>
              <a:r>
                <a:rPr lang="zh-CN" altLang="en-US" sz="2100" b="1" dirty="0">
                  <a:solidFill>
                    <a:schemeClr val="tx2">
                      <a:lumMod val="75000"/>
                    </a:schemeClr>
                  </a:solidFill>
                  <a:latin typeface="+mn-ea"/>
                </a:rPr>
                <a:t>Work experience</a:t>
              </a:r>
              <a:endParaRPr lang="en-US" sz="2100" b="1" dirty="0">
                <a:solidFill>
                  <a:schemeClr val="tx2">
                    <a:lumMod val="75000"/>
                  </a:schemeClr>
                </a:solidFill>
                <a:latin typeface="+mn-ea"/>
              </a:endParaRPr>
            </a:p>
          </p:txBody>
        </p:sp>
        <p:grpSp>
          <p:nvGrpSpPr>
            <p:cNvPr id="10" name="Group 103"/>
            <p:cNvGrpSpPr/>
            <p:nvPr/>
          </p:nvGrpSpPr>
          <p:grpSpPr>
            <a:xfrm>
              <a:off x="5286904" y="2170195"/>
              <a:ext cx="3087157" cy="230429"/>
              <a:chOff x="5286904" y="2122785"/>
              <a:chExt cx="3087157" cy="230429"/>
            </a:xfrm>
          </p:grpSpPr>
          <p:sp>
            <p:nvSpPr>
              <p:cNvPr id="90" name="Rectangle 89"/>
              <p:cNvSpPr/>
              <p:nvPr/>
            </p:nvSpPr>
            <p:spPr>
              <a:xfrm rot="10800000">
                <a:off x="5286904" y="2122786"/>
                <a:ext cx="3087157" cy="2304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2400" dirty="0">
                  <a:latin typeface="+mn-ea"/>
                </a:endParaRPr>
              </a:p>
            </p:txBody>
          </p:sp>
          <p:sp>
            <p:nvSpPr>
              <p:cNvPr id="91" name="Rectangle 90"/>
              <p:cNvSpPr/>
              <p:nvPr/>
            </p:nvSpPr>
            <p:spPr>
              <a:xfrm>
                <a:off x="5286911" y="2122785"/>
                <a:ext cx="1819797" cy="2304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0" bIns="0" rtlCol="0" anchor="ctr" anchorCtr="0"/>
              <a:lstStyle/>
              <a:p>
                <a:r>
                  <a:rPr lang="zh-CN" altLang="en-US" sz="1400" dirty="0">
                    <a:solidFill>
                      <a:schemeClr val="bg1"/>
                    </a:solidFill>
                    <a:latin typeface="+mn-ea"/>
                  </a:rPr>
                  <a:t>Professional skills </a:t>
                </a:r>
                <a:r>
                  <a:rPr lang="en-US" sz="1400" dirty="0">
                    <a:solidFill>
                      <a:schemeClr val="bg1"/>
                    </a:solidFill>
                    <a:latin typeface="+mn-ea"/>
                  </a:rPr>
                  <a:t> 02 60%</a:t>
                </a:r>
              </a:p>
            </p:txBody>
          </p:sp>
        </p:grpSp>
        <p:grpSp>
          <p:nvGrpSpPr>
            <p:cNvPr id="11" name="Group 102"/>
            <p:cNvGrpSpPr/>
            <p:nvPr/>
          </p:nvGrpSpPr>
          <p:grpSpPr>
            <a:xfrm>
              <a:off x="5286904" y="2627085"/>
              <a:ext cx="3087157" cy="230429"/>
              <a:chOff x="5286904" y="2613366"/>
              <a:chExt cx="3087157" cy="230429"/>
            </a:xfrm>
          </p:grpSpPr>
          <p:sp>
            <p:nvSpPr>
              <p:cNvPr id="92" name="Rectangle 91"/>
              <p:cNvSpPr/>
              <p:nvPr/>
            </p:nvSpPr>
            <p:spPr>
              <a:xfrm rot="10800000">
                <a:off x="5286904" y="2613367"/>
                <a:ext cx="3087157" cy="2304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2400" dirty="0">
                  <a:latin typeface="+mn-ea"/>
                </a:endParaRPr>
              </a:p>
            </p:txBody>
          </p:sp>
          <p:sp>
            <p:nvSpPr>
              <p:cNvPr id="93" name="Rectangle 92"/>
              <p:cNvSpPr/>
              <p:nvPr/>
            </p:nvSpPr>
            <p:spPr>
              <a:xfrm>
                <a:off x="5286911" y="2613366"/>
                <a:ext cx="2107831" cy="2304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0" bIns="0" rtlCol="0" anchor="ctr" anchorCtr="0"/>
              <a:lstStyle/>
              <a:p>
                <a:r>
                  <a:rPr lang="zh-CN" altLang="en-US" sz="1600" dirty="0">
                    <a:solidFill>
                      <a:schemeClr val="bg1"/>
                    </a:solidFill>
                    <a:latin typeface="+mn-ea"/>
                  </a:rPr>
                  <a:t>Professional skills </a:t>
                </a:r>
                <a:r>
                  <a:rPr lang="en-US" sz="1600" dirty="0">
                    <a:solidFill>
                      <a:schemeClr val="bg1"/>
                    </a:solidFill>
                    <a:latin typeface="+mn-ea"/>
                  </a:rPr>
                  <a:t> 01 70%</a:t>
                </a:r>
              </a:p>
            </p:txBody>
          </p:sp>
        </p:grpSp>
        <p:grpSp>
          <p:nvGrpSpPr>
            <p:cNvPr id="12" name="Group 101"/>
            <p:cNvGrpSpPr/>
            <p:nvPr/>
          </p:nvGrpSpPr>
          <p:grpSpPr>
            <a:xfrm>
              <a:off x="5275094" y="3083976"/>
              <a:ext cx="3087157" cy="230429"/>
              <a:chOff x="5275094" y="3106125"/>
              <a:chExt cx="3087157" cy="230429"/>
            </a:xfrm>
          </p:grpSpPr>
          <p:sp>
            <p:nvSpPr>
              <p:cNvPr id="94" name="Rectangle 93"/>
              <p:cNvSpPr/>
              <p:nvPr/>
            </p:nvSpPr>
            <p:spPr>
              <a:xfrm rot="10800000">
                <a:off x="5275094" y="3106126"/>
                <a:ext cx="3087157" cy="2304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2400" dirty="0">
                  <a:latin typeface="+mn-ea"/>
                </a:endParaRPr>
              </a:p>
            </p:txBody>
          </p:sp>
          <p:sp>
            <p:nvSpPr>
              <p:cNvPr id="95" name="Rectangle 94"/>
              <p:cNvSpPr/>
              <p:nvPr/>
            </p:nvSpPr>
            <p:spPr>
              <a:xfrm>
                <a:off x="5275102" y="3106125"/>
                <a:ext cx="2753318" cy="23042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0" bIns="0" rtlCol="0" anchor="ctr" anchorCtr="0"/>
              <a:lstStyle/>
              <a:p>
                <a:r>
                  <a:rPr lang="zh-CN" altLang="en-US" sz="1600" dirty="0">
                    <a:solidFill>
                      <a:schemeClr val="bg1"/>
                    </a:solidFill>
                    <a:latin typeface="+mn-ea"/>
                  </a:rPr>
                  <a:t>Professional skills </a:t>
                </a:r>
                <a:r>
                  <a:rPr lang="en-US" sz="1600" dirty="0">
                    <a:solidFill>
                      <a:schemeClr val="bg1"/>
                    </a:solidFill>
                    <a:latin typeface="+mn-ea"/>
                  </a:rPr>
                  <a:t> 01 90%</a:t>
                </a:r>
              </a:p>
            </p:txBody>
          </p:sp>
        </p:grpSp>
      </p:grpSp>
      <p:grpSp>
        <p:nvGrpSpPr>
          <p:cNvPr id="13" name="Group 99"/>
          <p:cNvGrpSpPr/>
          <p:nvPr/>
        </p:nvGrpSpPr>
        <p:grpSpPr>
          <a:xfrm>
            <a:off x="3670238" y="5047989"/>
            <a:ext cx="2872862" cy="608483"/>
            <a:chOff x="5666533" y="3551069"/>
            <a:chExt cx="2154927" cy="456362"/>
          </a:xfrm>
        </p:grpSpPr>
        <p:sp>
          <p:nvSpPr>
            <p:cNvPr id="96" name="Oval 95"/>
            <p:cNvSpPr/>
            <p:nvPr/>
          </p:nvSpPr>
          <p:spPr>
            <a:xfrm>
              <a:off x="5666533" y="3551069"/>
              <a:ext cx="456362" cy="456362"/>
            </a:xfrm>
            <a:prstGeom prst="ellipse">
              <a:avLst/>
            </a:prstGeom>
            <a:solidFill>
              <a:schemeClr val="tx2">
                <a:lumMod val="75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latin typeface="+mn-ea"/>
              </a:endParaRPr>
            </a:p>
          </p:txBody>
        </p:sp>
        <p:sp>
          <p:nvSpPr>
            <p:cNvPr id="97" name="Oval 96"/>
            <p:cNvSpPr/>
            <p:nvPr/>
          </p:nvSpPr>
          <p:spPr>
            <a:xfrm>
              <a:off x="6232721" y="3551069"/>
              <a:ext cx="456362" cy="456362"/>
            </a:xfrm>
            <a:prstGeom prst="ellipse">
              <a:avLst/>
            </a:prstGeom>
            <a:solidFill>
              <a:schemeClr val="accent2"/>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latin typeface="+mn-ea"/>
              </a:endParaRPr>
            </a:p>
          </p:txBody>
        </p:sp>
        <p:sp>
          <p:nvSpPr>
            <p:cNvPr id="98" name="Oval 97"/>
            <p:cNvSpPr/>
            <p:nvPr/>
          </p:nvSpPr>
          <p:spPr>
            <a:xfrm>
              <a:off x="6798909" y="3551069"/>
              <a:ext cx="456362" cy="456362"/>
            </a:xfrm>
            <a:prstGeom prst="ellipse">
              <a:avLst/>
            </a:prstGeom>
            <a:solidFill>
              <a:schemeClr val="accent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tIns="18288" bIns="45720" rtlCol="0" anchor="ctr"/>
            <a:lstStyle/>
            <a:p>
              <a:pPr algn="ctr"/>
              <a:endParaRPr lang="en-US" sz="2400" dirty="0">
                <a:solidFill>
                  <a:schemeClr val="bg1"/>
                </a:solidFill>
                <a:latin typeface="+mn-ea"/>
              </a:endParaRPr>
            </a:p>
          </p:txBody>
        </p:sp>
        <p:sp>
          <p:nvSpPr>
            <p:cNvPr id="99" name="Oval 98"/>
            <p:cNvSpPr/>
            <p:nvPr/>
          </p:nvSpPr>
          <p:spPr>
            <a:xfrm>
              <a:off x="7365098" y="3551069"/>
              <a:ext cx="456362" cy="456362"/>
            </a:xfrm>
            <a:prstGeom prst="ellipse">
              <a:avLst/>
            </a:prstGeom>
            <a:solidFill>
              <a:schemeClr val="accent3"/>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latin typeface="+mn-ea"/>
              </a:endParaRPr>
            </a:p>
          </p:txBody>
        </p:sp>
      </p:grpSp>
      <p:sp>
        <p:nvSpPr>
          <p:cNvPr id="101" name="TextBox 100"/>
          <p:cNvSpPr txBox="1"/>
          <p:nvPr/>
        </p:nvSpPr>
        <p:spPr>
          <a:xfrm>
            <a:off x="7017593" y="4835735"/>
            <a:ext cx="4131418" cy="400110"/>
          </a:xfrm>
          <a:prstGeom prst="rect">
            <a:avLst/>
          </a:prstGeom>
          <a:noFill/>
        </p:spPr>
        <p:txBody>
          <a:bodyPr wrap="square" lIns="0" tIns="0" rIns="0" bIns="0" rtlCol="0" anchor="t">
            <a:spAutoFit/>
          </a:bodyPr>
          <a:lstStyle/>
          <a:p>
            <a:pPr algn="just"/>
            <a:r>
              <a:rPr lang="zh-CN" altLang="en-US" sz="1300" dirty="0">
                <a:solidFill>
                  <a:schemeClr val="tx1">
                    <a:lumMod val="65000"/>
                    <a:lumOff val="35000"/>
                  </a:schemeClr>
                </a:solidFill>
                <a:latin typeface="+mn-ea"/>
              </a:rPr>
              <a:t>Add a detailed text description here, suggested to be relevant to the title and in line with the overall language style, the language description as concise and vivid as possible.</a:t>
            </a:r>
          </a:p>
        </p:txBody>
      </p:sp>
      <p:sp>
        <p:nvSpPr>
          <p:cNvPr id="37" name="Freeform 5"/>
          <p:cNvSpPr/>
          <p:nvPr/>
        </p:nvSpPr>
        <p:spPr bwMode="auto">
          <a:xfrm>
            <a:off x="5349870" y="5218920"/>
            <a:ext cx="268414" cy="274840"/>
          </a:xfrm>
          <a:custGeom>
            <a:avLst/>
            <a:gdLst>
              <a:gd name="T0" fmla="*/ 70 w 504"/>
              <a:gd name="T1" fmla="*/ 215 h 516"/>
              <a:gd name="T2" fmla="*/ 81 w 504"/>
              <a:gd name="T3" fmla="*/ 187 h 516"/>
              <a:gd name="T4" fmla="*/ 87 w 504"/>
              <a:gd name="T5" fmla="*/ 165 h 516"/>
              <a:gd name="T6" fmla="*/ 92 w 504"/>
              <a:gd name="T7" fmla="*/ 131 h 516"/>
              <a:gd name="T8" fmla="*/ 107 w 504"/>
              <a:gd name="T9" fmla="*/ 94 h 516"/>
              <a:gd name="T10" fmla="*/ 129 w 504"/>
              <a:gd name="T11" fmla="*/ 60 h 516"/>
              <a:gd name="T12" fmla="*/ 167 w 504"/>
              <a:gd name="T13" fmla="*/ 26 h 516"/>
              <a:gd name="T14" fmla="*/ 210 w 504"/>
              <a:gd name="T15" fmla="*/ 7 h 516"/>
              <a:gd name="T16" fmla="*/ 262 w 504"/>
              <a:gd name="T17" fmla="*/ 0 h 516"/>
              <a:gd name="T18" fmla="*/ 317 w 504"/>
              <a:gd name="T19" fmla="*/ 6 h 516"/>
              <a:gd name="T20" fmla="*/ 368 w 504"/>
              <a:gd name="T21" fmla="*/ 26 h 516"/>
              <a:gd name="T22" fmla="*/ 399 w 504"/>
              <a:gd name="T23" fmla="*/ 51 h 516"/>
              <a:gd name="T24" fmla="*/ 423 w 504"/>
              <a:gd name="T25" fmla="*/ 87 h 516"/>
              <a:gd name="T26" fmla="*/ 436 w 504"/>
              <a:gd name="T27" fmla="*/ 126 h 516"/>
              <a:gd name="T28" fmla="*/ 444 w 504"/>
              <a:gd name="T29" fmla="*/ 168 h 516"/>
              <a:gd name="T30" fmla="*/ 458 w 504"/>
              <a:gd name="T31" fmla="*/ 197 h 516"/>
              <a:gd name="T32" fmla="*/ 459 w 504"/>
              <a:gd name="T33" fmla="*/ 219 h 516"/>
              <a:gd name="T34" fmla="*/ 463 w 504"/>
              <a:gd name="T35" fmla="*/ 246 h 516"/>
              <a:gd name="T36" fmla="*/ 489 w 504"/>
              <a:gd name="T37" fmla="*/ 293 h 516"/>
              <a:gd name="T38" fmla="*/ 501 w 504"/>
              <a:gd name="T39" fmla="*/ 331 h 516"/>
              <a:gd name="T40" fmla="*/ 501 w 504"/>
              <a:gd name="T41" fmla="*/ 372 h 516"/>
              <a:gd name="T42" fmla="*/ 493 w 504"/>
              <a:gd name="T43" fmla="*/ 396 h 516"/>
              <a:gd name="T44" fmla="*/ 482 w 504"/>
              <a:gd name="T45" fmla="*/ 403 h 516"/>
              <a:gd name="T46" fmla="*/ 471 w 504"/>
              <a:gd name="T47" fmla="*/ 397 h 516"/>
              <a:gd name="T48" fmla="*/ 455 w 504"/>
              <a:gd name="T49" fmla="*/ 368 h 516"/>
              <a:gd name="T50" fmla="*/ 444 w 504"/>
              <a:gd name="T51" fmla="*/ 388 h 516"/>
              <a:gd name="T52" fmla="*/ 421 w 504"/>
              <a:gd name="T53" fmla="*/ 427 h 516"/>
              <a:gd name="T54" fmla="*/ 442 w 504"/>
              <a:gd name="T55" fmla="*/ 448 h 516"/>
              <a:gd name="T56" fmla="*/ 460 w 504"/>
              <a:gd name="T57" fmla="*/ 467 h 516"/>
              <a:gd name="T58" fmla="*/ 460 w 504"/>
              <a:gd name="T59" fmla="*/ 481 h 516"/>
              <a:gd name="T60" fmla="*/ 448 w 504"/>
              <a:gd name="T61" fmla="*/ 496 h 516"/>
              <a:gd name="T62" fmla="*/ 419 w 504"/>
              <a:gd name="T63" fmla="*/ 508 h 516"/>
              <a:gd name="T64" fmla="*/ 372 w 504"/>
              <a:gd name="T65" fmla="*/ 513 h 516"/>
              <a:gd name="T66" fmla="*/ 317 w 504"/>
              <a:gd name="T67" fmla="*/ 506 h 516"/>
              <a:gd name="T68" fmla="*/ 276 w 504"/>
              <a:gd name="T69" fmla="*/ 494 h 516"/>
              <a:gd name="T70" fmla="*/ 248 w 504"/>
              <a:gd name="T71" fmla="*/ 495 h 516"/>
              <a:gd name="T72" fmla="*/ 209 w 504"/>
              <a:gd name="T73" fmla="*/ 512 h 516"/>
              <a:gd name="T74" fmla="*/ 172 w 504"/>
              <a:gd name="T75" fmla="*/ 516 h 516"/>
              <a:gd name="T76" fmla="*/ 110 w 504"/>
              <a:gd name="T77" fmla="*/ 512 h 516"/>
              <a:gd name="T78" fmla="*/ 74 w 504"/>
              <a:gd name="T79" fmla="*/ 499 h 516"/>
              <a:gd name="T80" fmla="*/ 63 w 504"/>
              <a:gd name="T81" fmla="*/ 487 h 516"/>
              <a:gd name="T82" fmla="*/ 61 w 504"/>
              <a:gd name="T83" fmla="*/ 471 h 516"/>
              <a:gd name="T84" fmla="*/ 66 w 504"/>
              <a:gd name="T85" fmla="*/ 454 h 516"/>
              <a:gd name="T86" fmla="*/ 80 w 504"/>
              <a:gd name="T87" fmla="*/ 444 h 516"/>
              <a:gd name="T88" fmla="*/ 103 w 504"/>
              <a:gd name="T89" fmla="*/ 439 h 516"/>
              <a:gd name="T90" fmla="*/ 96 w 504"/>
              <a:gd name="T91" fmla="*/ 430 h 516"/>
              <a:gd name="T92" fmla="*/ 69 w 504"/>
              <a:gd name="T93" fmla="*/ 400 h 516"/>
              <a:gd name="T94" fmla="*/ 55 w 504"/>
              <a:gd name="T95" fmla="*/ 368 h 516"/>
              <a:gd name="T96" fmla="*/ 50 w 504"/>
              <a:gd name="T97" fmla="*/ 361 h 516"/>
              <a:gd name="T98" fmla="*/ 42 w 504"/>
              <a:gd name="T99" fmla="*/ 376 h 516"/>
              <a:gd name="T100" fmla="*/ 22 w 504"/>
              <a:gd name="T101" fmla="*/ 395 h 516"/>
              <a:gd name="T102" fmla="*/ 8 w 504"/>
              <a:gd name="T103" fmla="*/ 396 h 516"/>
              <a:gd name="T104" fmla="*/ 1 w 504"/>
              <a:gd name="T105" fmla="*/ 374 h 516"/>
              <a:gd name="T106" fmla="*/ 3 w 504"/>
              <a:gd name="T107" fmla="*/ 332 h 516"/>
              <a:gd name="T108" fmla="*/ 18 w 504"/>
              <a:gd name="T109" fmla="*/ 293 h 516"/>
              <a:gd name="T110" fmla="*/ 46 w 504"/>
              <a:gd name="T111" fmla="*/ 254 h 516"/>
              <a:gd name="T112" fmla="*/ 72 w 504"/>
              <a:gd name="T113" fmla="*/ 232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04" h="516">
                <a:moveTo>
                  <a:pt x="72" y="232"/>
                </a:moveTo>
                <a:lnTo>
                  <a:pt x="71" y="229"/>
                </a:lnTo>
                <a:lnTo>
                  <a:pt x="70" y="225"/>
                </a:lnTo>
                <a:lnTo>
                  <a:pt x="70" y="223"/>
                </a:lnTo>
                <a:lnTo>
                  <a:pt x="70" y="221"/>
                </a:lnTo>
                <a:lnTo>
                  <a:pt x="70" y="217"/>
                </a:lnTo>
                <a:lnTo>
                  <a:pt x="70" y="215"/>
                </a:lnTo>
                <a:lnTo>
                  <a:pt x="71" y="211"/>
                </a:lnTo>
                <a:lnTo>
                  <a:pt x="72" y="207"/>
                </a:lnTo>
                <a:lnTo>
                  <a:pt x="73" y="203"/>
                </a:lnTo>
                <a:lnTo>
                  <a:pt x="74" y="199"/>
                </a:lnTo>
                <a:lnTo>
                  <a:pt x="78" y="195"/>
                </a:lnTo>
                <a:lnTo>
                  <a:pt x="81" y="190"/>
                </a:lnTo>
                <a:lnTo>
                  <a:pt x="81" y="187"/>
                </a:lnTo>
                <a:lnTo>
                  <a:pt x="81" y="184"/>
                </a:lnTo>
                <a:lnTo>
                  <a:pt x="81" y="180"/>
                </a:lnTo>
                <a:lnTo>
                  <a:pt x="83" y="176"/>
                </a:lnTo>
                <a:lnTo>
                  <a:pt x="84" y="171"/>
                </a:lnTo>
                <a:lnTo>
                  <a:pt x="85" y="169"/>
                </a:lnTo>
                <a:lnTo>
                  <a:pt x="86" y="167"/>
                </a:lnTo>
                <a:lnTo>
                  <a:pt x="87" y="165"/>
                </a:lnTo>
                <a:lnTo>
                  <a:pt x="89" y="163"/>
                </a:lnTo>
                <a:lnTo>
                  <a:pt x="89" y="159"/>
                </a:lnTo>
                <a:lnTo>
                  <a:pt x="89" y="156"/>
                </a:lnTo>
                <a:lnTo>
                  <a:pt x="89" y="151"/>
                </a:lnTo>
                <a:lnTo>
                  <a:pt x="90" y="146"/>
                </a:lnTo>
                <a:lnTo>
                  <a:pt x="91" y="140"/>
                </a:lnTo>
                <a:lnTo>
                  <a:pt x="92" y="131"/>
                </a:lnTo>
                <a:lnTo>
                  <a:pt x="94" y="123"/>
                </a:lnTo>
                <a:lnTo>
                  <a:pt x="96" y="119"/>
                </a:lnTo>
                <a:lnTo>
                  <a:pt x="98" y="114"/>
                </a:lnTo>
                <a:lnTo>
                  <a:pt x="99" y="109"/>
                </a:lnTo>
                <a:lnTo>
                  <a:pt x="102" y="104"/>
                </a:lnTo>
                <a:lnTo>
                  <a:pt x="105" y="99"/>
                </a:lnTo>
                <a:lnTo>
                  <a:pt x="107" y="94"/>
                </a:lnTo>
                <a:lnTo>
                  <a:pt x="110" y="89"/>
                </a:lnTo>
                <a:lnTo>
                  <a:pt x="114" y="83"/>
                </a:lnTo>
                <a:lnTo>
                  <a:pt x="115" y="80"/>
                </a:lnTo>
                <a:lnTo>
                  <a:pt x="117" y="77"/>
                </a:lnTo>
                <a:lnTo>
                  <a:pt x="121" y="72"/>
                </a:lnTo>
                <a:lnTo>
                  <a:pt x="125" y="66"/>
                </a:lnTo>
                <a:lnTo>
                  <a:pt x="129" y="60"/>
                </a:lnTo>
                <a:lnTo>
                  <a:pt x="135" y="54"/>
                </a:lnTo>
                <a:lnTo>
                  <a:pt x="140" y="49"/>
                </a:lnTo>
                <a:lnTo>
                  <a:pt x="145" y="44"/>
                </a:lnTo>
                <a:lnTo>
                  <a:pt x="152" y="38"/>
                </a:lnTo>
                <a:lnTo>
                  <a:pt x="156" y="33"/>
                </a:lnTo>
                <a:lnTo>
                  <a:pt x="162" y="29"/>
                </a:lnTo>
                <a:lnTo>
                  <a:pt x="167" y="26"/>
                </a:lnTo>
                <a:lnTo>
                  <a:pt x="172" y="22"/>
                </a:lnTo>
                <a:lnTo>
                  <a:pt x="178" y="19"/>
                </a:lnTo>
                <a:lnTo>
                  <a:pt x="184" y="17"/>
                </a:lnTo>
                <a:lnTo>
                  <a:pt x="191" y="14"/>
                </a:lnTo>
                <a:lnTo>
                  <a:pt x="197" y="12"/>
                </a:lnTo>
                <a:lnTo>
                  <a:pt x="204" y="9"/>
                </a:lnTo>
                <a:lnTo>
                  <a:pt x="210" y="7"/>
                </a:lnTo>
                <a:lnTo>
                  <a:pt x="217" y="5"/>
                </a:lnTo>
                <a:lnTo>
                  <a:pt x="225" y="4"/>
                </a:lnTo>
                <a:lnTo>
                  <a:pt x="232" y="2"/>
                </a:lnTo>
                <a:lnTo>
                  <a:pt x="240" y="2"/>
                </a:lnTo>
                <a:lnTo>
                  <a:pt x="248" y="1"/>
                </a:lnTo>
                <a:lnTo>
                  <a:pt x="255" y="0"/>
                </a:lnTo>
                <a:lnTo>
                  <a:pt x="262" y="0"/>
                </a:lnTo>
                <a:lnTo>
                  <a:pt x="270" y="0"/>
                </a:lnTo>
                <a:lnTo>
                  <a:pt x="279" y="0"/>
                </a:lnTo>
                <a:lnTo>
                  <a:pt x="286" y="1"/>
                </a:lnTo>
                <a:lnTo>
                  <a:pt x="294" y="2"/>
                </a:lnTo>
                <a:lnTo>
                  <a:pt x="301" y="3"/>
                </a:lnTo>
                <a:lnTo>
                  <a:pt x="309" y="4"/>
                </a:lnTo>
                <a:lnTo>
                  <a:pt x="317" y="6"/>
                </a:lnTo>
                <a:lnTo>
                  <a:pt x="324" y="8"/>
                </a:lnTo>
                <a:lnTo>
                  <a:pt x="333" y="10"/>
                </a:lnTo>
                <a:lnTo>
                  <a:pt x="340" y="13"/>
                </a:lnTo>
                <a:lnTo>
                  <a:pt x="347" y="16"/>
                </a:lnTo>
                <a:lnTo>
                  <a:pt x="354" y="19"/>
                </a:lnTo>
                <a:lnTo>
                  <a:pt x="361" y="23"/>
                </a:lnTo>
                <a:lnTo>
                  <a:pt x="368" y="26"/>
                </a:lnTo>
                <a:lnTo>
                  <a:pt x="374" y="30"/>
                </a:lnTo>
                <a:lnTo>
                  <a:pt x="380" y="34"/>
                </a:lnTo>
                <a:lnTo>
                  <a:pt x="382" y="37"/>
                </a:lnTo>
                <a:lnTo>
                  <a:pt x="385" y="39"/>
                </a:lnTo>
                <a:lnTo>
                  <a:pt x="391" y="43"/>
                </a:lnTo>
                <a:lnTo>
                  <a:pt x="395" y="47"/>
                </a:lnTo>
                <a:lnTo>
                  <a:pt x="399" y="51"/>
                </a:lnTo>
                <a:lnTo>
                  <a:pt x="403" y="56"/>
                </a:lnTo>
                <a:lnTo>
                  <a:pt x="407" y="62"/>
                </a:lnTo>
                <a:lnTo>
                  <a:pt x="411" y="66"/>
                </a:lnTo>
                <a:lnTo>
                  <a:pt x="414" y="72"/>
                </a:lnTo>
                <a:lnTo>
                  <a:pt x="416" y="76"/>
                </a:lnTo>
                <a:lnTo>
                  <a:pt x="420" y="81"/>
                </a:lnTo>
                <a:lnTo>
                  <a:pt x="423" y="87"/>
                </a:lnTo>
                <a:lnTo>
                  <a:pt x="427" y="96"/>
                </a:lnTo>
                <a:lnTo>
                  <a:pt x="429" y="101"/>
                </a:lnTo>
                <a:lnTo>
                  <a:pt x="431" y="106"/>
                </a:lnTo>
                <a:lnTo>
                  <a:pt x="432" y="112"/>
                </a:lnTo>
                <a:lnTo>
                  <a:pt x="434" y="117"/>
                </a:lnTo>
                <a:lnTo>
                  <a:pt x="435" y="121"/>
                </a:lnTo>
                <a:lnTo>
                  <a:pt x="436" y="126"/>
                </a:lnTo>
                <a:lnTo>
                  <a:pt x="439" y="134"/>
                </a:lnTo>
                <a:lnTo>
                  <a:pt x="440" y="143"/>
                </a:lnTo>
                <a:lnTo>
                  <a:pt x="441" y="150"/>
                </a:lnTo>
                <a:lnTo>
                  <a:pt x="442" y="156"/>
                </a:lnTo>
                <a:lnTo>
                  <a:pt x="443" y="165"/>
                </a:lnTo>
                <a:lnTo>
                  <a:pt x="443" y="167"/>
                </a:lnTo>
                <a:lnTo>
                  <a:pt x="444" y="168"/>
                </a:lnTo>
                <a:lnTo>
                  <a:pt x="448" y="173"/>
                </a:lnTo>
                <a:lnTo>
                  <a:pt x="450" y="176"/>
                </a:lnTo>
                <a:lnTo>
                  <a:pt x="452" y="179"/>
                </a:lnTo>
                <a:lnTo>
                  <a:pt x="454" y="183"/>
                </a:lnTo>
                <a:lnTo>
                  <a:pt x="455" y="188"/>
                </a:lnTo>
                <a:lnTo>
                  <a:pt x="457" y="192"/>
                </a:lnTo>
                <a:lnTo>
                  <a:pt x="458" y="197"/>
                </a:lnTo>
                <a:lnTo>
                  <a:pt x="459" y="202"/>
                </a:lnTo>
                <a:lnTo>
                  <a:pt x="459" y="204"/>
                </a:lnTo>
                <a:lnTo>
                  <a:pt x="460" y="207"/>
                </a:lnTo>
                <a:lnTo>
                  <a:pt x="460" y="210"/>
                </a:lnTo>
                <a:lnTo>
                  <a:pt x="459" y="213"/>
                </a:lnTo>
                <a:lnTo>
                  <a:pt x="459" y="216"/>
                </a:lnTo>
                <a:lnTo>
                  <a:pt x="459" y="219"/>
                </a:lnTo>
                <a:lnTo>
                  <a:pt x="457" y="225"/>
                </a:lnTo>
                <a:lnTo>
                  <a:pt x="456" y="228"/>
                </a:lnTo>
                <a:lnTo>
                  <a:pt x="455" y="231"/>
                </a:lnTo>
                <a:lnTo>
                  <a:pt x="455" y="232"/>
                </a:lnTo>
                <a:lnTo>
                  <a:pt x="455" y="233"/>
                </a:lnTo>
                <a:lnTo>
                  <a:pt x="457" y="236"/>
                </a:lnTo>
                <a:lnTo>
                  <a:pt x="463" y="246"/>
                </a:lnTo>
                <a:lnTo>
                  <a:pt x="468" y="253"/>
                </a:lnTo>
                <a:lnTo>
                  <a:pt x="471" y="258"/>
                </a:lnTo>
                <a:lnTo>
                  <a:pt x="475" y="265"/>
                </a:lnTo>
                <a:lnTo>
                  <a:pt x="478" y="271"/>
                </a:lnTo>
                <a:lnTo>
                  <a:pt x="482" y="277"/>
                </a:lnTo>
                <a:lnTo>
                  <a:pt x="485" y="285"/>
                </a:lnTo>
                <a:lnTo>
                  <a:pt x="489" y="293"/>
                </a:lnTo>
                <a:lnTo>
                  <a:pt x="491" y="298"/>
                </a:lnTo>
                <a:lnTo>
                  <a:pt x="493" y="303"/>
                </a:lnTo>
                <a:lnTo>
                  <a:pt x="495" y="309"/>
                </a:lnTo>
                <a:lnTo>
                  <a:pt x="496" y="313"/>
                </a:lnTo>
                <a:lnTo>
                  <a:pt x="498" y="318"/>
                </a:lnTo>
                <a:lnTo>
                  <a:pt x="499" y="323"/>
                </a:lnTo>
                <a:lnTo>
                  <a:pt x="501" y="331"/>
                </a:lnTo>
                <a:lnTo>
                  <a:pt x="503" y="341"/>
                </a:lnTo>
                <a:lnTo>
                  <a:pt x="504" y="349"/>
                </a:lnTo>
                <a:lnTo>
                  <a:pt x="504" y="354"/>
                </a:lnTo>
                <a:lnTo>
                  <a:pt x="504" y="357"/>
                </a:lnTo>
                <a:lnTo>
                  <a:pt x="504" y="361"/>
                </a:lnTo>
                <a:lnTo>
                  <a:pt x="503" y="365"/>
                </a:lnTo>
                <a:lnTo>
                  <a:pt x="501" y="372"/>
                </a:lnTo>
                <a:lnTo>
                  <a:pt x="500" y="378"/>
                </a:lnTo>
                <a:lnTo>
                  <a:pt x="498" y="385"/>
                </a:lnTo>
                <a:lnTo>
                  <a:pt x="498" y="387"/>
                </a:lnTo>
                <a:lnTo>
                  <a:pt x="496" y="390"/>
                </a:lnTo>
                <a:lnTo>
                  <a:pt x="495" y="392"/>
                </a:lnTo>
                <a:lnTo>
                  <a:pt x="494" y="394"/>
                </a:lnTo>
                <a:lnTo>
                  <a:pt x="493" y="396"/>
                </a:lnTo>
                <a:lnTo>
                  <a:pt x="491" y="398"/>
                </a:lnTo>
                <a:lnTo>
                  <a:pt x="490" y="399"/>
                </a:lnTo>
                <a:lnTo>
                  <a:pt x="488" y="401"/>
                </a:lnTo>
                <a:lnTo>
                  <a:pt x="486" y="401"/>
                </a:lnTo>
                <a:lnTo>
                  <a:pt x="485" y="402"/>
                </a:lnTo>
                <a:lnTo>
                  <a:pt x="483" y="403"/>
                </a:lnTo>
                <a:lnTo>
                  <a:pt x="482" y="403"/>
                </a:lnTo>
                <a:lnTo>
                  <a:pt x="481" y="403"/>
                </a:lnTo>
                <a:lnTo>
                  <a:pt x="480" y="402"/>
                </a:lnTo>
                <a:lnTo>
                  <a:pt x="477" y="401"/>
                </a:lnTo>
                <a:lnTo>
                  <a:pt x="476" y="400"/>
                </a:lnTo>
                <a:lnTo>
                  <a:pt x="475" y="399"/>
                </a:lnTo>
                <a:lnTo>
                  <a:pt x="473" y="398"/>
                </a:lnTo>
                <a:lnTo>
                  <a:pt x="471" y="397"/>
                </a:lnTo>
                <a:lnTo>
                  <a:pt x="469" y="394"/>
                </a:lnTo>
                <a:lnTo>
                  <a:pt x="467" y="391"/>
                </a:lnTo>
                <a:lnTo>
                  <a:pt x="465" y="387"/>
                </a:lnTo>
                <a:lnTo>
                  <a:pt x="462" y="384"/>
                </a:lnTo>
                <a:lnTo>
                  <a:pt x="461" y="380"/>
                </a:lnTo>
                <a:lnTo>
                  <a:pt x="458" y="374"/>
                </a:lnTo>
                <a:lnTo>
                  <a:pt x="455" y="368"/>
                </a:lnTo>
                <a:lnTo>
                  <a:pt x="454" y="368"/>
                </a:lnTo>
                <a:lnTo>
                  <a:pt x="454" y="368"/>
                </a:lnTo>
                <a:lnTo>
                  <a:pt x="452" y="369"/>
                </a:lnTo>
                <a:lnTo>
                  <a:pt x="452" y="370"/>
                </a:lnTo>
                <a:lnTo>
                  <a:pt x="450" y="372"/>
                </a:lnTo>
                <a:lnTo>
                  <a:pt x="448" y="378"/>
                </a:lnTo>
                <a:lnTo>
                  <a:pt x="444" y="388"/>
                </a:lnTo>
                <a:lnTo>
                  <a:pt x="440" y="398"/>
                </a:lnTo>
                <a:lnTo>
                  <a:pt x="437" y="403"/>
                </a:lnTo>
                <a:lnTo>
                  <a:pt x="433" y="409"/>
                </a:lnTo>
                <a:lnTo>
                  <a:pt x="429" y="415"/>
                </a:lnTo>
                <a:lnTo>
                  <a:pt x="425" y="421"/>
                </a:lnTo>
                <a:lnTo>
                  <a:pt x="423" y="424"/>
                </a:lnTo>
                <a:lnTo>
                  <a:pt x="421" y="427"/>
                </a:lnTo>
                <a:lnTo>
                  <a:pt x="414" y="434"/>
                </a:lnTo>
                <a:lnTo>
                  <a:pt x="414" y="434"/>
                </a:lnTo>
                <a:lnTo>
                  <a:pt x="415" y="435"/>
                </a:lnTo>
                <a:lnTo>
                  <a:pt x="419" y="437"/>
                </a:lnTo>
                <a:lnTo>
                  <a:pt x="431" y="442"/>
                </a:lnTo>
                <a:lnTo>
                  <a:pt x="437" y="446"/>
                </a:lnTo>
                <a:lnTo>
                  <a:pt x="442" y="448"/>
                </a:lnTo>
                <a:lnTo>
                  <a:pt x="448" y="452"/>
                </a:lnTo>
                <a:lnTo>
                  <a:pt x="452" y="456"/>
                </a:lnTo>
                <a:lnTo>
                  <a:pt x="455" y="459"/>
                </a:lnTo>
                <a:lnTo>
                  <a:pt x="456" y="461"/>
                </a:lnTo>
                <a:lnTo>
                  <a:pt x="458" y="463"/>
                </a:lnTo>
                <a:lnTo>
                  <a:pt x="459" y="465"/>
                </a:lnTo>
                <a:lnTo>
                  <a:pt x="460" y="467"/>
                </a:lnTo>
                <a:lnTo>
                  <a:pt x="461" y="470"/>
                </a:lnTo>
                <a:lnTo>
                  <a:pt x="461" y="472"/>
                </a:lnTo>
                <a:lnTo>
                  <a:pt x="462" y="475"/>
                </a:lnTo>
                <a:lnTo>
                  <a:pt x="461" y="476"/>
                </a:lnTo>
                <a:lnTo>
                  <a:pt x="461" y="478"/>
                </a:lnTo>
                <a:lnTo>
                  <a:pt x="461" y="480"/>
                </a:lnTo>
                <a:lnTo>
                  <a:pt x="460" y="481"/>
                </a:lnTo>
                <a:lnTo>
                  <a:pt x="460" y="484"/>
                </a:lnTo>
                <a:lnTo>
                  <a:pt x="459" y="485"/>
                </a:lnTo>
                <a:lnTo>
                  <a:pt x="457" y="488"/>
                </a:lnTo>
                <a:lnTo>
                  <a:pt x="455" y="491"/>
                </a:lnTo>
                <a:lnTo>
                  <a:pt x="453" y="492"/>
                </a:lnTo>
                <a:lnTo>
                  <a:pt x="452" y="494"/>
                </a:lnTo>
                <a:lnTo>
                  <a:pt x="448" y="496"/>
                </a:lnTo>
                <a:lnTo>
                  <a:pt x="443" y="498"/>
                </a:lnTo>
                <a:lnTo>
                  <a:pt x="439" y="500"/>
                </a:lnTo>
                <a:lnTo>
                  <a:pt x="435" y="502"/>
                </a:lnTo>
                <a:lnTo>
                  <a:pt x="430" y="504"/>
                </a:lnTo>
                <a:lnTo>
                  <a:pt x="427" y="505"/>
                </a:lnTo>
                <a:lnTo>
                  <a:pt x="425" y="506"/>
                </a:lnTo>
                <a:lnTo>
                  <a:pt x="419" y="508"/>
                </a:lnTo>
                <a:lnTo>
                  <a:pt x="413" y="509"/>
                </a:lnTo>
                <a:lnTo>
                  <a:pt x="407" y="511"/>
                </a:lnTo>
                <a:lnTo>
                  <a:pt x="400" y="512"/>
                </a:lnTo>
                <a:lnTo>
                  <a:pt x="394" y="512"/>
                </a:lnTo>
                <a:lnTo>
                  <a:pt x="386" y="513"/>
                </a:lnTo>
                <a:lnTo>
                  <a:pt x="379" y="513"/>
                </a:lnTo>
                <a:lnTo>
                  <a:pt x="372" y="513"/>
                </a:lnTo>
                <a:lnTo>
                  <a:pt x="365" y="513"/>
                </a:lnTo>
                <a:lnTo>
                  <a:pt x="356" y="512"/>
                </a:lnTo>
                <a:lnTo>
                  <a:pt x="349" y="512"/>
                </a:lnTo>
                <a:lnTo>
                  <a:pt x="342" y="511"/>
                </a:lnTo>
                <a:lnTo>
                  <a:pt x="334" y="510"/>
                </a:lnTo>
                <a:lnTo>
                  <a:pt x="325" y="509"/>
                </a:lnTo>
                <a:lnTo>
                  <a:pt x="317" y="506"/>
                </a:lnTo>
                <a:lnTo>
                  <a:pt x="310" y="504"/>
                </a:lnTo>
                <a:lnTo>
                  <a:pt x="301" y="502"/>
                </a:lnTo>
                <a:lnTo>
                  <a:pt x="294" y="500"/>
                </a:lnTo>
                <a:lnTo>
                  <a:pt x="286" y="497"/>
                </a:lnTo>
                <a:lnTo>
                  <a:pt x="282" y="496"/>
                </a:lnTo>
                <a:lnTo>
                  <a:pt x="279" y="495"/>
                </a:lnTo>
                <a:lnTo>
                  <a:pt x="276" y="494"/>
                </a:lnTo>
                <a:lnTo>
                  <a:pt x="273" y="493"/>
                </a:lnTo>
                <a:lnTo>
                  <a:pt x="270" y="493"/>
                </a:lnTo>
                <a:lnTo>
                  <a:pt x="267" y="493"/>
                </a:lnTo>
                <a:lnTo>
                  <a:pt x="260" y="493"/>
                </a:lnTo>
                <a:lnTo>
                  <a:pt x="256" y="492"/>
                </a:lnTo>
                <a:lnTo>
                  <a:pt x="251" y="492"/>
                </a:lnTo>
                <a:lnTo>
                  <a:pt x="248" y="495"/>
                </a:lnTo>
                <a:lnTo>
                  <a:pt x="243" y="497"/>
                </a:lnTo>
                <a:lnTo>
                  <a:pt x="238" y="500"/>
                </a:lnTo>
                <a:lnTo>
                  <a:pt x="232" y="503"/>
                </a:lnTo>
                <a:lnTo>
                  <a:pt x="228" y="505"/>
                </a:lnTo>
                <a:lnTo>
                  <a:pt x="224" y="508"/>
                </a:lnTo>
                <a:lnTo>
                  <a:pt x="214" y="511"/>
                </a:lnTo>
                <a:lnTo>
                  <a:pt x="209" y="512"/>
                </a:lnTo>
                <a:lnTo>
                  <a:pt x="205" y="514"/>
                </a:lnTo>
                <a:lnTo>
                  <a:pt x="198" y="515"/>
                </a:lnTo>
                <a:lnTo>
                  <a:pt x="193" y="515"/>
                </a:lnTo>
                <a:lnTo>
                  <a:pt x="188" y="516"/>
                </a:lnTo>
                <a:lnTo>
                  <a:pt x="183" y="516"/>
                </a:lnTo>
                <a:lnTo>
                  <a:pt x="178" y="516"/>
                </a:lnTo>
                <a:lnTo>
                  <a:pt x="172" y="516"/>
                </a:lnTo>
                <a:lnTo>
                  <a:pt x="167" y="516"/>
                </a:lnTo>
                <a:lnTo>
                  <a:pt x="154" y="516"/>
                </a:lnTo>
                <a:lnTo>
                  <a:pt x="141" y="516"/>
                </a:lnTo>
                <a:lnTo>
                  <a:pt x="128" y="515"/>
                </a:lnTo>
                <a:lnTo>
                  <a:pt x="122" y="514"/>
                </a:lnTo>
                <a:lnTo>
                  <a:pt x="116" y="513"/>
                </a:lnTo>
                <a:lnTo>
                  <a:pt x="110" y="512"/>
                </a:lnTo>
                <a:lnTo>
                  <a:pt x="103" y="511"/>
                </a:lnTo>
                <a:lnTo>
                  <a:pt x="98" y="509"/>
                </a:lnTo>
                <a:lnTo>
                  <a:pt x="92" y="508"/>
                </a:lnTo>
                <a:lnTo>
                  <a:pt x="87" y="505"/>
                </a:lnTo>
                <a:lnTo>
                  <a:pt x="83" y="503"/>
                </a:lnTo>
                <a:lnTo>
                  <a:pt x="78" y="501"/>
                </a:lnTo>
                <a:lnTo>
                  <a:pt x="74" y="499"/>
                </a:lnTo>
                <a:lnTo>
                  <a:pt x="70" y="496"/>
                </a:lnTo>
                <a:lnTo>
                  <a:pt x="69" y="495"/>
                </a:lnTo>
                <a:lnTo>
                  <a:pt x="67" y="493"/>
                </a:lnTo>
                <a:lnTo>
                  <a:pt x="66" y="492"/>
                </a:lnTo>
                <a:lnTo>
                  <a:pt x="64" y="490"/>
                </a:lnTo>
                <a:lnTo>
                  <a:pt x="63" y="489"/>
                </a:lnTo>
                <a:lnTo>
                  <a:pt x="63" y="487"/>
                </a:lnTo>
                <a:lnTo>
                  <a:pt x="61" y="484"/>
                </a:lnTo>
                <a:lnTo>
                  <a:pt x="61" y="481"/>
                </a:lnTo>
                <a:lnTo>
                  <a:pt x="60" y="479"/>
                </a:lnTo>
                <a:lnTo>
                  <a:pt x="60" y="477"/>
                </a:lnTo>
                <a:lnTo>
                  <a:pt x="61" y="475"/>
                </a:lnTo>
                <a:lnTo>
                  <a:pt x="61" y="473"/>
                </a:lnTo>
                <a:lnTo>
                  <a:pt x="61" y="471"/>
                </a:lnTo>
                <a:lnTo>
                  <a:pt x="61" y="470"/>
                </a:lnTo>
                <a:lnTo>
                  <a:pt x="61" y="467"/>
                </a:lnTo>
                <a:lnTo>
                  <a:pt x="62" y="465"/>
                </a:lnTo>
                <a:lnTo>
                  <a:pt x="63" y="462"/>
                </a:lnTo>
                <a:lnTo>
                  <a:pt x="63" y="460"/>
                </a:lnTo>
                <a:lnTo>
                  <a:pt x="65" y="456"/>
                </a:lnTo>
                <a:lnTo>
                  <a:pt x="66" y="454"/>
                </a:lnTo>
                <a:lnTo>
                  <a:pt x="67" y="453"/>
                </a:lnTo>
                <a:lnTo>
                  <a:pt x="69" y="450"/>
                </a:lnTo>
                <a:lnTo>
                  <a:pt x="71" y="449"/>
                </a:lnTo>
                <a:lnTo>
                  <a:pt x="73" y="448"/>
                </a:lnTo>
                <a:lnTo>
                  <a:pt x="74" y="446"/>
                </a:lnTo>
                <a:lnTo>
                  <a:pt x="78" y="446"/>
                </a:lnTo>
                <a:lnTo>
                  <a:pt x="80" y="444"/>
                </a:lnTo>
                <a:lnTo>
                  <a:pt x="83" y="443"/>
                </a:lnTo>
                <a:lnTo>
                  <a:pt x="86" y="442"/>
                </a:lnTo>
                <a:lnTo>
                  <a:pt x="89" y="441"/>
                </a:lnTo>
                <a:lnTo>
                  <a:pt x="92" y="440"/>
                </a:lnTo>
                <a:lnTo>
                  <a:pt x="95" y="440"/>
                </a:lnTo>
                <a:lnTo>
                  <a:pt x="99" y="439"/>
                </a:lnTo>
                <a:lnTo>
                  <a:pt x="103" y="439"/>
                </a:lnTo>
                <a:lnTo>
                  <a:pt x="105" y="439"/>
                </a:lnTo>
                <a:lnTo>
                  <a:pt x="105" y="439"/>
                </a:lnTo>
                <a:lnTo>
                  <a:pt x="106" y="438"/>
                </a:lnTo>
                <a:lnTo>
                  <a:pt x="106" y="438"/>
                </a:lnTo>
                <a:lnTo>
                  <a:pt x="105" y="437"/>
                </a:lnTo>
                <a:lnTo>
                  <a:pt x="102" y="436"/>
                </a:lnTo>
                <a:lnTo>
                  <a:pt x="96" y="430"/>
                </a:lnTo>
                <a:lnTo>
                  <a:pt x="93" y="427"/>
                </a:lnTo>
                <a:lnTo>
                  <a:pt x="89" y="423"/>
                </a:lnTo>
                <a:lnTo>
                  <a:pt x="84" y="419"/>
                </a:lnTo>
                <a:lnTo>
                  <a:pt x="80" y="414"/>
                </a:lnTo>
                <a:lnTo>
                  <a:pt x="74" y="407"/>
                </a:lnTo>
                <a:lnTo>
                  <a:pt x="72" y="403"/>
                </a:lnTo>
                <a:lnTo>
                  <a:pt x="69" y="400"/>
                </a:lnTo>
                <a:lnTo>
                  <a:pt x="67" y="396"/>
                </a:lnTo>
                <a:lnTo>
                  <a:pt x="65" y="392"/>
                </a:lnTo>
                <a:lnTo>
                  <a:pt x="62" y="388"/>
                </a:lnTo>
                <a:lnTo>
                  <a:pt x="60" y="382"/>
                </a:lnTo>
                <a:lnTo>
                  <a:pt x="58" y="378"/>
                </a:lnTo>
                <a:lnTo>
                  <a:pt x="56" y="372"/>
                </a:lnTo>
                <a:lnTo>
                  <a:pt x="55" y="368"/>
                </a:lnTo>
                <a:lnTo>
                  <a:pt x="53" y="361"/>
                </a:lnTo>
                <a:lnTo>
                  <a:pt x="53" y="361"/>
                </a:lnTo>
                <a:lnTo>
                  <a:pt x="53" y="361"/>
                </a:lnTo>
                <a:lnTo>
                  <a:pt x="52" y="361"/>
                </a:lnTo>
                <a:lnTo>
                  <a:pt x="52" y="361"/>
                </a:lnTo>
                <a:lnTo>
                  <a:pt x="51" y="361"/>
                </a:lnTo>
                <a:lnTo>
                  <a:pt x="50" y="361"/>
                </a:lnTo>
                <a:lnTo>
                  <a:pt x="50" y="362"/>
                </a:lnTo>
                <a:lnTo>
                  <a:pt x="50" y="364"/>
                </a:lnTo>
                <a:lnTo>
                  <a:pt x="49" y="365"/>
                </a:lnTo>
                <a:lnTo>
                  <a:pt x="48" y="367"/>
                </a:lnTo>
                <a:lnTo>
                  <a:pt x="45" y="371"/>
                </a:lnTo>
                <a:lnTo>
                  <a:pt x="44" y="374"/>
                </a:lnTo>
                <a:lnTo>
                  <a:pt x="42" y="376"/>
                </a:lnTo>
                <a:lnTo>
                  <a:pt x="39" y="379"/>
                </a:lnTo>
                <a:lnTo>
                  <a:pt x="37" y="382"/>
                </a:lnTo>
                <a:lnTo>
                  <a:pt x="34" y="386"/>
                </a:lnTo>
                <a:lnTo>
                  <a:pt x="31" y="389"/>
                </a:lnTo>
                <a:lnTo>
                  <a:pt x="28" y="391"/>
                </a:lnTo>
                <a:lnTo>
                  <a:pt x="25" y="393"/>
                </a:lnTo>
                <a:lnTo>
                  <a:pt x="22" y="395"/>
                </a:lnTo>
                <a:lnTo>
                  <a:pt x="18" y="397"/>
                </a:lnTo>
                <a:lnTo>
                  <a:pt x="14" y="398"/>
                </a:lnTo>
                <a:lnTo>
                  <a:pt x="10" y="398"/>
                </a:lnTo>
                <a:lnTo>
                  <a:pt x="10" y="398"/>
                </a:lnTo>
                <a:lnTo>
                  <a:pt x="9" y="398"/>
                </a:lnTo>
                <a:lnTo>
                  <a:pt x="8" y="398"/>
                </a:lnTo>
                <a:lnTo>
                  <a:pt x="8" y="396"/>
                </a:lnTo>
                <a:lnTo>
                  <a:pt x="7" y="395"/>
                </a:lnTo>
                <a:lnTo>
                  <a:pt x="5" y="392"/>
                </a:lnTo>
                <a:lnTo>
                  <a:pt x="4" y="390"/>
                </a:lnTo>
                <a:lnTo>
                  <a:pt x="3" y="387"/>
                </a:lnTo>
                <a:lnTo>
                  <a:pt x="3" y="384"/>
                </a:lnTo>
                <a:lnTo>
                  <a:pt x="2" y="381"/>
                </a:lnTo>
                <a:lnTo>
                  <a:pt x="1" y="374"/>
                </a:lnTo>
                <a:lnTo>
                  <a:pt x="0" y="370"/>
                </a:lnTo>
                <a:lnTo>
                  <a:pt x="0" y="367"/>
                </a:lnTo>
                <a:lnTo>
                  <a:pt x="0" y="357"/>
                </a:lnTo>
                <a:lnTo>
                  <a:pt x="1" y="348"/>
                </a:lnTo>
                <a:lnTo>
                  <a:pt x="2" y="343"/>
                </a:lnTo>
                <a:lnTo>
                  <a:pt x="3" y="338"/>
                </a:lnTo>
                <a:lnTo>
                  <a:pt x="3" y="332"/>
                </a:lnTo>
                <a:lnTo>
                  <a:pt x="5" y="327"/>
                </a:lnTo>
                <a:lnTo>
                  <a:pt x="6" y="322"/>
                </a:lnTo>
                <a:lnTo>
                  <a:pt x="8" y="316"/>
                </a:lnTo>
                <a:lnTo>
                  <a:pt x="10" y="311"/>
                </a:lnTo>
                <a:lnTo>
                  <a:pt x="12" y="304"/>
                </a:lnTo>
                <a:lnTo>
                  <a:pt x="15" y="299"/>
                </a:lnTo>
                <a:lnTo>
                  <a:pt x="18" y="293"/>
                </a:lnTo>
                <a:lnTo>
                  <a:pt x="22" y="287"/>
                </a:lnTo>
                <a:lnTo>
                  <a:pt x="26" y="281"/>
                </a:lnTo>
                <a:lnTo>
                  <a:pt x="30" y="275"/>
                </a:lnTo>
                <a:lnTo>
                  <a:pt x="34" y="269"/>
                </a:lnTo>
                <a:lnTo>
                  <a:pt x="37" y="265"/>
                </a:lnTo>
                <a:lnTo>
                  <a:pt x="42" y="260"/>
                </a:lnTo>
                <a:lnTo>
                  <a:pt x="46" y="254"/>
                </a:lnTo>
                <a:lnTo>
                  <a:pt x="49" y="252"/>
                </a:lnTo>
                <a:lnTo>
                  <a:pt x="52" y="250"/>
                </a:lnTo>
                <a:lnTo>
                  <a:pt x="56" y="246"/>
                </a:lnTo>
                <a:lnTo>
                  <a:pt x="59" y="243"/>
                </a:lnTo>
                <a:lnTo>
                  <a:pt x="66" y="238"/>
                </a:lnTo>
                <a:lnTo>
                  <a:pt x="70" y="233"/>
                </a:lnTo>
                <a:lnTo>
                  <a:pt x="72" y="232"/>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08" tIns="60954" rIns="121908" bIns="60954"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ea"/>
            </a:endParaRPr>
          </a:p>
        </p:txBody>
      </p:sp>
      <p:grpSp>
        <p:nvGrpSpPr>
          <p:cNvPr id="38" name="组合 37"/>
          <p:cNvGrpSpPr/>
          <p:nvPr/>
        </p:nvGrpSpPr>
        <p:grpSpPr>
          <a:xfrm>
            <a:off x="4584893" y="5211879"/>
            <a:ext cx="296640" cy="280700"/>
            <a:chOff x="4760915" y="138333"/>
            <a:chExt cx="801339" cy="758179"/>
          </a:xfrm>
          <a:solidFill>
            <a:schemeClr val="bg1"/>
          </a:solidFill>
        </p:grpSpPr>
        <p:sp>
          <p:nvSpPr>
            <p:cNvPr id="47" name="Freeform 6"/>
            <p:cNvSpPr/>
            <p:nvPr/>
          </p:nvSpPr>
          <p:spPr bwMode="auto">
            <a:xfrm>
              <a:off x="4760915" y="218898"/>
              <a:ext cx="431601" cy="433040"/>
            </a:xfrm>
            <a:custGeom>
              <a:avLst/>
              <a:gdLst>
                <a:gd name="T0" fmla="*/ 145 w 289"/>
                <a:gd name="T1" fmla="*/ 0 h 289"/>
                <a:gd name="T2" fmla="*/ 0 w 289"/>
                <a:gd name="T3" fmla="*/ 145 h 289"/>
                <a:gd name="T4" fmla="*/ 16 w 289"/>
                <a:gd name="T5" fmla="*/ 210 h 289"/>
                <a:gd name="T6" fmla="*/ 33 w 289"/>
                <a:gd name="T7" fmla="*/ 216 h 289"/>
                <a:gd name="T8" fmla="*/ 39 w 289"/>
                <a:gd name="T9" fmla="*/ 199 h 289"/>
                <a:gd name="T10" fmla="*/ 26 w 289"/>
                <a:gd name="T11" fmla="*/ 145 h 289"/>
                <a:gd name="T12" fmla="*/ 145 w 289"/>
                <a:gd name="T13" fmla="*/ 26 h 289"/>
                <a:gd name="T14" fmla="*/ 263 w 289"/>
                <a:gd name="T15" fmla="*/ 145 h 289"/>
                <a:gd name="T16" fmla="*/ 145 w 289"/>
                <a:gd name="T17" fmla="*/ 263 h 289"/>
                <a:gd name="T18" fmla="*/ 118 w 289"/>
                <a:gd name="T19" fmla="*/ 260 h 289"/>
                <a:gd name="T20" fmla="*/ 103 w 289"/>
                <a:gd name="T21" fmla="*/ 270 h 289"/>
                <a:gd name="T22" fmla="*/ 112 w 289"/>
                <a:gd name="T23" fmla="*/ 285 h 289"/>
                <a:gd name="T24" fmla="*/ 145 w 289"/>
                <a:gd name="T25" fmla="*/ 289 h 289"/>
                <a:gd name="T26" fmla="*/ 289 w 289"/>
                <a:gd name="T27" fmla="*/ 145 h 289"/>
                <a:gd name="T28" fmla="*/ 145 w 289"/>
                <a:gd name="T29" fmla="*/ 0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9" h="289">
                  <a:moveTo>
                    <a:pt x="145" y="0"/>
                  </a:moveTo>
                  <a:cubicBezTo>
                    <a:pt x="65" y="0"/>
                    <a:pt x="0" y="65"/>
                    <a:pt x="0" y="145"/>
                  </a:cubicBezTo>
                  <a:cubicBezTo>
                    <a:pt x="0" y="167"/>
                    <a:pt x="6" y="190"/>
                    <a:pt x="16" y="210"/>
                  </a:cubicBezTo>
                  <a:cubicBezTo>
                    <a:pt x="19" y="217"/>
                    <a:pt x="27" y="219"/>
                    <a:pt x="33" y="216"/>
                  </a:cubicBezTo>
                  <a:cubicBezTo>
                    <a:pt x="40" y="213"/>
                    <a:pt x="42" y="205"/>
                    <a:pt x="39" y="199"/>
                  </a:cubicBezTo>
                  <a:cubicBezTo>
                    <a:pt x="30" y="182"/>
                    <a:pt x="26" y="163"/>
                    <a:pt x="26" y="145"/>
                  </a:cubicBezTo>
                  <a:cubicBezTo>
                    <a:pt x="26" y="79"/>
                    <a:pt x="79" y="26"/>
                    <a:pt x="145" y="26"/>
                  </a:cubicBezTo>
                  <a:cubicBezTo>
                    <a:pt x="210" y="26"/>
                    <a:pt x="263" y="79"/>
                    <a:pt x="263" y="145"/>
                  </a:cubicBezTo>
                  <a:cubicBezTo>
                    <a:pt x="263" y="210"/>
                    <a:pt x="210" y="263"/>
                    <a:pt x="145" y="263"/>
                  </a:cubicBezTo>
                  <a:cubicBezTo>
                    <a:pt x="136" y="263"/>
                    <a:pt x="127" y="262"/>
                    <a:pt x="118" y="260"/>
                  </a:cubicBezTo>
                  <a:cubicBezTo>
                    <a:pt x="111" y="258"/>
                    <a:pt x="104" y="263"/>
                    <a:pt x="103" y="270"/>
                  </a:cubicBezTo>
                  <a:cubicBezTo>
                    <a:pt x="101" y="277"/>
                    <a:pt x="105" y="283"/>
                    <a:pt x="112" y="285"/>
                  </a:cubicBezTo>
                  <a:cubicBezTo>
                    <a:pt x="123" y="287"/>
                    <a:pt x="134" y="289"/>
                    <a:pt x="145" y="289"/>
                  </a:cubicBezTo>
                  <a:cubicBezTo>
                    <a:pt x="224" y="289"/>
                    <a:pt x="289" y="224"/>
                    <a:pt x="289" y="145"/>
                  </a:cubicBezTo>
                  <a:cubicBezTo>
                    <a:pt x="289" y="65"/>
                    <a:pt x="224" y="0"/>
                    <a:pt x="14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ea"/>
              </a:endParaRPr>
            </a:p>
          </p:txBody>
        </p:sp>
        <p:sp>
          <p:nvSpPr>
            <p:cNvPr id="48" name="Freeform 7"/>
            <p:cNvSpPr/>
            <p:nvPr/>
          </p:nvSpPr>
          <p:spPr bwMode="auto">
            <a:xfrm>
              <a:off x="4769547" y="359888"/>
              <a:ext cx="281979" cy="536624"/>
            </a:xfrm>
            <a:custGeom>
              <a:avLst/>
              <a:gdLst>
                <a:gd name="T0" fmla="*/ 113 w 189"/>
                <a:gd name="T1" fmla="*/ 87 h 358"/>
                <a:gd name="T2" fmla="*/ 141 w 189"/>
                <a:gd name="T3" fmla="*/ 96 h 358"/>
                <a:gd name="T4" fmla="*/ 189 w 189"/>
                <a:gd name="T5" fmla="*/ 48 h 358"/>
                <a:gd name="T6" fmla="*/ 141 w 189"/>
                <a:gd name="T7" fmla="*/ 0 h 358"/>
                <a:gd name="T8" fmla="*/ 93 w 189"/>
                <a:gd name="T9" fmla="*/ 48 h 358"/>
                <a:gd name="T10" fmla="*/ 97 w 189"/>
                <a:gd name="T11" fmla="*/ 67 h 358"/>
                <a:gd name="T12" fmla="*/ 64 w 189"/>
                <a:gd name="T13" fmla="*/ 108 h 358"/>
                <a:gd name="T14" fmla="*/ 9 w 189"/>
                <a:gd name="T15" fmla="*/ 342 h 358"/>
                <a:gd name="T16" fmla="*/ 22 w 189"/>
                <a:gd name="T17" fmla="*/ 358 h 358"/>
                <a:gd name="T18" fmla="*/ 23 w 189"/>
                <a:gd name="T19" fmla="*/ 358 h 358"/>
                <a:gd name="T20" fmla="*/ 35 w 189"/>
                <a:gd name="T21" fmla="*/ 340 h 358"/>
                <a:gd name="T22" fmla="*/ 85 w 189"/>
                <a:gd name="T23" fmla="*/ 125 h 358"/>
                <a:gd name="T24" fmla="*/ 113 w 189"/>
                <a:gd name="T25" fmla="*/ 87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9" h="358">
                  <a:moveTo>
                    <a:pt x="113" y="87"/>
                  </a:moveTo>
                  <a:cubicBezTo>
                    <a:pt x="121" y="92"/>
                    <a:pt x="131" y="96"/>
                    <a:pt x="141" y="96"/>
                  </a:cubicBezTo>
                  <a:cubicBezTo>
                    <a:pt x="167" y="96"/>
                    <a:pt x="189" y="74"/>
                    <a:pt x="189" y="48"/>
                  </a:cubicBezTo>
                  <a:cubicBezTo>
                    <a:pt x="189" y="21"/>
                    <a:pt x="167" y="0"/>
                    <a:pt x="141" y="0"/>
                  </a:cubicBezTo>
                  <a:cubicBezTo>
                    <a:pt x="114" y="0"/>
                    <a:pt x="93" y="21"/>
                    <a:pt x="93" y="48"/>
                  </a:cubicBezTo>
                  <a:cubicBezTo>
                    <a:pt x="93" y="55"/>
                    <a:pt x="94" y="61"/>
                    <a:pt x="97" y="67"/>
                  </a:cubicBezTo>
                  <a:cubicBezTo>
                    <a:pt x="87" y="78"/>
                    <a:pt x="75" y="91"/>
                    <a:pt x="64" y="108"/>
                  </a:cubicBezTo>
                  <a:cubicBezTo>
                    <a:pt x="34" y="153"/>
                    <a:pt x="0" y="234"/>
                    <a:pt x="9" y="342"/>
                  </a:cubicBezTo>
                  <a:cubicBezTo>
                    <a:pt x="10" y="349"/>
                    <a:pt x="15" y="358"/>
                    <a:pt x="22" y="358"/>
                  </a:cubicBezTo>
                  <a:cubicBezTo>
                    <a:pt x="23" y="358"/>
                    <a:pt x="23" y="358"/>
                    <a:pt x="23" y="358"/>
                  </a:cubicBezTo>
                  <a:cubicBezTo>
                    <a:pt x="30" y="358"/>
                    <a:pt x="36" y="347"/>
                    <a:pt x="35" y="340"/>
                  </a:cubicBezTo>
                  <a:cubicBezTo>
                    <a:pt x="28" y="259"/>
                    <a:pt x="45" y="186"/>
                    <a:pt x="85" y="125"/>
                  </a:cubicBezTo>
                  <a:cubicBezTo>
                    <a:pt x="95" y="111"/>
                    <a:pt x="104" y="97"/>
                    <a:pt x="113" y="8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ea"/>
              </a:endParaRPr>
            </a:p>
          </p:txBody>
        </p:sp>
        <p:sp>
          <p:nvSpPr>
            <p:cNvPr id="49" name="Freeform 8"/>
            <p:cNvSpPr/>
            <p:nvPr/>
          </p:nvSpPr>
          <p:spPr bwMode="auto">
            <a:xfrm>
              <a:off x="5234237" y="138333"/>
              <a:ext cx="277664" cy="261838"/>
            </a:xfrm>
            <a:custGeom>
              <a:avLst/>
              <a:gdLst>
                <a:gd name="T0" fmla="*/ 96 w 187"/>
                <a:gd name="T1" fmla="*/ 160 h 175"/>
                <a:gd name="T2" fmla="*/ 65 w 187"/>
                <a:gd name="T3" fmla="*/ 154 h 175"/>
                <a:gd name="T4" fmla="*/ 33 w 187"/>
                <a:gd name="T5" fmla="*/ 64 h 175"/>
                <a:gd name="T6" fmla="*/ 122 w 187"/>
                <a:gd name="T7" fmla="*/ 32 h 175"/>
                <a:gd name="T8" fmla="*/ 154 w 187"/>
                <a:gd name="T9" fmla="*/ 122 h 175"/>
                <a:gd name="T10" fmla="*/ 146 w 187"/>
                <a:gd name="T11" fmla="*/ 135 h 175"/>
                <a:gd name="T12" fmla="*/ 147 w 187"/>
                <a:gd name="T13" fmla="*/ 145 h 175"/>
                <a:gd name="T14" fmla="*/ 158 w 187"/>
                <a:gd name="T15" fmla="*/ 144 h 175"/>
                <a:gd name="T16" fmla="*/ 167 w 187"/>
                <a:gd name="T17" fmla="*/ 128 h 175"/>
                <a:gd name="T18" fmla="*/ 129 w 187"/>
                <a:gd name="T19" fmla="*/ 19 h 175"/>
                <a:gd name="T20" fmla="*/ 20 w 187"/>
                <a:gd name="T21" fmla="*/ 58 h 175"/>
                <a:gd name="T22" fmla="*/ 58 w 187"/>
                <a:gd name="T23" fmla="*/ 167 h 175"/>
                <a:gd name="T24" fmla="*/ 96 w 187"/>
                <a:gd name="T25" fmla="*/ 175 h 175"/>
                <a:gd name="T26" fmla="*/ 103 w 187"/>
                <a:gd name="T27" fmla="*/ 167 h 175"/>
                <a:gd name="T28" fmla="*/ 96 w 187"/>
                <a:gd name="T29" fmla="*/ 16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7" h="175">
                  <a:moveTo>
                    <a:pt x="96" y="160"/>
                  </a:moveTo>
                  <a:cubicBezTo>
                    <a:pt x="85" y="161"/>
                    <a:pt x="74" y="158"/>
                    <a:pt x="65" y="154"/>
                  </a:cubicBezTo>
                  <a:cubicBezTo>
                    <a:pt x="31" y="138"/>
                    <a:pt x="17" y="98"/>
                    <a:pt x="33" y="64"/>
                  </a:cubicBezTo>
                  <a:cubicBezTo>
                    <a:pt x="49" y="31"/>
                    <a:pt x="89" y="16"/>
                    <a:pt x="122" y="32"/>
                  </a:cubicBezTo>
                  <a:cubicBezTo>
                    <a:pt x="156" y="48"/>
                    <a:pt x="170" y="88"/>
                    <a:pt x="154" y="122"/>
                  </a:cubicBezTo>
                  <a:cubicBezTo>
                    <a:pt x="152" y="126"/>
                    <a:pt x="149" y="131"/>
                    <a:pt x="146" y="135"/>
                  </a:cubicBezTo>
                  <a:cubicBezTo>
                    <a:pt x="144" y="138"/>
                    <a:pt x="144" y="143"/>
                    <a:pt x="147" y="145"/>
                  </a:cubicBezTo>
                  <a:cubicBezTo>
                    <a:pt x="151" y="148"/>
                    <a:pt x="155" y="147"/>
                    <a:pt x="158" y="144"/>
                  </a:cubicBezTo>
                  <a:cubicBezTo>
                    <a:pt x="161" y="139"/>
                    <a:pt x="165" y="134"/>
                    <a:pt x="167" y="128"/>
                  </a:cubicBezTo>
                  <a:cubicBezTo>
                    <a:pt x="187" y="87"/>
                    <a:pt x="170" y="38"/>
                    <a:pt x="129" y="19"/>
                  </a:cubicBezTo>
                  <a:cubicBezTo>
                    <a:pt x="88" y="0"/>
                    <a:pt x="39" y="17"/>
                    <a:pt x="20" y="58"/>
                  </a:cubicBezTo>
                  <a:cubicBezTo>
                    <a:pt x="0" y="99"/>
                    <a:pt x="18" y="148"/>
                    <a:pt x="58" y="167"/>
                  </a:cubicBezTo>
                  <a:cubicBezTo>
                    <a:pt x="70" y="173"/>
                    <a:pt x="83" y="175"/>
                    <a:pt x="96" y="175"/>
                  </a:cubicBezTo>
                  <a:cubicBezTo>
                    <a:pt x="100" y="175"/>
                    <a:pt x="103" y="171"/>
                    <a:pt x="103" y="167"/>
                  </a:cubicBezTo>
                  <a:cubicBezTo>
                    <a:pt x="103" y="163"/>
                    <a:pt x="100" y="160"/>
                    <a:pt x="96" y="1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ea"/>
              </a:endParaRPr>
            </a:p>
          </p:txBody>
        </p:sp>
        <p:sp>
          <p:nvSpPr>
            <p:cNvPr id="50" name="Freeform 9"/>
            <p:cNvSpPr/>
            <p:nvPr/>
          </p:nvSpPr>
          <p:spPr bwMode="auto">
            <a:xfrm>
              <a:off x="5326312" y="227530"/>
              <a:ext cx="235942" cy="256083"/>
            </a:xfrm>
            <a:custGeom>
              <a:avLst/>
              <a:gdLst>
                <a:gd name="T0" fmla="*/ 152 w 158"/>
                <a:gd name="T1" fmla="*/ 156 h 171"/>
                <a:gd name="T2" fmla="*/ 56 w 158"/>
                <a:gd name="T3" fmla="*/ 78 h 171"/>
                <a:gd name="T4" fmla="*/ 44 w 158"/>
                <a:gd name="T5" fmla="*/ 55 h 171"/>
                <a:gd name="T6" fmla="*/ 55 w 158"/>
                <a:gd name="T7" fmla="*/ 43 h 171"/>
                <a:gd name="T8" fmla="*/ 42 w 158"/>
                <a:gd name="T9" fmla="*/ 7 h 171"/>
                <a:gd name="T10" fmla="*/ 6 w 158"/>
                <a:gd name="T11" fmla="*/ 20 h 171"/>
                <a:gd name="T12" fmla="*/ 19 w 158"/>
                <a:gd name="T13" fmla="*/ 56 h 171"/>
                <a:gd name="T14" fmla="*/ 30 w 158"/>
                <a:gd name="T15" fmla="*/ 58 h 171"/>
                <a:gd name="T16" fmla="*/ 43 w 158"/>
                <a:gd name="T17" fmla="*/ 85 h 171"/>
                <a:gd name="T18" fmla="*/ 147 w 158"/>
                <a:gd name="T19" fmla="*/ 169 h 171"/>
                <a:gd name="T20" fmla="*/ 157 w 158"/>
                <a:gd name="T21" fmla="*/ 166 h 171"/>
                <a:gd name="T22" fmla="*/ 157 w 158"/>
                <a:gd name="T23" fmla="*/ 165 h 171"/>
                <a:gd name="T24" fmla="*/ 152 w 158"/>
                <a:gd name="T25" fmla="*/ 156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171">
                  <a:moveTo>
                    <a:pt x="152" y="156"/>
                  </a:moveTo>
                  <a:cubicBezTo>
                    <a:pt x="109" y="140"/>
                    <a:pt x="77" y="114"/>
                    <a:pt x="56" y="78"/>
                  </a:cubicBezTo>
                  <a:cubicBezTo>
                    <a:pt x="51" y="70"/>
                    <a:pt x="47" y="62"/>
                    <a:pt x="44" y="55"/>
                  </a:cubicBezTo>
                  <a:cubicBezTo>
                    <a:pt x="49" y="52"/>
                    <a:pt x="53" y="48"/>
                    <a:pt x="55" y="43"/>
                  </a:cubicBezTo>
                  <a:cubicBezTo>
                    <a:pt x="61" y="29"/>
                    <a:pt x="56" y="13"/>
                    <a:pt x="42" y="7"/>
                  </a:cubicBezTo>
                  <a:cubicBezTo>
                    <a:pt x="29" y="0"/>
                    <a:pt x="13" y="6"/>
                    <a:pt x="6" y="20"/>
                  </a:cubicBezTo>
                  <a:cubicBezTo>
                    <a:pt x="0" y="33"/>
                    <a:pt x="5" y="49"/>
                    <a:pt x="19" y="56"/>
                  </a:cubicBezTo>
                  <a:cubicBezTo>
                    <a:pt x="23" y="57"/>
                    <a:pt x="26" y="58"/>
                    <a:pt x="30" y="58"/>
                  </a:cubicBezTo>
                  <a:cubicBezTo>
                    <a:pt x="33" y="66"/>
                    <a:pt x="37" y="75"/>
                    <a:pt x="43" y="85"/>
                  </a:cubicBezTo>
                  <a:cubicBezTo>
                    <a:pt x="58" y="112"/>
                    <a:pt x="89" y="148"/>
                    <a:pt x="147" y="169"/>
                  </a:cubicBezTo>
                  <a:cubicBezTo>
                    <a:pt x="151" y="171"/>
                    <a:pt x="155" y="169"/>
                    <a:pt x="157" y="166"/>
                  </a:cubicBezTo>
                  <a:cubicBezTo>
                    <a:pt x="157" y="165"/>
                    <a:pt x="157" y="165"/>
                    <a:pt x="157" y="165"/>
                  </a:cubicBezTo>
                  <a:cubicBezTo>
                    <a:pt x="158" y="161"/>
                    <a:pt x="156" y="157"/>
                    <a:pt x="152" y="1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ea"/>
              </a:endParaRPr>
            </a:p>
          </p:txBody>
        </p:sp>
      </p:grpSp>
      <p:grpSp>
        <p:nvGrpSpPr>
          <p:cNvPr id="39" name="组合 38"/>
          <p:cNvGrpSpPr/>
          <p:nvPr/>
        </p:nvGrpSpPr>
        <p:grpSpPr>
          <a:xfrm>
            <a:off x="6066638" y="5219561"/>
            <a:ext cx="335518" cy="274840"/>
            <a:chOff x="8770487" y="148403"/>
            <a:chExt cx="906362" cy="742354"/>
          </a:xfrm>
          <a:solidFill>
            <a:schemeClr val="bg1"/>
          </a:solidFill>
        </p:grpSpPr>
        <p:sp>
          <p:nvSpPr>
            <p:cNvPr id="45" name="Freeform 10"/>
            <p:cNvSpPr>
              <a:spLocks noEditPoints="1"/>
            </p:cNvSpPr>
            <p:nvPr/>
          </p:nvSpPr>
          <p:spPr bwMode="auto">
            <a:xfrm>
              <a:off x="8770487" y="148403"/>
              <a:ext cx="644524" cy="589855"/>
            </a:xfrm>
            <a:custGeom>
              <a:avLst/>
              <a:gdLst>
                <a:gd name="T0" fmla="*/ 412 w 432"/>
                <a:gd name="T1" fmla="*/ 150 h 393"/>
                <a:gd name="T2" fmla="*/ 432 w 432"/>
                <a:gd name="T3" fmla="*/ 151 h 393"/>
                <a:gd name="T4" fmla="*/ 215 w 432"/>
                <a:gd name="T5" fmla="*/ 0 h 393"/>
                <a:gd name="T6" fmla="*/ 0 w 432"/>
                <a:gd name="T7" fmla="*/ 183 h 393"/>
                <a:gd name="T8" fmla="*/ 86 w 432"/>
                <a:gd name="T9" fmla="*/ 328 h 393"/>
                <a:gd name="T10" fmla="*/ 65 w 432"/>
                <a:gd name="T11" fmla="*/ 393 h 393"/>
                <a:gd name="T12" fmla="*/ 140 w 432"/>
                <a:gd name="T13" fmla="*/ 355 h 393"/>
                <a:gd name="T14" fmla="*/ 215 w 432"/>
                <a:gd name="T15" fmla="*/ 366 h 393"/>
                <a:gd name="T16" fmla="*/ 235 w 432"/>
                <a:gd name="T17" fmla="*/ 365 h 393"/>
                <a:gd name="T18" fmla="*/ 229 w 432"/>
                <a:gd name="T19" fmla="*/ 320 h 393"/>
                <a:gd name="T20" fmla="*/ 412 w 432"/>
                <a:gd name="T21" fmla="*/ 150 h 393"/>
                <a:gd name="T22" fmla="*/ 296 w 432"/>
                <a:gd name="T23" fmla="*/ 91 h 393"/>
                <a:gd name="T24" fmla="*/ 323 w 432"/>
                <a:gd name="T25" fmla="*/ 118 h 393"/>
                <a:gd name="T26" fmla="*/ 296 w 432"/>
                <a:gd name="T27" fmla="*/ 145 h 393"/>
                <a:gd name="T28" fmla="*/ 264 w 432"/>
                <a:gd name="T29" fmla="*/ 118 h 393"/>
                <a:gd name="T30" fmla="*/ 296 w 432"/>
                <a:gd name="T31" fmla="*/ 91 h 393"/>
                <a:gd name="T32" fmla="*/ 145 w 432"/>
                <a:gd name="T33" fmla="*/ 145 h 393"/>
                <a:gd name="T34" fmla="*/ 113 w 432"/>
                <a:gd name="T35" fmla="*/ 118 h 393"/>
                <a:gd name="T36" fmla="*/ 145 w 432"/>
                <a:gd name="T37" fmla="*/ 91 h 393"/>
                <a:gd name="T38" fmla="*/ 172 w 432"/>
                <a:gd name="T39" fmla="*/ 118 h 393"/>
                <a:gd name="T40" fmla="*/ 145 w 432"/>
                <a:gd name="T41" fmla="*/ 145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32" h="393">
                  <a:moveTo>
                    <a:pt x="412" y="150"/>
                  </a:moveTo>
                  <a:cubicBezTo>
                    <a:pt x="419" y="150"/>
                    <a:pt x="426" y="150"/>
                    <a:pt x="432" y="151"/>
                  </a:cubicBezTo>
                  <a:cubicBezTo>
                    <a:pt x="414" y="64"/>
                    <a:pt x="321" y="0"/>
                    <a:pt x="215" y="0"/>
                  </a:cubicBezTo>
                  <a:cubicBezTo>
                    <a:pt x="97" y="0"/>
                    <a:pt x="0" y="80"/>
                    <a:pt x="0" y="183"/>
                  </a:cubicBezTo>
                  <a:cubicBezTo>
                    <a:pt x="0" y="242"/>
                    <a:pt x="32" y="290"/>
                    <a:pt x="86" y="328"/>
                  </a:cubicBezTo>
                  <a:cubicBezTo>
                    <a:pt x="65" y="393"/>
                    <a:pt x="65" y="393"/>
                    <a:pt x="65" y="393"/>
                  </a:cubicBezTo>
                  <a:cubicBezTo>
                    <a:pt x="140" y="355"/>
                    <a:pt x="140" y="355"/>
                    <a:pt x="140" y="355"/>
                  </a:cubicBezTo>
                  <a:cubicBezTo>
                    <a:pt x="167" y="360"/>
                    <a:pt x="188" y="366"/>
                    <a:pt x="215" y="366"/>
                  </a:cubicBezTo>
                  <a:cubicBezTo>
                    <a:pt x="222" y="366"/>
                    <a:pt x="229" y="365"/>
                    <a:pt x="235" y="365"/>
                  </a:cubicBezTo>
                  <a:cubicBezTo>
                    <a:pt x="231" y="351"/>
                    <a:pt x="229" y="335"/>
                    <a:pt x="229" y="320"/>
                  </a:cubicBezTo>
                  <a:cubicBezTo>
                    <a:pt x="229" y="226"/>
                    <a:pt x="309" y="150"/>
                    <a:pt x="412" y="150"/>
                  </a:cubicBezTo>
                  <a:close/>
                  <a:moveTo>
                    <a:pt x="296" y="91"/>
                  </a:moveTo>
                  <a:cubicBezTo>
                    <a:pt x="312" y="91"/>
                    <a:pt x="323" y="102"/>
                    <a:pt x="323" y="118"/>
                  </a:cubicBezTo>
                  <a:cubicBezTo>
                    <a:pt x="323" y="134"/>
                    <a:pt x="312" y="145"/>
                    <a:pt x="296" y="145"/>
                  </a:cubicBezTo>
                  <a:cubicBezTo>
                    <a:pt x="280" y="145"/>
                    <a:pt x="264" y="134"/>
                    <a:pt x="264" y="118"/>
                  </a:cubicBezTo>
                  <a:cubicBezTo>
                    <a:pt x="264" y="102"/>
                    <a:pt x="280" y="91"/>
                    <a:pt x="296" y="91"/>
                  </a:cubicBezTo>
                  <a:close/>
                  <a:moveTo>
                    <a:pt x="145" y="145"/>
                  </a:moveTo>
                  <a:cubicBezTo>
                    <a:pt x="129" y="145"/>
                    <a:pt x="113" y="134"/>
                    <a:pt x="113" y="118"/>
                  </a:cubicBezTo>
                  <a:cubicBezTo>
                    <a:pt x="113" y="102"/>
                    <a:pt x="129" y="91"/>
                    <a:pt x="145" y="91"/>
                  </a:cubicBezTo>
                  <a:cubicBezTo>
                    <a:pt x="161" y="91"/>
                    <a:pt x="172" y="102"/>
                    <a:pt x="172" y="118"/>
                  </a:cubicBezTo>
                  <a:cubicBezTo>
                    <a:pt x="172" y="134"/>
                    <a:pt x="161" y="145"/>
                    <a:pt x="145" y="1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ea"/>
              </a:endParaRPr>
            </a:p>
          </p:txBody>
        </p:sp>
        <p:sp>
          <p:nvSpPr>
            <p:cNvPr id="46" name="Freeform 11"/>
            <p:cNvSpPr>
              <a:spLocks noEditPoints="1"/>
            </p:cNvSpPr>
            <p:nvPr/>
          </p:nvSpPr>
          <p:spPr bwMode="auto">
            <a:xfrm>
              <a:off x="9131593" y="390100"/>
              <a:ext cx="545256" cy="500657"/>
            </a:xfrm>
            <a:custGeom>
              <a:avLst/>
              <a:gdLst>
                <a:gd name="T0" fmla="*/ 366 w 366"/>
                <a:gd name="T1" fmla="*/ 156 h 334"/>
                <a:gd name="T2" fmla="*/ 183 w 366"/>
                <a:gd name="T3" fmla="*/ 0 h 334"/>
                <a:gd name="T4" fmla="*/ 0 w 366"/>
                <a:gd name="T5" fmla="*/ 156 h 334"/>
                <a:gd name="T6" fmla="*/ 183 w 366"/>
                <a:gd name="T7" fmla="*/ 312 h 334"/>
                <a:gd name="T8" fmla="*/ 248 w 366"/>
                <a:gd name="T9" fmla="*/ 302 h 334"/>
                <a:gd name="T10" fmla="*/ 307 w 366"/>
                <a:gd name="T11" fmla="*/ 334 h 334"/>
                <a:gd name="T12" fmla="*/ 291 w 366"/>
                <a:gd name="T13" fmla="*/ 280 h 334"/>
                <a:gd name="T14" fmla="*/ 366 w 366"/>
                <a:gd name="T15" fmla="*/ 156 h 334"/>
                <a:gd name="T16" fmla="*/ 124 w 366"/>
                <a:gd name="T17" fmla="*/ 129 h 334"/>
                <a:gd name="T18" fmla="*/ 102 w 366"/>
                <a:gd name="T19" fmla="*/ 108 h 334"/>
                <a:gd name="T20" fmla="*/ 124 w 366"/>
                <a:gd name="T21" fmla="*/ 86 h 334"/>
                <a:gd name="T22" fmla="*/ 151 w 366"/>
                <a:gd name="T23" fmla="*/ 108 h 334"/>
                <a:gd name="T24" fmla="*/ 124 w 366"/>
                <a:gd name="T25" fmla="*/ 129 h 334"/>
                <a:gd name="T26" fmla="*/ 242 w 366"/>
                <a:gd name="T27" fmla="*/ 129 h 334"/>
                <a:gd name="T28" fmla="*/ 221 w 366"/>
                <a:gd name="T29" fmla="*/ 108 h 334"/>
                <a:gd name="T30" fmla="*/ 242 w 366"/>
                <a:gd name="T31" fmla="*/ 86 h 334"/>
                <a:gd name="T32" fmla="*/ 269 w 366"/>
                <a:gd name="T33" fmla="*/ 108 h 334"/>
                <a:gd name="T34" fmla="*/ 242 w 366"/>
                <a:gd name="T35" fmla="*/ 129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334">
                  <a:moveTo>
                    <a:pt x="366" y="156"/>
                  </a:moveTo>
                  <a:cubicBezTo>
                    <a:pt x="366" y="70"/>
                    <a:pt x="280" y="0"/>
                    <a:pt x="183" y="0"/>
                  </a:cubicBezTo>
                  <a:cubicBezTo>
                    <a:pt x="81" y="0"/>
                    <a:pt x="0" y="70"/>
                    <a:pt x="0" y="156"/>
                  </a:cubicBezTo>
                  <a:cubicBezTo>
                    <a:pt x="0" y="242"/>
                    <a:pt x="81" y="312"/>
                    <a:pt x="183" y="312"/>
                  </a:cubicBezTo>
                  <a:cubicBezTo>
                    <a:pt x="205" y="312"/>
                    <a:pt x="226" y="307"/>
                    <a:pt x="248" y="302"/>
                  </a:cubicBezTo>
                  <a:cubicBezTo>
                    <a:pt x="307" y="334"/>
                    <a:pt x="307" y="334"/>
                    <a:pt x="307" y="334"/>
                  </a:cubicBezTo>
                  <a:cubicBezTo>
                    <a:pt x="291" y="280"/>
                    <a:pt x="291" y="280"/>
                    <a:pt x="291" y="280"/>
                  </a:cubicBezTo>
                  <a:cubicBezTo>
                    <a:pt x="334" y="248"/>
                    <a:pt x="366" y="205"/>
                    <a:pt x="366" y="156"/>
                  </a:cubicBezTo>
                  <a:close/>
                  <a:moveTo>
                    <a:pt x="124" y="129"/>
                  </a:moveTo>
                  <a:cubicBezTo>
                    <a:pt x="113" y="129"/>
                    <a:pt x="102" y="119"/>
                    <a:pt x="102" y="108"/>
                  </a:cubicBezTo>
                  <a:cubicBezTo>
                    <a:pt x="102" y="97"/>
                    <a:pt x="113" y="86"/>
                    <a:pt x="124" y="86"/>
                  </a:cubicBezTo>
                  <a:cubicBezTo>
                    <a:pt x="140" y="86"/>
                    <a:pt x="151" y="97"/>
                    <a:pt x="151" y="108"/>
                  </a:cubicBezTo>
                  <a:cubicBezTo>
                    <a:pt x="151" y="119"/>
                    <a:pt x="140" y="129"/>
                    <a:pt x="124" y="129"/>
                  </a:cubicBezTo>
                  <a:close/>
                  <a:moveTo>
                    <a:pt x="242" y="129"/>
                  </a:moveTo>
                  <a:cubicBezTo>
                    <a:pt x="232" y="129"/>
                    <a:pt x="221" y="119"/>
                    <a:pt x="221" y="108"/>
                  </a:cubicBezTo>
                  <a:cubicBezTo>
                    <a:pt x="221" y="97"/>
                    <a:pt x="232" y="86"/>
                    <a:pt x="242" y="86"/>
                  </a:cubicBezTo>
                  <a:cubicBezTo>
                    <a:pt x="258" y="86"/>
                    <a:pt x="269" y="97"/>
                    <a:pt x="269" y="108"/>
                  </a:cubicBezTo>
                  <a:cubicBezTo>
                    <a:pt x="269" y="119"/>
                    <a:pt x="258" y="129"/>
                    <a:pt x="242" y="1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ea"/>
              </a:endParaRPr>
            </a:p>
          </p:txBody>
        </p:sp>
      </p:grpSp>
      <p:grpSp>
        <p:nvGrpSpPr>
          <p:cNvPr id="40" name="组合 39"/>
          <p:cNvGrpSpPr/>
          <p:nvPr/>
        </p:nvGrpSpPr>
        <p:grpSpPr>
          <a:xfrm>
            <a:off x="3808967" y="5208669"/>
            <a:ext cx="363745" cy="282297"/>
            <a:chOff x="2623051" y="138333"/>
            <a:chExt cx="982613" cy="762495"/>
          </a:xfrm>
          <a:solidFill>
            <a:schemeClr val="bg1"/>
          </a:solidFill>
        </p:grpSpPr>
        <p:sp>
          <p:nvSpPr>
            <p:cNvPr id="41" name="Freeform 12"/>
            <p:cNvSpPr>
              <a:spLocks noEditPoints="1"/>
            </p:cNvSpPr>
            <p:nvPr/>
          </p:nvSpPr>
          <p:spPr bwMode="auto">
            <a:xfrm>
              <a:off x="2623051" y="223214"/>
              <a:ext cx="847377" cy="677614"/>
            </a:xfrm>
            <a:custGeom>
              <a:avLst/>
              <a:gdLst>
                <a:gd name="T0" fmla="*/ 467 w 568"/>
                <a:gd name="T1" fmla="*/ 190 h 452"/>
                <a:gd name="T2" fmla="*/ 455 w 568"/>
                <a:gd name="T3" fmla="*/ 172 h 452"/>
                <a:gd name="T4" fmla="*/ 450 w 568"/>
                <a:gd name="T5" fmla="*/ 104 h 452"/>
                <a:gd name="T6" fmla="*/ 329 w 568"/>
                <a:gd name="T7" fmla="*/ 109 h 452"/>
                <a:gd name="T8" fmla="*/ 310 w 568"/>
                <a:gd name="T9" fmla="*/ 79 h 452"/>
                <a:gd name="T10" fmla="*/ 213 w 568"/>
                <a:gd name="T11" fmla="*/ 29 h 452"/>
                <a:gd name="T12" fmla="*/ 51 w 568"/>
                <a:gd name="T13" fmla="*/ 163 h 452"/>
                <a:gd name="T14" fmla="*/ 6 w 568"/>
                <a:gd name="T15" fmla="*/ 286 h 452"/>
                <a:gd name="T16" fmla="*/ 242 w 568"/>
                <a:gd name="T17" fmla="*/ 444 h 452"/>
                <a:gd name="T18" fmla="*/ 526 w 568"/>
                <a:gd name="T19" fmla="*/ 319 h 452"/>
                <a:gd name="T20" fmla="*/ 467 w 568"/>
                <a:gd name="T21" fmla="*/ 190 h 452"/>
                <a:gd name="T22" fmla="*/ 250 w 568"/>
                <a:gd name="T23" fmla="*/ 411 h 452"/>
                <a:gd name="T24" fmla="*/ 66 w 568"/>
                <a:gd name="T25" fmla="*/ 296 h 452"/>
                <a:gd name="T26" fmla="*/ 250 w 568"/>
                <a:gd name="T27" fmla="*/ 169 h 452"/>
                <a:gd name="T28" fmla="*/ 435 w 568"/>
                <a:gd name="T29" fmla="*/ 274 h 452"/>
                <a:gd name="T30" fmla="*/ 250 w 568"/>
                <a:gd name="T31" fmla="*/ 411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8" h="452">
                  <a:moveTo>
                    <a:pt x="467" y="190"/>
                  </a:moveTo>
                  <a:cubicBezTo>
                    <a:pt x="443" y="185"/>
                    <a:pt x="455" y="172"/>
                    <a:pt x="455" y="172"/>
                  </a:cubicBezTo>
                  <a:cubicBezTo>
                    <a:pt x="455" y="172"/>
                    <a:pt x="478" y="133"/>
                    <a:pt x="450" y="104"/>
                  </a:cubicBezTo>
                  <a:cubicBezTo>
                    <a:pt x="415" y="69"/>
                    <a:pt x="329" y="109"/>
                    <a:pt x="329" y="109"/>
                  </a:cubicBezTo>
                  <a:cubicBezTo>
                    <a:pt x="297" y="119"/>
                    <a:pt x="305" y="104"/>
                    <a:pt x="310" y="79"/>
                  </a:cubicBezTo>
                  <a:cubicBezTo>
                    <a:pt x="310" y="50"/>
                    <a:pt x="300" y="0"/>
                    <a:pt x="213" y="29"/>
                  </a:cubicBezTo>
                  <a:cubicBezTo>
                    <a:pt x="126" y="59"/>
                    <a:pt x="51" y="163"/>
                    <a:pt x="51" y="163"/>
                  </a:cubicBezTo>
                  <a:cubicBezTo>
                    <a:pt x="0" y="232"/>
                    <a:pt x="6" y="286"/>
                    <a:pt x="6" y="286"/>
                  </a:cubicBezTo>
                  <a:cubicBezTo>
                    <a:pt x="19" y="404"/>
                    <a:pt x="145" y="436"/>
                    <a:pt x="242" y="444"/>
                  </a:cubicBezTo>
                  <a:cubicBezTo>
                    <a:pt x="345" y="452"/>
                    <a:pt x="484" y="409"/>
                    <a:pt x="526" y="319"/>
                  </a:cubicBezTo>
                  <a:cubicBezTo>
                    <a:pt x="568" y="230"/>
                    <a:pt x="491" y="195"/>
                    <a:pt x="467" y="190"/>
                  </a:cubicBezTo>
                  <a:close/>
                  <a:moveTo>
                    <a:pt x="250" y="411"/>
                  </a:moveTo>
                  <a:cubicBezTo>
                    <a:pt x="148" y="415"/>
                    <a:pt x="66" y="364"/>
                    <a:pt x="66" y="296"/>
                  </a:cubicBezTo>
                  <a:cubicBezTo>
                    <a:pt x="66" y="228"/>
                    <a:pt x="148" y="174"/>
                    <a:pt x="250" y="169"/>
                  </a:cubicBezTo>
                  <a:cubicBezTo>
                    <a:pt x="352" y="164"/>
                    <a:pt x="435" y="206"/>
                    <a:pt x="435" y="274"/>
                  </a:cubicBezTo>
                  <a:cubicBezTo>
                    <a:pt x="435" y="342"/>
                    <a:pt x="352" y="406"/>
                    <a:pt x="250" y="4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ea"/>
              </a:endParaRPr>
            </a:p>
          </p:txBody>
        </p:sp>
        <p:sp>
          <p:nvSpPr>
            <p:cNvPr id="42" name="Freeform 13"/>
            <p:cNvSpPr>
              <a:spLocks noEditPoints="1"/>
            </p:cNvSpPr>
            <p:nvPr/>
          </p:nvSpPr>
          <p:spPr bwMode="auto">
            <a:xfrm>
              <a:off x="2811518" y="526774"/>
              <a:ext cx="335210" cy="296366"/>
            </a:xfrm>
            <a:custGeom>
              <a:avLst/>
              <a:gdLst>
                <a:gd name="T0" fmla="*/ 103 w 224"/>
                <a:gd name="T1" fmla="*/ 12 h 198"/>
                <a:gd name="T2" fmla="*/ 12 w 224"/>
                <a:gd name="T3" fmla="*/ 120 h 198"/>
                <a:gd name="T4" fmla="*/ 40 w 224"/>
                <a:gd name="T5" fmla="*/ 166 h 198"/>
                <a:gd name="T6" fmla="*/ 193 w 224"/>
                <a:gd name="T7" fmla="*/ 138 h 198"/>
                <a:gd name="T8" fmla="*/ 103 w 224"/>
                <a:gd name="T9" fmla="*/ 12 h 198"/>
                <a:gd name="T10" fmla="*/ 77 w 224"/>
                <a:gd name="T11" fmla="*/ 147 h 198"/>
                <a:gd name="T12" fmla="*/ 42 w 224"/>
                <a:gd name="T13" fmla="*/ 122 h 198"/>
                <a:gd name="T14" fmla="*/ 75 w 224"/>
                <a:gd name="T15" fmla="*/ 87 h 198"/>
                <a:gd name="T16" fmla="*/ 111 w 224"/>
                <a:gd name="T17" fmla="*/ 114 h 198"/>
                <a:gd name="T18" fmla="*/ 77 w 224"/>
                <a:gd name="T19" fmla="*/ 147 h 198"/>
                <a:gd name="T20" fmla="*/ 137 w 224"/>
                <a:gd name="T21" fmla="*/ 95 h 198"/>
                <a:gd name="T22" fmla="*/ 119 w 224"/>
                <a:gd name="T23" fmla="*/ 93 h 198"/>
                <a:gd name="T24" fmla="*/ 124 w 224"/>
                <a:gd name="T25" fmla="*/ 74 h 198"/>
                <a:gd name="T26" fmla="*/ 143 w 224"/>
                <a:gd name="T27" fmla="*/ 76 h 198"/>
                <a:gd name="T28" fmla="*/ 137 w 224"/>
                <a:gd name="T29" fmla="*/ 95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 h="198">
                  <a:moveTo>
                    <a:pt x="103" y="12"/>
                  </a:moveTo>
                  <a:cubicBezTo>
                    <a:pt x="0" y="24"/>
                    <a:pt x="12" y="120"/>
                    <a:pt x="12" y="120"/>
                  </a:cubicBezTo>
                  <a:cubicBezTo>
                    <a:pt x="12" y="120"/>
                    <a:pt x="11" y="150"/>
                    <a:pt x="40" y="166"/>
                  </a:cubicBezTo>
                  <a:cubicBezTo>
                    <a:pt x="100" y="198"/>
                    <a:pt x="161" y="179"/>
                    <a:pt x="193" y="138"/>
                  </a:cubicBezTo>
                  <a:cubicBezTo>
                    <a:pt x="224" y="98"/>
                    <a:pt x="205" y="0"/>
                    <a:pt x="103" y="12"/>
                  </a:cubicBezTo>
                  <a:close/>
                  <a:moveTo>
                    <a:pt x="77" y="147"/>
                  </a:moveTo>
                  <a:cubicBezTo>
                    <a:pt x="58" y="149"/>
                    <a:pt x="42" y="138"/>
                    <a:pt x="42" y="122"/>
                  </a:cubicBezTo>
                  <a:cubicBezTo>
                    <a:pt x="42" y="106"/>
                    <a:pt x="56" y="89"/>
                    <a:pt x="75" y="87"/>
                  </a:cubicBezTo>
                  <a:cubicBezTo>
                    <a:pt x="97" y="85"/>
                    <a:pt x="111" y="98"/>
                    <a:pt x="111" y="114"/>
                  </a:cubicBezTo>
                  <a:cubicBezTo>
                    <a:pt x="111" y="130"/>
                    <a:pt x="96" y="144"/>
                    <a:pt x="77" y="147"/>
                  </a:cubicBezTo>
                  <a:close/>
                  <a:moveTo>
                    <a:pt x="137" y="95"/>
                  </a:moveTo>
                  <a:cubicBezTo>
                    <a:pt x="131" y="100"/>
                    <a:pt x="123" y="99"/>
                    <a:pt x="119" y="93"/>
                  </a:cubicBezTo>
                  <a:cubicBezTo>
                    <a:pt x="116" y="88"/>
                    <a:pt x="117" y="79"/>
                    <a:pt x="124" y="74"/>
                  </a:cubicBezTo>
                  <a:cubicBezTo>
                    <a:pt x="131" y="68"/>
                    <a:pt x="139" y="70"/>
                    <a:pt x="143" y="76"/>
                  </a:cubicBezTo>
                  <a:cubicBezTo>
                    <a:pt x="146" y="81"/>
                    <a:pt x="144" y="90"/>
                    <a:pt x="137" y="9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ea"/>
              </a:endParaRPr>
            </a:p>
          </p:txBody>
        </p:sp>
        <p:sp>
          <p:nvSpPr>
            <p:cNvPr id="43" name="Freeform 14"/>
            <p:cNvSpPr/>
            <p:nvPr/>
          </p:nvSpPr>
          <p:spPr bwMode="auto">
            <a:xfrm>
              <a:off x="3256066" y="253426"/>
              <a:ext cx="181272" cy="191344"/>
            </a:xfrm>
            <a:custGeom>
              <a:avLst/>
              <a:gdLst>
                <a:gd name="T0" fmla="*/ 92 w 121"/>
                <a:gd name="T1" fmla="*/ 128 h 128"/>
                <a:gd name="T2" fmla="*/ 109 w 121"/>
                <a:gd name="T3" fmla="*/ 114 h 128"/>
                <a:gd name="T4" fmla="*/ 109 w 121"/>
                <a:gd name="T5" fmla="*/ 112 h 128"/>
                <a:gd name="T6" fmla="*/ 17 w 121"/>
                <a:gd name="T7" fmla="*/ 19 h 128"/>
                <a:gd name="T8" fmla="*/ 0 w 121"/>
                <a:gd name="T9" fmla="*/ 36 h 128"/>
                <a:gd name="T10" fmla="*/ 17 w 121"/>
                <a:gd name="T11" fmla="*/ 53 h 128"/>
                <a:gd name="T12" fmla="*/ 75 w 121"/>
                <a:gd name="T13" fmla="*/ 111 h 128"/>
                <a:gd name="T14" fmla="*/ 92 w 121"/>
                <a:gd name="T15" fmla="*/ 128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128">
                  <a:moveTo>
                    <a:pt x="92" y="128"/>
                  </a:moveTo>
                  <a:cubicBezTo>
                    <a:pt x="100" y="128"/>
                    <a:pt x="107" y="122"/>
                    <a:pt x="109" y="114"/>
                  </a:cubicBezTo>
                  <a:cubicBezTo>
                    <a:pt x="109" y="113"/>
                    <a:pt x="109" y="113"/>
                    <a:pt x="109" y="112"/>
                  </a:cubicBezTo>
                  <a:cubicBezTo>
                    <a:pt x="121" y="0"/>
                    <a:pt x="17" y="19"/>
                    <a:pt x="17" y="19"/>
                  </a:cubicBezTo>
                  <a:cubicBezTo>
                    <a:pt x="7" y="19"/>
                    <a:pt x="0" y="27"/>
                    <a:pt x="0" y="36"/>
                  </a:cubicBezTo>
                  <a:cubicBezTo>
                    <a:pt x="0" y="45"/>
                    <a:pt x="7" y="53"/>
                    <a:pt x="17" y="53"/>
                  </a:cubicBezTo>
                  <a:cubicBezTo>
                    <a:pt x="92" y="36"/>
                    <a:pt x="75" y="111"/>
                    <a:pt x="75" y="111"/>
                  </a:cubicBezTo>
                  <a:cubicBezTo>
                    <a:pt x="75" y="121"/>
                    <a:pt x="83" y="128"/>
                    <a:pt x="92"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ea"/>
              </a:endParaRPr>
            </a:p>
          </p:txBody>
        </p:sp>
        <p:sp>
          <p:nvSpPr>
            <p:cNvPr id="44" name="Freeform 15"/>
            <p:cNvSpPr/>
            <p:nvPr/>
          </p:nvSpPr>
          <p:spPr bwMode="auto">
            <a:xfrm>
              <a:off x="3218661" y="138333"/>
              <a:ext cx="387003" cy="359667"/>
            </a:xfrm>
            <a:custGeom>
              <a:avLst/>
              <a:gdLst>
                <a:gd name="T0" fmla="*/ 105 w 259"/>
                <a:gd name="T1" fmla="*/ 9 h 240"/>
                <a:gd name="T2" fmla="*/ 21 w 259"/>
                <a:gd name="T3" fmla="*/ 9 h 240"/>
                <a:gd name="T4" fmla="*/ 19 w 259"/>
                <a:gd name="T5" fmla="*/ 10 h 240"/>
                <a:gd name="T6" fmla="*/ 18 w 259"/>
                <a:gd name="T7" fmla="*/ 11 h 240"/>
                <a:gd name="T8" fmla="*/ 0 w 259"/>
                <a:gd name="T9" fmla="*/ 35 h 240"/>
                <a:gd name="T10" fmla="*/ 25 w 259"/>
                <a:gd name="T11" fmla="*/ 59 h 240"/>
                <a:gd name="T12" fmla="*/ 47 w 259"/>
                <a:gd name="T13" fmla="*/ 54 h 240"/>
                <a:gd name="T14" fmla="*/ 168 w 259"/>
                <a:gd name="T15" fmla="*/ 114 h 240"/>
                <a:gd name="T16" fmla="*/ 176 w 259"/>
                <a:gd name="T17" fmla="*/ 195 h 240"/>
                <a:gd name="T18" fmla="*/ 171 w 259"/>
                <a:gd name="T19" fmla="*/ 218 h 240"/>
                <a:gd name="T20" fmla="*/ 195 w 259"/>
                <a:gd name="T21" fmla="*/ 240 h 240"/>
                <a:gd name="T22" fmla="*/ 219 w 259"/>
                <a:gd name="T23" fmla="*/ 220 h 240"/>
                <a:gd name="T24" fmla="*/ 219 w 259"/>
                <a:gd name="T25" fmla="*/ 220 h 240"/>
                <a:gd name="T26" fmla="*/ 105 w 259"/>
                <a:gd name="T27" fmla="*/ 9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9" h="240">
                  <a:moveTo>
                    <a:pt x="105" y="9"/>
                  </a:moveTo>
                  <a:cubicBezTo>
                    <a:pt x="69" y="0"/>
                    <a:pt x="31" y="7"/>
                    <a:pt x="21" y="9"/>
                  </a:cubicBezTo>
                  <a:cubicBezTo>
                    <a:pt x="20" y="9"/>
                    <a:pt x="19" y="10"/>
                    <a:pt x="19" y="10"/>
                  </a:cubicBezTo>
                  <a:cubicBezTo>
                    <a:pt x="18" y="10"/>
                    <a:pt x="18" y="11"/>
                    <a:pt x="18" y="11"/>
                  </a:cubicBezTo>
                  <a:cubicBezTo>
                    <a:pt x="8" y="14"/>
                    <a:pt x="0" y="23"/>
                    <a:pt x="0" y="35"/>
                  </a:cubicBezTo>
                  <a:cubicBezTo>
                    <a:pt x="0" y="48"/>
                    <a:pt x="11" y="59"/>
                    <a:pt x="25" y="59"/>
                  </a:cubicBezTo>
                  <a:cubicBezTo>
                    <a:pt x="25" y="59"/>
                    <a:pt x="38" y="57"/>
                    <a:pt x="47" y="54"/>
                  </a:cubicBezTo>
                  <a:cubicBezTo>
                    <a:pt x="56" y="50"/>
                    <a:pt x="131" y="51"/>
                    <a:pt x="168" y="114"/>
                  </a:cubicBezTo>
                  <a:cubicBezTo>
                    <a:pt x="188" y="159"/>
                    <a:pt x="177" y="190"/>
                    <a:pt x="176" y="195"/>
                  </a:cubicBezTo>
                  <a:cubicBezTo>
                    <a:pt x="176" y="195"/>
                    <a:pt x="171" y="207"/>
                    <a:pt x="171" y="218"/>
                  </a:cubicBezTo>
                  <a:cubicBezTo>
                    <a:pt x="171" y="232"/>
                    <a:pt x="182" y="240"/>
                    <a:pt x="195" y="240"/>
                  </a:cubicBezTo>
                  <a:cubicBezTo>
                    <a:pt x="206" y="240"/>
                    <a:pt x="216" y="239"/>
                    <a:pt x="219" y="220"/>
                  </a:cubicBezTo>
                  <a:cubicBezTo>
                    <a:pt x="219" y="220"/>
                    <a:pt x="219" y="220"/>
                    <a:pt x="219" y="220"/>
                  </a:cubicBezTo>
                  <a:cubicBezTo>
                    <a:pt x="259" y="86"/>
                    <a:pt x="170" y="24"/>
                    <a:pt x="10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ea"/>
              </a:endParaRPr>
            </a:p>
          </p:txBody>
        </p:sp>
      </p:grpSp>
      <p:sp>
        <p:nvSpPr>
          <p:cNvPr id="51" name="Freeform 139"/>
          <p:cNvSpPr/>
          <p:nvPr/>
        </p:nvSpPr>
        <p:spPr bwMode="auto">
          <a:xfrm>
            <a:off x="2586353" y="3607841"/>
            <a:ext cx="505818" cy="383117"/>
          </a:xfrm>
          <a:custGeom>
            <a:avLst/>
            <a:gdLst>
              <a:gd name="T0" fmla="*/ 143 w 165"/>
              <a:gd name="T1" fmla="*/ 19 h 125"/>
              <a:gd name="T2" fmla="*/ 34 w 165"/>
              <a:gd name="T3" fmla="*/ 19 h 125"/>
              <a:gd name="T4" fmla="*/ 30 w 165"/>
              <a:gd name="T5" fmla="*/ 5 h 125"/>
              <a:gd name="T6" fmla="*/ 29 w 165"/>
              <a:gd name="T7" fmla="*/ 4 h 125"/>
              <a:gd name="T8" fmla="*/ 29 w 165"/>
              <a:gd name="T9" fmla="*/ 4 h 125"/>
              <a:gd name="T10" fmla="*/ 28 w 165"/>
              <a:gd name="T11" fmla="*/ 3 h 125"/>
              <a:gd name="T12" fmla="*/ 28 w 165"/>
              <a:gd name="T13" fmla="*/ 2 h 125"/>
              <a:gd name="T14" fmla="*/ 28 w 165"/>
              <a:gd name="T15" fmla="*/ 2 h 125"/>
              <a:gd name="T16" fmla="*/ 27 w 165"/>
              <a:gd name="T17" fmla="*/ 1 h 125"/>
              <a:gd name="T18" fmla="*/ 27 w 165"/>
              <a:gd name="T19" fmla="*/ 1 h 125"/>
              <a:gd name="T20" fmla="*/ 22 w 165"/>
              <a:gd name="T21" fmla="*/ 0 h 125"/>
              <a:gd name="T22" fmla="*/ 7 w 165"/>
              <a:gd name="T23" fmla="*/ 2 h 125"/>
              <a:gd name="T24" fmla="*/ 0 w 165"/>
              <a:gd name="T25" fmla="*/ 9 h 125"/>
              <a:gd name="T26" fmla="*/ 7 w 165"/>
              <a:gd name="T27" fmla="*/ 15 h 125"/>
              <a:gd name="T28" fmla="*/ 18 w 165"/>
              <a:gd name="T29" fmla="*/ 14 h 125"/>
              <a:gd name="T30" fmla="*/ 45 w 165"/>
              <a:gd name="T31" fmla="*/ 99 h 125"/>
              <a:gd name="T32" fmla="*/ 42 w 165"/>
              <a:gd name="T33" fmla="*/ 109 h 125"/>
              <a:gd name="T34" fmla="*/ 58 w 165"/>
              <a:gd name="T35" fmla="*/ 125 h 125"/>
              <a:gd name="T36" fmla="*/ 73 w 165"/>
              <a:gd name="T37" fmla="*/ 116 h 125"/>
              <a:gd name="T38" fmla="*/ 94 w 165"/>
              <a:gd name="T39" fmla="*/ 116 h 125"/>
              <a:gd name="T40" fmla="*/ 109 w 165"/>
              <a:gd name="T41" fmla="*/ 125 h 125"/>
              <a:gd name="T42" fmla="*/ 125 w 165"/>
              <a:gd name="T43" fmla="*/ 109 h 125"/>
              <a:gd name="T44" fmla="*/ 109 w 165"/>
              <a:gd name="T45" fmla="*/ 93 h 125"/>
              <a:gd name="T46" fmla="*/ 94 w 165"/>
              <a:gd name="T47" fmla="*/ 102 h 125"/>
              <a:gd name="T48" fmla="*/ 73 w 165"/>
              <a:gd name="T49" fmla="*/ 102 h 125"/>
              <a:gd name="T50" fmla="*/ 58 w 165"/>
              <a:gd name="T51" fmla="*/ 93 h 125"/>
              <a:gd name="T52" fmla="*/ 58 w 165"/>
              <a:gd name="T53" fmla="*/ 93 h 125"/>
              <a:gd name="T54" fmla="*/ 55 w 165"/>
              <a:gd name="T55" fmla="*/ 83 h 125"/>
              <a:gd name="T56" fmla="*/ 125 w 165"/>
              <a:gd name="T57" fmla="*/ 83 h 125"/>
              <a:gd name="T58" fmla="*/ 139 w 165"/>
              <a:gd name="T59" fmla="*/ 68 h 125"/>
              <a:gd name="T60" fmla="*/ 158 w 165"/>
              <a:gd name="T61" fmla="*/ 34 h 125"/>
              <a:gd name="T62" fmla="*/ 143 w 165"/>
              <a:gd name="T63" fmla="*/ 1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5" h="125">
                <a:moveTo>
                  <a:pt x="143" y="19"/>
                </a:moveTo>
                <a:cubicBezTo>
                  <a:pt x="34" y="19"/>
                  <a:pt x="34" y="19"/>
                  <a:pt x="34" y="19"/>
                </a:cubicBezTo>
                <a:cubicBezTo>
                  <a:pt x="30" y="5"/>
                  <a:pt x="30" y="5"/>
                  <a:pt x="30" y="5"/>
                </a:cubicBezTo>
                <a:cubicBezTo>
                  <a:pt x="30" y="5"/>
                  <a:pt x="29" y="4"/>
                  <a:pt x="29" y="4"/>
                </a:cubicBezTo>
                <a:cubicBezTo>
                  <a:pt x="29" y="4"/>
                  <a:pt x="29" y="4"/>
                  <a:pt x="29" y="4"/>
                </a:cubicBezTo>
                <a:cubicBezTo>
                  <a:pt x="29" y="3"/>
                  <a:pt x="29" y="3"/>
                  <a:pt x="28" y="3"/>
                </a:cubicBezTo>
                <a:cubicBezTo>
                  <a:pt x="28" y="2"/>
                  <a:pt x="28" y="2"/>
                  <a:pt x="28" y="2"/>
                </a:cubicBezTo>
                <a:cubicBezTo>
                  <a:pt x="28" y="2"/>
                  <a:pt x="28" y="2"/>
                  <a:pt x="28" y="2"/>
                </a:cubicBezTo>
                <a:cubicBezTo>
                  <a:pt x="27" y="2"/>
                  <a:pt x="27" y="1"/>
                  <a:pt x="27" y="1"/>
                </a:cubicBezTo>
                <a:cubicBezTo>
                  <a:pt x="27" y="1"/>
                  <a:pt x="27" y="1"/>
                  <a:pt x="27" y="1"/>
                </a:cubicBezTo>
                <a:cubicBezTo>
                  <a:pt x="25" y="0"/>
                  <a:pt x="24" y="0"/>
                  <a:pt x="22" y="0"/>
                </a:cubicBezTo>
                <a:cubicBezTo>
                  <a:pt x="7" y="2"/>
                  <a:pt x="7" y="2"/>
                  <a:pt x="7" y="2"/>
                </a:cubicBezTo>
                <a:cubicBezTo>
                  <a:pt x="3" y="2"/>
                  <a:pt x="0" y="5"/>
                  <a:pt x="0" y="9"/>
                </a:cubicBezTo>
                <a:cubicBezTo>
                  <a:pt x="1" y="12"/>
                  <a:pt x="4" y="15"/>
                  <a:pt x="7" y="15"/>
                </a:cubicBezTo>
                <a:cubicBezTo>
                  <a:pt x="18" y="14"/>
                  <a:pt x="18" y="14"/>
                  <a:pt x="18" y="14"/>
                </a:cubicBezTo>
                <a:cubicBezTo>
                  <a:pt x="45" y="99"/>
                  <a:pt x="45" y="99"/>
                  <a:pt x="45" y="99"/>
                </a:cubicBezTo>
                <a:cubicBezTo>
                  <a:pt x="43" y="101"/>
                  <a:pt x="42" y="105"/>
                  <a:pt x="42" y="109"/>
                </a:cubicBezTo>
                <a:cubicBezTo>
                  <a:pt x="42" y="118"/>
                  <a:pt x="49" y="125"/>
                  <a:pt x="58" y="125"/>
                </a:cubicBezTo>
                <a:cubicBezTo>
                  <a:pt x="64" y="125"/>
                  <a:pt x="70" y="121"/>
                  <a:pt x="73" y="116"/>
                </a:cubicBezTo>
                <a:cubicBezTo>
                  <a:pt x="94" y="116"/>
                  <a:pt x="94" y="116"/>
                  <a:pt x="94" y="116"/>
                </a:cubicBezTo>
                <a:cubicBezTo>
                  <a:pt x="97" y="121"/>
                  <a:pt x="103" y="125"/>
                  <a:pt x="109" y="125"/>
                </a:cubicBezTo>
                <a:cubicBezTo>
                  <a:pt x="118" y="125"/>
                  <a:pt x="125" y="118"/>
                  <a:pt x="125" y="109"/>
                </a:cubicBezTo>
                <a:cubicBezTo>
                  <a:pt x="125" y="100"/>
                  <a:pt x="118" y="93"/>
                  <a:pt x="109" y="93"/>
                </a:cubicBezTo>
                <a:cubicBezTo>
                  <a:pt x="103" y="93"/>
                  <a:pt x="97" y="97"/>
                  <a:pt x="94" y="102"/>
                </a:cubicBezTo>
                <a:cubicBezTo>
                  <a:pt x="73" y="102"/>
                  <a:pt x="73" y="102"/>
                  <a:pt x="73" y="102"/>
                </a:cubicBezTo>
                <a:cubicBezTo>
                  <a:pt x="70" y="97"/>
                  <a:pt x="64" y="93"/>
                  <a:pt x="58" y="93"/>
                </a:cubicBezTo>
                <a:cubicBezTo>
                  <a:pt x="58" y="93"/>
                  <a:pt x="58" y="93"/>
                  <a:pt x="58" y="93"/>
                </a:cubicBezTo>
                <a:cubicBezTo>
                  <a:pt x="55" y="83"/>
                  <a:pt x="55" y="83"/>
                  <a:pt x="55" y="83"/>
                </a:cubicBezTo>
                <a:cubicBezTo>
                  <a:pt x="125" y="83"/>
                  <a:pt x="125" y="83"/>
                  <a:pt x="125" y="83"/>
                </a:cubicBezTo>
                <a:cubicBezTo>
                  <a:pt x="133" y="83"/>
                  <a:pt x="134" y="77"/>
                  <a:pt x="139" y="68"/>
                </a:cubicBezTo>
                <a:cubicBezTo>
                  <a:pt x="158" y="34"/>
                  <a:pt x="158" y="34"/>
                  <a:pt x="158" y="34"/>
                </a:cubicBezTo>
                <a:cubicBezTo>
                  <a:pt x="165" y="20"/>
                  <a:pt x="151" y="19"/>
                  <a:pt x="143" y="19"/>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cTn>
                              </p:par>
                            </p:childTnLst>
                          </p:cTn>
                        </p:par>
                        <p:par>
                          <p:cTn id="13" fill="hold">
                            <p:stCondLst>
                              <p:cond delay="1000"/>
                            </p:stCondLst>
                            <p:childTnLst>
                              <p:par>
                                <p:cTn id="14" presetID="12" presetClass="entr" presetSubtype="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slide(fromLeft)">
                                      <p:cBhvr>
                                        <p:cTn id="16" dur="500"/>
                                        <p:tgtEl>
                                          <p:spTgt spid="9"/>
                                        </p:tgtEl>
                                      </p:cBhvr>
                                    </p:animEffect>
                                  </p:childTnLst>
                                </p:cTn>
                              </p:par>
                            </p:childTnLst>
                          </p:cTn>
                        </p:par>
                        <p:par>
                          <p:cTn id="17" fill="hold">
                            <p:stCondLst>
                              <p:cond delay="1500"/>
                            </p:stCondLst>
                            <p:childTnLst>
                              <p:par>
                                <p:cTn id="18" presetID="12" presetClass="entr" presetSubtype="4"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slide(fromBottom)">
                                      <p:cBhvr>
                                        <p:cTn id="20" dur="500"/>
                                        <p:tgtEl>
                                          <p:spTgt spid="13"/>
                                        </p:tgtEl>
                                      </p:cBhvr>
                                    </p:animEffect>
                                  </p:childTnLst>
                                </p:cTn>
                              </p:par>
                            </p:childTnLst>
                          </p:cTn>
                        </p:par>
                        <p:par>
                          <p:cTn id="21" fill="hold">
                            <p:stCondLst>
                              <p:cond delay="2000"/>
                            </p:stCondLst>
                            <p:childTnLst>
                              <p:par>
                                <p:cTn id="22" presetID="12" presetClass="entr" presetSubtype="8" fill="hold" nodeType="after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slide(fromLeft)">
                                      <p:cBhvr>
                                        <p:cTn id="24" dur="500"/>
                                        <p:tgtEl>
                                          <p:spTgt spid="33"/>
                                        </p:tgtEl>
                                      </p:cBhvr>
                                    </p:animEffect>
                                  </p:childTnLst>
                                </p:cTn>
                              </p:par>
                            </p:childTnLst>
                          </p:cTn>
                        </p:par>
                        <p:par>
                          <p:cTn id="25" fill="hold">
                            <p:stCondLst>
                              <p:cond delay="2500"/>
                            </p:stCondLst>
                            <p:childTnLst>
                              <p:par>
                                <p:cTn id="26" presetID="12" presetClass="entr" presetSubtype="4" fill="hold" grpId="0" nodeType="afterEffect">
                                  <p:stCondLst>
                                    <p:cond delay="0"/>
                                  </p:stCondLst>
                                  <p:childTnLst>
                                    <p:set>
                                      <p:cBhvr>
                                        <p:cTn id="27" dur="1" fill="hold">
                                          <p:stCondLst>
                                            <p:cond delay="0"/>
                                          </p:stCondLst>
                                        </p:cTn>
                                        <p:tgtEl>
                                          <p:spTgt spid="101"/>
                                        </p:tgtEl>
                                        <p:attrNameLst>
                                          <p:attrName>style.visibility</p:attrName>
                                        </p:attrNameLst>
                                      </p:cBhvr>
                                      <p:to>
                                        <p:strVal val="visible"/>
                                      </p:to>
                                    </p:set>
                                    <p:animEffect transition="in" filter="slide(fromBottom)">
                                      <p:cBhvr>
                                        <p:cTn id="28"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5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794" y="3155781"/>
            <a:ext cx="2639656" cy="96000"/>
          </a:xfrm>
          <a:prstGeom prst="rect">
            <a:avLst/>
          </a:prstGeom>
          <a:solidFill>
            <a:srgbClr val="629E3C"/>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6" name="六边形 5"/>
          <p:cNvSpPr/>
          <p:nvPr/>
        </p:nvSpPr>
        <p:spPr>
          <a:xfrm>
            <a:off x="2736064" y="2293336"/>
            <a:ext cx="2111960" cy="1820893"/>
          </a:xfrm>
          <a:prstGeom prst="hexagon">
            <a:avLst/>
          </a:prstGeom>
          <a:solidFill>
            <a:srgbClr val="629E3C"/>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8000" b="1" dirty="0">
                <a:solidFill>
                  <a:srgbClr val="E7EDD3"/>
                </a:solidFill>
              </a:rPr>
              <a:t>02</a:t>
            </a:r>
            <a:endParaRPr lang="zh-CN" altLang="en-US" sz="8000" b="1" dirty="0">
              <a:solidFill>
                <a:srgbClr val="E7EDD3"/>
              </a:solidFill>
            </a:endParaRPr>
          </a:p>
        </p:txBody>
      </p:sp>
      <p:sp>
        <p:nvSpPr>
          <p:cNvPr id="7" name="矩形 6"/>
          <p:cNvSpPr/>
          <p:nvPr/>
        </p:nvSpPr>
        <p:spPr>
          <a:xfrm>
            <a:off x="5040021" y="3155781"/>
            <a:ext cx="7151186" cy="96000"/>
          </a:xfrm>
          <a:prstGeom prst="rect">
            <a:avLst/>
          </a:prstGeom>
          <a:solidFill>
            <a:srgbClr val="629E3C"/>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8" name="TextBox 29"/>
          <p:cNvSpPr txBox="1"/>
          <p:nvPr/>
        </p:nvSpPr>
        <p:spPr>
          <a:xfrm>
            <a:off x="4986852" y="2123931"/>
            <a:ext cx="3644563" cy="938706"/>
          </a:xfrm>
          <a:prstGeom prst="rect">
            <a:avLst/>
          </a:prstGeom>
          <a:noFill/>
        </p:spPr>
        <p:txBody>
          <a:bodyPr wrap="none" lIns="121908" tIns="60954" rIns="121908" bIns="60954" rtlCol="0">
            <a:spAutoFit/>
          </a:bodyPr>
          <a:lstStyle/>
          <a:p>
            <a:r>
              <a:rPr lang="zh-CN" altLang="en-US" sz="5300" b="1" dirty="0">
                <a:solidFill>
                  <a:srgbClr val="629E3C"/>
                </a:solidFill>
                <a:latin typeface="微软雅黑" panose="020B0503020204020204" pitchFamily="34" charset="-122"/>
                <a:ea typeface="微软雅黑" panose="020B0503020204020204" pitchFamily="34" charset="-122"/>
              </a:rPr>
              <a:t>Title bar Text</a:t>
            </a:r>
          </a:p>
        </p:txBody>
      </p:sp>
      <p:sp>
        <p:nvSpPr>
          <p:cNvPr id="9" name="TextBox 30"/>
          <p:cNvSpPr txBox="1"/>
          <p:nvPr/>
        </p:nvSpPr>
        <p:spPr>
          <a:xfrm>
            <a:off x="4992904" y="3428325"/>
            <a:ext cx="3060365" cy="338542"/>
          </a:xfrm>
          <a:prstGeom prst="rect">
            <a:avLst/>
          </a:prstGeom>
          <a:noFill/>
        </p:spPr>
        <p:txBody>
          <a:bodyPr wrap="none" lIns="121908" tIns="60954" rIns="121908" bIns="60954" rtlCol="0">
            <a:spAutoFit/>
          </a:bodyPr>
          <a:lstStyle/>
          <a:p>
            <a:pPr marL="609600" indent="-609600">
              <a:buFont typeface="Wingdings" panose="05000000000000000000" pitchFamily="2" charset="2"/>
              <a:buChar char="Ø"/>
            </a:pPr>
            <a:r>
              <a:rPr lang="zh-CN" altLang="en-US" sz="1400" dirty="0">
                <a:solidFill>
                  <a:srgbClr val="000000"/>
                </a:solidFill>
                <a:latin typeface="微软雅黑" panose="020B0503020204020204" pitchFamily="34" charset="-122"/>
                <a:ea typeface="微软雅黑" panose="020B0503020204020204" pitchFamily="34" charset="-122"/>
              </a:rPr>
              <a:t>Please enter content here</a:t>
            </a:r>
          </a:p>
        </p:txBody>
      </p:sp>
      <p:sp>
        <p:nvSpPr>
          <p:cNvPr id="10" name="TextBox 31"/>
          <p:cNvSpPr txBox="1"/>
          <p:nvPr/>
        </p:nvSpPr>
        <p:spPr>
          <a:xfrm>
            <a:off x="7975190" y="3428325"/>
            <a:ext cx="3060365" cy="338542"/>
          </a:xfrm>
          <a:prstGeom prst="rect">
            <a:avLst/>
          </a:prstGeom>
          <a:noFill/>
        </p:spPr>
        <p:txBody>
          <a:bodyPr wrap="none" lIns="121908" tIns="60954" rIns="121908" bIns="60954" rtlCol="0">
            <a:spAutoFit/>
          </a:bodyPr>
          <a:lstStyle/>
          <a:p>
            <a:pPr marL="609600" indent="-609600">
              <a:buFont typeface="Wingdings" panose="05000000000000000000" pitchFamily="2" charset="2"/>
              <a:buChar char="Ø"/>
            </a:pPr>
            <a:r>
              <a:rPr lang="zh-CN" altLang="en-US" sz="1400" dirty="0">
                <a:solidFill>
                  <a:srgbClr val="000000"/>
                </a:solidFill>
                <a:latin typeface="微软雅黑" panose="020B0503020204020204" pitchFamily="34" charset="-122"/>
                <a:ea typeface="微软雅黑" panose="020B0503020204020204" pitchFamily="34" charset="-122"/>
              </a:rPr>
              <a:t>Please enter content here</a:t>
            </a:r>
          </a:p>
        </p:txBody>
      </p:sp>
      <p:sp>
        <p:nvSpPr>
          <p:cNvPr id="11" name="TextBox 32"/>
          <p:cNvSpPr txBox="1"/>
          <p:nvPr/>
        </p:nvSpPr>
        <p:spPr>
          <a:xfrm>
            <a:off x="4992904" y="3992000"/>
            <a:ext cx="3060365" cy="338542"/>
          </a:xfrm>
          <a:prstGeom prst="rect">
            <a:avLst/>
          </a:prstGeom>
          <a:noFill/>
        </p:spPr>
        <p:txBody>
          <a:bodyPr wrap="none" lIns="121908" tIns="60954" rIns="121908" bIns="60954" rtlCol="0">
            <a:spAutoFit/>
          </a:bodyPr>
          <a:lstStyle/>
          <a:p>
            <a:pPr marL="609600" indent="-609600">
              <a:buFont typeface="Wingdings" panose="05000000000000000000" pitchFamily="2" charset="2"/>
              <a:buChar char="Ø"/>
            </a:pPr>
            <a:r>
              <a:rPr lang="zh-CN" altLang="en-US" sz="1400" dirty="0">
                <a:solidFill>
                  <a:srgbClr val="000000"/>
                </a:solidFill>
                <a:latin typeface="微软雅黑" panose="020B0503020204020204" pitchFamily="34" charset="-122"/>
                <a:ea typeface="微软雅黑" panose="020B0503020204020204" pitchFamily="34" charset="-122"/>
              </a:rPr>
              <a:t>Please enter content here</a:t>
            </a:r>
          </a:p>
        </p:txBody>
      </p:sp>
      <p:sp>
        <p:nvSpPr>
          <p:cNvPr id="12" name="TextBox 33"/>
          <p:cNvSpPr txBox="1"/>
          <p:nvPr/>
        </p:nvSpPr>
        <p:spPr>
          <a:xfrm>
            <a:off x="7975190" y="3992000"/>
            <a:ext cx="3060365" cy="338542"/>
          </a:xfrm>
          <a:prstGeom prst="rect">
            <a:avLst/>
          </a:prstGeom>
          <a:noFill/>
        </p:spPr>
        <p:txBody>
          <a:bodyPr wrap="none" lIns="121908" tIns="60954" rIns="121908" bIns="60954" rtlCol="0">
            <a:spAutoFit/>
          </a:bodyPr>
          <a:lstStyle/>
          <a:p>
            <a:pPr marL="609600" indent="-609600">
              <a:buFont typeface="Wingdings" panose="05000000000000000000" pitchFamily="2" charset="2"/>
              <a:buChar char="Ø"/>
            </a:pPr>
            <a:r>
              <a:rPr lang="zh-CN" altLang="en-US" sz="1400" dirty="0">
                <a:solidFill>
                  <a:srgbClr val="000000"/>
                </a:solidFill>
                <a:latin typeface="微软雅黑" panose="020B0503020204020204" pitchFamily="34" charset="-122"/>
                <a:ea typeface="微软雅黑" panose="020B0503020204020204" pitchFamily="34" charset="-122"/>
              </a:rPr>
              <a:t>Please enter content here</a:t>
            </a:r>
          </a:p>
        </p:txBody>
      </p:sp>
      <p:pic>
        <p:nvPicPr>
          <p:cNvPr id="2" name="PA_图片 1"/>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1182213" y="3612326"/>
            <a:ext cx="6608085" cy="5629109"/>
          </a:xfrm>
          <a:prstGeom prst="rect">
            <a:avLst/>
          </a:prstGeom>
        </p:spPr>
      </p:pic>
      <p:pic>
        <p:nvPicPr>
          <p:cNvPr id="3" name="PA_图片 2"/>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9765579" y="-1617861"/>
            <a:ext cx="4877832"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3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right)">
                                      <p:cBhvr>
                                        <p:cTn id="27" dur="500"/>
                                        <p:tgtEl>
                                          <p:spTgt spid="5"/>
                                        </p:tgtEl>
                                      </p:cBhvr>
                                    </p:animEffect>
                                  </p:childTnLst>
                                </p:cTn>
                              </p:par>
                            </p:childTnLst>
                          </p:cTn>
                        </p:par>
                        <p:par>
                          <p:cTn id="28" fill="hold">
                            <p:stCondLst>
                              <p:cond delay="2000"/>
                            </p:stCondLst>
                            <p:childTnLst>
                              <p:par>
                                <p:cTn id="29" presetID="56" presetClass="entr" presetSubtype="0" fill="hold" grpId="0" nodeType="afterEffect">
                                  <p:stCondLst>
                                    <p:cond delay="0"/>
                                  </p:stCondLst>
                                  <p:iterate type="lt">
                                    <p:tmPct val="10000"/>
                                  </p:iterate>
                                  <p:childTnLst>
                                    <p:set>
                                      <p:cBhvr>
                                        <p:cTn id="30" dur="1" fill="hold">
                                          <p:stCondLst>
                                            <p:cond delay="0"/>
                                          </p:stCondLst>
                                        </p:cTn>
                                        <p:tgtEl>
                                          <p:spTgt spid="8"/>
                                        </p:tgtEl>
                                        <p:attrNameLst>
                                          <p:attrName>style.visibility</p:attrName>
                                        </p:attrNameLst>
                                      </p:cBhvr>
                                      <p:to>
                                        <p:strVal val="visible"/>
                                      </p:to>
                                    </p:set>
                                    <p:anim by="(-#ppt_w*2)" calcmode="lin" valueType="num">
                                      <p:cBhvr rctx="PPT">
                                        <p:cTn id="31" dur="500" autoRev="1" fill="hold">
                                          <p:stCondLst>
                                            <p:cond delay="0"/>
                                          </p:stCondLst>
                                        </p:cTn>
                                        <p:tgtEl>
                                          <p:spTgt spid="8"/>
                                        </p:tgtEl>
                                        <p:attrNameLst>
                                          <p:attrName>ppt_w</p:attrName>
                                        </p:attrNameLst>
                                      </p:cBhvr>
                                    </p:anim>
                                    <p:anim by="(#ppt_w*0.50)" calcmode="lin" valueType="num">
                                      <p:cBhvr>
                                        <p:cTn id="32" dur="500" decel="50000" autoRev="1" fill="hold">
                                          <p:stCondLst>
                                            <p:cond delay="0"/>
                                          </p:stCondLst>
                                        </p:cTn>
                                        <p:tgtEl>
                                          <p:spTgt spid="8"/>
                                        </p:tgtEl>
                                        <p:attrNameLst>
                                          <p:attrName>ppt_x</p:attrName>
                                        </p:attrNameLst>
                                      </p:cBhvr>
                                    </p:anim>
                                    <p:anim from="(-#ppt_h/2)" to="(#ppt_y)" calcmode="lin" valueType="num">
                                      <p:cBhvr>
                                        <p:cTn id="33" dur="1000" fill="hold">
                                          <p:stCondLst>
                                            <p:cond delay="0"/>
                                          </p:stCondLst>
                                        </p:cTn>
                                        <p:tgtEl>
                                          <p:spTgt spid="8"/>
                                        </p:tgtEl>
                                        <p:attrNameLst>
                                          <p:attrName>ppt_y</p:attrName>
                                        </p:attrNameLst>
                                      </p:cBhvr>
                                    </p:anim>
                                    <p:animRot by="21600000">
                                      <p:cBhvr>
                                        <p:cTn id="34" dur="1000" fill="hold">
                                          <p:stCondLst>
                                            <p:cond delay="0"/>
                                          </p:stCondLst>
                                        </p:cTn>
                                        <p:tgtEl>
                                          <p:spTgt spid="8"/>
                                        </p:tgtEl>
                                        <p:attrNameLst>
                                          <p:attrName>r</p:attrName>
                                        </p:attrNameLst>
                                      </p:cBhvr>
                                    </p:animRot>
                                  </p:childTnLst>
                                </p:cTn>
                              </p:par>
                              <p:par>
                                <p:cTn id="35" presetID="41" presetClass="entr" presetSubtype="0" fill="hold" grpId="1" nodeType="withEffect">
                                  <p:stCondLst>
                                    <p:cond delay="0"/>
                                  </p:stCondLst>
                                  <p:iterate type="lt">
                                    <p:tmPct val="10000"/>
                                  </p:iterate>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38" dur="1000" fill="hold"/>
                                        <p:tgtEl>
                                          <p:spTgt spid="8"/>
                                        </p:tgtEl>
                                        <p:attrNameLst>
                                          <p:attrName>ppt_y</p:attrName>
                                        </p:attrNameLst>
                                      </p:cBhvr>
                                      <p:tavLst>
                                        <p:tav tm="0">
                                          <p:val>
                                            <p:strVal val="#ppt_y"/>
                                          </p:val>
                                        </p:tav>
                                        <p:tav tm="100000">
                                          <p:val>
                                            <p:strVal val="#ppt_y"/>
                                          </p:val>
                                        </p:tav>
                                      </p:tavLst>
                                    </p:anim>
                                    <p:anim calcmode="lin" valueType="num">
                                      <p:cBhvr>
                                        <p:cTn id="39" dur="10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40" dur="10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41" dur="1000" tmFilter="0,0; .5, 1; 1, 1"/>
                                        <p:tgtEl>
                                          <p:spTgt spid="8"/>
                                        </p:tgtEl>
                                      </p:cBhvr>
                                    </p:animEffect>
                                  </p:childTnLst>
                                </p:cTn>
                              </p:par>
                            </p:childTnLst>
                          </p:cTn>
                        </p:par>
                        <p:par>
                          <p:cTn id="42" fill="hold">
                            <p:stCondLst>
                              <p:cond delay="3400"/>
                            </p:stCondLst>
                            <p:childTnLst>
                              <p:par>
                                <p:cTn id="43" presetID="14" presetClass="entr" presetSubtype="10" fill="hold" grpId="0"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randombar(horizontal)">
                                      <p:cBhvr>
                                        <p:cTn id="45" dur="500"/>
                                        <p:tgtEl>
                                          <p:spTgt spid="9"/>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randombar(horizontal)">
                                      <p:cBhvr>
                                        <p:cTn id="48" dur="500"/>
                                        <p:tgtEl>
                                          <p:spTgt spid="10"/>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randombar(horizontal)">
                                      <p:cBhvr>
                                        <p:cTn id="51" dur="500"/>
                                        <p:tgtEl>
                                          <p:spTgt spid="11"/>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randombar(horizontal)">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8" grpId="1"/>
      <p:bldP spid="9" grpId="0"/>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1035440" y="5296591"/>
            <a:ext cx="10121124" cy="400110"/>
          </a:xfrm>
          <a:prstGeom prst="rect">
            <a:avLst/>
          </a:prstGeom>
          <a:noFill/>
        </p:spPr>
        <p:txBody>
          <a:bodyPr wrap="square" lIns="0" tIns="0" rIns="0" bIns="0" rtlCol="0">
            <a:spAutoFit/>
          </a:bodyPr>
          <a:lstStyle/>
          <a:p>
            <a:r>
              <a:rPr lang="zh-CN" altLang="en-US" sz="1300"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 Try to keep the word count on each page of the slide</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Within the word, according to the statistics per page slide of the best control in the</a:t>
            </a:r>
            <a:r>
              <a:rPr lang="en-US" altLang="zh-CN" sz="1300" dirty="0">
                <a:solidFill>
                  <a:schemeClr val="tx1">
                    <a:lumMod val="50000"/>
                    <a:lumOff val="50000"/>
                  </a:schemeClr>
                </a:solidFill>
                <a:latin typeface="+mn-ea"/>
              </a:rPr>
              <a:t>5</a:t>
            </a:r>
            <a:r>
              <a:rPr lang="zh-CN" altLang="en-US" sz="1300" dirty="0">
                <a:solidFill>
                  <a:schemeClr val="tx1">
                    <a:lumMod val="50000"/>
                    <a:lumOff val="50000"/>
                  </a:schemeClr>
                </a:solidFill>
                <a:latin typeface="+mn-ea"/>
              </a:rPr>
              <a:t>Within minutes.</a:t>
            </a:r>
          </a:p>
        </p:txBody>
      </p:sp>
      <p:cxnSp>
        <p:nvCxnSpPr>
          <p:cNvPr id="28" name="Straight Connector 27"/>
          <p:cNvCxnSpPr/>
          <p:nvPr/>
        </p:nvCxnSpPr>
        <p:spPr>
          <a:xfrm>
            <a:off x="1043634" y="5118805"/>
            <a:ext cx="10104735"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1052643" y="2208585"/>
            <a:ext cx="1642001" cy="2142129"/>
            <a:chOff x="788988" y="1656437"/>
            <a:chExt cx="1231661" cy="1606597"/>
          </a:xfrm>
        </p:grpSpPr>
        <p:grpSp>
          <p:nvGrpSpPr>
            <p:cNvPr id="37" name="Group 36"/>
            <p:cNvGrpSpPr/>
            <p:nvPr/>
          </p:nvGrpSpPr>
          <p:grpSpPr>
            <a:xfrm>
              <a:off x="788988" y="1656437"/>
              <a:ext cx="1231661" cy="1606597"/>
              <a:chOff x="563421" y="1153347"/>
              <a:chExt cx="1501544" cy="1958638"/>
            </a:xfrm>
          </p:grpSpPr>
          <p:sp>
            <p:nvSpPr>
              <p:cNvPr id="26" name="Flowchart: Off-page Connector 25"/>
              <p:cNvSpPr/>
              <p:nvPr/>
            </p:nvSpPr>
            <p:spPr>
              <a:xfrm>
                <a:off x="563421" y="1153347"/>
                <a:ext cx="1501544" cy="1958638"/>
              </a:xfrm>
              <a:prstGeom prst="flowChartOffpageConnector">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mn-ea"/>
                </a:endParaRPr>
              </a:p>
            </p:txBody>
          </p:sp>
          <p:sp>
            <p:nvSpPr>
              <p:cNvPr id="7" name="TextBox 6"/>
              <p:cNvSpPr txBox="1"/>
              <p:nvPr/>
            </p:nvSpPr>
            <p:spPr>
              <a:xfrm>
                <a:off x="984899" y="2339455"/>
                <a:ext cx="658584" cy="450261"/>
              </a:xfrm>
              <a:prstGeom prst="rect">
                <a:avLst/>
              </a:prstGeom>
              <a:noFill/>
              <a:ln>
                <a:noFill/>
              </a:ln>
            </p:spPr>
            <p:txBody>
              <a:bodyPr wrap="none" lIns="0" tIns="0" rIns="0" bIns="0" rtlCol="0" anchor="ctr">
                <a:spAutoFit/>
              </a:bodyPr>
              <a:lstStyle/>
              <a:p>
                <a:pPr algn="ctr"/>
                <a:r>
                  <a:rPr lang="zh-CN" altLang="en-US" sz="1600" b="1" dirty="0">
                    <a:solidFill>
                      <a:schemeClr val="bg1"/>
                    </a:solidFill>
                    <a:latin typeface="+mn-ea"/>
                  </a:rPr>
                  <a:t>Hire</a:t>
                </a:r>
                <a:endParaRPr lang="en-US" sz="1600" b="1" dirty="0">
                  <a:solidFill>
                    <a:schemeClr val="bg1"/>
                  </a:solidFill>
                  <a:latin typeface="+mn-ea"/>
                </a:endParaRPr>
              </a:p>
              <a:p>
                <a:pPr algn="ctr"/>
                <a:r>
                  <a:rPr lang="en-US" sz="1600" b="1" dirty="0">
                    <a:solidFill>
                      <a:schemeClr val="bg1"/>
                    </a:solidFill>
                    <a:latin typeface="+mn-ea"/>
                  </a:rPr>
                  <a:t> &amp; </a:t>
                </a:r>
                <a:r>
                  <a:rPr lang="zh-CN" altLang="en-US" sz="1600" b="1" dirty="0">
                    <a:solidFill>
                      <a:schemeClr val="bg1"/>
                    </a:solidFill>
                    <a:latin typeface="+mn-ea"/>
                  </a:rPr>
                  <a:t>Skills</a:t>
                </a:r>
                <a:endParaRPr lang="en-US" sz="1600" b="1" dirty="0">
                  <a:solidFill>
                    <a:schemeClr val="bg1"/>
                  </a:solidFill>
                  <a:latin typeface="+mn-ea"/>
                </a:endParaRPr>
              </a:p>
            </p:txBody>
          </p:sp>
          <p:sp>
            <p:nvSpPr>
              <p:cNvPr id="25" name="Oval 24"/>
              <p:cNvSpPr/>
              <p:nvPr/>
            </p:nvSpPr>
            <p:spPr>
              <a:xfrm>
                <a:off x="836404" y="1286006"/>
                <a:ext cx="955578" cy="9555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00" dirty="0">
                  <a:solidFill>
                    <a:schemeClr val="tx2">
                      <a:lumMod val="75000"/>
                    </a:schemeClr>
                  </a:solidFill>
                  <a:latin typeface="+mn-ea"/>
                </a:endParaRPr>
              </a:p>
            </p:txBody>
          </p:sp>
        </p:grpSp>
        <p:sp>
          <p:nvSpPr>
            <p:cNvPr id="30" name="Freeform 143"/>
            <p:cNvSpPr>
              <a:spLocks noEditPoints="1"/>
            </p:cNvSpPr>
            <p:nvPr/>
          </p:nvSpPr>
          <p:spPr bwMode="auto">
            <a:xfrm>
              <a:off x="1223842" y="1969523"/>
              <a:ext cx="361950" cy="333375"/>
            </a:xfrm>
            <a:custGeom>
              <a:avLst/>
              <a:gdLst>
                <a:gd name="T0" fmla="*/ 151 w 157"/>
                <a:gd name="T1" fmla="*/ 59 h 145"/>
                <a:gd name="T2" fmla="*/ 130 w 157"/>
                <a:gd name="T3" fmla="*/ 41 h 145"/>
                <a:gd name="T4" fmla="*/ 110 w 157"/>
                <a:gd name="T5" fmla="*/ 23 h 145"/>
                <a:gd name="T6" fmla="*/ 88 w 157"/>
                <a:gd name="T7" fmla="*/ 5 h 145"/>
                <a:gd name="T8" fmla="*/ 69 w 157"/>
                <a:gd name="T9" fmla="*/ 5 h 145"/>
                <a:gd name="T10" fmla="*/ 47 w 157"/>
                <a:gd name="T11" fmla="*/ 23 h 145"/>
                <a:gd name="T12" fmla="*/ 27 w 157"/>
                <a:gd name="T13" fmla="*/ 41 h 145"/>
                <a:gd name="T14" fmla="*/ 6 w 157"/>
                <a:gd name="T15" fmla="*/ 59 h 145"/>
                <a:gd name="T16" fmla="*/ 9 w 157"/>
                <a:gd name="T17" fmla="*/ 68 h 145"/>
                <a:gd name="T18" fmla="*/ 21 w 157"/>
                <a:gd name="T19" fmla="*/ 68 h 145"/>
                <a:gd name="T20" fmla="*/ 21 w 157"/>
                <a:gd name="T21" fmla="*/ 139 h 145"/>
                <a:gd name="T22" fmla="*/ 27 w 157"/>
                <a:gd name="T23" fmla="*/ 145 h 145"/>
                <a:gd name="T24" fmla="*/ 38 w 157"/>
                <a:gd name="T25" fmla="*/ 145 h 145"/>
                <a:gd name="T26" fmla="*/ 38 w 157"/>
                <a:gd name="T27" fmla="*/ 81 h 145"/>
                <a:gd name="T28" fmla="*/ 71 w 157"/>
                <a:gd name="T29" fmla="*/ 81 h 145"/>
                <a:gd name="T30" fmla="*/ 71 w 157"/>
                <a:gd name="T31" fmla="*/ 145 h 145"/>
                <a:gd name="T32" fmla="*/ 130 w 157"/>
                <a:gd name="T33" fmla="*/ 145 h 145"/>
                <a:gd name="T34" fmla="*/ 136 w 157"/>
                <a:gd name="T35" fmla="*/ 139 h 145"/>
                <a:gd name="T36" fmla="*/ 136 w 157"/>
                <a:gd name="T37" fmla="*/ 68 h 145"/>
                <a:gd name="T38" fmla="*/ 148 w 157"/>
                <a:gd name="T39" fmla="*/ 68 h 145"/>
                <a:gd name="T40" fmla="*/ 151 w 157"/>
                <a:gd name="T41" fmla="*/ 59 h 145"/>
                <a:gd name="T42" fmla="*/ 118 w 157"/>
                <a:gd name="T43" fmla="*/ 97 h 145"/>
                <a:gd name="T44" fmla="*/ 89 w 157"/>
                <a:gd name="T45" fmla="*/ 97 h 145"/>
                <a:gd name="T46" fmla="*/ 89 w 157"/>
                <a:gd name="T47" fmla="*/ 72 h 145"/>
                <a:gd name="T48" fmla="*/ 118 w 157"/>
                <a:gd name="T49" fmla="*/ 72 h 145"/>
                <a:gd name="T50" fmla="*/ 118 w 157"/>
                <a:gd name="T51" fmla="*/ 9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145">
                  <a:moveTo>
                    <a:pt x="151" y="59"/>
                  </a:moveTo>
                  <a:cubicBezTo>
                    <a:pt x="130" y="41"/>
                    <a:pt x="130" y="41"/>
                    <a:pt x="130" y="41"/>
                  </a:cubicBezTo>
                  <a:cubicBezTo>
                    <a:pt x="124" y="36"/>
                    <a:pt x="115" y="28"/>
                    <a:pt x="110" y="23"/>
                  </a:cubicBezTo>
                  <a:cubicBezTo>
                    <a:pt x="88" y="5"/>
                    <a:pt x="88" y="5"/>
                    <a:pt x="88" y="5"/>
                  </a:cubicBezTo>
                  <a:cubicBezTo>
                    <a:pt x="83" y="0"/>
                    <a:pt x="74" y="0"/>
                    <a:pt x="69" y="5"/>
                  </a:cubicBezTo>
                  <a:cubicBezTo>
                    <a:pt x="47" y="23"/>
                    <a:pt x="47" y="23"/>
                    <a:pt x="47" y="23"/>
                  </a:cubicBezTo>
                  <a:cubicBezTo>
                    <a:pt x="42" y="28"/>
                    <a:pt x="33" y="36"/>
                    <a:pt x="27" y="41"/>
                  </a:cubicBezTo>
                  <a:cubicBezTo>
                    <a:pt x="6" y="59"/>
                    <a:pt x="6" y="59"/>
                    <a:pt x="6" y="59"/>
                  </a:cubicBezTo>
                  <a:cubicBezTo>
                    <a:pt x="0" y="64"/>
                    <a:pt x="2" y="68"/>
                    <a:pt x="9" y="68"/>
                  </a:cubicBezTo>
                  <a:cubicBezTo>
                    <a:pt x="21" y="68"/>
                    <a:pt x="21" y="68"/>
                    <a:pt x="21" y="68"/>
                  </a:cubicBezTo>
                  <a:cubicBezTo>
                    <a:pt x="21" y="139"/>
                    <a:pt x="21" y="139"/>
                    <a:pt x="21" y="139"/>
                  </a:cubicBezTo>
                  <a:cubicBezTo>
                    <a:pt x="21" y="142"/>
                    <a:pt x="24" y="145"/>
                    <a:pt x="27" y="145"/>
                  </a:cubicBezTo>
                  <a:cubicBezTo>
                    <a:pt x="38" y="145"/>
                    <a:pt x="38" y="145"/>
                    <a:pt x="38" y="145"/>
                  </a:cubicBezTo>
                  <a:cubicBezTo>
                    <a:pt x="38" y="81"/>
                    <a:pt x="38" y="81"/>
                    <a:pt x="38" y="81"/>
                  </a:cubicBezTo>
                  <a:cubicBezTo>
                    <a:pt x="71" y="81"/>
                    <a:pt x="71" y="81"/>
                    <a:pt x="71" y="81"/>
                  </a:cubicBezTo>
                  <a:cubicBezTo>
                    <a:pt x="71" y="145"/>
                    <a:pt x="71" y="145"/>
                    <a:pt x="71" y="145"/>
                  </a:cubicBezTo>
                  <a:cubicBezTo>
                    <a:pt x="130" y="145"/>
                    <a:pt x="130" y="145"/>
                    <a:pt x="130" y="145"/>
                  </a:cubicBezTo>
                  <a:cubicBezTo>
                    <a:pt x="134" y="145"/>
                    <a:pt x="136" y="142"/>
                    <a:pt x="136" y="139"/>
                  </a:cubicBezTo>
                  <a:cubicBezTo>
                    <a:pt x="136" y="68"/>
                    <a:pt x="136" y="68"/>
                    <a:pt x="136" y="68"/>
                  </a:cubicBezTo>
                  <a:cubicBezTo>
                    <a:pt x="148" y="68"/>
                    <a:pt x="148" y="68"/>
                    <a:pt x="148" y="68"/>
                  </a:cubicBezTo>
                  <a:cubicBezTo>
                    <a:pt x="155" y="68"/>
                    <a:pt x="157" y="64"/>
                    <a:pt x="151" y="59"/>
                  </a:cubicBezTo>
                  <a:close/>
                  <a:moveTo>
                    <a:pt x="118" y="97"/>
                  </a:moveTo>
                  <a:cubicBezTo>
                    <a:pt x="89" y="97"/>
                    <a:pt x="89" y="97"/>
                    <a:pt x="89" y="97"/>
                  </a:cubicBezTo>
                  <a:cubicBezTo>
                    <a:pt x="89" y="72"/>
                    <a:pt x="89" y="72"/>
                    <a:pt x="89" y="72"/>
                  </a:cubicBezTo>
                  <a:cubicBezTo>
                    <a:pt x="118" y="72"/>
                    <a:pt x="118" y="72"/>
                    <a:pt x="118" y="72"/>
                  </a:cubicBezTo>
                  <a:lnTo>
                    <a:pt x="118" y="97"/>
                  </a:lnTo>
                  <a:close/>
                </a:path>
              </a:pathLst>
            </a:custGeom>
            <a:solidFill>
              <a:schemeClr val="tx2">
                <a:lumMod val="75000"/>
              </a:schemeClr>
            </a:solidFill>
            <a:ln>
              <a:noFill/>
            </a:ln>
          </p:spPr>
          <p:txBody>
            <a:bodyPr vert="horz" wrap="square" lIns="91440" tIns="45720" rIns="91440" bIns="45720" numCol="1" anchor="t" anchorCtr="0" compatLnSpc="1"/>
            <a:lstStyle/>
            <a:p>
              <a:endParaRPr lang="en-US">
                <a:latin typeface="+mn-ea"/>
              </a:endParaRPr>
            </a:p>
          </p:txBody>
        </p:sp>
      </p:grpSp>
      <p:grpSp>
        <p:nvGrpSpPr>
          <p:cNvPr id="5" name="组合 4"/>
          <p:cNvGrpSpPr/>
          <p:nvPr/>
        </p:nvGrpSpPr>
        <p:grpSpPr>
          <a:xfrm>
            <a:off x="5268654" y="2208585"/>
            <a:ext cx="1642001" cy="2142129"/>
            <a:chOff x="3951408" y="1656437"/>
            <a:chExt cx="1231661" cy="1606597"/>
          </a:xfrm>
        </p:grpSpPr>
        <p:grpSp>
          <p:nvGrpSpPr>
            <p:cNvPr id="67" name="Group 66"/>
            <p:cNvGrpSpPr/>
            <p:nvPr/>
          </p:nvGrpSpPr>
          <p:grpSpPr>
            <a:xfrm>
              <a:off x="3951408" y="1656437"/>
              <a:ext cx="1231661" cy="1606597"/>
              <a:chOff x="563421" y="1153347"/>
              <a:chExt cx="1501544" cy="1958638"/>
            </a:xfrm>
            <a:effectLst/>
          </p:grpSpPr>
          <p:sp>
            <p:nvSpPr>
              <p:cNvPr id="68" name="Flowchart: Off-page Connector 67"/>
              <p:cNvSpPr/>
              <p:nvPr/>
            </p:nvSpPr>
            <p:spPr>
              <a:xfrm>
                <a:off x="563421" y="1153347"/>
                <a:ext cx="1501544" cy="1958638"/>
              </a:xfrm>
              <a:prstGeom prst="flowChartOffpageConnector">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mn-ea"/>
                </a:endParaRPr>
              </a:p>
            </p:txBody>
          </p:sp>
          <p:sp>
            <p:nvSpPr>
              <p:cNvPr id="69" name="TextBox 68"/>
              <p:cNvSpPr txBox="1"/>
              <p:nvPr/>
            </p:nvSpPr>
            <p:spPr>
              <a:xfrm>
                <a:off x="646483" y="2409808"/>
                <a:ext cx="1335419" cy="309554"/>
              </a:xfrm>
              <a:prstGeom prst="rect">
                <a:avLst/>
              </a:prstGeom>
              <a:noFill/>
            </p:spPr>
            <p:txBody>
              <a:bodyPr wrap="none" lIns="0" tIns="0" rIns="0" bIns="0" rtlCol="0" anchor="ctr">
                <a:spAutoFit/>
              </a:bodyPr>
              <a:lstStyle/>
              <a:p>
                <a:pPr algn="ctr"/>
                <a:r>
                  <a:rPr lang="zh-CN" altLang="en-US" sz="1100" b="1" dirty="0">
                    <a:solidFill>
                      <a:schemeClr val="bg1"/>
                    </a:solidFill>
                    <a:latin typeface="+mn-ea"/>
                  </a:rPr>
                  <a:t>Outsourcing</a:t>
                </a:r>
                <a:endParaRPr lang="en-US" sz="1100" b="1" dirty="0">
                  <a:solidFill>
                    <a:schemeClr val="bg1"/>
                  </a:solidFill>
                  <a:latin typeface="+mn-ea"/>
                </a:endParaRPr>
              </a:p>
              <a:p>
                <a:pPr algn="ctr"/>
                <a:r>
                  <a:rPr lang="zh-CN" altLang="en-US" sz="1100" b="1" dirty="0">
                    <a:solidFill>
                      <a:schemeClr val="bg1"/>
                    </a:solidFill>
                    <a:latin typeface="+mn-ea"/>
                  </a:rPr>
                  <a:t>Cooperation Process</a:t>
                </a:r>
                <a:endParaRPr lang="en-US" sz="1100" b="1" dirty="0">
                  <a:solidFill>
                    <a:schemeClr val="bg1"/>
                  </a:solidFill>
                  <a:latin typeface="+mn-ea"/>
                </a:endParaRPr>
              </a:p>
            </p:txBody>
          </p:sp>
          <p:sp>
            <p:nvSpPr>
              <p:cNvPr id="70" name="Oval 69"/>
              <p:cNvSpPr/>
              <p:nvPr/>
            </p:nvSpPr>
            <p:spPr>
              <a:xfrm>
                <a:off x="836404" y="1286006"/>
                <a:ext cx="955578" cy="9555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00" dirty="0">
                  <a:solidFill>
                    <a:schemeClr val="accent1"/>
                  </a:solidFill>
                  <a:latin typeface="+mn-ea"/>
                </a:endParaRPr>
              </a:p>
            </p:txBody>
          </p:sp>
        </p:grpSp>
        <p:sp>
          <p:nvSpPr>
            <p:cNvPr id="31" name="Freeform 144"/>
            <p:cNvSpPr/>
            <p:nvPr/>
          </p:nvSpPr>
          <p:spPr bwMode="auto">
            <a:xfrm>
              <a:off x="4412455" y="1968728"/>
              <a:ext cx="309563" cy="334963"/>
            </a:xfrm>
            <a:custGeom>
              <a:avLst/>
              <a:gdLst>
                <a:gd name="T0" fmla="*/ 126 w 134"/>
                <a:gd name="T1" fmla="*/ 100 h 145"/>
                <a:gd name="T2" fmla="*/ 83 w 134"/>
                <a:gd name="T3" fmla="*/ 88 h 145"/>
                <a:gd name="T4" fmla="*/ 85 w 134"/>
                <a:gd name="T5" fmla="*/ 77 h 145"/>
                <a:gd name="T6" fmla="*/ 91 w 134"/>
                <a:gd name="T7" fmla="*/ 69 h 145"/>
                <a:gd name="T8" fmla="*/ 92 w 134"/>
                <a:gd name="T9" fmla="*/ 60 h 145"/>
                <a:gd name="T10" fmla="*/ 94 w 134"/>
                <a:gd name="T11" fmla="*/ 60 h 145"/>
                <a:gd name="T12" fmla="*/ 97 w 134"/>
                <a:gd name="T13" fmla="*/ 58 h 145"/>
                <a:gd name="T14" fmla="*/ 98 w 134"/>
                <a:gd name="T15" fmla="*/ 43 h 145"/>
                <a:gd name="T16" fmla="*/ 96 w 134"/>
                <a:gd name="T17" fmla="*/ 40 h 145"/>
                <a:gd name="T18" fmla="*/ 94 w 134"/>
                <a:gd name="T19" fmla="*/ 40 h 145"/>
                <a:gd name="T20" fmla="*/ 95 w 134"/>
                <a:gd name="T21" fmla="*/ 32 h 145"/>
                <a:gd name="T22" fmla="*/ 90 w 134"/>
                <a:gd name="T23" fmla="*/ 10 h 145"/>
                <a:gd name="T24" fmla="*/ 44 w 134"/>
                <a:gd name="T25" fmla="*/ 10 h 145"/>
                <a:gd name="T26" fmla="*/ 39 w 134"/>
                <a:gd name="T27" fmla="*/ 32 h 145"/>
                <a:gd name="T28" fmla="*/ 40 w 134"/>
                <a:gd name="T29" fmla="*/ 40 h 145"/>
                <a:gd name="T30" fmla="*/ 38 w 134"/>
                <a:gd name="T31" fmla="*/ 40 h 145"/>
                <a:gd name="T32" fmla="*/ 35 w 134"/>
                <a:gd name="T33" fmla="*/ 43 h 145"/>
                <a:gd name="T34" fmla="*/ 37 w 134"/>
                <a:gd name="T35" fmla="*/ 58 h 145"/>
                <a:gd name="T36" fmla="*/ 40 w 134"/>
                <a:gd name="T37" fmla="*/ 60 h 145"/>
                <a:gd name="T38" fmla="*/ 42 w 134"/>
                <a:gd name="T39" fmla="*/ 60 h 145"/>
                <a:gd name="T40" fmla="*/ 43 w 134"/>
                <a:gd name="T41" fmla="*/ 69 h 145"/>
                <a:gd name="T42" fmla="*/ 49 w 134"/>
                <a:gd name="T43" fmla="*/ 77 h 145"/>
                <a:gd name="T44" fmla="*/ 50 w 134"/>
                <a:gd name="T45" fmla="*/ 88 h 145"/>
                <a:gd name="T46" fmla="*/ 8 w 134"/>
                <a:gd name="T47" fmla="*/ 100 h 145"/>
                <a:gd name="T48" fmla="*/ 1 w 134"/>
                <a:gd name="T49" fmla="*/ 113 h 145"/>
                <a:gd name="T50" fmla="*/ 2 w 134"/>
                <a:gd name="T51" fmla="*/ 129 h 145"/>
                <a:gd name="T52" fmla="*/ 11 w 134"/>
                <a:gd name="T53" fmla="*/ 139 h 145"/>
                <a:gd name="T54" fmla="*/ 123 w 134"/>
                <a:gd name="T55" fmla="*/ 139 h 145"/>
                <a:gd name="T56" fmla="*/ 132 w 134"/>
                <a:gd name="T57" fmla="*/ 129 h 145"/>
                <a:gd name="T58" fmla="*/ 133 w 134"/>
                <a:gd name="T59" fmla="*/ 113 h 145"/>
                <a:gd name="T60" fmla="*/ 126 w 134"/>
                <a:gd name="T61" fmla="*/ 10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4" h="145">
                  <a:moveTo>
                    <a:pt x="126" y="100"/>
                  </a:moveTo>
                  <a:cubicBezTo>
                    <a:pt x="113" y="93"/>
                    <a:pt x="98" y="89"/>
                    <a:pt x="83" y="88"/>
                  </a:cubicBezTo>
                  <a:cubicBezTo>
                    <a:pt x="84" y="84"/>
                    <a:pt x="84" y="81"/>
                    <a:pt x="85" y="77"/>
                  </a:cubicBezTo>
                  <a:cubicBezTo>
                    <a:pt x="88" y="75"/>
                    <a:pt x="91" y="72"/>
                    <a:pt x="91" y="69"/>
                  </a:cubicBezTo>
                  <a:cubicBezTo>
                    <a:pt x="91" y="66"/>
                    <a:pt x="92" y="63"/>
                    <a:pt x="92" y="60"/>
                  </a:cubicBezTo>
                  <a:cubicBezTo>
                    <a:pt x="92" y="60"/>
                    <a:pt x="93" y="60"/>
                    <a:pt x="94" y="60"/>
                  </a:cubicBezTo>
                  <a:cubicBezTo>
                    <a:pt x="95" y="61"/>
                    <a:pt x="97" y="59"/>
                    <a:pt x="97" y="58"/>
                  </a:cubicBezTo>
                  <a:cubicBezTo>
                    <a:pt x="98" y="43"/>
                    <a:pt x="98" y="43"/>
                    <a:pt x="98" y="43"/>
                  </a:cubicBezTo>
                  <a:cubicBezTo>
                    <a:pt x="98" y="41"/>
                    <a:pt x="97" y="40"/>
                    <a:pt x="96" y="40"/>
                  </a:cubicBezTo>
                  <a:cubicBezTo>
                    <a:pt x="95" y="40"/>
                    <a:pt x="95" y="40"/>
                    <a:pt x="94" y="40"/>
                  </a:cubicBezTo>
                  <a:cubicBezTo>
                    <a:pt x="94" y="37"/>
                    <a:pt x="95" y="34"/>
                    <a:pt x="95" y="32"/>
                  </a:cubicBezTo>
                  <a:cubicBezTo>
                    <a:pt x="95" y="28"/>
                    <a:pt x="97" y="17"/>
                    <a:pt x="90" y="10"/>
                  </a:cubicBezTo>
                  <a:cubicBezTo>
                    <a:pt x="79" y="0"/>
                    <a:pt x="55" y="0"/>
                    <a:pt x="44" y="10"/>
                  </a:cubicBezTo>
                  <a:cubicBezTo>
                    <a:pt x="36" y="17"/>
                    <a:pt x="38" y="28"/>
                    <a:pt x="39" y="32"/>
                  </a:cubicBezTo>
                  <a:cubicBezTo>
                    <a:pt x="39" y="34"/>
                    <a:pt x="39" y="37"/>
                    <a:pt x="40" y="40"/>
                  </a:cubicBezTo>
                  <a:cubicBezTo>
                    <a:pt x="39" y="40"/>
                    <a:pt x="39" y="40"/>
                    <a:pt x="38" y="40"/>
                  </a:cubicBezTo>
                  <a:cubicBezTo>
                    <a:pt x="36" y="40"/>
                    <a:pt x="35" y="41"/>
                    <a:pt x="35" y="43"/>
                  </a:cubicBezTo>
                  <a:cubicBezTo>
                    <a:pt x="37" y="58"/>
                    <a:pt x="37" y="58"/>
                    <a:pt x="37" y="58"/>
                  </a:cubicBezTo>
                  <a:cubicBezTo>
                    <a:pt x="37" y="59"/>
                    <a:pt x="39" y="61"/>
                    <a:pt x="40" y="60"/>
                  </a:cubicBezTo>
                  <a:cubicBezTo>
                    <a:pt x="41" y="60"/>
                    <a:pt x="41" y="60"/>
                    <a:pt x="42" y="60"/>
                  </a:cubicBezTo>
                  <a:cubicBezTo>
                    <a:pt x="42" y="63"/>
                    <a:pt x="43" y="66"/>
                    <a:pt x="43" y="69"/>
                  </a:cubicBezTo>
                  <a:cubicBezTo>
                    <a:pt x="43" y="72"/>
                    <a:pt x="46" y="75"/>
                    <a:pt x="49" y="77"/>
                  </a:cubicBezTo>
                  <a:cubicBezTo>
                    <a:pt x="49" y="81"/>
                    <a:pt x="50" y="84"/>
                    <a:pt x="50" y="88"/>
                  </a:cubicBezTo>
                  <a:cubicBezTo>
                    <a:pt x="36" y="89"/>
                    <a:pt x="21" y="93"/>
                    <a:pt x="8" y="100"/>
                  </a:cubicBezTo>
                  <a:cubicBezTo>
                    <a:pt x="3" y="102"/>
                    <a:pt x="0" y="108"/>
                    <a:pt x="1" y="113"/>
                  </a:cubicBezTo>
                  <a:cubicBezTo>
                    <a:pt x="1" y="118"/>
                    <a:pt x="2" y="123"/>
                    <a:pt x="2" y="129"/>
                  </a:cubicBezTo>
                  <a:cubicBezTo>
                    <a:pt x="3" y="133"/>
                    <a:pt x="7" y="138"/>
                    <a:pt x="11" y="139"/>
                  </a:cubicBezTo>
                  <a:cubicBezTo>
                    <a:pt x="48" y="145"/>
                    <a:pt x="86" y="145"/>
                    <a:pt x="123" y="139"/>
                  </a:cubicBezTo>
                  <a:cubicBezTo>
                    <a:pt x="127" y="138"/>
                    <a:pt x="131" y="133"/>
                    <a:pt x="132" y="129"/>
                  </a:cubicBezTo>
                  <a:cubicBezTo>
                    <a:pt x="132" y="123"/>
                    <a:pt x="133" y="118"/>
                    <a:pt x="133" y="113"/>
                  </a:cubicBezTo>
                  <a:cubicBezTo>
                    <a:pt x="134" y="108"/>
                    <a:pt x="131" y="102"/>
                    <a:pt x="126" y="100"/>
                  </a:cubicBezTo>
                  <a:close/>
                </a:path>
              </a:pathLst>
            </a:custGeom>
            <a:solidFill>
              <a:schemeClr val="accent1"/>
            </a:solidFill>
            <a:ln>
              <a:noFill/>
            </a:ln>
          </p:spPr>
          <p:txBody>
            <a:bodyPr vert="horz" wrap="square" lIns="91440" tIns="45720" rIns="91440" bIns="45720" numCol="1" anchor="t" anchorCtr="0" compatLnSpc="1"/>
            <a:lstStyle/>
            <a:p>
              <a:endParaRPr lang="en-US">
                <a:latin typeface="+mn-ea"/>
              </a:endParaRPr>
            </a:p>
          </p:txBody>
        </p:sp>
      </p:grpSp>
      <p:grpSp>
        <p:nvGrpSpPr>
          <p:cNvPr id="8" name="组合 7"/>
          <p:cNvGrpSpPr/>
          <p:nvPr/>
        </p:nvGrpSpPr>
        <p:grpSpPr>
          <a:xfrm>
            <a:off x="7376659" y="2208585"/>
            <a:ext cx="1642001" cy="2142129"/>
            <a:chOff x="5532618" y="1656437"/>
            <a:chExt cx="1231661" cy="1606597"/>
          </a:xfrm>
        </p:grpSpPr>
        <p:grpSp>
          <p:nvGrpSpPr>
            <p:cNvPr id="71" name="Group 70"/>
            <p:cNvGrpSpPr/>
            <p:nvPr/>
          </p:nvGrpSpPr>
          <p:grpSpPr>
            <a:xfrm>
              <a:off x="5532618" y="1656437"/>
              <a:ext cx="1231661" cy="1606597"/>
              <a:chOff x="563421" y="1153347"/>
              <a:chExt cx="1501544" cy="1958638"/>
            </a:xfrm>
          </p:grpSpPr>
          <p:sp>
            <p:nvSpPr>
              <p:cNvPr id="72" name="Flowchart: Off-page Connector 71"/>
              <p:cNvSpPr/>
              <p:nvPr/>
            </p:nvSpPr>
            <p:spPr>
              <a:xfrm>
                <a:off x="563421" y="1153347"/>
                <a:ext cx="1501544" cy="1958638"/>
              </a:xfrm>
              <a:prstGeom prst="flowChartOffpageConnector">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mn-ea"/>
                </a:endParaRPr>
              </a:p>
            </p:txBody>
          </p:sp>
          <p:sp>
            <p:nvSpPr>
              <p:cNvPr id="73" name="TextBox 72"/>
              <p:cNvSpPr txBox="1"/>
              <p:nvPr/>
            </p:nvSpPr>
            <p:spPr>
              <a:xfrm>
                <a:off x="664162" y="2395737"/>
                <a:ext cx="1300061" cy="337696"/>
              </a:xfrm>
              <a:prstGeom prst="rect">
                <a:avLst/>
              </a:prstGeom>
              <a:noFill/>
            </p:spPr>
            <p:txBody>
              <a:bodyPr wrap="none" lIns="0" tIns="0" rIns="0" bIns="0" rtlCol="0" anchor="ctr">
                <a:spAutoFit/>
              </a:bodyPr>
              <a:lstStyle/>
              <a:p>
                <a:pPr algn="ctr"/>
                <a:r>
                  <a:rPr lang="zh-CN" altLang="en-US" sz="1200" b="1" dirty="0">
                    <a:solidFill>
                      <a:schemeClr val="bg1"/>
                    </a:solidFill>
                    <a:latin typeface="+mn-ea"/>
                  </a:rPr>
                  <a:t>Market</a:t>
                </a:r>
                <a:endParaRPr lang="en-US" sz="1200" b="1" dirty="0">
                  <a:solidFill>
                    <a:schemeClr val="bg1"/>
                  </a:solidFill>
                  <a:latin typeface="+mn-ea"/>
                </a:endParaRPr>
              </a:p>
              <a:p>
                <a:pPr algn="ctr"/>
                <a:r>
                  <a:rPr lang="zh-CN" altLang="en-US" sz="1200" b="1" dirty="0">
                    <a:solidFill>
                      <a:schemeClr val="bg1"/>
                    </a:solidFill>
                    <a:latin typeface="+mn-ea"/>
                  </a:rPr>
                  <a:t>Research activities</a:t>
                </a:r>
                <a:endParaRPr lang="en-US" sz="1200" b="1" dirty="0">
                  <a:solidFill>
                    <a:schemeClr val="bg1"/>
                  </a:solidFill>
                  <a:latin typeface="+mn-ea"/>
                </a:endParaRPr>
              </a:p>
            </p:txBody>
          </p:sp>
          <p:sp>
            <p:nvSpPr>
              <p:cNvPr id="74" name="Oval 73"/>
              <p:cNvSpPr/>
              <p:nvPr/>
            </p:nvSpPr>
            <p:spPr>
              <a:xfrm>
                <a:off x="836404" y="1286006"/>
                <a:ext cx="955578" cy="9555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00" dirty="0">
                  <a:solidFill>
                    <a:schemeClr val="accent2"/>
                  </a:solidFill>
                  <a:latin typeface="+mn-ea"/>
                </a:endParaRPr>
              </a:p>
            </p:txBody>
          </p:sp>
        </p:grpSp>
        <p:sp>
          <p:nvSpPr>
            <p:cNvPr id="32" name="Freeform 149"/>
            <p:cNvSpPr/>
            <p:nvPr/>
          </p:nvSpPr>
          <p:spPr bwMode="auto">
            <a:xfrm>
              <a:off x="5984935" y="1996826"/>
              <a:ext cx="327025" cy="320675"/>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accent2"/>
            </a:solidFill>
            <a:ln>
              <a:noFill/>
            </a:ln>
          </p:spPr>
          <p:txBody>
            <a:bodyPr vert="horz" wrap="square" lIns="91440" tIns="45720" rIns="91440" bIns="45720" numCol="1" anchor="t" anchorCtr="0" compatLnSpc="1"/>
            <a:lstStyle/>
            <a:p>
              <a:endParaRPr lang="en-US">
                <a:latin typeface="+mn-ea"/>
              </a:endParaRPr>
            </a:p>
          </p:txBody>
        </p:sp>
      </p:grpSp>
      <p:grpSp>
        <p:nvGrpSpPr>
          <p:cNvPr id="4" name="组合 3"/>
          <p:cNvGrpSpPr/>
          <p:nvPr/>
        </p:nvGrpSpPr>
        <p:grpSpPr>
          <a:xfrm>
            <a:off x="3160648" y="2208585"/>
            <a:ext cx="1642001" cy="2142129"/>
            <a:chOff x="2370198" y="1656437"/>
            <a:chExt cx="1231661" cy="1606597"/>
          </a:xfrm>
        </p:grpSpPr>
        <p:grpSp>
          <p:nvGrpSpPr>
            <p:cNvPr id="63" name="Group 62"/>
            <p:cNvGrpSpPr/>
            <p:nvPr/>
          </p:nvGrpSpPr>
          <p:grpSpPr>
            <a:xfrm>
              <a:off x="2370198" y="1656437"/>
              <a:ext cx="1231661" cy="1606597"/>
              <a:chOff x="563421" y="1153347"/>
              <a:chExt cx="1501544" cy="1958638"/>
            </a:xfrm>
            <a:effectLst/>
          </p:grpSpPr>
          <p:sp>
            <p:nvSpPr>
              <p:cNvPr id="64" name="Flowchart: Off-page Connector 63"/>
              <p:cNvSpPr/>
              <p:nvPr/>
            </p:nvSpPr>
            <p:spPr>
              <a:xfrm>
                <a:off x="563421" y="1153347"/>
                <a:ext cx="1501544" cy="1958638"/>
              </a:xfrm>
              <a:prstGeom prst="flowChartOffpageConnector">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mn-ea"/>
                </a:endParaRPr>
              </a:p>
            </p:txBody>
          </p:sp>
          <p:sp>
            <p:nvSpPr>
              <p:cNvPr id="65" name="TextBox 64"/>
              <p:cNvSpPr txBox="1"/>
              <p:nvPr/>
            </p:nvSpPr>
            <p:spPr>
              <a:xfrm>
                <a:off x="938974" y="2339455"/>
                <a:ext cx="750434" cy="450261"/>
              </a:xfrm>
              <a:prstGeom prst="rect">
                <a:avLst/>
              </a:prstGeom>
              <a:noFill/>
            </p:spPr>
            <p:txBody>
              <a:bodyPr wrap="none" lIns="0" tIns="0" rIns="0" bIns="0" rtlCol="0" anchor="ctr">
                <a:spAutoFit/>
              </a:bodyPr>
              <a:lstStyle/>
              <a:p>
                <a:pPr algn="ctr"/>
                <a:r>
                  <a:rPr lang="zh-CN" altLang="en-US" sz="1600" b="1" dirty="0">
                    <a:solidFill>
                      <a:schemeClr val="bg1"/>
                    </a:solidFill>
                    <a:latin typeface="+mn-ea"/>
                  </a:rPr>
                  <a:t>Investment</a:t>
                </a:r>
                <a:endParaRPr lang="en-US" sz="1600" b="1" dirty="0">
                  <a:solidFill>
                    <a:schemeClr val="bg1"/>
                  </a:solidFill>
                  <a:latin typeface="+mn-ea"/>
                </a:endParaRPr>
              </a:p>
              <a:p>
                <a:pPr algn="ctr"/>
                <a:r>
                  <a:rPr lang="zh-CN" altLang="en-US" sz="1600" b="1" dirty="0">
                    <a:solidFill>
                      <a:schemeClr val="bg1"/>
                    </a:solidFill>
                    <a:latin typeface="+mn-ea"/>
                  </a:rPr>
                  <a:t>| Solutions |</a:t>
                </a:r>
                <a:endParaRPr lang="en-US" sz="1600" b="1" dirty="0">
                  <a:solidFill>
                    <a:schemeClr val="bg1"/>
                  </a:solidFill>
                  <a:latin typeface="+mn-ea"/>
                </a:endParaRPr>
              </a:p>
            </p:txBody>
          </p:sp>
          <p:sp>
            <p:nvSpPr>
              <p:cNvPr id="66" name="Oval 65"/>
              <p:cNvSpPr/>
              <p:nvPr/>
            </p:nvSpPr>
            <p:spPr>
              <a:xfrm>
                <a:off x="836404" y="1286006"/>
                <a:ext cx="955578" cy="9555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300" dirty="0">
                  <a:solidFill>
                    <a:schemeClr val="bg2"/>
                  </a:solidFill>
                  <a:latin typeface="+mn-ea"/>
                </a:endParaRPr>
              </a:p>
            </p:txBody>
          </p:sp>
        </p:grpSp>
        <p:sp>
          <p:nvSpPr>
            <p:cNvPr id="33" name="Freeform 160"/>
            <p:cNvSpPr/>
            <p:nvPr/>
          </p:nvSpPr>
          <p:spPr bwMode="auto">
            <a:xfrm>
              <a:off x="2797907" y="2027527"/>
              <a:ext cx="376238" cy="239713"/>
            </a:xfrm>
            <a:custGeom>
              <a:avLst/>
              <a:gdLst>
                <a:gd name="T0" fmla="*/ 163 w 163"/>
                <a:gd name="T1" fmla="*/ 70 h 104"/>
                <a:gd name="T2" fmla="*/ 129 w 163"/>
                <a:gd name="T3" fmla="*/ 37 h 104"/>
                <a:gd name="T4" fmla="*/ 119 w 163"/>
                <a:gd name="T5" fmla="*/ 38 h 104"/>
                <a:gd name="T6" fmla="*/ 77 w 163"/>
                <a:gd name="T7" fmla="*/ 0 h 104"/>
                <a:gd name="T8" fmla="*/ 34 w 163"/>
                <a:gd name="T9" fmla="*/ 42 h 104"/>
                <a:gd name="T10" fmla="*/ 35 w 163"/>
                <a:gd name="T11" fmla="*/ 51 h 104"/>
                <a:gd name="T12" fmla="*/ 27 w 163"/>
                <a:gd name="T13" fmla="*/ 51 h 104"/>
                <a:gd name="T14" fmla="*/ 0 w 163"/>
                <a:gd name="T15" fmla="*/ 77 h 104"/>
                <a:gd name="T16" fmla="*/ 27 w 163"/>
                <a:gd name="T17" fmla="*/ 104 h 104"/>
                <a:gd name="T18" fmla="*/ 132 w 163"/>
                <a:gd name="T19" fmla="*/ 104 h 104"/>
                <a:gd name="T20" fmla="*/ 152 w 163"/>
                <a:gd name="T21" fmla="*/ 95 h 104"/>
                <a:gd name="T22" fmla="*/ 163 w 163"/>
                <a:gd name="T23" fmla="*/ 7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 h="104">
                  <a:moveTo>
                    <a:pt x="163" y="70"/>
                  </a:moveTo>
                  <a:cubicBezTo>
                    <a:pt x="163" y="52"/>
                    <a:pt x="148" y="37"/>
                    <a:pt x="129" y="37"/>
                  </a:cubicBezTo>
                  <a:cubicBezTo>
                    <a:pt x="126" y="37"/>
                    <a:pt x="122" y="37"/>
                    <a:pt x="119" y="38"/>
                  </a:cubicBezTo>
                  <a:cubicBezTo>
                    <a:pt x="117" y="17"/>
                    <a:pt x="99" y="0"/>
                    <a:pt x="77" y="0"/>
                  </a:cubicBezTo>
                  <a:cubicBezTo>
                    <a:pt x="53" y="0"/>
                    <a:pt x="34" y="19"/>
                    <a:pt x="34" y="42"/>
                  </a:cubicBezTo>
                  <a:cubicBezTo>
                    <a:pt x="34" y="45"/>
                    <a:pt x="34" y="48"/>
                    <a:pt x="35" y="51"/>
                  </a:cubicBezTo>
                  <a:cubicBezTo>
                    <a:pt x="27" y="51"/>
                    <a:pt x="27" y="51"/>
                    <a:pt x="27" y="51"/>
                  </a:cubicBezTo>
                  <a:cubicBezTo>
                    <a:pt x="12" y="51"/>
                    <a:pt x="0" y="63"/>
                    <a:pt x="0" y="77"/>
                  </a:cubicBezTo>
                  <a:cubicBezTo>
                    <a:pt x="0" y="92"/>
                    <a:pt x="12" y="104"/>
                    <a:pt x="27" y="104"/>
                  </a:cubicBezTo>
                  <a:cubicBezTo>
                    <a:pt x="132" y="104"/>
                    <a:pt x="132" y="104"/>
                    <a:pt x="132" y="104"/>
                  </a:cubicBezTo>
                  <a:cubicBezTo>
                    <a:pt x="140" y="104"/>
                    <a:pt x="147" y="100"/>
                    <a:pt x="152" y="95"/>
                  </a:cubicBezTo>
                  <a:cubicBezTo>
                    <a:pt x="159" y="89"/>
                    <a:pt x="163" y="80"/>
                    <a:pt x="163" y="70"/>
                  </a:cubicBezTo>
                  <a:close/>
                </a:path>
              </a:pathLst>
            </a:custGeom>
            <a:solidFill>
              <a:schemeClr val="accent4"/>
            </a:solidFill>
            <a:ln>
              <a:noFill/>
            </a:ln>
          </p:spPr>
          <p:txBody>
            <a:bodyPr vert="horz" wrap="square" lIns="91440" tIns="45720" rIns="91440" bIns="45720" numCol="1" anchor="t" anchorCtr="0" compatLnSpc="1"/>
            <a:lstStyle/>
            <a:p>
              <a:endParaRPr lang="en-US">
                <a:latin typeface="+mn-ea"/>
              </a:endParaRPr>
            </a:p>
          </p:txBody>
        </p:sp>
      </p:grpSp>
      <p:grpSp>
        <p:nvGrpSpPr>
          <p:cNvPr id="9" name="组合 8"/>
          <p:cNvGrpSpPr/>
          <p:nvPr/>
        </p:nvGrpSpPr>
        <p:grpSpPr>
          <a:xfrm>
            <a:off x="9484662" y="2208585"/>
            <a:ext cx="1642001" cy="2142129"/>
            <a:chOff x="7113826" y="1656437"/>
            <a:chExt cx="1231661" cy="1606597"/>
          </a:xfrm>
        </p:grpSpPr>
        <p:grpSp>
          <p:nvGrpSpPr>
            <p:cNvPr id="75" name="Group 74"/>
            <p:cNvGrpSpPr/>
            <p:nvPr/>
          </p:nvGrpSpPr>
          <p:grpSpPr>
            <a:xfrm>
              <a:off x="7113826" y="1656437"/>
              <a:ext cx="1231661" cy="1606597"/>
              <a:chOff x="563421" y="1153347"/>
              <a:chExt cx="1501544" cy="1958638"/>
            </a:xfrm>
            <a:effectLst/>
          </p:grpSpPr>
          <p:sp>
            <p:nvSpPr>
              <p:cNvPr id="76" name="Flowchart: Off-page Connector 75"/>
              <p:cNvSpPr/>
              <p:nvPr/>
            </p:nvSpPr>
            <p:spPr>
              <a:xfrm>
                <a:off x="563421" y="1153347"/>
                <a:ext cx="1501544" cy="1958638"/>
              </a:xfrm>
              <a:prstGeom prst="flowChartOffpageConnector">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mn-ea"/>
                </a:endParaRPr>
              </a:p>
            </p:txBody>
          </p:sp>
          <p:sp>
            <p:nvSpPr>
              <p:cNvPr id="77" name="TextBox 76"/>
              <p:cNvSpPr txBox="1"/>
              <p:nvPr/>
            </p:nvSpPr>
            <p:spPr>
              <a:xfrm>
                <a:off x="687909" y="2395737"/>
                <a:ext cx="1252568" cy="337696"/>
              </a:xfrm>
              <a:prstGeom prst="rect">
                <a:avLst/>
              </a:prstGeom>
              <a:noFill/>
            </p:spPr>
            <p:txBody>
              <a:bodyPr wrap="none" lIns="0" tIns="0" rIns="0" bIns="0" rtlCol="0" anchor="ctr">
                <a:spAutoFit/>
              </a:bodyPr>
              <a:lstStyle/>
              <a:p>
                <a:pPr algn="ctr"/>
                <a:r>
                  <a:rPr lang="zh-CN" altLang="en-US" sz="1200" b="1" dirty="0">
                    <a:solidFill>
                      <a:schemeClr val="bg1"/>
                    </a:solidFill>
                    <a:latin typeface="+mn-ea"/>
                  </a:rPr>
                  <a:t>Products</a:t>
                </a:r>
                <a:endParaRPr lang="en-US" altLang="zh-CN" sz="1200" b="1" dirty="0">
                  <a:solidFill>
                    <a:schemeClr val="bg1"/>
                  </a:solidFill>
                  <a:latin typeface="+mn-ea"/>
                </a:endParaRPr>
              </a:p>
              <a:p>
                <a:pPr algn="ctr"/>
                <a:r>
                  <a:rPr lang="zh-CN" altLang="en-US" sz="1200" b="1" dirty="0">
                    <a:solidFill>
                      <a:schemeClr val="bg1"/>
                    </a:solidFill>
                    <a:latin typeface="+mn-ea"/>
                  </a:rPr>
                  <a:t>Technical support</a:t>
                </a:r>
                <a:endParaRPr lang="en-US" sz="1200" b="1" dirty="0">
                  <a:solidFill>
                    <a:schemeClr val="bg1"/>
                  </a:solidFill>
                  <a:latin typeface="+mn-ea"/>
                </a:endParaRPr>
              </a:p>
            </p:txBody>
          </p:sp>
          <p:sp>
            <p:nvSpPr>
              <p:cNvPr id="78" name="Oval 77"/>
              <p:cNvSpPr/>
              <p:nvPr/>
            </p:nvSpPr>
            <p:spPr>
              <a:xfrm>
                <a:off x="836404" y="1286006"/>
                <a:ext cx="955578" cy="9555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00" dirty="0">
                  <a:solidFill>
                    <a:schemeClr val="accent3"/>
                  </a:solidFill>
                  <a:latin typeface="+mn-ea"/>
                </a:endParaRPr>
              </a:p>
            </p:txBody>
          </p:sp>
        </p:grpSp>
        <p:sp>
          <p:nvSpPr>
            <p:cNvPr id="34" name="Freeform 150"/>
            <p:cNvSpPr>
              <a:spLocks noEditPoints="1"/>
            </p:cNvSpPr>
            <p:nvPr/>
          </p:nvSpPr>
          <p:spPr bwMode="auto">
            <a:xfrm>
              <a:off x="7585987" y="1981748"/>
              <a:ext cx="287338" cy="369888"/>
            </a:xfrm>
            <a:custGeom>
              <a:avLst/>
              <a:gdLst>
                <a:gd name="T0" fmla="*/ 62 w 125"/>
                <a:gd name="T1" fmla="*/ 0 h 160"/>
                <a:gd name="T2" fmla="*/ 0 w 125"/>
                <a:gd name="T3" fmla="*/ 63 h 160"/>
                <a:gd name="T4" fmla="*/ 62 w 125"/>
                <a:gd name="T5" fmla="*/ 160 h 160"/>
                <a:gd name="T6" fmla="*/ 125 w 125"/>
                <a:gd name="T7" fmla="*/ 63 h 160"/>
                <a:gd name="T8" fmla="*/ 62 w 125"/>
                <a:gd name="T9" fmla="*/ 0 h 160"/>
                <a:gd name="T10" fmla="*/ 62 w 125"/>
                <a:gd name="T11" fmla="*/ 105 h 160"/>
                <a:gd name="T12" fmla="*/ 17 w 125"/>
                <a:gd name="T13" fmla="*/ 61 h 160"/>
                <a:gd name="T14" fmla="*/ 62 w 125"/>
                <a:gd name="T15" fmla="*/ 18 h 160"/>
                <a:gd name="T16" fmla="*/ 107 w 125"/>
                <a:gd name="T17" fmla="*/ 61 h 160"/>
                <a:gd name="T18" fmla="*/ 62 w 125"/>
                <a:gd name="T19" fmla="*/ 10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160">
                  <a:moveTo>
                    <a:pt x="62" y="0"/>
                  </a:moveTo>
                  <a:cubicBezTo>
                    <a:pt x="28" y="0"/>
                    <a:pt x="0" y="28"/>
                    <a:pt x="0" y="63"/>
                  </a:cubicBezTo>
                  <a:cubicBezTo>
                    <a:pt x="0" y="97"/>
                    <a:pt x="48" y="160"/>
                    <a:pt x="62" y="160"/>
                  </a:cubicBezTo>
                  <a:cubicBezTo>
                    <a:pt x="79" y="160"/>
                    <a:pt x="125" y="97"/>
                    <a:pt x="125" y="63"/>
                  </a:cubicBezTo>
                  <a:cubicBezTo>
                    <a:pt x="125" y="28"/>
                    <a:pt x="97" y="0"/>
                    <a:pt x="62" y="0"/>
                  </a:cubicBezTo>
                  <a:close/>
                  <a:moveTo>
                    <a:pt x="62" y="105"/>
                  </a:moveTo>
                  <a:cubicBezTo>
                    <a:pt x="37" y="105"/>
                    <a:pt x="17" y="86"/>
                    <a:pt x="17" y="61"/>
                  </a:cubicBezTo>
                  <a:cubicBezTo>
                    <a:pt x="17" y="37"/>
                    <a:pt x="37" y="18"/>
                    <a:pt x="62" y="18"/>
                  </a:cubicBezTo>
                  <a:cubicBezTo>
                    <a:pt x="87" y="18"/>
                    <a:pt x="107" y="37"/>
                    <a:pt x="107" y="61"/>
                  </a:cubicBezTo>
                  <a:cubicBezTo>
                    <a:pt x="107" y="86"/>
                    <a:pt x="87" y="105"/>
                    <a:pt x="62" y="105"/>
                  </a:cubicBezTo>
                  <a:close/>
                </a:path>
              </a:pathLst>
            </a:custGeom>
            <a:solidFill>
              <a:schemeClr val="accent3"/>
            </a:solidFill>
            <a:ln>
              <a:noFill/>
            </a:ln>
          </p:spPr>
          <p:txBody>
            <a:bodyPr vert="horz" wrap="square" lIns="91440" tIns="45720" rIns="91440" bIns="45720" numCol="1" anchor="t" anchorCtr="0" compatLnSpc="1"/>
            <a:lstStyle/>
            <a:p>
              <a:endParaRPr lang="en-US"/>
            </a:p>
          </p:txBody>
        </p:sp>
      </p:gr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18" presetClass="entr" presetSubtype="3" fill="hold"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strips(upRight)">
                                      <p:cBhvr>
                                        <p:cTn id="32" dur="500"/>
                                        <p:tgtEl>
                                          <p:spTgt spid="28"/>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3"/>
          <p:cNvSpPr>
            <a:spLocks noChangeArrowheads="1"/>
          </p:cNvSpPr>
          <p:nvPr/>
        </p:nvSpPr>
        <p:spPr bwMode="auto">
          <a:xfrm>
            <a:off x="4906741" y="2406986"/>
            <a:ext cx="1312991" cy="430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p>
            <a:pPr>
              <a:spcBef>
                <a:spcPct val="0"/>
              </a:spcBef>
              <a:buFont typeface="Arial" panose="020B0604020202020204" pitchFamily="34" charset="0"/>
              <a:buNone/>
            </a:pPr>
            <a:r>
              <a:rPr lang="zh-CN" altLang="en-US" sz="2200" b="1"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Detailed description</a:t>
            </a:r>
          </a:p>
        </p:txBody>
      </p:sp>
      <p:sp>
        <p:nvSpPr>
          <p:cNvPr id="41" name="矩形 47"/>
          <p:cNvSpPr>
            <a:spLocks noChangeArrowheads="1"/>
          </p:cNvSpPr>
          <p:nvPr/>
        </p:nvSpPr>
        <p:spPr bwMode="auto">
          <a:xfrm>
            <a:off x="1336460" y="1506732"/>
            <a:ext cx="9577632" cy="62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zh-CN" altLang="en-US" sz="1400" dirty="0">
                <a:solidFill>
                  <a:schemeClr val="tx1">
                    <a:lumMod val="50000"/>
                    <a:lumOff val="50000"/>
                  </a:schemeClr>
                </a:solidFill>
                <a:sym typeface="微软雅黑" panose="020B0503020204020204" pitchFamily="34" charset="-122"/>
              </a:rPr>
              <a:t>Has a home (China) Industry Co., Ltd. is a focus on a certain product and service of integrated company, in the industry has a leading position. A comprehensive description of the above chart is entered here.</a:t>
            </a:r>
          </a:p>
        </p:txBody>
      </p:sp>
      <p:sp>
        <p:nvSpPr>
          <p:cNvPr id="43" name="Rectangle 42"/>
          <p:cNvSpPr/>
          <p:nvPr/>
        </p:nvSpPr>
        <p:spPr>
          <a:xfrm>
            <a:off x="1416661" y="2428271"/>
            <a:ext cx="3135607" cy="3589819"/>
          </a:xfrm>
          <a:prstGeom prst="rect">
            <a:avLst/>
          </a:prstGeom>
          <a:blipFill>
            <a:blip r:embed="rId3"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44" name="矩形 47"/>
          <p:cNvSpPr>
            <a:spLocks noChangeArrowheads="1"/>
          </p:cNvSpPr>
          <p:nvPr/>
        </p:nvSpPr>
        <p:spPr bwMode="auto">
          <a:xfrm>
            <a:off x="4919619" y="2928016"/>
            <a:ext cx="2071173" cy="1745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30000"/>
              </a:lnSpc>
              <a:spcBef>
                <a:spcPct val="0"/>
              </a:spcBef>
              <a:spcAft>
                <a:spcPts val="500"/>
              </a:spcAft>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Right-click the picture to choose to set the picture format to replace the picture directly. You can click on the text box to enter your description, or copy and paste, and enter your description here.</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0" name="组合 19"/>
          <p:cNvGrpSpPr/>
          <p:nvPr/>
        </p:nvGrpSpPr>
        <p:grpSpPr>
          <a:xfrm>
            <a:off x="7423663" y="5144274"/>
            <a:ext cx="792782" cy="797434"/>
            <a:chOff x="7423835" y="4902562"/>
            <a:chExt cx="792885" cy="797434"/>
          </a:xfrm>
        </p:grpSpPr>
        <p:sp>
          <p:nvSpPr>
            <p:cNvPr id="47" name="Oval 10"/>
            <p:cNvSpPr/>
            <p:nvPr/>
          </p:nvSpPr>
          <p:spPr>
            <a:xfrm>
              <a:off x="7423835" y="4902562"/>
              <a:ext cx="792885" cy="797434"/>
            </a:xfrm>
            <a:prstGeom prst="ellipse">
              <a:avLst/>
            </a:prstGeom>
            <a:solidFill>
              <a:schemeClr val="accent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8800">
                <a:solidFill>
                  <a:schemeClr val="tx1">
                    <a:lumMod val="50000"/>
                    <a:lumOff val="50000"/>
                  </a:schemeClr>
                </a:solidFill>
              </a:endParaRPr>
            </a:p>
          </p:txBody>
        </p:sp>
        <p:grpSp>
          <p:nvGrpSpPr>
            <p:cNvPr id="48" name="Group 22"/>
            <p:cNvGrpSpPr/>
            <p:nvPr/>
          </p:nvGrpSpPr>
          <p:grpSpPr>
            <a:xfrm>
              <a:off x="7642954" y="5130001"/>
              <a:ext cx="354646" cy="342557"/>
              <a:chOff x="5099140" y="1309474"/>
              <a:chExt cx="439257" cy="424283"/>
            </a:xfrm>
            <a:solidFill>
              <a:schemeClr val="bg1"/>
            </a:solidFill>
          </p:grpSpPr>
          <p:sp>
            <p:nvSpPr>
              <p:cNvPr id="49" name="Rectangle 18"/>
              <p:cNvSpPr>
                <a:spLocks noChangeArrowheads="1"/>
              </p:cNvSpPr>
              <p:nvPr/>
            </p:nvSpPr>
            <p:spPr bwMode="auto">
              <a:xfrm>
                <a:off x="5256374" y="1479187"/>
                <a:ext cx="47421" cy="4492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solidFill>
                    <a:schemeClr val="tx1">
                      <a:lumMod val="50000"/>
                      <a:lumOff val="50000"/>
                    </a:schemeClr>
                  </a:solidFill>
                </a:endParaRPr>
              </a:p>
            </p:txBody>
          </p:sp>
          <p:sp>
            <p:nvSpPr>
              <p:cNvPr id="50" name="Rectangle 19"/>
              <p:cNvSpPr>
                <a:spLocks noChangeArrowheads="1"/>
              </p:cNvSpPr>
              <p:nvPr/>
            </p:nvSpPr>
            <p:spPr bwMode="auto">
              <a:xfrm>
                <a:off x="5331247" y="1479187"/>
                <a:ext cx="49916" cy="4492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solidFill>
                    <a:schemeClr val="tx1">
                      <a:lumMod val="50000"/>
                      <a:lumOff val="50000"/>
                    </a:schemeClr>
                  </a:solidFill>
                </a:endParaRPr>
              </a:p>
            </p:txBody>
          </p:sp>
          <p:sp>
            <p:nvSpPr>
              <p:cNvPr id="51" name="Rectangle 20"/>
              <p:cNvSpPr>
                <a:spLocks noChangeArrowheads="1"/>
              </p:cNvSpPr>
              <p:nvPr/>
            </p:nvSpPr>
            <p:spPr bwMode="auto">
              <a:xfrm>
                <a:off x="5408617" y="1479187"/>
                <a:ext cx="49916" cy="4492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solidFill>
                    <a:schemeClr val="tx1">
                      <a:lumMod val="50000"/>
                      <a:lumOff val="50000"/>
                    </a:schemeClr>
                  </a:solidFill>
                </a:endParaRPr>
              </a:p>
            </p:txBody>
          </p:sp>
          <p:sp>
            <p:nvSpPr>
              <p:cNvPr id="52" name="Rectangle 21"/>
              <p:cNvSpPr>
                <a:spLocks noChangeArrowheads="1"/>
              </p:cNvSpPr>
              <p:nvPr/>
            </p:nvSpPr>
            <p:spPr bwMode="auto">
              <a:xfrm>
                <a:off x="5256374" y="1546573"/>
                <a:ext cx="47421" cy="474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solidFill>
                    <a:schemeClr val="tx1">
                      <a:lumMod val="50000"/>
                      <a:lumOff val="50000"/>
                    </a:schemeClr>
                  </a:solidFill>
                </a:endParaRPr>
              </a:p>
            </p:txBody>
          </p:sp>
          <p:sp>
            <p:nvSpPr>
              <p:cNvPr id="53" name="Rectangle 22"/>
              <p:cNvSpPr>
                <a:spLocks noChangeArrowheads="1"/>
              </p:cNvSpPr>
              <p:nvPr/>
            </p:nvSpPr>
            <p:spPr bwMode="auto">
              <a:xfrm>
                <a:off x="5331247" y="1546573"/>
                <a:ext cx="49916" cy="474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solidFill>
                    <a:schemeClr val="tx1">
                      <a:lumMod val="50000"/>
                      <a:lumOff val="50000"/>
                    </a:schemeClr>
                  </a:solidFill>
                </a:endParaRPr>
              </a:p>
            </p:txBody>
          </p:sp>
          <p:sp>
            <p:nvSpPr>
              <p:cNvPr id="54" name="Rectangle 23"/>
              <p:cNvSpPr>
                <a:spLocks noChangeArrowheads="1"/>
              </p:cNvSpPr>
              <p:nvPr/>
            </p:nvSpPr>
            <p:spPr bwMode="auto">
              <a:xfrm>
                <a:off x="5408617" y="1546573"/>
                <a:ext cx="49916" cy="474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solidFill>
                    <a:schemeClr val="tx1">
                      <a:lumMod val="50000"/>
                      <a:lumOff val="50000"/>
                    </a:schemeClr>
                  </a:solidFill>
                </a:endParaRPr>
              </a:p>
            </p:txBody>
          </p:sp>
          <p:sp>
            <p:nvSpPr>
              <p:cNvPr id="55" name="Rectangle 24"/>
              <p:cNvSpPr>
                <a:spLocks noChangeArrowheads="1"/>
              </p:cNvSpPr>
              <p:nvPr/>
            </p:nvSpPr>
            <p:spPr bwMode="auto">
              <a:xfrm>
                <a:off x="5256374" y="1618951"/>
                <a:ext cx="47421" cy="4492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solidFill>
                    <a:schemeClr val="tx1">
                      <a:lumMod val="50000"/>
                      <a:lumOff val="50000"/>
                    </a:schemeClr>
                  </a:solidFill>
                </a:endParaRPr>
              </a:p>
            </p:txBody>
          </p:sp>
          <p:sp>
            <p:nvSpPr>
              <p:cNvPr id="56" name="Rectangle 25"/>
              <p:cNvSpPr>
                <a:spLocks noChangeArrowheads="1"/>
              </p:cNvSpPr>
              <p:nvPr/>
            </p:nvSpPr>
            <p:spPr bwMode="auto">
              <a:xfrm>
                <a:off x="5179005" y="1546573"/>
                <a:ext cx="49916" cy="474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solidFill>
                    <a:schemeClr val="tx1">
                      <a:lumMod val="50000"/>
                      <a:lumOff val="50000"/>
                    </a:schemeClr>
                  </a:solidFill>
                </a:endParaRPr>
              </a:p>
            </p:txBody>
          </p:sp>
          <p:sp>
            <p:nvSpPr>
              <p:cNvPr id="57" name="Rectangle 26"/>
              <p:cNvSpPr>
                <a:spLocks noChangeArrowheads="1"/>
              </p:cNvSpPr>
              <p:nvPr/>
            </p:nvSpPr>
            <p:spPr bwMode="auto">
              <a:xfrm>
                <a:off x="5179005" y="1618951"/>
                <a:ext cx="49916" cy="4492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solidFill>
                    <a:schemeClr val="tx1">
                      <a:lumMod val="50000"/>
                      <a:lumOff val="50000"/>
                    </a:schemeClr>
                  </a:solidFill>
                </a:endParaRPr>
              </a:p>
            </p:txBody>
          </p:sp>
          <p:sp>
            <p:nvSpPr>
              <p:cNvPr id="58" name="Rectangle 27"/>
              <p:cNvSpPr>
                <a:spLocks noChangeArrowheads="1"/>
              </p:cNvSpPr>
              <p:nvPr/>
            </p:nvSpPr>
            <p:spPr bwMode="auto">
              <a:xfrm>
                <a:off x="5331247" y="1618951"/>
                <a:ext cx="49916" cy="4492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solidFill>
                    <a:schemeClr val="tx1">
                      <a:lumMod val="50000"/>
                      <a:lumOff val="50000"/>
                    </a:schemeClr>
                  </a:solidFill>
                </a:endParaRPr>
              </a:p>
            </p:txBody>
          </p:sp>
          <p:sp>
            <p:nvSpPr>
              <p:cNvPr id="59" name="Rectangle 28"/>
              <p:cNvSpPr>
                <a:spLocks noChangeArrowheads="1"/>
              </p:cNvSpPr>
              <p:nvPr/>
            </p:nvSpPr>
            <p:spPr bwMode="auto">
              <a:xfrm>
                <a:off x="5408617" y="1618951"/>
                <a:ext cx="49916" cy="4492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solidFill>
                    <a:schemeClr val="tx1">
                      <a:lumMod val="50000"/>
                      <a:lumOff val="50000"/>
                    </a:schemeClr>
                  </a:solidFill>
                </a:endParaRPr>
              </a:p>
            </p:txBody>
          </p:sp>
          <p:sp>
            <p:nvSpPr>
              <p:cNvPr id="60" name="Freeform 29"/>
              <p:cNvSpPr>
                <a:spLocks noEditPoints="1"/>
              </p:cNvSpPr>
              <p:nvPr/>
            </p:nvSpPr>
            <p:spPr bwMode="auto">
              <a:xfrm>
                <a:off x="5099140" y="1339424"/>
                <a:ext cx="439257" cy="394333"/>
              </a:xfrm>
              <a:custGeom>
                <a:avLst/>
                <a:gdLst>
                  <a:gd name="T0" fmla="*/ 174 w 176"/>
                  <a:gd name="T1" fmla="*/ 0 h 158"/>
                  <a:gd name="T2" fmla="*/ 150 w 176"/>
                  <a:gd name="T3" fmla="*/ 0 h 158"/>
                  <a:gd name="T4" fmla="*/ 150 w 176"/>
                  <a:gd name="T5" fmla="*/ 16 h 158"/>
                  <a:gd name="T6" fmla="*/ 126 w 176"/>
                  <a:gd name="T7" fmla="*/ 16 h 158"/>
                  <a:gd name="T8" fmla="*/ 126 w 176"/>
                  <a:gd name="T9" fmla="*/ 0 h 158"/>
                  <a:gd name="T10" fmla="*/ 52 w 176"/>
                  <a:gd name="T11" fmla="*/ 0 h 158"/>
                  <a:gd name="T12" fmla="*/ 52 w 176"/>
                  <a:gd name="T13" fmla="*/ 16 h 158"/>
                  <a:gd name="T14" fmla="*/ 28 w 176"/>
                  <a:gd name="T15" fmla="*/ 16 h 158"/>
                  <a:gd name="T16" fmla="*/ 28 w 176"/>
                  <a:gd name="T17" fmla="*/ 0 h 158"/>
                  <a:gd name="T18" fmla="*/ 0 w 176"/>
                  <a:gd name="T19" fmla="*/ 0 h 158"/>
                  <a:gd name="T20" fmla="*/ 0 w 176"/>
                  <a:gd name="T21" fmla="*/ 158 h 158"/>
                  <a:gd name="T22" fmla="*/ 13 w 176"/>
                  <a:gd name="T23" fmla="*/ 158 h 158"/>
                  <a:gd name="T24" fmla="*/ 162 w 176"/>
                  <a:gd name="T25" fmla="*/ 158 h 158"/>
                  <a:gd name="T26" fmla="*/ 176 w 176"/>
                  <a:gd name="T27" fmla="*/ 158 h 158"/>
                  <a:gd name="T28" fmla="*/ 174 w 176"/>
                  <a:gd name="T29" fmla="*/ 0 h 158"/>
                  <a:gd name="T30" fmla="*/ 162 w 176"/>
                  <a:gd name="T31" fmla="*/ 144 h 158"/>
                  <a:gd name="T32" fmla="*/ 13 w 176"/>
                  <a:gd name="T33" fmla="*/ 144 h 158"/>
                  <a:gd name="T34" fmla="*/ 13 w 176"/>
                  <a:gd name="T35" fmla="*/ 44 h 158"/>
                  <a:gd name="T36" fmla="*/ 162 w 176"/>
                  <a:gd name="T37" fmla="*/ 44 h 158"/>
                  <a:gd name="T38" fmla="*/ 162 w 176"/>
                  <a:gd name="T39" fmla="*/ 14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6" h="158">
                    <a:moveTo>
                      <a:pt x="174" y="0"/>
                    </a:moveTo>
                    <a:lnTo>
                      <a:pt x="150" y="0"/>
                    </a:lnTo>
                    <a:lnTo>
                      <a:pt x="150" y="16"/>
                    </a:lnTo>
                    <a:lnTo>
                      <a:pt x="126" y="16"/>
                    </a:lnTo>
                    <a:lnTo>
                      <a:pt x="126" y="0"/>
                    </a:lnTo>
                    <a:lnTo>
                      <a:pt x="52" y="0"/>
                    </a:lnTo>
                    <a:lnTo>
                      <a:pt x="52" y="16"/>
                    </a:lnTo>
                    <a:lnTo>
                      <a:pt x="28" y="16"/>
                    </a:lnTo>
                    <a:lnTo>
                      <a:pt x="28" y="0"/>
                    </a:lnTo>
                    <a:lnTo>
                      <a:pt x="0" y="0"/>
                    </a:lnTo>
                    <a:lnTo>
                      <a:pt x="0" y="158"/>
                    </a:lnTo>
                    <a:lnTo>
                      <a:pt x="13" y="158"/>
                    </a:lnTo>
                    <a:lnTo>
                      <a:pt x="162" y="158"/>
                    </a:lnTo>
                    <a:lnTo>
                      <a:pt x="176" y="158"/>
                    </a:lnTo>
                    <a:lnTo>
                      <a:pt x="174" y="0"/>
                    </a:lnTo>
                    <a:close/>
                    <a:moveTo>
                      <a:pt x="162" y="144"/>
                    </a:moveTo>
                    <a:lnTo>
                      <a:pt x="13" y="144"/>
                    </a:lnTo>
                    <a:lnTo>
                      <a:pt x="13" y="44"/>
                    </a:lnTo>
                    <a:lnTo>
                      <a:pt x="162" y="44"/>
                    </a:lnTo>
                    <a:lnTo>
                      <a:pt x="162" y="1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tx1">
                      <a:lumMod val="50000"/>
                      <a:lumOff val="50000"/>
                    </a:schemeClr>
                  </a:solidFill>
                </a:endParaRPr>
              </a:p>
            </p:txBody>
          </p:sp>
          <p:sp>
            <p:nvSpPr>
              <p:cNvPr id="61" name="Rectangle 30"/>
              <p:cNvSpPr>
                <a:spLocks noChangeArrowheads="1"/>
              </p:cNvSpPr>
              <p:nvPr/>
            </p:nvSpPr>
            <p:spPr bwMode="auto">
              <a:xfrm>
                <a:off x="5181500" y="1309474"/>
                <a:ext cx="37438" cy="598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solidFill>
                    <a:schemeClr val="tx1">
                      <a:lumMod val="50000"/>
                      <a:lumOff val="50000"/>
                    </a:schemeClr>
                  </a:solidFill>
                </a:endParaRPr>
              </a:p>
            </p:txBody>
          </p:sp>
          <p:sp>
            <p:nvSpPr>
              <p:cNvPr id="62" name="Rectangle 31"/>
              <p:cNvSpPr>
                <a:spLocks noChangeArrowheads="1"/>
              </p:cNvSpPr>
              <p:nvPr/>
            </p:nvSpPr>
            <p:spPr bwMode="auto">
              <a:xfrm>
                <a:off x="5428583" y="1309474"/>
                <a:ext cx="34941" cy="598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solidFill>
                    <a:schemeClr val="tx1">
                      <a:lumMod val="50000"/>
                      <a:lumOff val="50000"/>
                    </a:schemeClr>
                  </a:solidFill>
                </a:endParaRPr>
              </a:p>
            </p:txBody>
          </p:sp>
        </p:grpSp>
      </p:grpSp>
      <p:grpSp>
        <p:nvGrpSpPr>
          <p:cNvPr id="19" name="组合 18"/>
          <p:cNvGrpSpPr/>
          <p:nvPr/>
        </p:nvGrpSpPr>
        <p:grpSpPr>
          <a:xfrm>
            <a:off x="7423663" y="2548300"/>
            <a:ext cx="792782" cy="797434"/>
            <a:chOff x="7423835" y="2372212"/>
            <a:chExt cx="792885" cy="797434"/>
          </a:xfrm>
        </p:grpSpPr>
        <p:sp>
          <p:nvSpPr>
            <p:cNvPr id="45" name="Oval 6"/>
            <p:cNvSpPr/>
            <p:nvPr/>
          </p:nvSpPr>
          <p:spPr>
            <a:xfrm>
              <a:off x="7423835" y="2372212"/>
              <a:ext cx="792885" cy="797434"/>
            </a:xfrm>
            <a:prstGeom prst="ellipse">
              <a:avLst/>
            </a:pr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8800">
                <a:solidFill>
                  <a:schemeClr val="tx1">
                    <a:lumMod val="50000"/>
                    <a:lumOff val="50000"/>
                  </a:schemeClr>
                </a:solidFill>
              </a:endParaRPr>
            </a:p>
          </p:txBody>
        </p:sp>
        <p:sp>
          <p:nvSpPr>
            <p:cNvPr id="63" name="Freeform 35"/>
            <p:cNvSpPr>
              <a:spLocks noEditPoints="1"/>
            </p:cNvSpPr>
            <p:nvPr/>
          </p:nvSpPr>
          <p:spPr bwMode="auto">
            <a:xfrm>
              <a:off x="7609706" y="2628869"/>
              <a:ext cx="421143" cy="284121"/>
            </a:xfrm>
            <a:custGeom>
              <a:avLst/>
              <a:gdLst>
                <a:gd name="T0" fmla="*/ 135 w 157"/>
                <a:gd name="T1" fmla="*/ 46 h 106"/>
                <a:gd name="T2" fmla="*/ 136 w 157"/>
                <a:gd name="T3" fmla="*/ 37 h 106"/>
                <a:gd name="T4" fmla="*/ 99 w 157"/>
                <a:gd name="T5" fmla="*/ 0 h 106"/>
                <a:gd name="T6" fmla="*/ 73 w 157"/>
                <a:gd name="T7" fmla="*/ 18 h 106"/>
                <a:gd name="T8" fmla="*/ 45 w 157"/>
                <a:gd name="T9" fmla="*/ 8 h 106"/>
                <a:gd name="T10" fmla="*/ 19 w 157"/>
                <a:gd name="T11" fmla="*/ 39 h 106"/>
                <a:gd name="T12" fmla="*/ 20 w 157"/>
                <a:gd name="T13" fmla="*/ 47 h 106"/>
                <a:gd name="T14" fmla="*/ 0 w 157"/>
                <a:gd name="T15" fmla="*/ 75 h 106"/>
                <a:gd name="T16" fmla="*/ 31 w 157"/>
                <a:gd name="T17" fmla="*/ 106 h 106"/>
                <a:gd name="T18" fmla="*/ 126 w 157"/>
                <a:gd name="T19" fmla="*/ 106 h 106"/>
                <a:gd name="T20" fmla="*/ 157 w 157"/>
                <a:gd name="T21" fmla="*/ 75 h 106"/>
                <a:gd name="T22" fmla="*/ 135 w 157"/>
                <a:gd name="T23" fmla="*/ 46 h 106"/>
                <a:gd name="T24" fmla="*/ 120 w 157"/>
                <a:gd name="T25" fmla="*/ 100 h 106"/>
                <a:gd name="T26" fmla="*/ 79 w 157"/>
                <a:gd name="T27" fmla="*/ 100 h 106"/>
                <a:gd name="T28" fmla="*/ 103 w 157"/>
                <a:gd name="T29" fmla="*/ 75 h 106"/>
                <a:gd name="T30" fmla="*/ 102 w 157"/>
                <a:gd name="T31" fmla="*/ 72 h 106"/>
                <a:gd name="T32" fmla="*/ 92 w 157"/>
                <a:gd name="T33" fmla="*/ 72 h 106"/>
                <a:gd name="T34" fmla="*/ 92 w 157"/>
                <a:gd name="T35" fmla="*/ 68 h 106"/>
                <a:gd name="T36" fmla="*/ 92 w 157"/>
                <a:gd name="T37" fmla="*/ 37 h 106"/>
                <a:gd name="T38" fmla="*/ 90 w 157"/>
                <a:gd name="T39" fmla="*/ 35 h 106"/>
                <a:gd name="T40" fmla="*/ 64 w 157"/>
                <a:gd name="T41" fmla="*/ 35 h 106"/>
                <a:gd name="T42" fmla="*/ 62 w 157"/>
                <a:gd name="T43" fmla="*/ 37 h 106"/>
                <a:gd name="T44" fmla="*/ 62 w 157"/>
                <a:gd name="T45" fmla="*/ 68 h 106"/>
                <a:gd name="T46" fmla="*/ 62 w 157"/>
                <a:gd name="T47" fmla="*/ 73 h 106"/>
                <a:gd name="T48" fmla="*/ 51 w 157"/>
                <a:gd name="T49" fmla="*/ 73 h 106"/>
                <a:gd name="T50" fmla="*/ 50 w 157"/>
                <a:gd name="T51" fmla="*/ 76 h 106"/>
                <a:gd name="T52" fmla="*/ 75 w 157"/>
                <a:gd name="T53" fmla="*/ 100 h 106"/>
                <a:gd name="T54" fmla="*/ 38 w 157"/>
                <a:gd name="T55" fmla="*/ 100 h 106"/>
                <a:gd name="T56" fmla="*/ 11 w 157"/>
                <a:gd name="T57" fmla="*/ 74 h 106"/>
                <a:gd name="T58" fmla="*/ 29 w 157"/>
                <a:gd name="T59" fmla="*/ 50 h 106"/>
                <a:gd name="T60" fmla="*/ 28 w 157"/>
                <a:gd name="T61" fmla="*/ 44 h 106"/>
                <a:gd name="T62" fmla="*/ 50 w 157"/>
                <a:gd name="T63" fmla="*/ 17 h 106"/>
                <a:gd name="T64" fmla="*/ 74 w 157"/>
                <a:gd name="T65" fmla="*/ 29 h 106"/>
                <a:gd name="T66" fmla="*/ 97 w 157"/>
                <a:gd name="T67" fmla="*/ 10 h 106"/>
                <a:gd name="T68" fmla="*/ 128 w 157"/>
                <a:gd name="T69" fmla="*/ 42 h 106"/>
                <a:gd name="T70" fmla="*/ 127 w 157"/>
                <a:gd name="T71" fmla="*/ 49 h 106"/>
                <a:gd name="T72" fmla="*/ 147 w 157"/>
                <a:gd name="T73" fmla="*/ 74 h 106"/>
                <a:gd name="T74" fmla="*/ 120 w 157"/>
                <a:gd name="T75" fmla="*/ 10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06">
                  <a:moveTo>
                    <a:pt x="135" y="46"/>
                  </a:moveTo>
                  <a:cubicBezTo>
                    <a:pt x="136" y="43"/>
                    <a:pt x="136" y="40"/>
                    <a:pt x="136" y="37"/>
                  </a:cubicBezTo>
                  <a:cubicBezTo>
                    <a:pt x="136" y="16"/>
                    <a:pt x="120" y="0"/>
                    <a:pt x="99" y="0"/>
                  </a:cubicBezTo>
                  <a:cubicBezTo>
                    <a:pt x="76" y="0"/>
                    <a:pt x="73" y="18"/>
                    <a:pt x="73" y="18"/>
                  </a:cubicBezTo>
                  <a:cubicBezTo>
                    <a:pt x="73" y="18"/>
                    <a:pt x="63" y="6"/>
                    <a:pt x="45" y="8"/>
                  </a:cubicBezTo>
                  <a:cubicBezTo>
                    <a:pt x="30" y="11"/>
                    <a:pt x="19" y="25"/>
                    <a:pt x="19" y="39"/>
                  </a:cubicBezTo>
                  <a:cubicBezTo>
                    <a:pt x="19" y="42"/>
                    <a:pt x="20" y="44"/>
                    <a:pt x="20" y="47"/>
                  </a:cubicBezTo>
                  <a:cubicBezTo>
                    <a:pt x="9" y="51"/>
                    <a:pt x="0" y="62"/>
                    <a:pt x="0" y="75"/>
                  </a:cubicBezTo>
                  <a:cubicBezTo>
                    <a:pt x="0" y="92"/>
                    <a:pt x="14" y="106"/>
                    <a:pt x="31" y="106"/>
                  </a:cubicBezTo>
                  <a:cubicBezTo>
                    <a:pt x="126" y="106"/>
                    <a:pt x="126" y="106"/>
                    <a:pt x="126" y="106"/>
                  </a:cubicBezTo>
                  <a:cubicBezTo>
                    <a:pt x="143" y="106"/>
                    <a:pt x="157" y="92"/>
                    <a:pt x="157" y="75"/>
                  </a:cubicBezTo>
                  <a:cubicBezTo>
                    <a:pt x="157" y="62"/>
                    <a:pt x="148" y="50"/>
                    <a:pt x="135" y="46"/>
                  </a:cubicBezTo>
                  <a:close/>
                  <a:moveTo>
                    <a:pt x="120" y="100"/>
                  </a:moveTo>
                  <a:cubicBezTo>
                    <a:pt x="79" y="100"/>
                    <a:pt x="79" y="100"/>
                    <a:pt x="79" y="100"/>
                  </a:cubicBezTo>
                  <a:cubicBezTo>
                    <a:pt x="82" y="97"/>
                    <a:pt x="103" y="75"/>
                    <a:pt x="103" y="75"/>
                  </a:cubicBezTo>
                  <a:cubicBezTo>
                    <a:pt x="103" y="75"/>
                    <a:pt x="106" y="72"/>
                    <a:pt x="102" y="72"/>
                  </a:cubicBezTo>
                  <a:cubicBezTo>
                    <a:pt x="98" y="72"/>
                    <a:pt x="92" y="72"/>
                    <a:pt x="92" y="72"/>
                  </a:cubicBezTo>
                  <a:cubicBezTo>
                    <a:pt x="92" y="72"/>
                    <a:pt x="92" y="70"/>
                    <a:pt x="92" y="68"/>
                  </a:cubicBezTo>
                  <a:cubicBezTo>
                    <a:pt x="92" y="59"/>
                    <a:pt x="92" y="43"/>
                    <a:pt x="92" y="37"/>
                  </a:cubicBezTo>
                  <a:cubicBezTo>
                    <a:pt x="92" y="37"/>
                    <a:pt x="92" y="35"/>
                    <a:pt x="90" y="35"/>
                  </a:cubicBezTo>
                  <a:cubicBezTo>
                    <a:pt x="88" y="35"/>
                    <a:pt x="67" y="35"/>
                    <a:pt x="64" y="35"/>
                  </a:cubicBezTo>
                  <a:cubicBezTo>
                    <a:pt x="61" y="35"/>
                    <a:pt x="62" y="37"/>
                    <a:pt x="62" y="37"/>
                  </a:cubicBezTo>
                  <a:cubicBezTo>
                    <a:pt x="62" y="44"/>
                    <a:pt x="62" y="59"/>
                    <a:pt x="62" y="68"/>
                  </a:cubicBezTo>
                  <a:cubicBezTo>
                    <a:pt x="62" y="71"/>
                    <a:pt x="62" y="73"/>
                    <a:pt x="62" y="73"/>
                  </a:cubicBezTo>
                  <a:cubicBezTo>
                    <a:pt x="62" y="73"/>
                    <a:pt x="54" y="73"/>
                    <a:pt x="51" y="73"/>
                  </a:cubicBezTo>
                  <a:cubicBezTo>
                    <a:pt x="47" y="73"/>
                    <a:pt x="50" y="76"/>
                    <a:pt x="50" y="76"/>
                  </a:cubicBezTo>
                  <a:cubicBezTo>
                    <a:pt x="75" y="100"/>
                    <a:pt x="75" y="100"/>
                    <a:pt x="75" y="100"/>
                  </a:cubicBezTo>
                  <a:cubicBezTo>
                    <a:pt x="38" y="100"/>
                    <a:pt x="38" y="100"/>
                    <a:pt x="38" y="100"/>
                  </a:cubicBezTo>
                  <a:cubicBezTo>
                    <a:pt x="23" y="100"/>
                    <a:pt x="11" y="88"/>
                    <a:pt x="11" y="74"/>
                  </a:cubicBezTo>
                  <a:cubicBezTo>
                    <a:pt x="11" y="63"/>
                    <a:pt x="18" y="53"/>
                    <a:pt x="29" y="50"/>
                  </a:cubicBezTo>
                  <a:cubicBezTo>
                    <a:pt x="28" y="48"/>
                    <a:pt x="28" y="46"/>
                    <a:pt x="28" y="44"/>
                  </a:cubicBezTo>
                  <a:cubicBezTo>
                    <a:pt x="28" y="31"/>
                    <a:pt x="37" y="19"/>
                    <a:pt x="50" y="17"/>
                  </a:cubicBezTo>
                  <a:cubicBezTo>
                    <a:pt x="65" y="15"/>
                    <a:pt x="74" y="29"/>
                    <a:pt x="74" y="29"/>
                  </a:cubicBezTo>
                  <a:cubicBezTo>
                    <a:pt x="74" y="29"/>
                    <a:pt x="77" y="10"/>
                    <a:pt x="97" y="10"/>
                  </a:cubicBezTo>
                  <a:cubicBezTo>
                    <a:pt x="115" y="10"/>
                    <a:pt x="128" y="24"/>
                    <a:pt x="128" y="42"/>
                  </a:cubicBezTo>
                  <a:cubicBezTo>
                    <a:pt x="128" y="44"/>
                    <a:pt x="127" y="47"/>
                    <a:pt x="127" y="49"/>
                  </a:cubicBezTo>
                  <a:cubicBezTo>
                    <a:pt x="138" y="53"/>
                    <a:pt x="147" y="62"/>
                    <a:pt x="147" y="74"/>
                  </a:cubicBezTo>
                  <a:cubicBezTo>
                    <a:pt x="147" y="88"/>
                    <a:pt x="135" y="100"/>
                    <a:pt x="120" y="100"/>
                  </a:cubicBezTo>
                  <a:close/>
                </a:path>
              </a:pathLst>
            </a:custGeom>
            <a:solidFill>
              <a:schemeClr val="bg1"/>
            </a:solidFill>
            <a:ln>
              <a:noFill/>
            </a:ln>
          </p:spPr>
          <p:txBody>
            <a:bodyPr vert="horz" wrap="square" lIns="91440" tIns="45720" rIns="91440" bIns="45720" numCol="1" anchor="t" anchorCtr="0" compatLnSpc="1"/>
            <a:lstStyle/>
            <a:p>
              <a:endParaRPr lang="en-US">
                <a:solidFill>
                  <a:schemeClr val="tx1">
                    <a:lumMod val="50000"/>
                    <a:lumOff val="50000"/>
                  </a:schemeClr>
                </a:solidFill>
              </a:endParaRPr>
            </a:p>
          </p:txBody>
        </p:sp>
      </p:grpSp>
      <p:sp>
        <p:nvSpPr>
          <p:cNvPr id="68" name="矩形 67"/>
          <p:cNvSpPr/>
          <p:nvPr/>
        </p:nvSpPr>
        <p:spPr>
          <a:xfrm>
            <a:off x="8278904" y="2548302"/>
            <a:ext cx="2372428" cy="400101"/>
          </a:xfrm>
          <a:prstGeom prst="rect">
            <a:avLst/>
          </a:prstGeom>
        </p:spPr>
        <p:txBody>
          <a:bodyPr wrap="square" lIns="91431" tIns="45716" rIns="91431" bIns="45716">
            <a:spAutoFit/>
          </a:bodyPr>
          <a:lstStyle/>
          <a:p>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rPr>
              <a:t>Affiliated Offices</a:t>
            </a:r>
            <a:endParaRPr lang="en-US" altLang="zh-CN" sz="20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9" name="矩形 47"/>
          <p:cNvSpPr>
            <a:spLocks noChangeArrowheads="1"/>
          </p:cNvSpPr>
          <p:nvPr/>
        </p:nvSpPr>
        <p:spPr bwMode="auto">
          <a:xfrm>
            <a:off x="8278905" y="2917011"/>
            <a:ext cx="2512981" cy="328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50000"/>
                    <a:lumOff val="50000"/>
                  </a:schemeClr>
                </a:solidFill>
                <a:sym typeface="微软雅黑" panose="020B0503020204020204" pitchFamily="34" charset="-122"/>
              </a:rPr>
              <a:t>The description of the chart is entered here.</a:t>
            </a:r>
          </a:p>
        </p:txBody>
      </p:sp>
      <p:sp>
        <p:nvSpPr>
          <p:cNvPr id="70" name="矩形 69"/>
          <p:cNvSpPr/>
          <p:nvPr/>
        </p:nvSpPr>
        <p:spPr>
          <a:xfrm>
            <a:off x="8278903" y="3843532"/>
            <a:ext cx="3484009" cy="400101"/>
          </a:xfrm>
          <a:prstGeom prst="rect">
            <a:avLst/>
          </a:prstGeom>
        </p:spPr>
        <p:txBody>
          <a:bodyPr wrap="square" lIns="91431" tIns="45716" rIns="91431" bIns="45716">
            <a:spAutoFit/>
          </a:bodyPr>
          <a:lstStyle/>
          <a:p>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rPr>
              <a:t>Number of employees</a:t>
            </a:r>
            <a:endParaRPr lang="en-US" altLang="zh-CN" sz="20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1" name="矩形 47"/>
          <p:cNvSpPr>
            <a:spLocks noChangeArrowheads="1"/>
          </p:cNvSpPr>
          <p:nvPr/>
        </p:nvSpPr>
        <p:spPr bwMode="auto">
          <a:xfrm>
            <a:off x="8278905" y="4212658"/>
            <a:ext cx="2512981" cy="328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50000"/>
                    <a:lumOff val="50000"/>
                  </a:schemeClr>
                </a:solidFill>
                <a:sym typeface="微软雅黑" panose="020B0503020204020204" pitchFamily="34" charset="-122"/>
              </a:rPr>
              <a:t>The description of the chart is entered here.</a:t>
            </a:r>
          </a:p>
        </p:txBody>
      </p:sp>
      <p:sp>
        <p:nvSpPr>
          <p:cNvPr id="72" name="矩形 71"/>
          <p:cNvSpPr/>
          <p:nvPr/>
        </p:nvSpPr>
        <p:spPr>
          <a:xfrm>
            <a:off x="8278903" y="5139179"/>
            <a:ext cx="3306455" cy="400101"/>
          </a:xfrm>
          <a:prstGeom prst="rect">
            <a:avLst/>
          </a:prstGeom>
        </p:spPr>
        <p:txBody>
          <a:bodyPr wrap="square" lIns="91431" tIns="45716" rIns="91431" bIns="45716">
            <a:spAutoFit/>
          </a:bodyPr>
          <a:lstStyle/>
          <a:p>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rPr>
              <a:t>Total Product Sales</a:t>
            </a:r>
            <a:endParaRPr lang="en-US" altLang="zh-CN" sz="20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3" name="矩形 47"/>
          <p:cNvSpPr>
            <a:spLocks noChangeArrowheads="1"/>
          </p:cNvSpPr>
          <p:nvPr/>
        </p:nvSpPr>
        <p:spPr bwMode="auto">
          <a:xfrm>
            <a:off x="8278905" y="5495009"/>
            <a:ext cx="2512981" cy="328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50000"/>
                    <a:lumOff val="50000"/>
                  </a:schemeClr>
                </a:solidFill>
                <a:sym typeface="微软雅黑" panose="020B0503020204020204" pitchFamily="34" charset="-122"/>
              </a:rPr>
              <a:t>The description of the chart is entered here.</a:t>
            </a:r>
          </a:p>
        </p:txBody>
      </p:sp>
      <p:grpSp>
        <p:nvGrpSpPr>
          <p:cNvPr id="18" name="组合 17"/>
          <p:cNvGrpSpPr/>
          <p:nvPr/>
        </p:nvGrpSpPr>
        <p:grpSpPr>
          <a:xfrm>
            <a:off x="7423663" y="3846287"/>
            <a:ext cx="792782" cy="797434"/>
            <a:chOff x="7423835" y="3637387"/>
            <a:chExt cx="792885" cy="797434"/>
          </a:xfrm>
        </p:grpSpPr>
        <p:sp>
          <p:nvSpPr>
            <p:cNvPr id="46" name="Oval 8"/>
            <p:cNvSpPr/>
            <p:nvPr/>
          </p:nvSpPr>
          <p:spPr>
            <a:xfrm>
              <a:off x="7423835" y="3637387"/>
              <a:ext cx="792885" cy="797434"/>
            </a:xfrm>
            <a:prstGeom prst="ellipse">
              <a:avLst/>
            </a:prstGeom>
            <a:solidFill>
              <a:schemeClr val="accent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8800">
                <a:solidFill>
                  <a:schemeClr val="tx1">
                    <a:lumMod val="50000"/>
                    <a:lumOff val="50000"/>
                  </a:schemeClr>
                </a:solidFill>
              </a:endParaRPr>
            </a:p>
          </p:txBody>
        </p:sp>
        <p:sp>
          <p:nvSpPr>
            <p:cNvPr id="76" name="任意多边形 75"/>
            <p:cNvSpPr/>
            <p:nvPr/>
          </p:nvSpPr>
          <p:spPr>
            <a:xfrm>
              <a:off x="7549643" y="3842436"/>
              <a:ext cx="541268" cy="387337"/>
            </a:xfrm>
            <a:custGeom>
              <a:avLst/>
              <a:gdLst>
                <a:gd name="connsiteX0" fmla="*/ 387898 w 613253"/>
                <a:gd name="connsiteY0" fmla="*/ 243653 h 438850"/>
                <a:gd name="connsiteX1" fmla="*/ 395944 w 613253"/>
                <a:gd name="connsiteY1" fmla="*/ 271151 h 438850"/>
                <a:gd name="connsiteX2" fmla="*/ 351715 w 613253"/>
                <a:gd name="connsiteY2" fmla="*/ 369631 h 438850"/>
                <a:gd name="connsiteX3" fmla="*/ 351092 w 613253"/>
                <a:gd name="connsiteY3" fmla="*/ 369631 h 438850"/>
                <a:gd name="connsiteX4" fmla="*/ 351529 w 613253"/>
                <a:gd name="connsiteY4" fmla="*/ 370046 h 438850"/>
                <a:gd name="connsiteX5" fmla="*/ 351093 w 613253"/>
                <a:gd name="connsiteY5" fmla="*/ 371017 h 438850"/>
                <a:gd name="connsiteX6" fmla="*/ 352550 w 613253"/>
                <a:gd name="connsiteY6" fmla="*/ 371017 h 438850"/>
                <a:gd name="connsiteX7" fmla="*/ 402076 w 613253"/>
                <a:gd name="connsiteY7" fmla="*/ 418085 h 438850"/>
                <a:gd name="connsiteX8" fmla="*/ 451601 w 613253"/>
                <a:gd name="connsiteY8" fmla="*/ 371017 h 438850"/>
                <a:gd name="connsiteX9" fmla="*/ 453059 w 613253"/>
                <a:gd name="connsiteY9" fmla="*/ 371017 h 438850"/>
                <a:gd name="connsiteX10" fmla="*/ 452623 w 613253"/>
                <a:gd name="connsiteY10" fmla="*/ 370045 h 438850"/>
                <a:gd name="connsiteX11" fmla="*/ 453059 w 613253"/>
                <a:gd name="connsiteY11" fmla="*/ 369631 h 438850"/>
                <a:gd name="connsiteX12" fmla="*/ 452437 w 613253"/>
                <a:gd name="connsiteY12" fmla="*/ 369631 h 438850"/>
                <a:gd name="connsiteX13" fmla="*/ 408207 w 613253"/>
                <a:gd name="connsiteY13" fmla="*/ 271149 h 438850"/>
                <a:gd name="connsiteX14" fmla="*/ 416253 w 613253"/>
                <a:gd name="connsiteY14" fmla="*/ 243653 h 438850"/>
                <a:gd name="connsiteX15" fmla="*/ 157406 w 613253"/>
                <a:gd name="connsiteY15" fmla="*/ 216295 h 438850"/>
                <a:gd name="connsiteX16" fmla="*/ 163926 w 613253"/>
                <a:gd name="connsiteY16" fmla="*/ 238576 h 438850"/>
                <a:gd name="connsiteX17" fmla="*/ 128088 w 613253"/>
                <a:gd name="connsiteY17" fmla="*/ 318371 h 438850"/>
                <a:gd name="connsiteX18" fmla="*/ 127583 w 613253"/>
                <a:gd name="connsiteY18" fmla="*/ 318371 h 438850"/>
                <a:gd name="connsiteX19" fmla="*/ 127937 w 613253"/>
                <a:gd name="connsiteY19" fmla="*/ 318708 h 438850"/>
                <a:gd name="connsiteX20" fmla="*/ 127584 w 613253"/>
                <a:gd name="connsiteY20" fmla="*/ 319494 h 438850"/>
                <a:gd name="connsiteX21" fmla="*/ 128765 w 613253"/>
                <a:gd name="connsiteY21" fmla="*/ 319494 h 438850"/>
                <a:gd name="connsiteX22" fmla="*/ 168894 w 613253"/>
                <a:gd name="connsiteY22" fmla="*/ 357632 h 438850"/>
                <a:gd name="connsiteX23" fmla="*/ 209023 w 613253"/>
                <a:gd name="connsiteY23" fmla="*/ 319494 h 438850"/>
                <a:gd name="connsiteX24" fmla="*/ 210205 w 613253"/>
                <a:gd name="connsiteY24" fmla="*/ 319494 h 438850"/>
                <a:gd name="connsiteX25" fmla="*/ 209851 w 613253"/>
                <a:gd name="connsiteY25" fmla="*/ 318707 h 438850"/>
                <a:gd name="connsiteX26" fmla="*/ 210204 w 613253"/>
                <a:gd name="connsiteY26" fmla="*/ 318371 h 438850"/>
                <a:gd name="connsiteX27" fmla="*/ 209701 w 613253"/>
                <a:gd name="connsiteY27" fmla="*/ 318371 h 438850"/>
                <a:gd name="connsiteX28" fmla="*/ 173862 w 613253"/>
                <a:gd name="connsiteY28" fmla="*/ 238574 h 438850"/>
                <a:gd name="connsiteX29" fmla="*/ 180381 w 613253"/>
                <a:gd name="connsiteY29" fmla="*/ 216295 h 438850"/>
                <a:gd name="connsiteX30" fmla="*/ 402620 w 613253"/>
                <a:gd name="connsiteY30" fmla="*/ 0 h 438850"/>
                <a:gd name="connsiteX31" fmla="*/ 515766 w 613253"/>
                <a:gd name="connsiteY31" fmla="*/ 114905 h 438850"/>
                <a:gd name="connsiteX32" fmla="*/ 454423 w 613253"/>
                <a:gd name="connsiteY32" fmla="*/ 215466 h 438850"/>
                <a:gd name="connsiteX33" fmla="*/ 454423 w 613253"/>
                <a:gd name="connsiteY33" fmla="*/ 231044 h 438850"/>
                <a:gd name="connsiteX34" fmla="*/ 613253 w 613253"/>
                <a:gd name="connsiteY34" fmla="*/ 391500 h 438850"/>
                <a:gd name="connsiteX35" fmla="*/ 398531 w 613253"/>
                <a:gd name="connsiteY35" fmla="*/ 438850 h 438850"/>
                <a:gd name="connsiteX36" fmla="*/ 193634 w 613253"/>
                <a:gd name="connsiteY36" fmla="*/ 395700 h 438850"/>
                <a:gd name="connsiteX37" fmla="*/ 203279 w 613253"/>
                <a:gd name="connsiteY37" fmla="*/ 370444 h 438850"/>
                <a:gd name="connsiteX38" fmla="*/ 166022 w 613253"/>
                <a:gd name="connsiteY38" fmla="*/ 374457 h 438850"/>
                <a:gd name="connsiteX39" fmla="*/ 0 w 613253"/>
                <a:gd name="connsiteY39" fmla="*/ 339494 h 438850"/>
                <a:gd name="connsiteX40" fmla="*/ 125154 w 613253"/>
                <a:gd name="connsiteY40" fmla="*/ 207518 h 438850"/>
                <a:gd name="connsiteX41" fmla="*/ 125154 w 613253"/>
                <a:gd name="connsiteY41" fmla="*/ 191945 h 438850"/>
                <a:gd name="connsiteX42" fmla="*/ 77656 w 613253"/>
                <a:gd name="connsiteY42" fmla="*/ 111974 h 438850"/>
                <a:gd name="connsiteX43" fmla="*/ 169335 w 613253"/>
                <a:gd name="connsiteY43" fmla="*/ 18870 h 438850"/>
                <a:gd name="connsiteX44" fmla="*/ 261014 w 613253"/>
                <a:gd name="connsiteY44" fmla="*/ 111974 h 438850"/>
                <a:gd name="connsiteX45" fmla="*/ 211310 w 613253"/>
                <a:gd name="connsiteY45" fmla="*/ 193456 h 438850"/>
                <a:gd name="connsiteX46" fmla="*/ 211310 w 613253"/>
                <a:gd name="connsiteY46" fmla="*/ 206078 h 438850"/>
                <a:gd name="connsiteX47" fmla="*/ 292834 w 613253"/>
                <a:gd name="connsiteY47" fmla="*/ 252540 h 438850"/>
                <a:gd name="connsiteX48" fmla="*/ 295048 w 613253"/>
                <a:gd name="connsiteY48" fmla="*/ 255467 h 438850"/>
                <a:gd name="connsiteX49" fmla="*/ 348094 w 613253"/>
                <a:gd name="connsiteY49" fmla="*/ 232822 h 438850"/>
                <a:gd name="connsiteX50" fmla="*/ 348094 w 613253"/>
                <a:gd name="connsiteY50" fmla="*/ 213602 h 438850"/>
                <a:gd name="connsiteX51" fmla="*/ 289474 w 613253"/>
                <a:gd name="connsiteY51" fmla="*/ 114905 h 438850"/>
                <a:gd name="connsiteX52" fmla="*/ 402620 w 613253"/>
                <a:gd name="connsiteY52" fmla="*/ 0 h 43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13253" h="438850">
                  <a:moveTo>
                    <a:pt x="387898" y="243653"/>
                  </a:moveTo>
                  <a:lnTo>
                    <a:pt x="395944" y="271151"/>
                  </a:lnTo>
                  <a:lnTo>
                    <a:pt x="351715" y="369631"/>
                  </a:lnTo>
                  <a:lnTo>
                    <a:pt x="351092" y="369631"/>
                  </a:lnTo>
                  <a:lnTo>
                    <a:pt x="351529" y="370046"/>
                  </a:lnTo>
                  <a:lnTo>
                    <a:pt x="351093" y="371017"/>
                  </a:lnTo>
                  <a:lnTo>
                    <a:pt x="352550" y="371017"/>
                  </a:lnTo>
                  <a:lnTo>
                    <a:pt x="402076" y="418085"/>
                  </a:lnTo>
                  <a:lnTo>
                    <a:pt x="451601" y="371017"/>
                  </a:lnTo>
                  <a:lnTo>
                    <a:pt x="453059" y="371017"/>
                  </a:lnTo>
                  <a:lnTo>
                    <a:pt x="452623" y="370045"/>
                  </a:lnTo>
                  <a:lnTo>
                    <a:pt x="453059" y="369631"/>
                  </a:lnTo>
                  <a:lnTo>
                    <a:pt x="452437" y="369631"/>
                  </a:lnTo>
                  <a:lnTo>
                    <a:pt x="408207" y="271149"/>
                  </a:lnTo>
                  <a:lnTo>
                    <a:pt x="416253" y="243653"/>
                  </a:lnTo>
                  <a:close/>
                  <a:moveTo>
                    <a:pt x="157406" y="216295"/>
                  </a:moveTo>
                  <a:lnTo>
                    <a:pt x="163926" y="238576"/>
                  </a:lnTo>
                  <a:lnTo>
                    <a:pt x="128088" y="318371"/>
                  </a:lnTo>
                  <a:lnTo>
                    <a:pt x="127583" y="318371"/>
                  </a:lnTo>
                  <a:lnTo>
                    <a:pt x="127937" y="318708"/>
                  </a:lnTo>
                  <a:lnTo>
                    <a:pt x="127584" y="319494"/>
                  </a:lnTo>
                  <a:lnTo>
                    <a:pt x="128765" y="319494"/>
                  </a:lnTo>
                  <a:lnTo>
                    <a:pt x="168894" y="357632"/>
                  </a:lnTo>
                  <a:lnTo>
                    <a:pt x="209023" y="319494"/>
                  </a:lnTo>
                  <a:lnTo>
                    <a:pt x="210205" y="319494"/>
                  </a:lnTo>
                  <a:lnTo>
                    <a:pt x="209851" y="318707"/>
                  </a:lnTo>
                  <a:lnTo>
                    <a:pt x="210204" y="318371"/>
                  </a:lnTo>
                  <a:lnTo>
                    <a:pt x="209701" y="318371"/>
                  </a:lnTo>
                  <a:lnTo>
                    <a:pt x="173862" y="238574"/>
                  </a:lnTo>
                  <a:lnTo>
                    <a:pt x="180381" y="216295"/>
                  </a:lnTo>
                  <a:close/>
                  <a:moveTo>
                    <a:pt x="402620" y="0"/>
                  </a:moveTo>
                  <a:cubicBezTo>
                    <a:pt x="465109" y="0"/>
                    <a:pt x="515766" y="51445"/>
                    <a:pt x="515766" y="114905"/>
                  </a:cubicBezTo>
                  <a:cubicBezTo>
                    <a:pt x="515766" y="159138"/>
                    <a:pt x="491155" y="197534"/>
                    <a:pt x="454423" y="215466"/>
                  </a:cubicBezTo>
                  <a:lnTo>
                    <a:pt x="454423" y="231044"/>
                  </a:lnTo>
                  <a:cubicBezTo>
                    <a:pt x="531505" y="249779"/>
                    <a:pt x="592702" y="311734"/>
                    <a:pt x="613253" y="391500"/>
                  </a:cubicBezTo>
                  <a:cubicBezTo>
                    <a:pt x="550688" y="422070"/>
                    <a:pt x="477097" y="438850"/>
                    <a:pt x="398531" y="438850"/>
                  </a:cubicBezTo>
                  <a:cubicBezTo>
                    <a:pt x="323987" y="438850"/>
                    <a:pt x="253921" y="423744"/>
                    <a:pt x="193634" y="395700"/>
                  </a:cubicBezTo>
                  <a:lnTo>
                    <a:pt x="203279" y="370444"/>
                  </a:lnTo>
                  <a:lnTo>
                    <a:pt x="166022" y="374457"/>
                  </a:lnTo>
                  <a:cubicBezTo>
                    <a:pt x="105620" y="374457"/>
                    <a:pt x="48848" y="362217"/>
                    <a:pt x="0" y="339494"/>
                  </a:cubicBezTo>
                  <a:cubicBezTo>
                    <a:pt x="15404" y="274815"/>
                    <a:pt x="63667" y="224043"/>
                    <a:pt x="125154" y="207518"/>
                  </a:cubicBezTo>
                  <a:lnTo>
                    <a:pt x="125154" y="191945"/>
                  </a:lnTo>
                  <a:cubicBezTo>
                    <a:pt x="96529" y="177233"/>
                    <a:pt x="77656" y="146842"/>
                    <a:pt x="77656" y="111974"/>
                  </a:cubicBezTo>
                  <a:cubicBezTo>
                    <a:pt x="77656" y="60554"/>
                    <a:pt x="118702" y="18870"/>
                    <a:pt x="169335" y="18870"/>
                  </a:cubicBezTo>
                  <a:cubicBezTo>
                    <a:pt x="219968" y="18870"/>
                    <a:pt x="261014" y="60554"/>
                    <a:pt x="261014" y="111974"/>
                  </a:cubicBezTo>
                  <a:cubicBezTo>
                    <a:pt x="261014" y="147815"/>
                    <a:pt x="241072" y="178926"/>
                    <a:pt x="211310" y="193456"/>
                  </a:cubicBezTo>
                  <a:lnTo>
                    <a:pt x="211310" y="206078"/>
                  </a:lnTo>
                  <a:cubicBezTo>
                    <a:pt x="242539" y="213668"/>
                    <a:pt x="270549" y="230014"/>
                    <a:pt x="292834" y="252540"/>
                  </a:cubicBezTo>
                  <a:lnTo>
                    <a:pt x="295048" y="255467"/>
                  </a:lnTo>
                  <a:lnTo>
                    <a:pt x="348094" y="232822"/>
                  </a:lnTo>
                  <a:lnTo>
                    <a:pt x="348094" y="213602"/>
                  </a:lnTo>
                  <a:cubicBezTo>
                    <a:pt x="312767" y="195444"/>
                    <a:pt x="289474" y="157937"/>
                    <a:pt x="289474" y="114905"/>
                  </a:cubicBezTo>
                  <a:cubicBezTo>
                    <a:pt x="289474" y="51445"/>
                    <a:pt x="340131" y="0"/>
                    <a:pt x="402620"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defTabSz="920750">
                <a:defRPr/>
              </a:pPr>
              <a:endParaRPr lang="zh-CN" altLang="en-US">
                <a:solidFill>
                  <a:schemeClr val="tx1">
                    <a:lumMod val="50000"/>
                    <a:lumOff val="50000"/>
                  </a:schemeClr>
                </a:solidFill>
              </a:endParaRPr>
            </a:p>
          </p:txBody>
        </p:sp>
      </p:grpSp>
      <p:sp>
        <p:nvSpPr>
          <p:cNvPr id="3" name="标题 2"/>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outVertical)">
                                      <p:cBhvr>
                                        <p:cTn id="7" dur="500"/>
                                        <p:tgtEl>
                                          <p:spTgt spid="41"/>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500" fill="hold"/>
                                        <p:tgtEl>
                                          <p:spTgt spid="43"/>
                                        </p:tgtEl>
                                        <p:attrNameLst>
                                          <p:attrName>ppt_x</p:attrName>
                                        </p:attrNameLst>
                                      </p:cBhvr>
                                      <p:tavLst>
                                        <p:tav tm="0">
                                          <p:val>
                                            <p:strVal val="0-#ppt_w/2"/>
                                          </p:val>
                                        </p:tav>
                                        <p:tav tm="100000">
                                          <p:val>
                                            <p:strVal val="#ppt_x"/>
                                          </p:val>
                                        </p:tav>
                                      </p:tavLst>
                                    </p:anim>
                                    <p:anim calcmode="lin" valueType="num">
                                      <p:cBhvr additive="base">
                                        <p:cTn id="12" dur="500" fill="hold"/>
                                        <p:tgtEl>
                                          <p:spTgt spid="4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500"/>
                                        <p:tgtEl>
                                          <p:spTgt spid="29"/>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wipe(left)">
                                      <p:cBhvr>
                                        <p:cTn id="20" dur="500"/>
                                        <p:tgtEl>
                                          <p:spTgt spid="44"/>
                                        </p:tgtEl>
                                      </p:cBhvr>
                                    </p:animEffect>
                                  </p:childTnLst>
                                </p:cTn>
                              </p:par>
                            </p:childTnLst>
                          </p:cTn>
                        </p:par>
                        <p:par>
                          <p:cTn id="21" fill="hold">
                            <p:stCondLst>
                              <p:cond delay="2000"/>
                            </p:stCondLst>
                            <p:childTnLst>
                              <p:par>
                                <p:cTn id="22" presetID="47" presetClass="entr" presetSubtype="0"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anim calcmode="lin" valueType="num">
                                      <p:cBhvr>
                                        <p:cTn id="25" dur="500" fill="hold"/>
                                        <p:tgtEl>
                                          <p:spTgt spid="19"/>
                                        </p:tgtEl>
                                        <p:attrNameLst>
                                          <p:attrName>ppt_x</p:attrName>
                                        </p:attrNameLst>
                                      </p:cBhvr>
                                      <p:tavLst>
                                        <p:tav tm="0">
                                          <p:val>
                                            <p:strVal val="#ppt_x"/>
                                          </p:val>
                                        </p:tav>
                                        <p:tav tm="100000">
                                          <p:val>
                                            <p:strVal val="#ppt_x"/>
                                          </p:val>
                                        </p:tav>
                                      </p:tavLst>
                                    </p:anim>
                                    <p:anim calcmode="lin" valueType="num">
                                      <p:cBhvr>
                                        <p:cTn id="26" dur="500" fill="hold"/>
                                        <p:tgtEl>
                                          <p:spTgt spid="19"/>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40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strVal val="#ppt_x"/>
                                          </p:val>
                                        </p:tav>
                                        <p:tav tm="100000">
                                          <p:val>
                                            <p:strVal val="#ppt_x"/>
                                          </p:val>
                                        </p:tav>
                                      </p:tavLst>
                                    </p:anim>
                                    <p:anim calcmode="lin" valueType="num">
                                      <p:cBhvr>
                                        <p:cTn id="31" dur="500" fill="hold"/>
                                        <p:tgtEl>
                                          <p:spTgt spid="18"/>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80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anim calcmode="lin" valueType="num">
                                      <p:cBhvr>
                                        <p:cTn id="35" dur="500" fill="hold"/>
                                        <p:tgtEl>
                                          <p:spTgt spid="20"/>
                                        </p:tgtEl>
                                        <p:attrNameLst>
                                          <p:attrName>ppt_x</p:attrName>
                                        </p:attrNameLst>
                                      </p:cBhvr>
                                      <p:tavLst>
                                        <p:tav tm="0">
                                          <p:val>
                                            <p:strVal val="#ppt_x"/>
                                          </p:val>
                                        </p:tav>
                                        <p:tav tm="100000">
                                          <p:val>
                                            <p:strVal val="#ppt_x"/>
                                          </p:val>
                                        </p:tav>
                                      </p:tavLst>
                                    </p:anim>
                                    <p:anim calcmode="lin" valueType="num">
                                      <p:cBhvr>
                                        <p:cTn id="36" dur="500" fill="hold"/>
                                        <p:tgtEl>
                                          <p:spTgt spid="20"/>
                                        </p:tgtEl>
                                        <p:attrNameLst>
                                          <p:attrName>ppt_y</p:attrName>
                                        </p:attrNameLst>
                                      </p:cBhvr>
                                      <p:tavLst>
                                        <p:tav tm="0">
                                          <p:val>
                                            <p:strVal val="#ppt_y-.1"/>
                                          </p:val>
                                        </p:tav>
                                        <p:tav tm="100000">
                                          <p:val>
                                            <p:strVal val="#ppt_y"/>
                                          </p:val>
                                        </p:tav>
                                      </p:tavLst>
                                    </p:anim>
                                  </p:childTnLst>
                                </p:cTn>
                              </p:par>
                            </p:childTnLst>
                          </p:cTn>
                        </p:par>
                        <p:par>
                          <p:cTn id="37" fill="hold">
                            <p:stCondLst>
                              <p:cond delay="2500"/>
                            </p:stCondLst>
                            <p:childTnLst>
                              <p:par>
                                <p:cTn id="38" presetID="14" presetClass="entr" presetSubtype="10" fill="hold" grpId="0" nodeType="afterEffect">
                                  <p:stCondLst>
                                    <p:cond delay="250"/>
                                  </p:stCondLst>
                                  <p:childTnLst>
                                    <p:set>
                                      <p:cBhvr>
                                        <p:cTn id="39" dur="1" fill="hold">
                                          <p:stCondLst>
                                            <p:cond delay="0"/>
                                          </p:stCondLst>
                                        </p:cTn>
                                        <p:tgtEl>
                                          <p:spTgt spid="68"/>
                                        </p:tgtEl>
                                        <p:attrNameLst>
                                          <p:attrName>style.visibility</p:attrName>
                                        </p:attrNameLst>
                                      </p:cBhvr>
                                      <p:to>
                                        <p:strVal val="visible"/>
                                      </p:to>
                                    </p:set>
                                    <p:animEffect transition="in" filter="randombar(horizontal)">
                                      <p:cBhvr>
                                        <p:cTn id="40" dur="400"/>
                                        <p:tgtEl>
                                          <p:spTgt spid="68"/>
                                        </p:tgtEl>
                                      </p:cBhvr>
                                    </p:animEffect>
                                  </p:childTnLst>
                                </p:cTn>
                              </p:par>
                              <p:par>
                                <p:cTn id="41" presetID="14" presetClass="entr" presetSubtype="10" fill="hold" grpId="0" nodeType="withEffect">
                                  <p:stCondLst>
                                    <p:cond delay="250"/>
                                  </p:stCondLst>
                                  <p:childTnLst>
                                    <p:set>
                                      <p:cBhvr>
                                        <p:cTn id="42" dur="1" fill="hold">
                                          <p:stCondLst>
                                            <p:cond delay="0"/>
                                          </p:stCondLst>
                                        </p:cTn>
                                        <p:tgtEl>
                                          <p:spTgt spid="69"/>
                                        </p:tgtEl>
                                        <p:attrNameLst>
                                          <p:attrName>style.visibility</p:attrName>
                                        </p:attrNameLst>
                                      </p:cBhvr>
                                      <p:to>
                                        <p:strVal val="visible"/>
                                      </p:to>
                                    </p:set>
                                    <p:animEffect transition="in" filter="randombar(horizontal)">
                                      <p:cBhvr>
                                        <p:cTn id="43" dur="400"/>
                                        <p:tgtEl>
                                          <p:spTgt spid="69"/>
                                        </p:tgtEl>
                                      </p:cBhvr>
                                    </p:animEffect>
                                  </p:childTnLst>
                                </p:cTn>
                              </p:par>
                            </p:childTnLst>
                          </p:cTn>
                        </p:par>
                        <p:par>
                          <p:cTn id="44" fill="hold">
                            <p:stCondLst>
                              <p:cond delay="3250"/>
                            </p:stCondLst>
                            <p:childTnLst>
                              <p:par>
                                <p:cTn id="45" presetID="14" presetClass="entr" presetSubtype="10" fill="hold" grpId="0" nodeType="afterEffect">
                                  <p:stCondLst>
                                    <p:cond delay="250"/>
                                  </p:stCondLst>
                                  <p:childTnLst>
                                    <p:set>
                                      <p:cBhvr>
                                        <p:cTn id="46" dur="1" fill="hold">
                                          <p:stCondLst>
                                            <p:cond delay="0"/>
                                          </p:stCondLst>
                                        </p:cTn>
                                        <p:tgtEl>
                                          <p:spTgt spid="70"/>
                                        </p:tgtEl>
                                        <p:attrNameLst>
                                          <p:attrName>style.visibility</p:attrName>
                                        </p:attrNameLst>
                                      </p:cBhvr>
                                      <p:to>
                                        <p:strVal val="visible"/>
                                      </p:to>
                                    </p:set>
                                    <p:animEffect transition="in" filter="randombar(horizontal)">
                                      <p:cBhvr>
                                        <p:cTn id="47" dur="400"/>
                                        <p:tgtEl>
                                          <p:spTgt spid="70"/>
                                        </p:tgtEl>
                                      </p:cBhvr>
                                    </p:animEffect>
                                  </p:childTnLst>
                                </p:cTn>
                              </p:par>
                              <p:par>
                                <p:cTn id="48" presetID="14" presetClass="entr" presetSubtype="10" fill="hold" grpId="0" nodeType="withEffect">
                                  <p:stCondLst>
                                    <p:cond delay="250"/>
                                  </p:stCondLst>
                                  <p:childTnLst>
                                    <p:set>
                                      <p:cBhvr>
                                        <p:cTn id="49" dur="1" fill="hold">
                                          <p:stCondLst>
                                            <p:cond delay="0"/>
                                          </p:stCondLst>
                                        </p:cTn>
                                        <p:tgtEl>
                                          <p:spTgt spid="71"/>
                                        </p:tgtEl>
                                        <p:attrNameLst>
                                          <p:attrName>style.visibility</p:attrName>
                                        </p:attrNameLst>
                                      </p:cBhvr>
                                      <p:to>
                                        <p:strVal val="visible"/>
                                      </p:to>
                                    </p:set>
                                    <p:animEffect transition="in" filter="randombar(horizontal)">
                                      <p:cBhvr>
                                        <p:cTn id="50" dur="400"/>
                                        <p:tgtEl>
                                          <p:spTgt spid="71"/>
                                        </p:tgtEl>
                                      </p:cBhvr>
                                    </p:animEffect>
                                  </p:childTnLst>
                                </p:cTn>
                              </p:par>
                            </p:childTnLst>
                          </p:cTn>
                        </p:par>
                        <p:par>
                          <p:cTn id="51" fill="hold">
                            <p:stCondLst>
                              <p:cond delay="4000"/>
                            </p:stCondLst>
                            <p:childTnLst>
                              <p:par>
                                <p:cTn id="52" presetID="14" presetClass="entr" presetSubtype="10" fill="hold" grpId="0" nodeType="afterEffect">
                                  <p:stCondLst>
                                    <p:cond delay="250"/>
                                  </p:stCondLst>
                                  <p:childTnLst>
                                    <p:set>
                                      <p:cBhvr>
                                        <p:cTn id="53" dur="1" fill="hold">
                                          <p:stCondLst>
                                            <p:cond delay="0"/>
                                          </p:stCondLst>
                                        </p:cTn>
                                        <p:tgtEl>
                                          <p:spTgt spid="72"/>
                                        </p:tgtEl>
                                        <p:attrNameLst>
                                          <p:attrName>style.visibility</p:attrName>
                                        </p:attrNameLst>
                                      </p:cBhvr>
                                      <p:to>
                                        <p:strVal val="visible"/>
                                      </p:to>
                                    </p:set>
                                    <p:animEffect transition="in" filter="randombar(horizontal)">
                                      <p:cBhvr>
                                        <p:cTn id="54" dur="400"/>
                                        <p:tgtEl>
                                          <p:spTgt spid="72"/>
                                        </p:tgtEl>
                                      </p:cBhvr>
                                    </p:animEffect>
                                  </p:childTnLst>
                                </p:cTn>
                              </p:par>
                              <p:par>
                                <p:cTn id="55" presetID="14" presetClass="entr" presetSubtype="10" fill="hold" grpId="0" nodeType="withEffect">
                                  <p:stCondLst>
                                    <p:cond delay="250"/>
                                  </p:stCondLst>
                                  <p:childTnLst>
                                    <p:set>
                                      <p:cBhvr>
                                        <p:cTn id="56" dur="1" fill="hold">
                                          <p:stCondLst>
                                            <p:cond delay="0"/>
                                          </p:stCondLst>
                                        </p:cTn>
                                        <p:tgtEl>
                                          <p:spTgt spid="73"/>
                                        </p:tgtEl>
                                        <p:attrNameLst>
                                          <p:attrName>style.visibility</p:attrName>
                                        </p:attrNameLst>
                                      </p:cBhvr>
                                      <p:to>
                                        <p:strVal val="visible"/>
                                      </p:to>
                                    </p:set>
                                    <p:animEffect transition="in" filter="randombar(horizontal)">
                                      <p:cBhvr>
                                        <p:cTn id="57" dur="4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41" grpId="0"/>
      <p:bldP spid="43" grpId="0" animBg="1"/>
      <p:bldP spid="44" grpId="0"/>
      <p:bldP spid="68" grpId="0"/>
      <p:bldP spid="69" grpId="0"/>
      <p:bldP spid="70" grpId="0"/>
      <p:bldP spid="71" grpId="0"/>
      <p:bldP spid="72" grpId="0"/>
      <p:bldP spid="7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5" name="组合 184"/>
          <p:cNvGrpSpPr/>
          <p:nvPr/>
        </p:nvGrpSpPr>
        <p:grpSpPr>
          <a:xfrm>
            <a:off x="3541234" y="1193429"/>
            <a:ext cx="5284030" cy="4122066"/>
            <a:chOff x="1248207" y="1074501"/>
            <a:chExt cx="5407191" cy="4756567"/>
          </a:xfrm>
          <a:solidFill>
            <a:schemeClr val="bg1">
              <a:lumMod val="50000"/>
              <a:alpha val="40000"/>
            </a:schemeClr>
          </a:solidFill>
        </p:grpSpPr>
        <p:sp>
          <p:nvSpPr>
            <p:cNvPr id="186" name="Freeform 3"/>
            <p:cNvSpPr/>
            <p:nvPr/>
          </p:nvSpPr>
          <p:spPr bwMode="invGray">
            <a:xfrm>
              <a:off x="4396680" y="5556888"/>
              <a:ext cx="297052" cy="274180"/>
            </a:xfrm>
            <a:custGeom>
              <a:avLst/>
              <a:gdLst>
                <a:gd name="T0" fmla="*/ 116 w 177"/>
                <a:gd name="T1" fmla="*/ 27 h 161"/>
                <a:gd name="T2" fmla="*/ 158 w 177"/>
                <a:gd name="T3" fmla="*/ 27 h 161"/>
                <a:gd name="T4" fmla="*/ 198 w 177"/>
                <a:gd name="T5" fmla="*/ 13 h 161"/>
                <a:gd name="T6" fmla="*/ 237 w 177"/>
                <a:gd name="T7" fmla="*/ 27 h 161"/>
                <a:gd name="T8" fmla="*/ 296 w 177"/>
                <a:gd name="T9" fmla="*/ 0 h 161"/>
                <a:gd name="T10" fmla="*/ 375 w 177"/>
                <a:gd name="T11" fmla="*/ 13 h 161"/>
                <a:gd name="T12" fmla="*/ 414 w 177"/>
                <a:gd name="T13" fmla="*/ 0 h 161"/>
                <a:gd name="T14" fmla="*/ 435 w 177"/>
                <a:gd name="T15" fmla="*/ 53 h 161"/>
                <a:gd name="T16" fmla="*/ 375 w 177"/>
                <a:gd name="T17" fmla="*/ 80 h 161"/>
                <a:gd name="T18" fmla="*/ 355 w 177"/>
                <a:gd name="T19" fmla="*/ 171 h 161"/>
                <a:gd name="T20" fmla="*/ 314 w 177"/>
                <a:gd name="T21" fmla="*/ 199 h 161"/>
                <a:gd name="T22" fmla="*/ 314 w 177"/>
                <a:gd name="T23" fmla="*/ 239 h 161"/>
                <a:gd name="T24" fmla="*/ 259 w 177"/>
                <a:gd name="T25" fmla="*/ 224 h 161"/>
                <a:gd name="T26" fmla="*/ 237 w 177"/>
                <a:gd name="T27" fmla="*/ 239 h 161"/>
                <a:gd name="T28" fmla="*/ 237 w 177"/>
                <a:gd name="T29" fmla="*/ 265 h 161"/>
                <a:gd name="T30" fmla="*/ 198 w 177"/>
                <a:gd name="T31" fmla="*/ 265 h 161"/>
                <a:gd name="T32" fmla="*/ 116 w 177"/>
                <a:gd name="T33" fmla="*/ 239 h 161"/>
                <a:gd name="T34" fmla="*/ 20 w 177"/>
                <a:gd name="T35" fmla="*/ 224 h 161"/>
                <a:gd name="T36" fmla="*/ 0 w 177"/>
                <a:gd name="T37" fmla="*/ 144 h 161"/>
                <a:gd name="T38" fmla="*/ 0 w 177"/>
                <a:gd name="T39" fmla="*/ 105 h 161"/>
                <a:gd name="T40" fmla="*/ 97 w 177"/>
                <a:gd name="T41" fmla="*/ 53 h 161"/>
                <a:gd name="T42" fmla="*/ 116 w 177"/>
                <a:gd name="T43" fmla="*/ 27 h 16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7"/>
                <a:gd name="T67" fmla="*/ 0 h 161"/>
                <a:gd name="T68" fmla="*/ 177 w 177"/>
                <a:gd name="T69" fmla="*/ 161 h 16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7" h="161">
                  <a:moveTo>
                    <a:pt x="48" y="16"/>
                  </a:moveTo>
                  <a:lnTo>
                    <a:pt x="64" y="16"/>
                  </a:lnTo>
                  <a:lnTo>
                    <a:pt x="80" y="8"/>
                  </a:lnTo>
                  <a:lnTo>
                    <a:pt x="96" y="16"/>
                  </a:lnTo>
                  <a:lnTo>
                    <a:pt x="120" y="0"/>
                  </a:lnTo>
                  <a:lnTo>
                    <a:pt x="152" y="8"/>
                  </a:lnTo>
                  <a:lnTo>
                    <a:pt x="168" y="0"/>
                  </a:lnTo>
                  <a:lnTo>
                    <a:pt x="176" y="32"/>
                  </a:lnTo>
                  <a:lnTo>
                    <a:pt x="152" y="48"/>
                  </a:lnTo>
                  <a:lnTo>
                    <a:pt x="144" y="104"/>
                  </a:lnTo>
                  <a:lnTo>
                    <a:pt x="128" y="120"/>
                  </a:lnTo>
                  <a:lnTo>
                    <a:pt x="128" y="144"/>
                  </a:lnTo>
                  <a:lnTo>
                    <a:pt x="104" y="136"/>
                  </a:lnTo>
                  <a:lnTo>
                    <a:pt x="96" y="144"/>
                  </a:lnTo>
                  <a:lnTo>
                    <a:pt x="96" y="160"/>
                  </a:lnTo>
                  <a:lnTo>
                    <a:pt x="80" y="160"/>
                  </a:lnTo>
                  <a:lnTo>
                    <a:pt x="48" y="144"/>
                  </a:lnTo>
                  <a:lnTo>
                    <a:pt x="8" y="136"/>
                  </a:lnTo>
                  <a:lnTo>
                    <a:pt x="0" y="88"/>
                  </a:lnTo>
                  <a:lnTo>
                    <a:pt x="0" y="64"/>
                  </a:lnTo>
                  <a:lnTo>
                    <a:pt x="40" y="32"/>
                  </a:lnTo>
                  <a:lnTo>
                    <a:pt x="48" y="16"/>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87" name="Freeform 4"/>
            <p:cNvSpPr/>
            <p:nvPr/>
          </p:nvSpPr>
          <p:spPr bwMode="invGray">
            <a:xfrm>
              <a:off x="5469992" y="1074501"/>
              <a:ext cx="1185406" cy="1190682"/>
            </a:xfrm>
            <a:custGeom>
              <a:avLst/>
              <a:gdLst>
                <a:gd name="T0" fmla="*/ 41 w 705"/>
                <a:gd name="T1" fmla="*/ 107 h 697"/>
                <a:gd name="T2" fmla="*/ 79 w 705"/>
                <a:gd name="T3" fmla="*/ 173 h 697"/>
                <a:gd name="T4" fmla="*/ 179 w 705"/>
                <a:gd name="T5" fmla="*/ 173 h 697"/>
                <a:gd name="T6" fmla="*/ 259 w 705"/>
                <a:gd name="T7" fmla="*/ 294 h 697"/>
                <a:gd name="T8" fmla="*/ 397 w 705"/>
                <a:gd name="T9" fmla="*/ 266 h 697"/>
                <a:gd name="T10" fmla="*/ 577 w 705"/>
                <a:gd name="T11" fmla="*/ 280 h 697"/>
                <a:gd name="T12" fmla="*/ 538 w 705"/>
                <a:gd name="T13" fmla="*/ 521 h 697"/>
                <a:gd name="T14" fmla="*/ 476 w 705"/>
                <a:gd name="T15" fmla="*/ 653 h 697"/>
                <a:gd name="T16" fmla="*/ 259 w 705"/>
                <a:gd name="T17" fmla="*/ 773 h 697"/>
                <a:gd name="T18" fmla="*/ 377 w 705"/>
                <a:gd name="T19" fmla="*/ 813 h 697"/>
                <a:gd name="T20" fmla="*/ 338 w 705"/>
                <a:gd name="T21" fmla="*/ 867 h 697"/>
                <a:gd name="T22" fmla="*/ 438 w 705"/>
                <a:gd name="T23" fmla="*/ 908 h 697"/>
                <a:gd name="T24" fmla="*/ 476 w 705"/>
                <a:gd name="T25" fmla="*/ 960 h 697"/>
                <a:gd name="T26" fmla="*/ 718 w 705"/>
                <a:gd name="T27" fmla="*/ 974 h 697"/>
                <a:gd name="T28" fmla="*/ 797 w 705"/>
                <a:gd name="T29" fmla="*/ 988 h 697"/>
                <a:gd name="T30" fmla="*/ 956 w 705"/>
                <a:gd name="T31" fmla="*/ 1067 h 697"/>
                <a:gd name="T32" fmla="*/ 1056 w 705"/>
                <a:gd name="T33" fmla="*/ 1106 h 697"/>
                <a:gd name="T34" fmla="*/ 1074 w 705"/>
                <a:gd name="T35" fmla="*/ 1039 h 697"/>
                <a:gd name="T36" fmla="*/ 1194 w 705"/>
                <a:gd name="T37" fmla="*/ 1161 h 697"/>
                <a:gd name="T38" fmla="*/ 1234 w 705"/>
                <a:gd name="T39" fmla="*/ 1133 h 697"/>
                <a:gd name="T40" fmla="*/ 1373 w 705"/>
                <a:gd name="T41" fmla="*/ 1133 h 697"/>
                <a:gd name="T42" fmla="*/ 1471 w 705"/>
                <a:gd name="T43" fmla="*/ 1052 h 697"/>
                <a:gd name="T44" fmla="*/ 1493 w 705"/>
                <a:gd name="T45" fmla="*/ 881 h 697"/>
                <a:gd name="T46" fmla="*/ 1651 w 705"/>
                <a:gd name="T47" fmla="*/ 894 h 697"/>
                <a:gd name="T48" fmla="*/ 1692 w 705"/>
                <a:gd name="T49" fmla="*/ 573 h 697"/>
                <a:gd name="T50" fmla="*/ 1730 w 705"/>
                <a:gd name="T51" fmla="*/ 493 h 697"/>
                <a:gd name="T52" fmla="*/ 1752 w 705"/>
                <a:gd name="T53" fmla="*/ 429 h 697"/>
                <a:gd name="T54" fmla="*/ 1513 w 705"/>
                <a:gd name="T55" fmla="*/ 533 h 697"/>
                <a:gd name="T56" fmla="*/ 1392 w 705"/>
                <a:gd name="T57" fmla="*/ 601 h 697"/>
                <a:gd name="T58" fmla="*/ 1216 w 705"/>
                <a:gd name="T59" fmla="*/ 506 h 697"/>
                <a:gd name="T60" fmla="*/ 1096 w 705"/>
                <a:gd name="T61" fmla="*/ 466 h 697"/>
                <a:gd name="T62" fmla="*/ 935 w 705"/>
                <a:gd name="T63" fmla="*/ 429 h 697"/>
                <a:gd name="T64" fmla="*/ 895 w 705"/>
                <a:gd name="T65" fmla="*/ 401 h 697"/>
                <a:gd name="T66" fmla="*/ 836 w 705"/>
                <a:gd name="T67" fmla="*/ 414 h 697"/>
                <a:gd name="T68" fmla="*/ 656 w 705"/>
                <a:gd name="T69" fmla="*/ 214 h 697"/>
                <a:gd name="T70" fmla="*/ 619 w 705"/>
                <a:gd name="T71" fmla="*/ 146 h 697"/>
                <a:gd name="T72" fmla="*/ 360 w 705"/>
                <a:gd name="T73" fmla="*/ 41 h 697"/>
                <a:gd name="T74" fmla="*/ 41 w 705"/>
                <a:gd name="T75" fmla="*/ 27 h 69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05"/>
                <a:gd name="T115" fmla="*/ 0 h 697"/>
                <a:gd name="T116" fmla="*/ 705 w 705"/>
                <a:gd name="T117" fmla="*/ 697 h 69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05" h="697">
                  <a:moveTo>
                    <a:pt x="8" y="32"/>
                  </a:moveTo>
                  <a:lnTo>
                    <a:pt x="16" y="64"/>
                  </a:lnTo>
                  <a:lnTo>
                    <a:pt x="0" y="96"/>
                  </a:lnTo>
                  <a:lnTo>
                    <a:pt x="32" y="104"/>
                  </a:lnTo>
                  <a:lnTo>
                    <a:pt x="48" y="88"/>
                  </a:lnTo>
                  <a:lnTo>
                    <a:pt x="72" y="104"/>
                  </a:lnTo>
                  <a:lnTo>
                    <a:pt x="88" y="152"/>
                  </a:lnTo>
                  <a:lnTo>
                    <a:pt x="104" y="176"/>
                  </a:lnTo>
                  <a:lnTo>
                    <a:pt x="144" y="160"/>
                  </a:lnTo>
                  <a:lnTo>
                    <a:pt x="160" y="160"/>
                  </a:lnTo>
                  <a:lnTo>
                    <a:pt x="192" y="128"/>
                  </a:lnTo>
                  <a:lnTo>
                    <a:pt x="232" y="168"/>
                  </a:lnTo>
                  <a:lnTo>
                    <a:pt x="208" y="248"/>
                  </a:lnTo>
                  <a:lnTo>
                    <a:pt x="216" y="312"/>
                  </a:lnTo>
                  <a:lnTo>
                    <a:pt x="192" y="336"/>
                  </a:lnTo>
                  <a:lnTo>
                    <a:pt x="192" y="392"/>
                  </a:lnTo>
                  <a:lnTo>
                    <a:pt x="176" y="368"/>
                  </a:lnTo>
                  <a:lnTo>
                    <a:pt x="104" y="464"/>
                  </a:lnTo>
                  <a:lnTo>
                    <a:pt x="128" y="504"/>
                  </a:lnTo>
                  <a:lnTo>
                    <a:pt x="152" y="488"/>
                  </a:lnTo>
                  <a:lnTo>
                    <a:pt x="160" y="504"/>
                  </a:lnTo>
                  <a:lnTo>
                    <a:pt x="136" y="520"/>
                  </a:lnTo>
                  <a:lnTo>
                    <a:pt x="136" y="544"/>
                  </a:lnTo>
                  <a:lnTo>
                    <a:pt x="176" y="544"/>
                  </a:lnTo>
                  <a:lnTo>
                    <a:pt x="192" y="536"/>
                  </a:lnTo>
                  <a:lnTo>
                    <a:pt x="192" y="576"/>
                  </a:lnTo>
                  <a:lnTo>
                    <a:pt x="232" y="600"/>
                  </a:lnTo>
                  <a:lnTo>
                    <a:pt x="288" y="584"/>
                  </a:lnTo>
                  <a:lnTo>
                    <a:pt x="288" y="608"/>
                  </a:lnTo>
                  <a:lnTo>
                    <a:pt x="320" y="592"/>
                  </a:lnTo>
                  <a:lnTo>
                    <a:pt x="368" y="640"/>
                  </a:lnTo>
                  <a:lnTo>
                    <a:pt x="384" y="640"/>
                  </a:lnTo>
                  <a:lnTo>
                    <a:pt x="400" y="672"/>
                  </a:lnTo>
                  <a:lnTo>
                    <a:pt x="424" y="664"/>
                  </a:lnTo>
                  <a:lnTo>
                    <a:pt x="424" y="632"/>
                  </a:lnTo>
                  <a:lnTo>
                    <a:pt x="432" y="624"/>
                  </a:lnTo>
                  <a:lnTo>
                    <a:pt x="432" y="664"/>
                  </a:lnTo>
                  <a:lnTo>
                    <a:pt x="480" y="696"/>
                  </a:lnTo>
                  <a:lnTo>
                    <a:pt x="488" y="672"/>
                  </a:lnTo>
                  <a:lnTo>
                    <a:pt x="496" y="680"/>
                  </a:lnTo>
                  <a:lnTo>
                    <a:pt x="528" y="648"/>
                  </a:lnTo>
                  <a:lnTo>
                    <a:pt x="552" y="680"/>
                  </a:lnTo>
                  <a:lnTo>
                    <a:pt x="600" y="680"/>
                  </a:lnTo>
                  <a:lnTo>
                    <a:pt x="592" y="632"/>
                  </a:lnTo>
                  <a:lnTo>
                    <a:pt x="568" y="576"/>
                  </a:lnTo>
                  <a:lnTo>
                    <a:pt x="600" y="528"/>
                  </a:lnTo>
                  <a:lnTo>
                    <a:pt x="632" y="520"/>
                  </a:lnTo>
                  <a:lnTo>
                    <a:pt x="664" y="536"/>
                  </a:lnTo>
                  <a:lnTo>
                    <a:pt x="688" y="424"/>
                  </a:lnTo>
                  <a:lnTo>
                    <a:pt x="680" y="344"/>
                  </a:lnTo>
                  <a:lnTo>
                    <a:pt x="696" y="328"/>
                  </a:lnTo>
                  <a:lnTo>
                    <a:pt x="696" y="296"/>
                  </a:lnTo>
                  <a:lnTo>
                    <a:pt x="680" y="288"/>
                  </a:lnTo>
                  <a:lnTo>
                    <a:pt x="704" y="256"/>
                  </a:lnTo>
                  <a:lnTo>
                    <a:pt x="680" y="256"/>
                  </a:lnTo>
                  <a:lnTo>
                    <a:pt x="608" y="320"/>
                  </a:lnTo>
                  <a:lnTo>
                    <a:pt x="608" y="336"/>
                  </a:lnTo>
                  <a:lnTo>
                    <a:pt x="560" y="360"/>
                  </a:lnTo>
                  <a:lnTo>
                    <a:pt x="520" y="360"/>
                  </a:lnTo>
                  <a:lnTo>
                    <a:pt x="488" y="304"/>
                  </a:lnTo>
                  <a:lnTo>
                    <a:pt x="488" y="280"/>
                  </a:lnTo>
                  <a:lnTo>
                    <a:pt x="440" y="280"/>
                  </a:lnTo>
                  <a:lnTo>
                    <a:pt x="416" y="256"/>
                  </a:lnTo>
                  <a:lnTo>
                    <a:pt x="376" y="256"/>
                  </a:lnTo>
                  <a:lnTo>
                    <a:pt x="376" y="240"/>
                  </a:lnTo>
                  <a:lnTo>
                    <a:pt x="360" y="240"/>
                  </a:lnTo>
                  <a:lnTo>
                    <a:pt x="360" y="256"/>
                  </a:lnTo>
                  <a:lnTo>
                    <a:pt x="336" y="248"/>
                  </a:lnTo>
                  <a:lnTo>
                    <a:pt x="296" y="176"/>
                  </a:lnTo>
                  <a:lnTo>
                    <a:pt x="264" y="128"/>
                  </a:lnTo>
                  <a:lnTo>
                    <a:pt x="248" y="104"/>
                  </a:lnTo>
                  <a:lnTo>
                    <a:pt x="248" y="88"/>
                  </a:lnTo>
                  <a:lnTo>
                    <a:pt x="200" y="24"/>
                  </a:lnTo>
                  <a:lnTo>
                    <a:pt x="144" y="24"/>
                  </a:lnTo>
                  <a:lnTo>
                    <a:pt x="104" y="0"/>
                  </a:lnTo>
                  <a:lnTo>
                    <a:pt x="16" y="16"/>
                  </a:lnTo>
                  <a:lnTo>
                    <a:pt x="8" y="32"/>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88" name="Freeform 5"/>
            <p:cNvSpPr/>
            <p:nvPr/>
          </p:nvSpPr>
          <p:spPr bwMode="invGray">
            <a:xfrm>
              <a:off x="5583488" y="1995624"/>
              <a:ext cx="889755" cy="685451"/>
            </a:xfrm>
            <a:custGeom>
              <a:avLst/>
              <a:gdLst>
                <a:gd name="T0" fmla="*/ 1316 w 529"/>
                <a:gd name="T1" fmla="*/ 244 h 401"/>
                <a:gd name="T2" fmla="*/ 1194 w 529"/>
                <a:gd name="T3" fmla="*/ 244 h 401"/>
                <a:gd name="T4" fmla="*/ 1137 w 529"/>
                <a:gd name="T5" fmla="*/ 202 h 401"/>
                <a:gd name="T6" fmla="*/ 1056 w 529"/>
                <a:gd name="T7" fmla="*/ 257 h 401"/>
                <a:gd name="T8" fmla="*/ 1036 w 529"/>
                <a:gd name="T9" fmla="*/ 229 h 401"/>
                <a:gd name="T10" fmla="*/ 1017 w 529"/>
                <a:gd name="T11" fmla="*/ 271 h 401"/>
                <a:gd name="T12" fmla="*/ 898 w 529"/>
                <a:gd name="T13" fmla="*/ 215 h 401"/>
                <a:gd name="T14" fmla="*/ 898 w 529"/>
                <a:gd name="T15" fmla="*/ 149 h 401"/>
                <a:gd name="T16" fmla="*/ 857 w 529"/>
                <a:gd name="T17" fmla="*/ 162 h 401"/>
                <a:gd name="T18" fmla="*/ 879 w 529"/>
                <a:gd name="T19" fmla="*/ 215 h 401"/>
                <a:gd name="T20" fmla="*/ 819 w 529"/>
                <a:gd name="T21" fmla="*/ 215 h 401"/>
                <a:gd name="T22" fmla="*/ 778 w 529"/>
                <a:gd name="T23" fmla="*/ 175 h 401"/>
                <a:gd name="T24" fmla="*/ 736 w 529"/>
                <a:gd name="T25" fmla="*/ 175 h 401"/>
                <a:gd name="T26" fmla="*/ 619 w 529"/>
                <a:gd name="T27" fmla="*/ 94 h 401"/>
                <a:gd name="T28" fmla="*/ 538 w 529"/>
                <a:gd name="T29" fmla="*/ 122 h 401"/>
                <a:gd name="T30" fmla="*/ 538 w 529"/>
                <a:gd name="T31" fmla="*/ 94 h 401"/>
                <a:gd name="T32" fmla="*/ 397 w 529"/>
                <a:gd name="T33" fmla="*/ 109 h 401"/>
                <a:gd name="T34" fmla="*/ 300 w 529"/>
                <a:gd name="T35" fmla="*/ 67 h 401"/>
                <a:gd name="T36" fmla="*/ 300 w 529"/>
                <a:gd name="T37" fmla="*/ 0 h 401"/>
                <a:gd name="T38" fmla="*/ 259 w 529"/>
                <a:gd name="T39" fmla="*/ 13 h 401"/>
                <a:gd name="T40" fmla="*/ 158 w 529"/>
                <a:gd name="T41" fmla="*/ 13 h 401"/>
                <a:gd name="T42" fmla="*/ 179 w 529"/>
                <a:gd name="T43" fmla="*/ 94 h 401"/>
                <a:gd name="T44" fmla="*/ 121 w 529"/>
                <a:gd name="T45" fmla="*/ 94 h 401"/>
                <a:gd name="T46" fmla="*/ 20 w 529"/>
                <a:gd name="T47" fmla="*/ 54 h 401"/>
                <a:gd name="T48" fmla="*/ 0 w 529"/>
                <a:gd name="T49" fmla="*/ 94 h 401"/>
                <a:gd name="T50" fmla="*/ 79 w 529"/>
                <a:gd name="T51" fmla="*/ 149 h 401"/>
                <a:gd name="T52" fmla="*/ 60 w 529"/>
                <a:gd name="T53" fmla="*/ 202 h 401"/>
                <a:gd name="T54" fmla="*/ 121 w 529"/>
                <a:gd name="T55" fmla="*/ 271 h 401"/>
                <a:gd name="T56" fmla="*/ 218 w 529"/>
                <a:gd name="T57" fmla="*/ 229 h 401"/>
                <a:gd name="T58" fmla="*/ 278 w 529"/>
                <a:gd name="T59" fmla="*/ 310 h 401"/>
                <a:gd name="T60" fmla="*/ 278 w 529"/>
                <a:gd name="T61" fmla="*/ 377 h 401"/>
                <a:gd name="T62" fmla="*/ 377 w 529"/>
                <a:gd name="T63" fmla="*/ 377 h 401"/>
                <a:gd name="T64" fmla="*/ 418 w 529"/>
                <a:gd name="T65" fmla="*/ 445 h 401"/>
                <a:gd name="T66" fmla="*/ 438 w 529"/>
                <a:gd name="T67" fmla="*/ 390 h 401"/>
                <a:gd name="T68" fmla="*/ 519 w 529"/>
                <a:gd name="T69" fmla="*/ 472 h 401"/>
                <a:gd name="T70" fmla="*/ 577 w 529"/>
                <a:gd name="T71" fmla="*/ 538 h 401"/>
                <a:gd name="T72" fmla="*/ 577 w 529"/>
                <a:gd name="T73" fmla="*/ 580 h 401"/>
                <a:gd name="T74" fmla="*/ 659 w 529"/>
                <a:gd name="T75" fmla="*/ 674 h 401"/>
                <a:gd name="T76" fmla="*/ 718 w 529"/>
                <a:gd name="T77" fmla="*/ 633 h 401"/>
                <a:gd name="T78" fmla="*/ 757 w 529"/>
                <a:gd name="T79" fmla="*/ 552 h 401"/>
                <a:gd name="T80" fmla="*/ 797 w 529"/>
                <a:gd name="T81" fmla="*/ 538 h 401"/>
                <a:gd name="T82" fmla="*/ 837 w 529"/>
                <a:gd name="T83" fmla="*/ 552 h 401"/>
                <a:gd name="T84" fmla="*/ 819 w 529"/>
                <a:gd name="T85" fmla="*/ 580 h 401"/>
                <a:gd name="T86" fmla="*/ 935 w 529"/>
                <a:gd name="T87" fmla="*/ 580 h 401"/>
                <a:gd name="T88" fmla="*/ 977 w 529"/>
                <a:gd name="T89" fmla="*/ 552 h 401"/>
                <a:gd name="T90" fmla="*/ 977 w 529"/>
                <a:gd name="T91" fmla="*/ 525 h 401"/>
                <a:gd name="T92" fmla="*/ 957 w 529"/>
                <a:gd name="T93" fmla="*/ 497 h 401"/>
                <a:gd name="T94" fmla="*/ 1078 w 529"/>
                <a:gd name="T95" fmla="*/ 458 h 401"/>
                <a:gd name="T96" fmla="*/ 1096 w 529"/>
                <a:gd name="T97" fmla="*/ 445 h 401"/>
                <a:gd name="T98" fmla="*/ 1096 w 529"/>
                <a:gd name="T99" fmla="*/ 416 h 401"/>
                <a:gd name="T100" fmla="*/ 1137 w 529"/>
                <a:gd name="T101" fmla="*/ 403 h 401"/>
                <a:gd name="T102" fmla="*/ 1137 w 529"/>
                <a:gd name="T103" fmla="*/ 323 h 401"/>
                <a:gd name="T104" fmla="*/ 1178 w 529"/>
                <a:gd name="T105" fmla="*/ 323 h 401"/>
                <a:gd name="T106" fmla="*/ 1194 w 529"/>
                <a:gd name="T107" fmla="*/ 363 h 401"/>
                <a:gd name="T108" fmla="*/ 1256 w 529"/>
                <a:gd name="T109" fmla="*/ 390 h 401"/>
                <a:gd name="T110" fmla="*/ 1277 w 529"/>
                <a:gd name="T111" fmla="*/ 377 h 401"/>
                <a:gd name="T112" fmla="*/ 1256 w 529"/>
                <a:gd name="T113" fmla="*/ 350 h 401"/>
                <a:gd name="T114" fmla="*/ 1256 w 529"/>
                <a:gd name="T115" fmla="*/ 323 h 401"/>
                <a:gd name="T116" fmla="*/ 1316 w 529"/>
                <a:gd name="T117" fmla="*/ 310 h 401"/>
                <a:gd name="T118" fmla="*/ 1316 w 529"/>
                <a:gd name="T119" fmla="*/ 244 h 40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29"/>
                <a:gd name="T181" fmla="*/ 0 h 401"/>
                <a:gd name="T182" fmla="*/ 529 w 529"/>
                <a:gd name="T183" fmla="*/ 401 h 40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29" h="401">
                  <a:moveTo>
                    <a:pt x="528" y="144"/>
                  </a:moveTo>
                  <a:lnTo>
                    <a:pt x="480" y="144"/>
                  </a:lnTo>
                  <a:lnTo>
                    <a:pt x="456" y="120"/>
                  </a:lnTo>
                  <a:lnTo>
                    <a:pt x="424" y="152"/>
                  </a:lnTo>
                  <a:lnTo>
                    <a:pt x="416" y="136"/>
                  </a:lnTo>
                  <a:lnTo>
                    <a:pt x="408" y="160"/>
                  </a:lnTo>
                  <a:lnTo>
                    <a:pt x="360" y="128"/>
                  </a:lnTo>
                  <a:lnTo>
                    <a:pt x="360" y="88"/>
                  </a:lnTo>
                  <a:lnTo>
                    <a:pt x="344" y="96"/>
                  </a:lnTo>
                  <a:lnTo>
                    <a:pt x="352" y="128"/>
                  </a:lnTo>
                  <a:lnTo>
                    <a:pt x="328" y="128"/>
                  </a:lnTo>
                  <a:lnTo>
                    <a:pt x="312" y="104"/>
                  </a:lnTo>
                  <a:lnTo>
                    <a:pt x="296" y="104"/>
                  </a:lnTo>
                  <a:lnTo>
                    <a:pt x="248" y="56"/>
                  </a:lnTo>
                  <a:lnTo>
                    <a:pt x="216" y="72"/>
                  </a:lnTo>
                  <a:lnTo>
                    <a:pt x="216" y="56"/>
                  </a:lnTo>
                  <a:lnTo>
                    <a:pt x="160" y="64"/>
                  </a:lnTo>
                  <a:lnTo>
                    <a:pt x="120" y="40"/>
                  </a:lnTo>
                  <a:lnTo>
                    <a:pt x="120" y="0"/>
                  </a:lnTo>
                  <a:lnTo>
                    <a:pt x="104" y="8"/>
                  </a:lnTo>
                  <a:lnTo>
                    <a:pt x="64" y="8"/>
                  </a:lnTo>
                  <a:lnTo>
                    <a:pt x="72" y="56"/>
                  </a:lnTo>
                  <a:lnTo>
                    <a:pt x="48" y="56"/>
                  </a:lnTo>
                  <a:lnTo>
                    <a:pt x="8" y="32"/>
                  </a:lnTo>
                  <a:lnTo>
                    <a:pt x="0" y="56"/>
                  </a:lnTo>
                  <a:lnTo>
                    <a:pt x="32" y="88"/>
                  </a:lnTo>
                  <a:lnTo>
                    <a:pt x="24" y="120"/>
                  </a:lnTo>
                  <a:lnTo>
                    <a:pt x="48" y="160"/>
                  </a:lnTo>
                  <a:lnTo>
                    <a:pt x="88" y="136"/>
                  </a:lnTo>
                  <a:lnTo>
                    <a:pt x="112" y="184"/>
                  </a:lnTo>
                  <a:lnTo>
                    <a:pt x="112" y="224"/>
                  </a:lnTo>
                  <a:lnTo>
                    <a:pt x="152" y="224"/>
                  </a:lnTo>
                  <a:lnTo>
                    <a:pt x="168" y="264"/>
                  </a:lnTo>
                  <a:lnTo>
                    <a:pt x="176" y="232"/>
                  </a:lnTo>
                  <a:lnTo>
                    <a:pt x="208" y="280"/>
                  </a:lnTo>
                  <a:lnTo>
                    <a:pt x="232" y="320"/>
                  </a:lnTo>
                  <a:lnTo>
                    <a:pt x="232" y="344"/>
                  </a:lnTo>
                  <a:lnTo>
                    <a:pt x="264" y="400"/>
                  </a:lnTo>
                  <a:lnTo>
                    <a:pt x="288" y="376"/>
                  </a:lnTo>
                  <a:lnTo>
                    <a:pt x="304" y="328"/>
                  </a:lnTo>
                  <a:lnTo>
                    <a:pt x="320" y="320"/>
                  </a:lnTo>
                  <a:lnTo>
                    <a:pt x="336" y="328"/>
                  </a:lnTo>
                  <a:lnTo>
                    <a:pt x="328" y="344"/>
                  </a:lnTo>
                  <a:lnTo>
                    <a:pt x="376" y="344"/>
                  </a:lnTo>
                  <a:lnTo>
                    <a:pt x="392" y="328"/>
                  </a:lnTo>
                  <a:lnTo>
                    <a:pt x="392" y="312"/>
                  </a:lnTo>
                  <a:lnTo>
                    <a:pt x="384" y="296"/>
                  </a:lnTo>
                  <a:lnTo>
                    <a:pt x="432" y="272"/>
                  </a:lnTo>
                  <a:lnTo>
                    <a:pt x="440" y="264"/>
                  </a:lnTo>
                  <a:lnTo>
                    <a:pt x="440" y="248"/>
                  </a:lnTo>
                  <a:lnTo>
                    <a:pt x="456" y="240"/>
                  </a:lnTo>
                  <a:lnTo>
                    <a:pt x="456" y="192"/>
                  </a:lnTo>
                  <a:lnTo>
                    <a:pt x="472" y="192"/>
                  </a:lnTo>
                  <a:lnTo>
                    <a:pt x="480" y="216"/>
                  </a:lnTo>
                  <a:lnTo>
                    <a:pt x="504" y="232"/>
                  </a:lnTo>
                  <a:lnTo>
                    <a:pt x="512" y="224"/>
                  </a:lnTo>
                  <a:lnTo>
                    <a:pt x="504" y="208"/>
                  </a:lnTo>
                  <a:lnTo>
                    <a:pt x="504" y="192"/>
                  </a:lnTo>
                  <a:lnTo>
                    <a:pt x="528" y="184"/>
                  </a:lnTo>
                  <a:lnTo>
                    <a:pt x="528" y="144"/>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89" name="Freeform 6"/>
            <p:cNvSpPr/>
            <p:nvPr/>
          </p:nvSpPr>
          <p:spPr bwMode="gray">
            <a:xfrm>
              <a:off x="5395728" y="2376088"/>
              <a:ext cx="634739" cy="673128"/>
            </a:xfrm>
            <a:custGeom>
              <a:avLst/>
              <a:gdLst>
                <a:gd name="T0" fmla="*/ 941 w 377"/>
                <a:gd name="T1" fmla="*/ 299 h 393"/>
                <a:gd name="T2" fmla="*/ 842 w 377"/>
                <a:gd name="T3" fmla="*/ 203 h 393"/>
                <a:gd name="T4" fmla="*/ 860 w 377"/>
                <a:gd name="T5" fmla="*/ 163 h 393"/>
                <a:gd name="T6" fmla="*/ 782 w 377"/>
                <a:gd name="T7" fmla="*/ 67 h 393"/>
                <a:gd name="T8" fmla="*/ 722 w 377"/>
                <a:gd name="T9" fmla="*/ 13 h 393"/>
                <a:gd name="T10" fmla="*/ 701 w 377"/>
                <a:gd name="T11" fmla="*/ 67 h 393"/>
                <a:gd name="T12" fmla="*/ 661 w 377"/>
                <a:gd name="T13" fmla="*/ 0 h 393"/>
                <a:gd name="T14" fmla="*/ 582 w 377"/>
                <a:gd name="T15" fmla="*/ 0 h 393"/>
                <a:gd name="T16" fmla="*/ 601 w 377"/>
                <a:gd name="T17" fmla="*/ 41 h 393"/>
                <a:gd name="T18" fmla="*/ 500 w 377"/>
                <a:gd name="T19" fmla="*/ 96 h 393"/>
                <a:gd name="T20" fmla="*/ 440 w 377"/>
                <a:gd name="T21" fmla="*/ 96 h 393"/>
                <a:gd name="T22" fmla="*/ 121 w 377"/>
                <a:gd name="T23" fmla="*/ 245 h 393"/>
                <a:gd name="T24" fmla="*/ 60 w 377"/>
                <a:gd name="T25" fmla="*/ 191 h 393"/>
                <a:gd name="T26" fmla="*/ 20 w 377"/>
                <a:gd name="T27" fmla="*/ 191 h 393"/>
                <a:gd name="T28" fmla="*/ 41 w 377"/>
                <a:gd name="T29" fmla="*/ 231 h 393"/>
                <a:gd name="T30" fmla="*/ 41 w 377"/>
                <a:gd name="T31" fmla="*/ 272 h 393"/>
                <a:gd name="T32" fmla="*/ 60 w 377"/>
                <a:gd name="T33" fmla="*/ 314 h 393"/>
                <a:gd name="T34" fmla="*/ 20 w 377"/>
                <a:gd name="T35" fmla="*/ 314 h 393"/>
                <a:gd name="T36" fmla="*/ 20 w 377"/>
                <a:gd name="T37" fmla="*/ 367 h 393"/>
                <a:gd name="T38" fmla="*/ 0 w 377"/>
                <a:gd name="T39" fmla="*/ 395 h 393"/>
                <a:gd name="T40" fmla="*/ 79 w 377"/>
                <a:gd name="T41" fmla="*/ 408 h 393"/>
                <a:gd name="T42" fmla="*/ 162 w 377"/>
                <a:gd name="T43" fmla="*/ 504 h 393"/>
                <a:gd name="T44" fmla="*/ 260 w 377"/>
                <a:gd name="T45" fmla="*/ 408 h 393"/>
                <a:gd name="T46" fmla="*/ 300 w 377"/>
                <a:gd name="T47" fmla="*/ 354 h 393"/>
                <a:gd name="T48" fmla="*/ 401 w 377"/>
                <a:gd name="T49" fmla="*/ 340 h 393"/>
                <a:gd name="T50" fmla="*/ 463 w 377"/>
                <a:gd name="T51" fmla="*/ 367 h 393"/>
                <a:gd name="T52" fmla="*/ 463 w 377"/>
                <a:gd name="T53" fmla="*/ 380 h 393"/>
                <a:gd name="T54" fmla="*/ 482 w 377"/>
                <a:gd name="T55" fmla="*/ 380 h 393"/>
                <a:gd name="T56" fmla="*/ 422 w 377"/>
                <a:gd name="T57" fmla="*/ 476 h 393"/>
                <a:gd name="T58" fmla="*/ 381 w 377"/>
                <a:gd name="T59" fmla="*/ 476 h 393"/>
                <a:gd name="T60" fmla="*/ 401 w 377"/>
                <a:gd name="T61" fmla="*/ 530 h 393"/>
                <a:gd name="T62" fmla="*/ 381 w 377"/>
                <a:gd name="T63" fmla="*/ 544 h 393"/>
                <a:gd name="T64" fmla="*/ 422 w 377"/>
                <a:gd name="T65" fmla="*/ 544 h 393"/>
                <a:gd name="T66" fmla="*/ 341 w 377"/>
                <a:gd name="T67" fmla="*/ 639 h 393"/>
                <a:gd name="T68" fmla="*/ 360 w 377"/>
                <a:gd name="T69" fmla="*/ 666 h 393"/>
                <a:gd name="T70" fmla="*/ 401 w 377"/>
                <a:gd name="T71" fmla="*/ 639 h 393"/>
                <a:gd name="T72" fmla="*/ 422 w 377"/>
                <a:gd name="T73" fmla="*/ 598 h 393"/>
                <a:gd name="T74" fmla="*/ 463 w 377"/>
                <a:gd name="T75" fmla="*/ 598 h 393"/>
                <a:gd name="T76" fmla="*/ 500 w 377"/>
                <a:gd name="T77" fmla="*/ 573 h 393"/>
                <a:gd name="T78" fmla="*/ 500 w 377"/>
                <a:gd name="T79" fmla="*/ 530 h 393"/>
                <a:gd name="T80" fmla="*/ 643 w 377"/>
                <a:gd name="T81" fmla="*/ 476 h 393"/>
                <a:gd name="T82" fmla="*/ 761 w 377"/>
                <a:gd name="T83" fmla="*/ 450 h 393"/>
                <a:gd name="T84" fmla="*/ 782 w 377"/>
                <a:gd name="T85" fmla="*/ 380 h 393"/>
                <a:gd name="T86" fmla="*/ 860 w 377"/>
                <a:gd name="T87" fmla="*/ 340 h 393"/>
                <a:gd name="T88" fmla="*/ 922 w 377"/>
                <a:gd name="T89" fmla="*/ 327 h 393"/>
                <a:gd name="T90" fmla="*/ 941 w 377"/>
                <a:gd name="T91" fmla="*/ 299 h 3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77"/>
                <a:gd name="T139" fmla="*/ 0 h 393"/>
                <a:gd name="T140" fmla="*/ 377 w 377"/>
                <a:gd name="T141" fmla="*/ 393 h 39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77" h="393">
                  <a:moveTo>
                    <a:pt x="376" y="176"/>
                  </a:moveTo>
                  <a:lnTo>
                    <a:pt x="336" y="120"/>
                  </a:lnTo>
                  <a:lnTo>
                    <a:pt x="344" y="96"/>
                  </a:lnTo>
                  <a:lnTo>
                    <a:pt x="312" y="40"/>
                  </a:lnTo>
                  <a:lnTo>
                    <a:pt x="288" y="8"/>
                  </a:lnTo>
                  <a:lnTo>
                    <a:pt x="280" y="40"/>
                  </a:lnTo>
                  <a:lnTo>
                    <a:pt x="264" y="0"/>
                  </a:lnTo>
                  <a:lnTo>
                    <a:pt x="232" y="0"/>
                  </a:lnTo>
                  <a:lnTo>
                    <a:pt x="240" y="24"/>
                  </a:lnTo>
                  <a:lnTo>
                    <a:pt x="200" y="56"/>
                  </a:lnTo>
                  <a:lnTo>
                    <a:pt x="176" y="56"/>
                  </a:lnTo>
                  <a:lnTo>
                    <a:pt x="48" y="144"/>
                  </a:lnTo>
                  <a:lnTo>
                    <a:pt x="24" y="112"/>
                  </a:lnTo>
                  <a:lnTo>
                    <a:pt x="8" y="112"/>
                  </a:lnTo>
                  <a:lnTo>
                    <a:pt x="16" y="136"/>
                  </a:lnTo>
                  <a:lnTo>
                    <a:pt x="16" y="160"/>
                  </a:lnTo>
                  <a:lnTo>
                    <a:pt x="24" y="184"/>
                  </a:lnTo>
                  <a:lnTo>
                    <a:pt x="8" y="184"/>
                  </a:lnTo>
                  <a:lnTo>
                    <a:pt x="8" y="216"/>
                  </a:lnTo>
                  <a:lnTo>
                    <a:pt x="0" y="232"/>
                  </a:lnTo>
                  <a:lnTo>
                    <a:pt x="32" y="240"/>
                  </a:lnTo>
                  <a:lnTo>
                    <a:pt x="64" y="296"/>
                  </a:lnTo>
                  <a:lnTo>
                    <a:pt x="104" y="240"/>
                  </a:lnTo>
                  <a:lnTo>
                    <a:pt x="120" y="208"/>
                  </a:lnTo>
                  <a:lnTo>
                    <a:pt x="160" y="200"/>
                  </a:lnTo>
                  <a:lnTo>
                    <a:pt x="184" y="216"/>
                  </a:lnTo>
                  <a:lnTo>
                    <a:pt x="184" y="224"/>
                  </a:lnTo>
                  <a:lnTo>
                    <a:pt x="192" y="224"/>
                  </a:lnTo>
                  <a:lnTo>
                    <a:pt x="168" y="280"/>
                  </a:lnTo>
                  <a:lnTo>
                    <a:pt x="152" y="280"/>
                  </a:lnTo>
                  <a:lnTo>
                    <a:pt x="160" y="312"/>
                  </a:lnTo>
                  <a:lnTo>
                    <a:pt x="152" y="320"/>
                  </a:lnTo>
                  <a:lnTo>
                    <a:pt x="168" y="320"/>
                  </a:lnTo>
                  <a:lnTo>
                    <a:pt x="136" y="376"/>
                  </a:lnTo>
                  <a:lnTo>
                    <a:pt x="144" y="392"/>
                  </a:lnTo>
                  <a:lnTo>
                    <a:pt x="160" y="376"/>
                  </a:lnTo>
                  <a:lnTo>
                    <a:pt x="168" y="352"/>
                  </a:lnTo>
                  <a:lnTo>
                    <a:pt x="184" y="352"/>
                  </a:lnTo>
                  <a:lnTo>
                    <a:pt x="200" y="336"/>
                  </a:lnTo>
                  <a:lnTo>
                    <a:pt x="200" y="312"/>
                  </a:lnTo>
                  <a:lnTo>
                    <a:pt x="256" y="280"/>
                  </a:lnTo>
                  <a:lnTo>
                    <a:pt x="304" y="264"/>
                  </a:lnTo>
                  <a:lnTo>
                    <a:pt x="312" y="224"/>
                  </a:lnTo>
                  <a:lnTo>
                    <a:pt x="344" y="200"/>
                  </a:lnTo>
                  <a:lnTo>
                    <a:pt x="368" y="192"/>
                  </a:lnTo>
                  <a:lnTo>
                    <a:pt x="376" y="176"/>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90" name="Freeform 7"/>
            <p:cNvSpPr/>
            <p:nvPr/>
          </p:nvSpPr>
          <p:spPr bwMode="gray">
            <a:xfrm>
              <a:off x="4912318" y="2528581"/>
              <a:ext cx="592703" cy="916502"/>
            </a:xfrm>
            <a:custGeom>
              <a:avLst/>
              <a:gdLst>
                <a:gd name="T0" fmla="*/ 790 w 353"/>
                <a:gd name="T1" fmla="*/ 266 h 537"/>
                <a:gd name="T2" fmla="*/ 731 w 353"/>
                <a:gd name="T3" fmla="*/ 160 h 537"/>
                <a:gd name="T4" fmla="*/ 614 w 353"/>
                <a:gd name="T5" fmla="*/ 148 h 537"/>
                <a:gd name="T6" fmla="*/ 552 w 353"/>
                <a:gd name="T7" fmla="*/ 0 h 537"/>
                <a:gd name="T8" fmla="*/ 435 w 353"/>
                <a:gd name="T9" fmla="*/ 109 h 537"/>
                <a:gd name="T10" fmla="*/ 336 w 353"/>
                <a:gd name="T11" fmla="*/ 135 h 537"/>
                <a:gd name="T12" fmla="*/ 198 w 353"/>
                <a:gd name="T13" fmla="*/ 173 h 537"/>
                <a:gd name="T14" fmla="*/ 79 w 353"/>
                <a:gd name="T15" fmla="*/ 122 h 537"/>
                <a:gd name="T16" fmla="*/ 20 w 353"/>
                <a:gd name="T17" fmla="*/ 201 h 537"/>
                <a:gd name="T18" fmla="*/ 138 w 353"/>
                <a:gd name="T19" fmla="*/ 335 h 537"/>
                <a:gd name="T20" fmla="*/ 60 w 353"/>
                <a:gd name="T21" fmla="*/ 388 h 537"/>
                <a:gd name="T22" fmla="*/ 158 w 353"/>
                <a:gd name="T23" fmla="*/ 454 h 537"/>
                <a:gd name="T24" fmla="*/ 79 w 353"/>
                <a:gd name="T25" fmla="*/ 480 h 537"/>
                <a:gd name="T26" fmla="*/ 41 w 353"/>
                <a:gd name="T27" fmla="*/ 546 h 537"/>
                <a:gd name="T28" fmla="*/ 79 w 353"/>
                <a:gd name="T29" fmla="*/ 668 h 537"/>
                <a:gd name="T30" fmla="*/ 60 w 353"/>
                <a:gd name="T31" fmla="*/ 854 h 537"/>
                <a:gd name="T32" fmla="*/ 217 w 353"/>
                <a:gd name="T33" fmla="*/ 882 h 537"/>
                <a:gd name="T34" fmla="*/ 277 w 353"/>
                <a:gd name="T35" fmla="*/ 854 h 537"/>
                <a:gd name="T36" fmla="*/ 375 w 353"/>
                <a:gd name="T37" fmla="*/ 708 h 537"/>
                <a:gd name="T38" fmla="*/ 573 w 353"/>
                <a:gd name="T39" fmla="*/ 628 h 537"/>
                <a:gd name="T40" fmla="*/ 593 w 353"/>
                <a:gd name="T41" fmla="*/ 575 h 537"/>
                <a:gd name="T42" fmla="*/ 476 w 353"/>
                <a:gd name="T43" fmla="*/ 534 h 537"/>
                <a:gd name="T44" fmla="*/ 454 w 353"/>
                <a:gd name="T45" fmla="*/ 480 h 537"/>
                <a:gd name="T46" fmla="*/ 397 w 353"/>
                <a:gd name="T47" fmla="*/ 442 h 537"/>
                <a:gd name="T48" fmla="*/ 259 w 353"/>
                <a:gd name="T49" fmla="*/ 429 h 537"/>
                <a:gd name="T50" fmla="*/ 336 w 353"/>
                <a:gd name="T51" fmla="*/ 280 h 537"/>
                <a:gd name="T52" fmla="*/ 397 w 353"/>
                <a:gd name="T53" fmla="*/ 227 h 537"/>
                <a:gd name="T54" fmla="*/ 476 w 353"/>
                <a:gd name="T55" fmla="*/ 253 h 537"/>
                <a:gd name="T56" fmla="*/ 513 w 353"/>
                <a:gd name="T57" fmla="*/ 307 h 537"/>
                <a:gd name="T58" fmla="*/ 552 w 353"/>
                <a:gd name="T59" fmla="*/ 335 h 537"/>
                <a:gd name="T60" fmla="*/ 633 w 353"/>
                <a:gd name="T61" fmla="*/ 429 h 537"/>
                <a:gd name="T62" fmla="*/ 673 w 353"/>
                <a:gd name="T63" fmla="*/ 480 h 537"/>
                <a:gd name="T64" fmla="*/ 810 w 353"/>
                <a:gd name="T65" fmla="*/ 361 h 5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3"/>
                <a:gd name="T100" fmla="*/ 0 h 537"/>
                <a:gd name="T101" fmla="*/ 353 w 353"/>
                <a:gd name="T102" fmla="*/ 537 h 5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3" h="537">
                  <a:moveTo>
                    <a:pt x="352" y="208"/>
                  </a:moveTo>
                  <a:lnTo>
                    <a:pt x="320" y="160"/>
                  </a:lnTo>
                  <a:lnTo>
                    <a:pt x="288" y="152"/>
                  </a:lnTo>
                  <a:lnTo>
                    <a:pt x="296" y="96"/>
                  </a:lnTo>
                  <a:lnTo>
                    <a:pt x="264" y="104"/>
                  </a:lnTo>
                  <a:lnTo>
                    <a:pt x="248" y="88"/>
                  </a:lnTo>
                  <a:lnTo>
                    <a:pt x="248" y="48"/>
                  </a:lnTo>
                  <a:lnTo>
                    <a:pt x="224" y="0"/>
                  </a:lnTo>
                  <a:lnTo>
                    <a:pt x="176" y="24"/>
                  </a:lnTo>
                  <a:lnTo>
                    <a:pt x="176" y="64"/>
                  </a:lnTo>
                  <a:lnTo>
                    <a:pt x="144" y="56"/>
                  </a:lnTo>
                  <a:lnTo>
                    <a:pt x="136" y="80"/>
                  </a:lnTo>
                  <a:lnTo>
                    <a:pt x="112" y="72"/>
                  </a:lnTo>
                  <a:lnTo>
                    <a:pt x="80" y="104"/>
                  </a:lnTo>
                  <a:lnTo>
                    <a:pt x="56" y="56"/>
                  </a:lnTo>
                  <a:lnTo>
                    <a:pt x="32" y="72"/>
                  </a:lnTo>
                  <a:lnTo>
                    <a:pt x="24" y="112"/>
                  </a:lnTo>
                  <a:lnTo>
                    <a:pt x="8" y="120"/>
                  </a:lnTo>
                  <a:lnTo>
                    <a:pt x="32" y="184"/>
                  </a:lnTo>
                  <a:lnTo>
                    <a:pt x="56" y="200"/>
                  </a:lnTo>
                  <a:lnTo>
                    <a:pt x="32" y="216"/>
                  </a:lnTo>
                  <a:lnTo>
                    <a:pt x="24" y="232"/>
                  </a:lnTo>
                  <a:lnTo>
                    <a:pt x="56" y="232"/>
                  </a:lnTo>
                  <a:lnTo>
                    <a:pt x="64" y="272"/>
                  </a:lnTo>
                  <a:lnTo>
                    <a:pt x="48" y="304"/>
                  </a:lnTo>
                  <a:lnTo>
                    <a:pt x="32" y="288"/>
                  </a:lnTo>
                  <a:lnTo>
                    <a:pt x="16" y="304"/>
                  </a:lnTo>
                  <a:lnTo>
                    <a:pt x="16" y="328"/>
                  </a:lnTo>
                  <a:lnTo>
                    <a:pt x="0" y="344"/>
                  </a:lnTo>
                  <a:lnTo>
                    <a:pt x="32" y="400"/>
                  </a:lnTo>
                  <a:lnTo>
                    <a:pt x="8" y="488"/>
                  </a:lnTo>
                  <a:lnTo>
                    <a:pt x="24" y="512"/>
                  </a:lnTo>
                  <a:lnTo>
                    <a:pt x="72" y="512"/>
                  </a:lnTo>
                  <a:lnTo>
                    <a:pt x="88" y="528"/>
                  </a:lnTo>
                  <a:lnTo>
                    <a:pt x="128" y="536"/>
                  </a:lnTo>
                  <a:lnTo>
                    <a:pt x="112" y="512"/>
                  </a:lnTo>
                  <a:lnTo>
                    <a:pt x="120" y="480"/>
                  </a:lnTo>
                  <a:lnTo>
                    <a:pt x="152" y="424"/>
                  </a:lnTo>
                  <a:lnTo>
                    <a:pt x="192" y="384"/>
                  </a:lnTo>
                  <a:lnTo>
                    <a:pt x="232" y="376"/>
                  </a:lnTo>
                  <a:lnTo>
                    <a:pt x="248" y="360"/>
                  </a:lnTo>
                  <a:lnTo>
                    <a:pt x="240" y="344"/>
                  </a:lnTo>
                  <a:lnTo>
                    <a:pt x="224" y="312"/>
                  </a:lnTo>
                  <a:lnTo>
                    <a:pt x="192" y="320"/>
                  </a:lnTo>
                  <a:lnTo>
                    <a:pt x="176" y="312"/>
                  </a:lnTo>
                  <a:lnTo>
                    <a:pt x="184" y="288"/>
                  </a:lnTo>
                  <a:lnTo>
                    <a:pt x="184" y="248"/>
                  </a:lnTo>
                  <a:lnTo>
                    <a:pt x="160" y="264"/>
                  </a:lnTo>
                  <a:lnTo>
                    <a:pt x="128" y="256"/>
                  </a:lnTo>
                  <a:lnTo>
                    <a:pt x="104" y="256"/>
                  </a:lnTo>
                  <a:lnTo>
                    <a:pt x="104" y="224"/>
                  </a:lnTo>
                  <a:lnTo>
                    <a:pt x="136" y="168"/>
                  </a:lnTo>
                  <a:lnTo>
                    <a:pt x="152" y="168"/>
                  </a:lnTo>
                  <a:lnTo>
                    <a:pt x="160" y="136"/>
                  </a:lnTo>
                  <a:lnTo>
                    <a:pt x="176" y="136"/>
                  </a:lnTo>
                  <a:lnTo>
                    <a:pt x="192" y="152"/>
                  </a:lnTo>
                  <a:lnTo>
                    <a:pt x="216" y="152"/>
                  </a:lnTo>
                  <a:lnTo>
                    <a:pt x="208" y="184"/>
                  </a:lnTo>
                  <a:lnTo>
                    <a:pt x="208" y="200"/>
                  </a:lnTo>
                  <a:lnTo>
                    <a:pt x="224" y="200"/>
                  </a:lnTo>
                  <a:lnTo>
                    <a:pt x="224" y="232"/>
                  </a:lnTo>
                  <a:lnTo>
                    <a:pt x="256" y="256"/>
                  </a:lnTo>
                  <a:lnTo>
                    <a:pt x="264" y="280"/>
                  </a:lnTo>
                  <a:lnTo>
                    <a:pt x="272" y="288"/>
                  </a:lnTo>
                  <a:lnTo>
                    <a:pt x="312" y="256"/>
                  </a:lnTo>
                  <a:lnTo>
                    <a:pt x="328" y="216"/>
                  </a:lnTo>
                  <a:lnTo>
                    <a:pt x="352" y="208"/>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91" name="Freeform 8"/>
            <p:cNvSpPr/>
            <p:nvPr/>
          </p:nvSpPr>
          <p:spPr bwMode="gray">
            <a:xfrm>
              <a:off x="5084664" y="2761172"/>
              <a:ext cx="190562" cy="218728"/>
            </a:xfrm>
            <a:custGeom>
              <a:avLst/>
              <a:gdLst>
                <a:gd name="T0" fmla="*/ 283 w 113"/>
                <a:gd name="T1" fmla="*/ 103 h 129"/>
                <a:gd name="T2" fmla="*/ 243 w 113"/>
                <a:gd name="T3" fmla="*/ 64 h 129"/>
                <a:gd name="T4" fmla="*/ 283 w 113"/>
                <a:gd name="T5" fmla="*/ 26 h 129"/>
                <a:gd name="T6" fmla="*/ 202 w 113"/>
                <a:gd name="T7" fmla="*/ 26 h 129"/>
                <a:gd name="T8" fmla="*/ 183 w 113"/>
                <a:gd name="T9" fmla="*/ 0 h 129"/>
                <a:gd name="T10" fmla="*/ 141 w 113"/>
                <a:gd name="T11" fmla="*/ 0 h 129"/>
                <a:gd name="T12" fmla="*/ 122 w 113"/>
                <a:gd name="T13" fmla="*/ 52 h 129"/>
                <a:gd name="T14" fmla="*/ 83 w 113"/>
                <a:gd name="T15" fmla="*/ 52 h 129"/>
                <a:gd name="T16" fmla="*/ 0 w 113"/>
                <a:gd name="T17" fmla="*/ 143 h 129"/>
                <a:gd name="T18" fmla="*/ 0 w 113"/>
                <a:gd name="T19" fmla="*/ 194 h 129"/>
                <a:gd name="T20" fmla="*/ 83 w 113"/>
                <a:gd name="T21" fmla="*/ 194 h 129"/>
                <a:gd name="T22" fmla="*/ 122 w 113"/>
                <a:gd name="T23" fmla="*/ 207 h 129"/>
                <a:gd name="T24" fmla="*/ 202 w 113"/>
                <a:gd name="T25" fmla="*/ 181 h 129"/>
                <a:gd name="T26" fmla="*/ 202 w 113"/>
                <a:gd name="T27" fmla="*/ 156 h 129"/>
                <a:gd name="T28" fmla="*/ 183 w 113"/>
                <a:gd name="T29" fmla="*/ 130 h 129"/>
                <a:gd name="T30" fmla="*/ 243 w 113"/>
                <a:gd name="T31" fmla="*/ 130 h 129"/>
                <a:gd name="T32" fmla="*/ 283 w 113"/>
                <a:gd name="T33" fmla="*/ 103 h 1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3"/>
                <a:gd name="T52" fmla="*/ 0 h 129"/>
                <a:gd name="T53" fmla="*/ 113 w 113"/>
                <a:gd name="T54" fmla="*/ 129 h 1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3" h="129">
                  <a:moveTo>
                    <a:pt x="112" y="64"/>
                  </a:moveTo>
                  <a:lnTo>
                    <a:pt x="96" y="40"/>
                  </a:lnTo>
                  <a:lnTo>
                    <a:pt x="112" y="16"/>
                  </a:lnTo>
                  <a:lnTo>
                    <a:pt x="80" y="16"/>
                  </a:lnTo>
                  <a:lnTo>
                    <a:pt x="72" y="0"/>
                  </a:lnTo>
                  <a:lnTo>
                    <a:pt x="56" y="0"/>
                  </a:lnTo>
                  <a:lnTo>
                    <a:pt x="48" y="32"/>
                  </a:lnTo>
                  <a:lnTo>
                    <a:pt x="32" y="32"/>
                  </a:lnTo>
                  <a:lnTo>
                    <a:pt x="0" y="88"/>
                  </a:lnTo>
                  <a:lnTo>
                    <a:pt x="0" y="120"/>
                  </a:lnTo>
                  <a:lnTo>
                    <a:pt x="32" y="120"/>
                  </a:lnTo>
                  <a:lnTo>
                    <a:pt x="48" y="128"/>
                  </a:lnTo>
                  <a:lnTo>
                    <a:pt x="80" y="112"/>
                  </a:lnTo>
                  <a:lnTo>
                    <a:pt x="80" y="96"/>
                  </a:lnTo>
                  <a:lnTo>
                    <a:pt x="72" y="80"/>
                  </a:lnTo>
                  <a:lnTo>
                    <a:pt x="96" y="80"/>
                  </a:lnTo>
                  <a:lnTo>
                    <a:pt x="112" y="64"/>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92" name="Freeform 9"/>
            <p:cNvSpPr/>
            <p:nvPr/>
          </p:nvSpPr>
          <p:spPr bwMode="gray">
            <a:xfrm>
              <a:off x="5206568" y="2868996"/>
              <a:ext cx="149927" cy="206405"/>
            </a:xfrm>
            <a:custGeom>
              <a:avLst/>
              <a:gdLst>
                <a:gd name="T0" fmla="*/ 221 w 89"/>
                <a:gd name="T1" fmla="*/ 135 h 121"/>
                <a:gd name="T2" fmla="*/ 200 w 89"/>
                <a:gd name="T3" fmla="*/ 93 h 121"/>
                <a:gd name="T4" fmla="*/ 141 w 89"/>
                <a:gd name="T5" fmla="*/ 66 h 121"/>
                <a:gd name="T6" fmla="*/ 121 w 89"/>
                <a:gd name="T7" fmla="*/ 13 h 121"/>
                <a:gd name="T8" fmla="*/ 79 w 89"/>
                <a:gd name="T9" fmla="*/ 0 h 121"/>
                <a:gd name="T10" fmla="*/ 60 w 89"/>
                <a:gd name="T11" fmla="*/ 13 h 121"/>
                <a:gd name="T12" fmla="*/ 79 w 89"/>
                <a:gd name="T13" fmla="*/ 80 h 121"/>
                <a:gd name="T14" fmla="*/ 20 w 89"/>
                <a:gd name="T15" fmla="*/ 80 h 121"/>
                <a:gd name="T16" fmla="*/ 0 w 89"/>
                <a:gd name="T17" fmla="*/ 186 h 121"/>
                <a:gd name="T18" fmla="*/ 41 w 89"/>
                <a:gd name="T19" fmla="*/ 200 h 121"/>
                <a:gd name="T20" fmla="*/ 141 w 89"/>
                <a:gd name="T21" fmla="*/ 186 h 121"/>
                <a:gd name="T22" fmla="*/ 141 w 89"/>
                <a:gd name="T23" fmla="*/ 135 h 121"/>
                <a:gd name="T24" fmla="*/ 221 w 89"/>
                <a:gd name="T25" fmla="*/ 135 h 1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9"/>
                <a:gd name="T40" fmla="*/ 0 h 121"/>
                <a:gd name="T41" fmla="*/ 89 w 89"/>
                <a:gd name="T42" fmla="*/ 121 h 1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9" h="121">
                  <a:moveTo>
                    <a:pt x="88" y="80"/>
                  </a:moveTo>
                  <a:lnTo>
                    <a:pt x="80" y="56"/>
                  </a:lnTo>
                  <a:lnTo>
                    <a:pt x="56" y="40"/>
                  </a:lnTo>
                  <a:lnTo>
                    <a:pt x="48" y="8"/>
                  </a:lnTo>
                  <a:lnTo>
                    <a:pt x="32" y="0"/>
                  </a:lnTo>
                  <a:lnTo>
                    <a:pt x="24" y="8"/>
                  </a:lnTo>
                  <a:lnTo>
                    <a:pt x="32" y="48"/>
                  </a:lnTo>
                  <a:lnTo>
                    <a:pt x="8" y="48"/>
                  </a:lnTo>
                  <a:lnTo>
                    <a:pt x="0" y="112"/>
                  </a:lnTo>
                  <a:lnTo>
                    <a:pt x="16" y="120"/>
                  </a:lnTo>
                  <a:lnTo>
                    <a:pt x="56" y="112"/>
                  </a:lnTo>
                  <a:lnTo>
                    <a:pt x="56" y="80"/>
                  </a:lnTo>
                  <a:lnTo>
                    <a:pt x="88" y="80"/>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93" name="Freeform 10"/>
            <p:cNvSpPr/>
            <p:nvPr/>
          </p:nvSpPr>
          <p:spPr bwMode="gray">
            <a:xfrm>
              <a:off x="5206568" y="2882859"/>
              <a:ext cx="57449" cy="69315"/>
            </a:xfrm>
            <a:custGeom>
              <a:avLst/>
              <a:gdLst>
                <a:gd name="T0" fmla="*/ 96 w 33"/>
                <a:gd name="T1" fmla="*/ 64 h 41"/>
                <a:gd name="T2" fmla="*/ 24 w 33"/>
                <a:gd name="T3" fmla="*/ 64 h 41"/>
                <a:gd name="T4" fmla="*/ 24 w 33"/>
                <a:gd name="T5" fmla="*/ 38 h 41"/>
                <a:gd name="T6" fmla="*/ 0 w 33"/>
                <a:gd name="T7" fmla="*/ 0 h 41"/>
                <a:gd name="T8" fmla="*/ 71 w 33"/>
                <a:gd name="T9" fmla="*/ 13 h 41"/>
                <a:gd name="T10" fmla="*/ 96 w 33"/>
                <a:gd name="T11" fmla="*/ 64 h 41"/>
                <a:gd name="T12" fmla="*/ 0 60000 65536"/>
                <a:gd name="T13" fmla="*/ 0 60000 65536"/>
                <a:gd name="T14" fmla="*/ 0 60000 65536"/>
                <a:gd name="T15" fmla="*/ 0 60000 65536"/>
                <a:gd name="T16" fmla="*/ 0 60000 65536"/>
                <a:gd name="T17" fmla="*/ 0 60000 65536"/>
                <a:gd name="T18" fmla="*/ 0 w 33"/>
                <a:gd name="T19" fmla="*/ 0 h 41"/>
                <a:gd name="T20" fmla="*/ 33 w 3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3" h="41">
                  <a:moveTo>
                    <a:pt x="32" y="40"/>
                  </a:moveTo>
                  <a:lnTo>
                    <a:pt x="8" y="40"/>
                  </a:lnTo>
                  <a:lnTo>
                    <a:pt x="8" y="24"/>
                  </a:lnTo>
                  <a:lnTo>
                    <a:pt x="0" y="0"/>
                  </a:lnTo>
                  <a:lnTo>
                    <a:pt x="24" y="8"/>
                  </a:lnTo>
                  <a:lnTo>
                    <a:pt x="32" y="40"/>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94" name="Freeform 11"/>
            <p:cNvSpPr/>
            <p:nvPr/>
          </p:nvSpPr>
          <p:spPr bwMode="gray">
            <a:xfrm>
              <a:off x="5072054" y="3129313"/>
              <a:ext cx="730020" cy="494449"/>
            </a:xfrm>
            <a:custGeom>
              <a:avLst/>
              <a:gdLst>
                <a:gd name="T0" fmla="*/ 384 w 433"/>
                <a:gd name="T1" fmla="*/ 13 h 289"/>
                <a:gd name="T2" fmla="*/ 343 w 433"/>
                <a:gd name="T3" fmla="*/ 41 h 289"/>
                <a:gd name="T4" fmla="*/ 243 w 433"/>
                <a:gd name="T5" fmla="*/ 54 h 289"/>
                <a:gd name="T6" fmla="*/ 141 w 433"/>
                <a:gd name="T7" fmla="*/ 122 h 289"/>
                <a:gd name="T8" fmla="*/ 41 w 433"/>
                <a:gd name="T9" fmla="*/ 215 h 289"/>
                <a:gd name="T10" fmla="*/ 41 w 433"/>
                <a:gd name="T11" fmla="*/ 271 h 289"/>
                <a:gd name="T12" fmla="*/ 83 w 433"/>
                <a:gd name="T13" fmla="*/ 311 h 289"/>
                <a:gd name="T14" fmla="*/ 122 w 433"/>
                <a:gd name="T15" fmla="*/ 298 h 289"/>
                <a:gd name="T16" fmla="*/ 162 w 433"/>
                <a:gd name="T17" fmla="*/ 298 h 289"/>
                <a:gd name="T18" fmla="*/ 20 w 433"/>
                <a:gd name="T19" fmla="*/ 380 h 289"/>
                <a:gd name="T20" fmla="*/ 0 w 433"/>
                <a:gd name="T21" fmla="*/ 419 h 289"/>
                <a:gd name="T22" fmla="*/ 41 w 433"/>
                <a:gd name="T23" fmla="*/ 432 h 289"/>
                <a:gd name="T24" fmla="*/ 122 w 433"/>
                <a:gd name="T25" fmla="*/ 486 h 289"/>
                <a:gd name="T26" fmla="*/ 202 w 433"/>
                <a:gd name="T27" fmla="*/ 486 h 289"/>
                <a:gd name="T28" fmla="*/ 243 w 433"/>
                <a:gd name="T29" fmla="*/ 459 h 289"/>
                <a:gd name="T30" fmla="*/ 243 w 433"/>
                <a:gd name="T31" fmla="*/ 432 h 289"/>
                <a:gd name="T32" fmla="*/ 283 w 433"/>
                <a:gd name="T33" fmla="*/ 445 h 289"/>
                <a:gd name="T34" fmla="*/ 301 w 433"/>
                <a:gd name="T35" fmla="*/ 459 h 289"/>
                <a:gd name="T36" fmla="*/ 384 w 433"/>
                <a:gd name="T37" fmla="*/ 486 h 289"/>
                <a:gd name="T38" fmla="*/ 422 w 433"/>
                <a:gd name="T39" fmla="*/ 459 h 289"/>
                <a:gd name="T40" fmla="*/ 484 w 433"/>
                <a:gd name="T41" fmla="*/ 459 h 289"/>
                <a:gd name="T42" fmla="*/ 484 w 433"/>
                <a:gd name="T43" fmla="*/ 486 h 289"/>
                <a:gd name="T44" fmla="*/ 525 w 433"/>
                <a:gd name="T45" fmla="*/ 472 h 289"/>
                <a:gd name="T46" fmla="*/ 606 w 433"/>
                <a:gd name="T47" fmla="*/ 393 h 289"/>
                <a:gd name="T48" fmla="*/ 646 w 433"/>
                <a:gd name="T49" fmla="*/ 393 h 289"/>
                <a:gd name="T50" fmla="*/ 746 w 433"/>
                <a:gd name="T51" fmla="*/ 285 h 289"/>
                <a:gd name="T52" fmla="*/ 746 w 433"/>
                <a:gd name="T53" fmla="*/ 244 h 289"/>
                <a:gd name="T54" fmla="*/ 766 w 433"/>
                <a:gd name="T55" fmla="*/ 231 h 289"/>
                <a:gd name="T56" fmla="*/ 786 w 433"/>
                <a:gd name="T57" fmla="*/ 258 h 289"/>
                <a:gd name="T58" fmla="*/ 868 w 433"/>
                <a:gd name="T59" fmla="*/ 163 h 289"/>
                <a:gd name="T60" fmla="*/ 948 w 433"/>
                <a:gd name="T61" fmla="*/ 136 h 289"/>
                <a:gd name="T62" fmla="*/ 948 w 433"/>
                <a:gd name="T63" fmla="*/ 149 h 289"/>
                <a:gd name="T64" fmla="*/ 1010 w 433"/>
                <a:gd name="T65" fmla="*/ 109 h 289"/>
                <a:gd name="T66" fmla="*/ 1052 w 433"/>
                <a:gd name="T67" fmla="*/ 122 h 289"/>
                <a:gd name="T68" fmla="*/ 1090 w 433"/>
                <a:gd name="T69" fmla="*/ 41 h 289"/>
                <a:gd name="T70" fmla="*/ 1070 w 433"/>
                <a:gd name="T71" fmla="*/ 27 h 289"/>
                <a:gd name="T72" fmla="*/ 1010 w 433"/>
                <a:gd name="T73" fmla="*/ 27 h 289"/>
                <a:gd name="T74" fmla="*/ 969 w 433"/>
                <a:gd name="T75" fmla="*/ 41 h 289"/>
                <a:gd name="T76" fmla="*/ 868 w 433"/>
                <a:gd name="T77" fmla="*/ 41 h 289"/>
                <a:gd name="T78" fmla="*/ 828 w 433"/>
                <a:gd name="T79" fmla="*/ 0 h 289"/>
                <a:gd name="T80" fmla="*/ 685 w 433"/>
                <a:gd name="T81" fmla="*/ 67 h 289"/>
                <a:gd name="T82" fmla="*/ 668 w 433"/>
                <a:gd name="T83" fmla="*/ 109 h 289"/>
                <a:gd name="T84" fmla="*/ 626 w 433"/>
                <a:gd name="T85" fmla="*/ 109 h 289"/>
                <a:gd name="T86" fmla="*/ 505 w 433"/>
                <a:gd name="T87" fmla="*/ 109 h 289"/>
                <a:gd name="T88" fmla="*/ 505 w 433"/>
                <a:gd name="T89" fmla="*/ 81 h 289"/>
                <a:gd name="T90" fmla="*/ 546 w 433"/>
                <a:gd name="T91" fmla="*/ 54 h 289"/>
                <a:gd name="T92" fmla="*/ 505 w 433"/>
                <a:gd name="T93" fmla="*/ 0 h 289"/>
                <a:gd name="T94" fmla="*/ 444 w 433"/>
                <a:gd name="T95" fmla="*/ 0 h 289"/>
                <a:gd name="T96" fmla="*/ 422 w 433"/>
                <a:gd name="T97" fmla="*/ 0 h 289"/>
                <a:gd name="T98" fmla="*/ 404 w 433"/>
                <a:gd name="T99" fmla="*/ 27 h 289"/>
                <a:gd name="T100" fmla="*/ 384 w 433"/>
                <a:gd name="T101" fmla="*/ 13 h 28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33"/>
                <a:gd name="T154" fmla="*/ 0 h 289"/>
                <a:gd name="T155" fmla="*/ 433 w 433"/>
                <a:gd name="T156" fmla="*/ 289 h 28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33" h="289">
                  <a:moveTo>
                    <a:pt x="152" y="8"/>
                  </a:moveTo>
                  <a:lnTo>
                    <a:pt x="136" y="24"/>
                  </a:lnTo>
                  <a:lnTo>
                    <a:pt x="96" y="32"/>
                  </a:lnTo>
                  <a:lnTo>
                    <a:pt x="56" y="72"/>
                  </a:lnTo>
                  <a:lnTo>
                    <a:pt x="16" y="128"/>
                  </a:lnTo>
                  <a:lnTo>
                    <a:pt x="16" y="160"/>
                  </a:lnTo>
                  <a:lnTo>
                    <a:pt x="32" y="184"/>
                  </a:lnTo>
                  <a:lnTo>
                    <a:pt x="48" y="176"/>
                  </a:lnTo>
                  <a:lnTo>
                    <a:pt x="64" y="176"/>
                  </a:lnTo>
                  <a:lnTo>
                    <a:pt x="8" y="224"/>
                  </a:lnTo>
                  <a:lnTo>
                    <a:pt x="0" y="248"/>
                  </a:lnTo>
                  <a:lnTo>
                    <a:pt x="16" y="256"/>
                  </a:lnTo>
                  <a:lnTo>
                    <a:pt x="48" y="288"/>
                  </a:lnTo>
                  <a:lnTo>
                    <a:pt x="80" y="288"/>
                  </a:lnTo>
                  <a:lnTo>
                    <a:pt x="96" y="272"/>
                  </a:lnTo>
                  <a:lnTo>
                    <a:pt x="96" y="256"/>
                  </a:lnTo>
                  <a:lnTo>
                    <a:pt x="112" y="264"/>
                  </a:lnTo>
                  <a:lnTo>
                    <a:pt x="120" y="272"/>
                  </a:lnTo>
                  <a:lnTo>
                    <a:pt x="152" y="288"/>
                  </a:lnTo>
                  <a:lnTo>
                    <a:pt x="168" y="272"/>
                  </a:lnTo>
                  <a:lnTo>
                    <a:pt x="192" y="272"/>
                  </a:lnTo>
                  <a:lnTo>
                    <a:pt x="192" y="288"/>
                  </a:lnTo>
                  <a:lnTo>
                    <a:pt x="208" y="280"/>
                  </a:lnTo>
                  <a:lnTo>
                    <a:pt x="240" y="232"/>
                  </a:lnTo>
                  <a:lnTo>
                    <a:pt x="256" y="232"/>
                  </a:lnTo>
                  <a:lnTo>
                    <a:pt x="296" y="168"/>
                  </a:lnTo>
                  <a:lnTo>
                    <a:pt x="296" y="144"/>
                  </a:lnTo>
                  <a:lnTo>
                    <a:pt x="304" y="136"/>
                  </a:lnTo>
                  <a:lnTo>
                    <a:pt x="312" y="152"/>
                  </a:lnTo>
                  <a:lnTo>
                    <a:pt x="344" y="96"/>
                  </a:lnTo>
                  <a:lnTo>
                    <a:pt x="376" y="80"/>
                  </a:lnTo>
                  <a:lnTo>
                    <a:pt x="376" y="88"/>
                  </a:lnTo>
                  <a:lnTo>
                    <a:pt x="400" y="64"/>
                  </a:lnTo>
                  <a:lnTo>
                    <a:pt x="416" y="72"/>
                  </a:lnTo>
                  <a:lnTo>
                    <a:pt x="432" y="24"/>
                  </a:lnTo>
                  <a:lnTo>
                    <a:pt x="424" y="16"/>
                  </a:lnTo>
                  <a:lnTo>
                    <a:pt x="400" y="16"/>
                  </a:lnTo>
                  <a:lnTo>
                    <a:pt x="384" y="24"/>
                  </a:lnTo>
                  <a:lnTo>
                    <a:pt x="344" y="24"/>
                  </a:lnTo>
                  <a:lnTo>
                    <a:pt x="328" y="0"/>
                  </a:lnTo>
                  <a:lnTo>
                    <a:pt x="272" y="40"/>
                  </a:lnTo>
                  <a:lnTo>
                    <a:pt x="264" y="64"/>
                  </a:lnTo>
                  <a:lnTo>
                    <a:pt x="248" y="64"/>
                  </a:lnTo>
                  <a:lnTo>
                    <a:pt x="200" y="64"/>
                  </a:lnTo>
                  <a:lnTo>
                    <a:pt x="200" y="48"/>
                  </a:lnTo>
                  <a:lnTo>
                    <a:pt x="216" y="32"/>
                  </a:lnTo>
                  <a:lnTo>
                    <a:pt x="200" y="0"/>
                  </a:lnTo>
                  <a:lnTo>
                    <a:pt x="176" y="0"/>
                  </a:lnTo>
                  <a:lnTo>
                    <a:pt x="168" y="0"/>
                  </a:lnTo>
                  <a:lnTo>
                    <a:pt x="160" y="16"/>
                  </a:lnTo>
                  <a:lnTo>
                    <a:pt x="152" y="8"/>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95" name="Freeform 12"/>
            <p:cNvSpPr/>
            <p:nvPr/>
          </p:nvSpPr>
          <p:spPr bwMode="gray">
            <a:xfrm>
              <a:off x="5221981" y="3525180"/>
              <a:ext cx="605314" cy="546820"/>
            </a:xfrm>
            <a:custGeom>
              <a:avLst/>
              <a:gdLst>
                <a:gd name="T0" fmla="*/ 413 w 361"/>
                <a:gd name="T1" fmla="*/ 0 h 321"/>
                <a:gd name="T2" fmla="*/ 373 w 361"/>
                <a:gd name="T3" fmla="*/ 0 h 321"/>
                <a:gd name="T4" fmla="*/ 296 w 361"/>
                <a:gd name="T5" fmla="*/ 80 h 321"/>
                <a:gd name="T6" fmla="*/ 236 w 361"/>
                <a:gd name="T7" fmla="*/ 93 h 321"/>
                <a:gd name="T8" fmla="*/ 236 w 361"/>
                <a:gd name="T9" fmla="*/ 66 h 321"/>
                <a:gd name="T10" fmla="*/ 197 w 361"/>
                <a:gd name="T11" fmla="*/ 66 h 321"/>
                <a:gd name="T12" fmla="*/ 158 w 361"/>
                <a:gd name="T13" fmla="*/ 93 h 321"/>
                <a:gd name="T14" fmla="*/ 78 w 361"/>
                <a:gd name="T15" fmla="*/ 66 h 321"/>
                <a:gd name="T16" fmla="*/ 60 w 361"/>
                <a:gd name="T17" fmla="*/ 53 h 321"/>
                <a:gd name="T18" fmla="*/ 20 w 361"/>
                <a:gd name="T19" fmla="*/ 40 h 321"/>
                <a:gd name="T20" fmla="*/ 20 w 361"/>
                <a:gd name="T21" fmla="*/ 66 h 321"/>
                <a:gd name="T22" fmla="*/ 0 w 361"/>
                <a:gd name="T23" fmla="*/ 80 h 321"/>
                <a:gd name="T24" fmla="*/ 78 w 361"/>
                <a:gd name="T25" fmla="*/ 93 h 321"/>
                <a:gd name="T26" fmla="*/ 97 w 361"/>
                <a:gd name="T27" fmla="*/ 130 h 321"/>
                <a:gd name="T28" fmla="*/ 138 w 361"/>
                <a:gd name="T29" fmla="*/ 130 h 321"/>
                <a:gd name="T30" fmla="*/ 197 w 361"/>
                <a:gd name="T31" fmla="*/ 186 h 321"/>
                <a:gd name="T32" fmla="*/ 254 w 361"/>
                <a:gd name="T33" fmla="*/ 171 h 321"/>
                <a:gd name="T34" fmla="*/ 254 w 361"/>
                <a:gd name="T35" fmla="*/ 239 h 321"/>
                <a:gd name="T36" fmla="*/ 334 w 361"/>
                <a:gd name="T37" fmla="*/ 304 h 321"/>
                <a:gd name="T38" fmla="*/ 373 w 361"/>
                <a:gd name="T39" fmla="*/ 304 h 321"/>
                <a:gd name="T40" fmla="*/ 393 w 361"/>
                <a:gd name="T41" fmla="*/ 279 h 321"/>
                <a:gd name="T42" fmla="*/ 451 w 361"/>
                <a:gd name="T43" fmla="*/ 316 h 321"/>
                <a:gd name="T44" fmla="*/ 413 w 361"/>
                <a:gd name="T45" fmla="*/ 344 h 321"/>
                <a:gd name="T46" fmla="*/ 393 w 361"/>
                <a:gd name="T47" fmla="*/ 331 h 321"/>
                <a:gd name="T48" fmla="*/ 354 w 361"/>
                <a:gd name="T49" fmla="*/ 316 h 321"/>
                <a:gd name="T50" fmla="*/ 354 w 361"/>
                <a:gd name="T51" fmla="*/ 370 h 321"/>
                <a:gd name="T52" fmla="*/ 334 w 361"/>
                <a:gd name="T53" fmla="*/ 396 h 321"/>
                <a:gd name="T54" fmla="*/ 393 w 361"/>
                <a:gd name="T55" fmla="*/ 450 h 321"/>
                <a:gd name="T56" fmla="*/ 393 w 361"/>
                <a:gd name="T57" fmla="*/ 489 h 321"/>
                <a:gd name="T58" fmla="*/ 489 w 361"/>
                <a:gd name="T59" fmla="*/ 489 h 321"/>
                <a:gd name="T60" fmla="*/ 530 w 361"/>
                <a:gd name="T61" fmla="*/ 516 h 321"/>
                <a:gd name="T62" fmla="*/ 588 w 361"/>
                <a:gd name="T63" fmla="*/ 503 h 321"/>
                <a:gd name="T64" fmla="*/ 668 w 361"/>
                <a:gd name="T65" fmla="*/ 529 h 321"/>
                <a:gd name="T66" fmla="*/ 726 w 361"/>
                <a:gd name="T67" fmla="*/ 489 h 321"/>
                <a:gd name="T68" fmla="*/ 785 w 361"/>
                <a:gd name="T69" fmla="*/ 424 h 321"/>
                <a:gd name="T70" fmla="*/ 707 w 361"/>
                <a:gd name="T71" fmla="*/ 396 h 321"/>
                <a:gd name="T72" fmla="*/ 785 w 361"/>
                <a:gd name="T73" fmla="*/ 384 h 321"/>
                <a:gd name="T74" fmla="*/ 805 w 361"/>
                <a:gd name="T75" fmla="*/ 396 h 321"/>
                <a:gd name="T76" fmla="*/ 883 w 361"/>
                <a:gd name="T77" fmla="*/ 384 h 321"/>
                <a:gd name="T78" fmla="*/ 883 w 361"/>
                <a:gd name="T79" fmla="*/ 370 h 321"/>
                <a:gd name="T80" fmla="*/ 785 w 361"/>
                <a:gd name="T81" fmla="*/ 331 h 321"/>
                <a:gd name="T82" fmla="*/ 785 w 361"/>
                <a:gd name="T83" fmla="*/ 304 h 321"/>
                <a:gd name="T84" fmla="*/ 748 w 361"/>
                <a:gd name="T85" fmla="*/ 292 h 321"/>
                <a:gd name="T86" fmla="*/ 707 w 361"/>
                <a:gd name="T87" fmla="*/ 279 h 321"/>
                <a:gd name="T88" fmla="*/ 668 w 361"/>
                <a:gd name="T89" fmla="*/ 212 h 321"/>
                <a:gd name="T90" fmla="*/ 570 w 361"/>
                <a:gd name="T91" fmla="*/ 106 h 321"/>
                <a:gd name="T92" fmla="*/ 570 w 361"/>
                <a:gd name="T93" fmla="*/ 66 h 321"/>
                <a:gd name="T94" fmla="*/ 471 w 361"/>
                <a:gd name="T95" fmla="*/ 53 h 321"/>
                <a:gd name="T96" fmla="*/ 432 w 361"/>
                <a:gd name="T97" fmla="*/ 40 h 321"/>
                <a:gd name="T98" fmla="*/ 413 w 361"/>
                <a:gd name="T99" fmla="*/ 0 h 32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1"/>
                <a:gd name="T151" fmla="*/ 0 h 321"/>
                <a:gd name="T152" fmla="*/ 361 w 361"/>
                <a:gd name="T153" fmla="*/ 321 h 32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1" h="321">
                  <a:moveTo>
                    <a:pt x="168" y="0"/>
                  </a:moveTo>
                  <a:lnTo>
                    <a:pt x="152" y="0"/>
                  </a:lnTo>
                  <a:lnTo>
                    <a:pt x="120" y="48"/>
                  </a:lnTo>
                  <a:lnTo>
                    <a:pt x="96" y="56"/>
                  </a:lnTo>
                  <a:lnTo>
                    <a:pt x="96" y="40"/>
                  </a:lnTo>
                  <a:lnTo>
                    <a:pt x="80" y="40"/>
                  </a:lnTo>
                  <a:lnTo>
                    <a:pt x="64" y="56"/>
                  </a:lnTo>
                  <a:lnTo>
                    <a:pt x="32" y="40"/>
                  </a:lnTo>
                  <a:lnTo>
                    <a:pt x="24" y="32"/>
                  </a:lnTo>
                  <a:lnTo>
                    <a:pt x="8" y="24"/>
                  </a:lnTo>
                  <a:lnTo>
                    <a:pt x="8" y="40"/>
                  </a:lnTo>
                  <a:lnTo>
                    <a:pt x="0" y="48"/>
                  </a:lnTo>
                  <a:lnTo>
                    <a:pt x="32" y="56"/>
                  </a:lnTo>
                  <a:lnTo>
                    <a:pt x="40" y="80"/>
                  </a:lnTo>
                  <a:lnTo>
                    <a:pt x="56" y="80"/>
                  </a:lnTo>
                  <a:lnTo>
                    <a:pt x="80" y="112"/>
                  </a:lnTo>
                  <a:lnTo>
                    <a:pt x="104" y="104"/>
                  </a:lnTo>
                  <a:lnTo>
                    <a:pt x="104" y="144"/>
                  </a:lnTo>
                  <a:lnTo>
                    <a:pt x="136" y="184"/>
                  </a:lnTo>
                  <a:lnTo>
                    <a:pt x="152" y="184"/>
                  </a:lnTo>
                  <a:lnTo>
                    <a:pt x="160" y="168"/>
                  </a:lnTo>
                  <a:lnTo>
                    <a:pt x="184" y="192"/>
                  </a:lnTo>
                  <a:lnTo>
                    <a:pt x="168" y="208"/>
                  </a:lnTo>
                  <a:lnTo>
                    <a:pt x="160" y="200"/>
                  </a:lnTo>
                  <a:lnTo>
                    <a:pt x="144" y="192"/>
                  </a:lnTo>
                  <a:lnTo>
                    <a:pt x="144" y="224"/>
                  </a:lnTo>
                  <a:lnTo>
                    <a:pt x="136" y="240"/>
                  </a:lnTo>
                  <a:lnTo>
                    <a:pt x="160" y="272"/>
                  </a:lnTo>
                  <a:lnTo>
                    <a:pt x="160" y="296"/>
                  </a:lnTo>
                  <a:lnTo>
                    <a:pt x="200" y="296"/>
                  </a:lnTo>
                  <a:lnTo>
                    <a:pt x="216" y="312"/>
                  </a:lnTo>
                  <a:lnTo>
                    <a:pt x="240" y="304"/>
                  </a:lnTo>
                  <a:lnTo>
                    <a:pt x="272" y="320"/>
                  </a:lnTo>
                  <a:lnTo>
                    <a:pt x="296" y="296"/>
                  </a:lnTo>
                  <a:lnTo>
                    <a:pt x="320" y="256"/>
                  </a:lnTo>
                  <a:lnTo>
                    <a:pt x="288" y="240"/>
                  </a:lnTo>
                  <a:lnTo>
                    <a:pt x="320" y="232"/>
                  </a:lnTo>
                  <a:lnTo>
                    <a:pt x="328" y="240"/>
                  </a:lnTo>
                  <a:lnTo>
                    <a:pt x="360" y="232"/>
                  </a:lnTo>
                  <a:lnTo>
                    <a:pt x="360" y="224"/>
                  </a:lnTo>
                  <a:lnTo>
                    <a:pt x="320" y="200"/>
                  </a:lnTo>
                  <a:lnTo>
                    <a:pt x="320" y="184"/>
                  </a:lnTo>
                  <a:lnTo>
                    <a:pt x="304" y="176"/>
                  </a:lnTo>
                  <a:lnTo>
                    <a:pt x="288" y="168"/>
                  </a:lnTo>
                  <a:lnTo>
                    <a:pt x="272" y="128"/>
                  </a:lnTo>
                  <a:lnTo>
                    <a:pt x="232" y="64"/>
                  </a:lnTo>
                  <a:lnTo>
                    <a:pt x="232" y="40"/>
                  </a:lnTo>
                  <a:lnTo>
                    <a:pt x="192" y="32"/>
                  </a:lnTo>
                  <a:lnTo>
                    <a:pt x="176" y="24"/>
                  </a:lnTo>
                  <a:lnTo>
                    <a:pt x="168" y="0"/>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96" name="Freeform 13"/>
            <p:cNvSpPr/>
            <p:nvPr/>
          </p:nvSpPr>
          <p:spPr bwMode="invGray">
            <a:xfrm>
              <a:off x="5719403" y="3962637"/>
              <a:ext cx="107892" cy="93961"/>
            </a:xfrm>
            <a:custGeom>
              <a:avLst/>
              <a:gdLst>
                <a:gd name="T0" fmla="*/ 54 w 65"/>
                <a:gd name="T1" fmla="*/ 0 h 57"/>
                <a:gd name="T2" fmla="*/ 0 w 65"/>
                <a:gd name="T3" fmla="*/ 56 h 57"/>
                <a:gd name="T4" fmla="*/ 54 w 65"/>
                <a:gd name="T5" fmla="*/ 78 h 57"/>
                <a:gd name="T6" fmla="*/ 150 w 65"/>
                <a:gd name="T7" fmla="*/ 56 h 57"/>
                <a:gd name="T8" fmla="*/ 150 w 65"/>
                <a:gd name="T9" fmla="*/ 34 h 57"/>
                <a:gd name="T10" fmla="*/ 54 w 65"/>
                <a:gd name="T11" fmla="*/ 0 h 57"/>
                <a:gd name="T12" fmla="*/ 0 60000 65536"/>
                <a:gd name="T13" fmla="*/ 0 60000 65536"/>
                <a:gd name="T14" fmla="*/ 0 60000 65536"/>
                <a:gd name="T15" fmla="*/ 0 60000 65536"/>
                <a:gd name="T16" fmla="*/ 0 60000 65536"/>
                <a:gd name="T17" fmla="*/ 0 60000 65536"/>
                <a:gd name="T18" fmla="*/ 0 w 65"/>
                <a:gd name="T19" fmla="*/ 0 h 57"/>
                <a:gd name="T20" fmla="*/ 65 w 65"/>
                <a:gd name="T21" fmla="*/ 57 h 57"/>
              </a:gdLst>
              <a:ahLst/>
              <a:cxnLst>
                <a:cxn ang="T12">
                  <a:pos x="T0" y="T1"/>
                </a:cxn>
                <a:cxn ang="T13">
                  <a:pos x="T2" y="T3"/>
                </a:cxn>
                <a:cxn ang="T14">
                  <a:pos x="T4" y="T5"/>
                </a:cxn>
                <a:cxn ang="T15">
                  <a:pos x="T6" y="T7"/>
                </a:cxn>
                <a:cxn ang="T16">
                  <a:pos x="T8" y="T9"/>
                </a:cxn>
                <a:cxn ang="T17">
                  <a:pos x="T10" y="T11"/>
                </a:cxn>
              </a:cxnLst>
              <a:rect l="T18" t="T19" r="T20" b="T21"/>
              <a:pathLst>
                <a:path w="65" h="57">
                  <a:moveTo>
                    <a:pt x="24" y="0"/>
                  </a:moveTo>
                  <a:lnTo>
                    <a:pt x="0" y="40"/>
                  </a:lnTo>
                  <a:lnTo>
                    <a:pt x="24" y="56"/>
                  </a:lnTo>
                  <a:lnTo>
                    <a:pt x="64" y="40"/>
                  </a:lnTo>
                  <a:lnTo>
                    <a:pt x="64" y="24"/>
                  </a:lnTo>
                  <a:lnTo>
                    <a:pt x="24" y="0"/>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97" name="Freeform 14"/>
            <p:cNvSpPr/>
            <p:nvPr/>
          </p:nvSpPr>
          <p:spPr bwMode="gray">
            <a:xfrm>
              <a:off x="5450375" y="4028871"/>
              <a:ext cx="403543" cy="506772"/>
            </a:xfrm>
            <a:custGeom>
              <a:avLst/>
              <a:gdLst>
                <a:gd name="T0" fmla="*/ 448 w 241"/>
                <a:gd name="T1" fmla="*/ 27 h 297"/>
                <a:gd name="T2" fmla="*/ 388 w 241"/>
                <a:gd name="T3" fmla="*/ 0 h 297"/>
                <a:gd name="T4" fmla="*/ 332 w 241"/>
                <a:gd name="T5" fmla="*/ 41 h 297"/>
                <a:gd name="T6" fmla="*/ 253 w 241"/>
                <a:gd name="T7" fmla="*/ 13 h 297"/>
                <a:gd name="T8" fmla="*/ 196 w 241"/>
                <a:gd name="T9" fmla="*/ 27 h 297"/>
                <a:gd name="T10" fmla="*/ 176 w 241"/>
                <a:gd name="T11" fmla="*/ 53 h 297"/>
                <a:gd name="T12" fmla="*/ 155 w 241"/>
                <a:gd name="T13" fmla="*/ 80 h 297"/>
                <a:gd name="T14" fmla="*/ 176 w 241"/>
                <a:gd name="T15" fmla="*/ 122 h 297"/>
                <a:gd name="T16" fmla="*/ 137 w 241"/>
                <a:gd name="T17" fmla="*/ 122 h 297"/>
                <a:gd name="T18" fmla="*/ 116 w 241"/>
                <a:gd name="T19" fmla="*/ 107 h 297"/>
                <a:gd name="T20" fmla="*/ 97 w 241"/>
                <a:gd name="T21" fmla="*/ 107 h 297"/>
                <a:gd name="T22" fmla="*/ 97 w 241"/>
                <a:gd name="T23" fmla="*/ 135 h 297"/>
                <a:gd name="T24" fmla="*/ 97 w 241"/>
                <a:gd name="T25" fmla="*/ 160 h 297"/>
                <a:gd name="T26" fmla="*/ 97 w 241"/>
                <a:gd name="T27" fmla="*/ 160 h 297"/>
                <a:gd name="T28" fmla="*/ 97 w 241"/>
                <a:gd name="T29" fmla="*/ 186 h 297"/>
                <a:gd name="T30" fmla="*/ 20 w 241"/>
                <a:gd name="T31" fmla="*/ 227 h 297"/>
                <a:gd name="T32" fmla="*/ 0 w 241"/>
                <a:gd name="T33" fmla="*/ 240 h 297"/>
                <a:gd name="T34" fmla="*/ 0 w 241"/>
                <a:gd name="T35" fmla="*/ 294 h 297"/>
                <a:gd name="T36" fmla="*/ 60 w 241"/>
                <a:gd name="T37" fmla="*/ 320 h 297"/>
                <a:gd name="T38" fmla="*/ 60 w 241"/>
                <a:gd name="T39" fmla="*/ 388 h 297"/>
                <a:gd name="T40" fmla="*/ 116 w 241"/>
                <a:gd name="T41" fmla="*/ 388 h 297"/>
                <a:gd name="T42" fmla="*/ 116 w 241"/>
                <a:gd name="T43" fmla="*/ 414 h 297"/>
                <a:gd name="T44" fmla="*/ 137 w 241"/>
                <a:gd name="T45" fmla="*/ 440 h 297"/>
                <a:gd name="T46" fmla="*/ 155 w 241"/>
                <a:gd name="T47" fmla="*/ 480 h 297"/>
                <a:gd name="T48" fmla="*/ 213 w 241"/>
                <a:gd name="T49" fmla="*/ 480 h 297"/>
                <a:gd name="T50" fmla="*/ 253 w 241"/>
                <a:gd name="T51" fmla="*/ 440 h 297"/>
                <a:gd name="T52" fmla="*/ 272 w 241"/>
                <a:gd name="T53" fmla="*/ 440 h 297"/>
                <a:gd name="T54" fmla="*/ 272 w 241"/>
                <a:gd name="T55" fmla="*/ 466 h 297"/>
                <a:gd name="T56" fmla="*/ 292 w 241"/>
                <a:gd name="T57" fmla="*/ 480 h 297"/>
                <a:gd name="T58" fmla="*/ 332 w 241"/>
                <a:gd name="T59" fmla="*/ 480 h 297"/>
                <a:gd name="T60" fmla="*/ 332 w 241"/>
                <a:gd name="T61" fmla="*/ 466 h 297"/>
                <a:gd name="T62" fmla="*/ 370 w 241"/>
                <a:gd name="T63" fmla="*/ 466 h 297"/>
                <a:gd name="T64" fmla="*/ 370 w 241"/>
                <a:gd name="T65" fmla="*/ 480 h 297"/>
                <a:gd name="T66" fmla="*/ 388 w 241"/>
                <a:gd name="T67" fmla="*/ 493 h 297"/>
                <a:gd name="T68" fmla="*/ 429 w 241"/>
                <a:gd name="T69" fmla="*/ 480 h 297"/>
                <a:gd name="T70" fmla="*/ 448 w 241"/>
                <a:gd name="T71" fmla="*/ 429 h 297"/>
                <a:gd name="T72" fmla="*/ 448 w 241"/>
                <a:gd name="T73" fmla="*/ 374 h 297"/>
                <a:gd name="T74" fmla="*/ 489 w 241"/>
                <a:gd name="T75" fmla="*/ 374 h 297"/>
                <a:gd name="T76" fmla="*/ 489 w 241"/>
                <a:gd name="T77" fmla="*/ 361 h 297"/>
                <a:gd name="T78" fmla="*/ 489 w 241"/>
                <a:gd name="T79" fmla="*/ 335 h 297"/>
                <a:gd name="T80" fmla="*/ 526 w 241"/>
                <a:gd name="T81" fmla="*/ 361 h 297"/>
                <a:gd name="T82" fmla="*/ 565 w 241"/>
                <a:gd name="T83" fmla="*/ 320 h 297"/>
                <a:gd name="T84" fmla="*/ 526 w 241"/>
                <a:gd name="T85" fmla="*/ 294 h 297"/>
                <a:gd name="T86" fmla="*/ 526 w 241"/>
                <a:gd name="T87" fmla="*/ 280 h 297"/>
                <a:gd name="T88" fmla="*/ 565 w 241"/>
                <a:gd name="T89" fmla="*/ 266 h 297"/>
                <a:gd name="T90" fmla="*/ 545 w 241"/>
                <a:gd name="T91" fmla="*/ 227 h 297"/>
                <a:gd name="T92" fmla="*/ 526 w 241"/>
                <a:gd name="T93" fmla="*/ 214 h 297"/>
                <a:gd name="T94" fmla="*/ 586 w 241"/>
                <a:gd name="T95" fmla="*/ 227 h 297"/>
                <a:gd name="T96" fmla="*/ 586 w 241"/>
                <a:gd name="T97" fmla="*/ 173 h 297"/>
                <a:gd name="T98" fmla="*/ 526 w 241"/>
                <a:gd name="T99" fmla="*/ 201 h 297"/>
                <a:gd name="T100" fmla="*/ 586 w 241"/>
                <a:gd name="T101" fmla="*/ 135 h 297"/>
                <a:gd name="T102" fmla="*/ 489 w 241"/>
                <a:gd name="T103" fmla="*/ 93 h 297"/>
                <a:gd name="T104" fmla="*/ 429 w 241"/>
                <a:gd name="T105" fmla="*/ 93 h 297"/>
                <a:gd name="T106" fmla="*/ 388 w 241"/>
                <a:gd name="T107" fmla="*/ 122 h 297"/>
                <a:gd name="T108" fmla="*/ 370 w 241"/>
                <a:gd name="T109" fmla="*/ 80 h 297"/>
                <a:gd name="T110" fmla="*/ 388 w 241"/>
                <a:gd name="T111" fmla="*/ 66 h 297"/>
                <a:gd name="T112" fmla="*/ 448 w 241"/>
                <a:gd name="T113" fmla="*/ 27 h 29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41"/>
                <a:gd name="T172" fmla="*/ 0 h 297"/>
                <a:gd name="T173" fmla="*/ 241 w 241"/>
                <a:gd name="T174" fmla="*/ 297 h 29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41" h="297">
                  <a:moveTo>
                    <a:pt x="184" y="16"/>
                  </a:moveTo>
                  <a:lnTo>
                    <a:pt x="160" y="0"/>
                  </a:lnTo>
                  <a:lnTo>
                    <a:pt x="136" y="24"/>
                  </a:lnTo>
                  <a:lnTo>
                    <a:pt x="104" y="8"/>
                  </a:lnTo>
                  <a:lnTo>
                    <a:pt x="80" y="16"/>
                  </a:lnTo>
                  <a:lnTo>
                    <a:pt x="72" y="32"/>
                  </a:lnTo>
                  <a:lnTo>
                    <a:pt x="64" y="48"/>
                  </a:lnTo>
                  <a:lnTo>
                    <a:pt x="72" y="72"/>
                  </a:lnTo>
                  <a:lnTo>
                    <a:pt x="56" y="72"/>
                  </a:lnTo>
                  <a:lnTo>
                    <a:pt x="48" y="64"/>
                  </a:lnTo>
                  <a:lnTo>
                    <a:pt x="40" y="64"/>
                  </a:lnTo>
                  <a:lnTo>
                    <a:pt x="40" y="80"/>
                  </a:lnTo>
                  <a:lnTo>
                    <a:pt x="40" y="96"/>
                  </a:lnTo>
                  <a:lnTo>
                    <a:pt x="40" y="112"/>
                  </a:lnTo>
                  <a:lnTo>
                    <a:pt x="8" y="136"/>
                  </a:lnTo>
                  <a:lnTo>
                    <a:pt x="0" y="144"/>
                  </a:lnTo>
                  <a:lnTo>
                    <a:pt x="0" y="176"/>
                  </a:lnTo>
                  <a:lnTo>
                    <a:pt x="24" y="192"/>
                  </a:lnTo>
                  <a:lnTo>
                    <a:pt x="24" y="232"/>
                  </a:lnTo>
                  <a:lnTo>
                    <a:pt x="48" y="232"/>
                  </a:lnTo>
                  <a:lnTo>
                    <a:pt x="48" y="248"/>
                  </a:lnTo>
                  <a:lnTo>
                    <a:pt x="56" y="264"/>
                  </a:lnTo>
                  <a:lnTo>
                    <a:pt x="64" y="288"/>
                  </a:lnTo>
                  <a:lnTo>
                    <a:pt x="88" y="288"/>
                  </a:lnTo>
                  <a:lnTo>
                    <a:pt x="104" y="264"/>
                  </a:lnTo>
                  <a:lnTo>
                    <a:pt x="112" y="264"/>
                  </a:lnTo>
                  <a:lnTo>
                    <a:pt x="112" y="280"/>
                  </a:lnTo>
                  <a:lnTo>
                    <a:pt x="120" y="288"/>
                  </a:lnTo>
                  <a:lnTo>
                    <a:pt x="136" y="288"/>
                  </a:lnTo>
                  <a:lnTo>
                    <a:pt x="136" y="280"/>
                  </a:lnTo>
                  <a:lnTo>
                    <a:pt x="152" y="280"/>
                  </a:lnTo>
                  <a:lnTo>
                    <a:pt x="152" y="288"/>
                  </a:lnTo>
                  <a:lnTo>
                    <a:pt x="160" y="296"/>
                  </a:lnTo>
                  <a:lnTo>
                    <a:pt x="176" y="288"/>
                  </a:lnTo>
                  <a:lnTo>
                    <a:pt x="184" y="256"/>
                  </a:lnTo>
                  <a:lnTo>
                    <a:pt x="184" y="224"/>
                  </a:lnTo>
                  <a:lnTo>
                    <a:pt x="200" y="224"/>
                  </a:lnTo>
                  <a:lnTo>
                    <a:pt x="200" y="216"/>
                  </a:lnTo>
                  <a:lnTo>
                    <a:pt x="200" y="200"/>
                  </a:lnTo>
                  <a:lnTo>
                    <a:pt x="216" y="216"/>
                  </a:lnTo>
                  <a:lnTo>
                    <a:pt x="232" y="192"/>
                  </a:lnTo>
                  <a:lnTo>
                    <a:pt x="216" y="176"/>
                  </a:lnTo>
                  <a:lnTo>
                    <a:pt x="216" y="168"/>
                  </a:lnTo>
                  <a:lnTo>
                    <a:pt x="232" y="160"/>
                  </a:lnTo>
                  <a:lnTo>
                    <a:pt x="224" y="136"/>
                  </a:lnTo>
                  <a:lnTo>
                    <a:pt x="216" y="128"/>
                  </a:lnTo>
                  <a:lnTo>
                    <a:pt x="240" y="136"/>
                  </a:lnTo>
                  <a:lnTo>
                    <a:pt x="240" y="104"/>
                  </a:lnTo>
                  <a:lnTo>
                    <a:pt x="216" y="120"/>
                  </a:lnTo>
                  <a:lnTo>
                    <a:pt x="240" y="80"/>
                  </a:lnTo>
                  <a:lnTo>
                    <a:pt x="200" y="56"/>
                  </a:lnTo>
                  <a:lnTo>
                    <a:pt x="176" y="56"/>
                  </a:lnTo>
                  <a:lnTo>
                    <a:pt x="160" y="72"/>
                  </a:lnTo>
                  <a:lnTo>
                    <a:pt x="152" y="48"/>
                  </a:lnTo>
                  <a:lnTo>
                    <a:pt x="160" y="40"/>
                  </a:lnTo>
                  <a:lnTo>
                    <a:pt x="184" y="16"/>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98" name="Freeform 15"/>
            <p:cNvSpPr/>
            <p:nvPr/>
          </p:nvSpPr>
          <p:spPr bwMode="gray">
            <a:xfrm>
              <a:off x="5247202" y="4426279"/>
              <a:ext cx="459590" cy="629999"/>
            </a:xfrm>
            <a:custGeom>
              <a:avLst/>
              <a:gdLst>
                <a:gd name="T0" fmla="*/ 681 w 273"/>
                <a:gd name="T1" fmla="*/ 93 h 369"/>
                <a:gd name="T2" fmla="*/ 681 w 273"/>
                <a:gd name="T3" fmla="*/ 80 h 369"/>
                <a:gd name="T4" fmla="*/ 643 w 273"/>
                <a:gd name="T5" fmla="*/ 80 h 369"/>
                <a:gd name="T6" fmla="*/ 643 w 273"/>
                <a:gd name="T7" fmla="*/ 93 h 369"/>
                <a:gd name="T8" fmla="*/ 601 w 273"/>
                <a:gd name="T9" fmla="*/ 93 h 369"/>
                <a:gd name="T10" fmla="*/ 580 w 273"/>
                <a:gd name="T11" fmla="*/ 93 h 369"/>
                <a:gd name="T12" fmla="*/ 580 w 273"/>
                <a:gd name="T13" fmla="*/ 53 h 369"/>
                <a:gd name="T14" fmla="*/ 560 w 273"/>
                <a:gd name="T15" fmla="*/ 53 h 369"/>
                <a:gd name="T16" fmla="*/ 520 w 273"/>
                <a:gd name="T17" fmla="*/ 93 h 369"/>
                <a:gd name="T18" fmla="*/ 461 w 273"/>
                <a:gd name="T19" fmla="*/ 93 h 369"/>
                <a:gd name="T20" fmla="*/ 440 w 273"/>
                <a:gd name="T21" fmla="*/ 53 h 369"/>
                <a:gd name="T22" fmla="*/ 422 w 273"/>
                <a:gd name="T23" fmla="*/ 27 h 369"/>
                <a:gd name="T24" fmla="*/ 401 w 273"/>
                <a:gd name="T25" fmla="*/ 0 h 369"/>
                <a:gd name="T26" fmla="*/ 360 w 273"/>
                <a:gd name="T27" fmla="*/ 0 h 369"/>
                <a:gd name="T28" fmla="*/ 360 w 273"/>
                <a:gd name="T29" fmla="*/ 13 h 369"/>
                <a:gd name="T30" fmla="*/ 281 w 273"/>
                <a:gd name="T31" fmla="*/ 27 h 369"/>
                <a:gd name="T32" fmla="*/ 281 w 273"/>
                <a:gd name="T33" fmla="*/ 53 h 369"/>
                <a:gd name="T34" fmla="*/ 199 w 273"/>
                <a:gd name="T35" fmla="*/ 53 h 369"/>
                <a:gd name="T36" fmla="*/ 162 w 273"/>
                <a:gd name="T37" fmla="*/ 80 h 369"/>
                <a:gd name="T38" fmla="*/ 162 w 273"/>
                <a:gd name="T39" fmla="*/ 122 h 369"/>
                <a:gd name="T40" fmla="*/ 181 w 273"/>
                <a:gd name="T41" fmla="*/ 149 h 369"/>
                <a:gd name="T42" fmla="*/ 121 w 273"/>
                <a:gd name="T43" fmla="*/ 186 h 369"/>
                <a:gd name="T44" fmla="*/ 101 w 273"/>
                <a:gd name="T45" fmla="*/ 186 h 369"/>
                <a:gd name="T46" fmla="*/ 79 w 273"/>
                <a:gd name="T47" fmla="*/ 241 h 369"/>
                <a:gd name="T48" fmla="*/ 79 w 273"/>
                <a:gd name="T49" fmla="*/ 267 h 369"/>
                <a:gd name="T50" fmla="*/ 79 w 273"/>
                <a:gd name="T51" fmla="*/ 294 h 369"/>
                <a:gd name="T52" fmla="*/ 41 w 273"/>
                <a:gd name="T53" fmla="*/ 336 h 369"/>
                <a:gd name="T54" fmla="*/ 20 w 273"/>
                <a:gd name="T55" fmla="*/ 361 h 369"/>
                <a:gd name="T56" fmla="*/ 0 w 273"/>
                <a:gd name="T57" fmla="*/ 429 h 369"/>
                <a:gd name="T58" fmla="*/ 20 w 273"/>
                <a:gd name="T59" fmla="*/ 454 h 369"/>
                <a:gd name="T60" fmla="*/ 138 w 273"/>
                <a:gd name="T61" fmla="*/ 454 h 369"/>
                <a:gd name="T62" fmla="*/ 199 w 273"/>
                <a:gd name="T63" fmla="*/ 549 h 369"/>
                <a:gd name="T64" fmla="*/ 221 w 273"/>
                <a:gd name="T65" fmla="*/ 615 h 369"/>
                <a:gd name="T66" fmla="*/ 281 w 273"/>
                <a:gd name="T67" fmla="*/ 549 h 369"/>
                <a:gd name="T68" fmla="*/ 300 w 273"/>
                <a:gd name="T69" fmla="*/ 562 h 369"/>
                <a:gd name="T70" fmla="*/ 381 w 273"/>
                <a:gd name="T71" fmla="*/ 510 h 369"/>
                <a:gd name="T72" fmla="*/ 381 w 273"/>
                <a:gd name="T73" fmla="*/ 468 h 369"/>
                <a:gd name="T74" fmla="*/ 461 w 273"/>
                <a:gd name="T75" fmla="*/ 454 h 369"/>
                <a:gd name="T76" fmla="*/ 500 w 273"/>
                <a:gd name="T77" fmla="*/ 388 h 369"/>
                <a:gd name="T78" fmla="*/ 542 w 273"/>
                <a:gd name="T79" fmla="*/ 375 h 369"/>
                <a:gd name="T80" fmla="*/ 542 w 273"/>
                <a:gd name="T81" fmla="*/ 336 h 369"/>
                <a:gd name="T82" fmla="*/ 601 w 273"/>
                <a:gd name="T83" fmla="*/ 336 h 369"/>
                <a:gd name="T84" fmla="*/ 621 w 273"/>
                <a:gd name="T85" fmla="*/ 267 h 369"/>
                <a:gd name="T86" fmla="*/ 601 w 273"/>
                <a:gd name="T87" fmla="*/ 214 h 369"/>
                <a:gd name="T88" fmla="*/ 621 w 273"/>
                <a:gd name="T89" fmla="*/ 201 h 369"/>
                <a:gd name="T90" fmla="*/ 580 w 273"/>
                <a:gd name="T91" fmla="*/ 173 h 369"/>
                <a:gd name="T92" fmla="*/ 621 w 273"/>
                <a:gd name="T93" fmla="*/ 160 h 369"/>
                <a:gd name="T94" fmla="*/ 643 w 273"/>
                <a:gd name="T95" fmla="*/ 173 h 369"/>
                <a:gd name="T96" fmla="*/ 681 w 273"/>
                <a:gd name="T97" fmla="*/ 135 h 369"/>
                <a:gd name="T98" fmla="*/ 681 w 273"/>
                <a:gd name="T99" fmla="*/ 93 h 3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3"/>
                <a:gd name="T151" fmla="*/ 0 h 369"/>
                <a:gd name="T152" fmla="*/ 273 w 273"/>
                <a:gd name="T153" fmla="*/ 369 h 36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3" h="369">
                  <a:moveTo>
                    <a:pt x="272" y="56"/>
                  </a:moveTo>
                  <a:lnTo>
                    <a:pt x="272" y="48"/>
                  </a:lnTo>
                  <a:lnTo>
                    <a:pt x="256" y="48"/>
                  </a:lnTo>
                  <a:lnTo>
                    <a:pt x="256" y="56"/>
                  </a:lnTo>
                  <a:lnTo>
                    <a:pt x="240" y="56"/>
                  </a:lnTo>
                  <a:lnTo>
                    <a:pt x="232" y="56"/>
                  </a:lnTo>
                  <a:lnTo>
                    <a:pt x="232" y="32"/>
                  </a:lnTo>
                  <a:lnTo>
                    <a:pt x="224" y="32"/>
                  </a:lnTo>
                  <a:lnTo>
                    <a:pt x="208" y="56"/>
                  </a:lnTo>
                  <a:lnTo>
                    <a:pt x="184" y="56"/>
                  </a:lnTo>
                  <a:lnTo>
                    <a:pt x="176" y="32"/>
                  </a:lnTo>
                  <a:lnTo>
                    <a:pt x="168" y="16"/>
                  </a:lnTo>
                  <a:lnTo>
                    <a:pt x="160" y="0"/>
                  </a:lnTo>
                  <a:lnTo>
                    <a:pt x="144" y="0"/>
                  </a:lnTo>
                  <a:lnTo>
                    <a:pt x="144" y="8"/>
                  </a:lnTo>
                  <a:lnTo>
                    <a:pt x="112" y="16"/>
                  </a:lnTo>
                  <a:lnTo>
                    <a:pt x="112" y="32"/>
                  </a:lnTo>
                  <a:lnTo>
                    <a:pt x="80" y="32"/>
                  </a:lnTo>
                  <a:lnTo>
                    <a:pt x="64" y="48"/>
                  </a:lnTo>
                  <a:lnTo>
                    <a:pt x="64" y="72"/>
                  </a:lnTo>
                  <a:lnTo>
                    <a:pt x="72" y="88"/>
                  </a:lnTo>
                  <a:lnTo>
                    <a:pt x="48" y="112"/>
                  </a:lnTo>
                  <a:lnTo>
                    <a:pt x="40" y="112"/>
                  </a:lnTo>
                  <a:lnTo>
                    <a:pt x="32" y="144"/>
                  </a:lnTo>
                  <a:lnTo>
                    <a:pt x="32" y="160"/>
                  </a:lnTo>
                  <a:lnTo>
                    <a:pt x="32" y="176"/>
                  </a:lnTo>
                  <a:lnTo>
                    <a:pt x="16" y="200"/>
                  </a:lnTo>
                  <a:lnTo>
                    <a:pt x="8" y="216"/>
                  </a:lnTo>
                  <a:lnTo>
                    <a:pt x="0" y="256"/>
                  </a:lnTo>
                  <a:lnTo>
                    <a:pt x="8" y="272"/>
                  </a:lnTo>
                  <a:lnTo>
                    <a:pt x="56" y="272"/>
                  </a:lnTo>
                  <a:lnTo>
                    <a:pt x="80" y="328"/>
                  </a:lnTo>
                  <a:lnTo>
                    <a:pt x="88" y="368"/>
                  </a:lnTo>
                  <a:lnTo>
                    <a:pt x="112" y="328"/>
                  </a:lnTo>
                  <a:lnTo>
                    <a:pt x="120" y="336"/>
                  </a:lnTo>
                  <a:lnTo>
                    <a:pt x="152" y="304"/>
                  </a:lnTo>
                  <a:lnTo>
                    <a:pt x="152" y="280"/>
                  </a:lnTo>
                  <a:lnTo>
                    <a:pt x="184" y="272"/>
                  </a:lnTo>
                  <a:lnTo>
                    <a:pt x="200" y="232"/>
                  </a:lnTo>
                  <a:lnTo>
                    <a:pt x="216" y="224"/>
                  </a:lnTo>
                  <a:lnTo>
                    <a:pt x="216" y="200"/>
                  </a:lnTo>
                  <a:lnTo>
                    <a:pt x="240" y="200"/>
                  </a:lnTo>
                  <a:lnTo>
                    <a:pt x="248" y="160"/>
                  </a:lnTo>
                  <a:lnTo>
                    <a:pt x="240" y="128"/>
                  </a:lnTo>
                  <a:lnTo>
                    <a:pt x="248" y="120"/>
                  </a:lnTo>
                  <a:lnTo>
                    <a:pt x="232" y="104"/>
                  </a:lnTo>
                  <a:lnTo>
                    <a:pt x="248" y="96"/>
                  </a:lnTo>
                  <a:lnTo>
                    <a:pt x="256" y="104"/>
                  </a:lnTo>
                  <a:lnTo>
                    <a:pt x="272" y="80"/>
                  </a:lnTo>
                  <a:lnTo>
                    <a:pt x="272" y="56"/>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99" name="Freeform 16"/>
            <p:cNvSpPr/>
            <p:nvPr/>
          </p:nvSpPr>
          <p:spPr bwMode="gray">
            <a:xfrm>
              <a:off x="4546608" y="4822146"/>
              <a:ext cx="850522" cy="656184"/>
            </a:xfrm>
            <a:custGeom>
              <a:avLst/>
              <a:gdLst>
                <a:gd name="T0" fmla="*/ 1244 w 505"/>
                <a:gd name="T1" fmla="*/ 158 h 385"/>
                <a:gd name="T2" fmla="*/ 1065 w 505"/>
                <a:gd name="T3" fmla="*/ 66 h 385"/>
                <a:gd name="T4" fmla="*/ 1023 w 505"/>
                <a:gd name="T5" fmla="*/ 93 h 385"/>
                <a:gd name="T6" fmla="*/ 944 w 505"/>
                <a:gd name="T7" fmla="*/ 66 h 385"/>
                <a:gd name="T8" fmla="*/ 782 w 505"/>
                <a:gd name="T9" fmla="*/ 93 h 385"/>
                <a:gd name="T10" fmla="*/ 782 w 505"/>
                <a:gd name="T11" fmla="*/ 0 h 385"/>
                <a:gd name="T12" fmla="*/ 703 w 505"/>
                <a:gd name="T13" fmla="*/ 0 h 385"/>
                <a:gd name="T14" fmla="*/ 543 w 505"/>
                <a:gd name="T15" fmla="*/ 13 h 385"/>
                <a:gd name="T16" fmla="*/ 522 w 505"/>
                <a:gd name="T17" fmla="*/ 66 h 385"/>
                <a:gd name="T18" fmla="*/ 422 w 505"/>
                <a:gd name="T19" fmla="*/ 41 h 385"/>
                <a:gd name="T20" fmla="*/ 361 w 505"/>
                <a:gd name="T21" fmla="*/ 80 h 385"/>
                <a:gd name="T22" fmla="*/ 381 w 505"/>
                <a:gd name="T23" fmla="*/ 145 h 385"/>
                <a:gd name="T24" fmla="*/ 361 w 505"/>
                <a:gd name="T25" fmla="*/ 186 h 385"/>
                <a:gd name="T26" fmla="*/ 281 w 505"/>
                <a:gd name="T27" fmla="*/ 279 h 385"/>
                <a:gd name="T28" fmla="*/ 181 w 505"/>
                <a:gd name="T29" fmla="*/ 371 h 385"/>
                <a:gd name="T30" fmla="*/ 79 w 505"/>
                <a:gd name="T31" fmla="*/ 450 h 385"/>
                <a:gd name="T32" fmla="*/ 0 w 505"/>
                <a:gd name="T33" fmla="*/ 492 h 385"/>
                <a:gd name="T34" fmla="*/ 20 w 505"/>
                <a:gd name="T35" fmla="*/ 518 h 385"/>
                <a:gd name="T36" fmla="*/ 41 w 505"/>
                <a:gd name="T37" fmla="*/ 596 h 385"/>
                <a:gd name="T38" fmla="*/ 141 w 505"/>
                <a:gd name="T39" fmla="*/ 636 h 385"/>
                <a:gd name="T40" fmla="*/ 101 w 505"/>
                <a:gd name="T41" fmla="*/ 572 h 385"/>
                <a:gd name="T42" fmla="*/ 200 w 505"/>
                <a:gd name="T43" fmla="*/ 505 h 385"/>
                <a:gd name="T44" fmla="*/ 381 w 505"/>
                <a:gd name="T45" fmla="*/ 465 h 385"/>
                <a:gd name="T46" fmla="*/ 482 w 505"/>
                <a:gd name="T47" fmla="*/ 492 h 385"/>
                <a:gd name="T48" fmla="*/ 601 w 505"/>
                <a:gd name="T49" fmla="*/ 411 h 385"/>
                <a:gd name="T50" fmla="*/ 662 w 505"/>
                <a:gd name="T51" fmla="*/ 398 h 385"/>
                <a:gd name="T52" fmla="*/ 662 w 505"/>
                <a:gd name="T53" fmla="*/ 357 h 385"/>
                <a:gd name="T54" fmla="*/ 703 w 505"/>
                <a:gd name="T55" fmla="*/ 344 h 385"/>
                <a:gd name="T56" fmla="*/ 844 w 505"/>
                <a:gd name="T57" fmla="*/ 384 h 385"/>
                <a:gd name="T58" fmla="*/ 844 w 505"/>
                <a:gd name="T59" fmla="*/ 332 h 385"/>
                <a:gd name="T60" fmla="*/ 944 w 505"/>
                <a:gd name="T61" fmla="*/ 319 h 385"/>
                <a:gd name="T62" fmla="*/ 982 w 505"/>
                <a:gd name="T63" fmla="*/ 332 h 385"/>
                <a:gd name="T64" fmla="*/ 1004 w 505"/>
                <a:gd name="T65" fmla="*/ 306 h 385"/>
                <a:gd name="T66" fmla="*/ 1124 w 505"/>
                <a:gd name="T67" fmla="*/ 292 h 385"/>
                <a:gd name="T68" fmla="*/ 1204 w 505"/>
                <a:gd name="T69" fmla="*/ 226 h 3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05"/>
                <a:gd name="T106" fmla="*/ 0 h 385"/>
                <a:gd name="T107" fmla="*/ 505 w 505"/>
                <a:gd name="T108" fmla="*/ 385 h 38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05" h="385">
                  <a:moveTo>
                    <a:pt x="504" y="128"/>
                  </a:moveTo>
                  <a:lnTo>
                    <a:pt x="496" y="96"/>
                  </a:lnTo>
                  <a:lnTo>
                    <a:pt x="472" y="40"/>
                  </a:lnTo>
                  <a:lnTo>
                    <a:pt x="424" y="40"/>
                  </a:lnTo>
                  <a:lnTo>
                    <a:pt x="416" y="32"/>
                  </a:lnTo>
                  <a:lnTo>
                    <a:pt x="408" y="56"/>
                  </a:lnTo>
                  <a:lnTo>
                    <a:pt x="392" y="56"/>
                  </a:lnTo>
                  <a:lnTo>
                    <a:pt x="376" y="40"/>
                  </a:lnTo>
                  <a:lnTo>
                    <a:pt x="320" y="64"/>
                  </a:lnTo>
                  <a:lnTo>
                    <a:pt x="312" y="56"/>
                  </a:lnTo>
                  <a:lnTo>
                    <a:pt x="336" y="8"/>
                  </a:lnTo>
                  <a:lnTo>
                    <a:pt x="312" y="0"/>
                  </a:lnTo>
                  <a:lnTo>
                    <a:pt x="296" y="16"/>
                  </a:lnTo>
                  <a:lnTo>
                    <a:pt x="280" y="0"/>
                  </a:lnTo>
                  <a:lnTo>
                    <a:pt x="272" y="8"/>
                  </a:lnTo>
                  <a:lnTo>
                    <a:pt x="216" y="8"/>
                  </a:lnTo>
                  <a:lnTo>
                    <a:pt x="224" y="40"/>
                  </a:lnTo>
                  <a:lnTo>
                    <a:pt x="208" y="40"/>
                  </a:lnTo>
                  <a:lnTo>
                    <a:pt x="176" y="16"/>
                  </a:lnTo>
                  <a:lnTo>
                    <a:pt x="168" y="24"/>
                  </a:lnTo>
                  <a:lnTo>
                    <a:pt x="168" y="48"/>
                  </a:lnTo>
                  <a:lnTo>
                    <a:pt x="144" y="48"/>
                  </a:lnTo>
                  <a:lnTo>
                    <a:pt x="144" y="72"/>
                  </a:lnTo>
                  <a:lnTo>
                    <a:pt x="152" y="88"/>
                  </a:lnTo>
                  <a:lnTo>
                    <a:pt x="144" y="96"/>
                  </a:lnTo>
                  <a:lnTo>
                    <a:pt x="144" y="112"/>
                  </a:lnTo>
                  <a:lnTo>
                    <a:pt x="112" y="144"/>
                  </a:lnTo>
                  <a:lnTo>
                    <a:pt x="112" y="168"/>
                  </a:lnTo>
                  <a:lnTo>
                    <a:pt x="104" y="200"/>
                  </a:lnTo>
                  <a:lnTo>
                    <a:pt x="72" y="224"/>
                  </a:lnTo>
                  <a:lnTo>
                    <a:pt x="48" y="256"/>
                  </a:lnTo>
                  <a:lnTo>
                    <a:pt x="32" y="272"/>
                  </a:lnTo>
                  <a:lnTo>
                    <a:pt x="8" y="280"/>
                  </a:lnTo>
                  <a:lnTo>
                    <a:pt x="0" y="296"/>
                  </a:lnTo>
                  <a:lnTo>
                    <a:pt x="16" y="304"/>
                  </a:lnTo>
                  <a:lnTo>
                    <a:pt x="8" y="312"/>
                  </a:lnTo>
                  <a:lnTo>
                    <a:pt x="8" y="352"/>
                  </a:lnTo>
                  <a:lnTo>
                    <a:pt x="16" y="360"/>
                  </a:lnTo>
                  <a:lnTo>
                    <a:pt x="16" y="384"/>
                  </a:lnTo>
                  <a:lnTo>
                    <a:pt x="56" y="384"/>
                  </a:lnTo>
                  <a:lnTo>
                    <a:pt x="56" y="360"/>
                  </a:lnTo>
                  <a:lnTo>
                    <a:pt x="40" y="344"/>
                  </a:lnTo>
                  <a:lnTo>
                    <a:pt x="48" y="312"/>
                  </a:lnTo>
                  <a:lnTo>
                    <a:pt x="80" y="304"/>
                  </a:lnTo>
                  <a:lnTo>
                    <a:pt x="104" y="304"/>
                  </a:lnTo>
                  <a:lnTo>
                    <a:pt x="152" y="280"/>
                  </a:lnTo>
                  <a:lnTo>
                    <a:pt x="184" y="280"/>
                  </a:lnTo>
                  <a:lnTo>
                    <a:pt x="192" y="296"/>
                  </a:lnTo>
                  <a:lnTo>
                    <a:pt x="208" y="264"/>
                  </a:lnTo>
                  <a:lnTo>
                    <a:pt x="240" y="248"/>
                  </a:lnTo>
                  <a:lnTo>
                    <a:pt x="248" y="224"/>
                  </a:lnTo>
                  <a:lnTo>
                    <a:pt x="264" y="240"/>
                  </a:lnTo>
                  <a:lnTo>
                    <a:pt x="272" y="240"/>
                  </a:lnTo>
                  <a:lnTo>
                    <a:pt x="264" y="216"/>
                  </a:lnTo>
                  <a:lnTo>
                    <a:pt x="264" y="184"/>
                  </a:lnTo>
                  <a:lnTo>
                    <a:pt x="280" y="208"/>
                  </a:lnTo>
                  <a:lnTo>
                    <a:pt x="288" y="232"/>
                  </a:lnTo>
                  <a:lnTo>
                    <a:pt x="336" y="232"/>
                  </a:lnTo>
                  <a:lnTo>
                    <a:pt x="320" y="216"/>
                  </a:lnTo>
                  <a:lnTo>
                    <a:pt x="336" y="200"/>
                  </a:lnTo>
                  <a:lnTo>
                    <a:pt x="360" y="208"/>
                  </a:lnTo>
                  <a:lnTo>
                    <a:pt x="376" y="192"/>
                  </a:lnTo>
                  <a:lnTo>
                    <a:pt x="392" y="192"/>
                  </a:lnTo>
                  <a:lnTo>
                    <a:pt x="392" y="200"/>
                  </a:lnTo>
                  <a:lnTo>
                    <a:pt x="400" y="200"/>
                  </a:lnTo>
                  <a:lnTo>
                    <a:pt x="400" y="184"/>
                  </a:lnTo>
                  <a:lnTo>
                    <a:pt x="424" y="192"/>
                  </a:lnTo>
                  <a:lnTo>
                    <a:pt x="448" y="176"/>
                  </a:lnTo>
                  <a:lnTo>
                    <a:pt x="472" y="168"/>
                  </a:lnTo>
                  <a:lnTo>
                    <a:pt x="480" y="136"/>
                  </a:lnTo>
                  <a:lnTo>
                    <a:pt x="504" y="128"/>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00" name="Freeform 17"/>
            <p:cNvSpPr/>
            <p:nvPr/>
          </p:nvSpPr>
          <p:spPr bwMode="gray">
            <a:xfrm>
              <a:off x="3980527" y="4698919"/>
              <a:ext cx="837911" cy="656184"/>
            </a:xfrm>
            <a:custGeom>
              <a:avLst/>
              <a:gdLst>
                <a:gd name="T0" fmla="*/ 868 w 497"/>
                <a:gd name="T1" fmla="*/ 572 h 385"/>
                <a:gd name="T2" fmla="*/ 1052 w 497"/>
                <a:gd name="T3" fmla="*/ 492 h 385"/>
                <a:gd name="T4" fmla="*/ 1131 w 497"/>
                <a:gd name="T5" fmla="*/ 398 h 385"/>
                <a:gd name="T6" fmla="*/ 1210 w 497"/>
                <a:gd name="T7" fmla="*/ 306 h 385"/>
                <a:gd name="T8" fmla="*/ 1251 w 497"/>
                <a:gd name="T9" fmla="*/ 266 h 385"/>
                <a:gd name="T10" fmla="*/ 1210 w 497"/>
                <a:gd name="T11" fmla="*/ 214 h 385"/>
                <a:gd name="T12" fmla="*/ 1151 w 497"/>
                <a:gd name="T13" fmla="*/ 158 h 385"/>
                <a:gd name="T14" fmla="*/ 1109 w 497"/>
                <a:gd name="T15" fmla="*/ 186 h 385"/>
                <a:gd name="T16" fmla="*/ 1070 w 497"/>
                <a:gd name="T17" fmla="*/ 173 h 385"/>
                <a:gd name="T18" fmla="*/ 1109 w 497"/>
                <a:gd name="T19" fmla="*/ 93 h 385"/>
                <a:gd name="T20" fmla="*/ 1109 w 497"/>
                <a:gd name="T21" fmla="*/ 27 h 385"/>
                <a:gd name="T22" fmla="*/ 1029 w 497"/>
                <a:gd name="T23" fmla="*/ 13 h 385"/>
                <a:gd name="T24" fmla="*/ 948 w 497"/>
                <a:gd name="T25" fmla="*/ 41 h 385"/>
                <a:gd name="T26" fmla="*/ 907 w 497"/>
                <a:gd name="T27" fmla="*/ 41 h 385"/>
                <a:gd name="T28" fmla="*/ 806 w 497"/>
                <a:gd name="T29" fmla="*/ 53 h 385"/>
                <a:gd name="T30" fmla="*/ 728 w 497"/>
                <a:gd name="T31" fmla="*/ 106 h 385"/>
                <a:gd name="T32" fmla="*/ 668 w 497"/>
                <a:gd name="T33" fmla="*/ 120 h 385"/>
                <a:gd name="T34" fmla="*/ 566 w 497"/>
                <a:gd name="T35" fmla="*/ 158 h 385"/>
                <a:gd name="T36" fmla="*/ 463 w 497"/>
                <a:gd name="T37" fmla="*/ 145 h 385"/>
                <a:gd name="T38" fmla="*/ 404 w 497"/>
                <a:gd name="T39" fmla="*/ 120 h 385"/>
                <a:gd name="T40" fmla="*/ 362 w 497"/>
                <a:gd name="T41" fmla="*/ 145 h 385"/>
                <a:gd name="T42" fmla="*/ 243 w 497"/>
                <a:gd name="T43" fmla="*/ 214 h 385"/>
                <a:gd name="T44" fmla="*/ 83 w 497"/>
                <a:gd name="T45" fmla="*/ 186 h 385"/>
                <a:gd name="T46" fmla="*/ 0 w 497"/>
                <a:gd name="T47" fmla="*/ 214 h 385"/>
                <a:gd name="T48" fmla="*/ 83 w 497"/>
                <a:gd name="T49" fmla="*/ 239 h 385"/>
                <a:gd name="T50" fmla="*/ 223 w 497"/>
                <a:gd name="T51" fmla="*/ 279 h 385"/>
                <a:gd name="T52" fmla="*/ 261 w 497"/>
                <a:gd name="T53" fmla="*/ 344 h 385"/>
                <a:gd name="T54" fmla="*/ 141 w 497"/>
                <a:gd name="T55" fmla="*/ 371 h 385"/>
                <a:gd name="T56" fmla="*/ 223 w 497"/>
                <a:gd name="T57" fmla="*/ 411 h 385"/>
                <a:gd name="T58" fmla="*/ 343 w 497"/>
                <a:gd name="T59" fmla="*/ 465 h 385"/>
                <a:gd name="T60" fmla="*/ 343 w 497"/>
                <a:gd name="T61" fmla="*/ 505 h 385"/>
                <a:gd name="T62" fmla="*/ 525 w 497"/>
                <a:gd name="T63" fmla="*/ 596 h 385"/>
                <a:gd name="T64" fmla="*/ 626 w 497"/>
                <a:gd name="T65" fmla="*/ 596 h 385"/>
                <a:gd name="T66" fmla="*/ 646 w 497"/>
                <a:gd name="T67" fmla="*/ 572 h 385"/>
                <a:gd name="T68" fmla="*/ 746 w 497"/>
                <a:gd name="T69" fmla="*/ 623 h 385"/>
                <a:gd name="T70" fmla="*/ 847 w 497"/>
                <a:gd name="T71" fmla="*/ 610 h 38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97"/>
                <a:gd name="T109" fmla="*/ 0 h 385"/>
                <a:gd name="T110" fmla="*/ 497 w 497"/>
                <a:gd name="T111" fmla="*/ 385 h 38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97" h="385">
                  <a:moveTo>
                    <a:pt x="336" y="368"/>
                  </a:moveTo>
                  <a:lnTo>
                    <a:pt x="344" y="344"/>
                  </a:lnTo>
                  <a:lnTo>
                    <a:pt x="368" y="344"/>
                  </a:lnTo>
                  <a:lnTo>
                    <a:pt x="416" y="296"/>
                  </a:lnTo>
                  <a:lnTo>
                    <a:pt x="440" y="272"/>
                  </a:lnTo>
                  <a:lnTo>
                    <a:pt x="448" y="240"/>
                  </a:lnTo>
                  <a:lnTo>
                    <a:pt x="448" y="216"/>
                  </a:lnTo>
                  <a:lnTo>
                    <a:pt x="480" y="184"/>
                  </a:lnTo>
                  <a:lnTo>
                    <a:pt x="480" y="168"/>
                  </a:lnTo>
                  <a:lnTo>
                    <a:pt x="496" y="160"/>
                  </a:lnTo>
                  <a:lnTo>
                    <a:pt x="480" y="152"/>
                  </a:lnTo>
                  <a:lnTo>
                    <a:pt x="480" y="128"/>
                  </a:lnTo>
                  <a:lnTo>
                    <a:pt x="456" y="128"/>
                  </a:lnTo>
                  <a:lnTo>
                    <a:pt x="456" y="96"/>
                  </a:lnTo>
                  <a:lnTo>
                    <a:pt x="440" y="96"/>
                  </a:lnTo>
                  <a:lnTo>
                    <a:pt x="440" y="112"/>
                  </a:lnTo>
                  <a:lnTo>
                    <a:pt x="424" y="112"/>
                  </a:lnTo>
                  <a:lnTo>
                    <a:pt x="424" y="104"/>
                  </a:lnTo>
                  <a:lnTo>
                    <a:pt x="432" y="64"/>
                  </a:lnTo>
                  <a:lnTo>
                    <a:pt x="440" y="56"/>
                  </a:lnTo>
                  <a:lnTo>
                    <a:pt x="440" y="40"/>
                  </a:lnTo>
                  <a:lnTo>
                    <a:pt x="440" y="16"/>
                  </a:lnTo>
                  <a:lnTo>
                    <a:pt x="432" y="0"/>
                  </a:lnTo>
                  <a:lnTo>
                    <a:pt x="408" y="8"/>
                  </a:lnTo>
                  <a:lnTo>
                    <a:pt x="392" y="8"/>
                  </a:lnTo>
                  <a:lnTo>
                    <a:pt x="376" y="24"/>
                  </a:lnTo>
                  <a:lnTo>
                    <a:pt x="360" y="32"/>
                  </a:lnTo>
                  <a:lnTo>
                    <a:pt x="360" y="24"/>
                  </a:lnTo>
                  <a:lnTo>
                    <a:pt x="344" y="32"/>
                  </a:lnTo>
                  <a:lnTo>
                    <a:pt x="320" y="32"/>
                  </a:lnTo>
                  <a:lnTo>
                    <a:pt x="304" y="40"/>
                  </a:lnTo>
                  <a:lnTo>
                    <a:pt x="288" y="64"/>
                  </a:lnTo>
                  <a:lnTo>
                    <a:pt x="272" y="56"/>
                  </a:lnTo>
                  <a:lnTo>
                    <a:pt x="264" y="72"/>
                  </a:lnTo>
                  <a:lnTo>
                    <a:pt x="232" y="72"/>
                  </a:lnTo>
                  <a:lnTo>
                    <a:pt x="224" y="96"/>
                  </a:lnTo>
                  <a:lnTo>
                    <a:pt x="200" y="104"/>
                  </a:lnTo>
                  <a:lnTo>
                    <a:pt x="184" y="88"/>
                  </a:lnTo>
                  <a:lnTo>
                    <a:pt x="176" y="64"/>
                  </a:lnTo>
                  <a:lnTo>
                    <a:pt x="160" y="72"/>
                  </a:lnTo>
                  <a:lnTo>
                    <a:pt x="160" y="88"/>
                  </a:lnTo>
                  <a:lnTo>
                    <a:pt x="144" y="88"/>
                  </a:lnTo>
                  <a:lnTo>
                    <a:pt x="104" y="112"/>
                  </a:lnTo>
                  <a:lnTo>
                    <a:pt x="96" y="128"/>
                  </a:lnTo>
                  <a:lnTo>
                    <a:pt x="48" y="112"/>
                  </a:lnTo>
                  <a:lnTo>
                    <a:pt x="32" y="112"/>
                  </a:lnTo>
                  <a:lnTo>
                    <a:pt x="24" y="120"/>
                  </a:lnTo>
                  <a:lnTo>
                    <a:pt x="0" y="128"/>
                  </a:lnTo>
                  <a:lnTo>
                    <a:pt x="0" y="144"/>
                  </a:lnTo>
                  <a:lnTo>
                    <a:pt x="32" y="144"/>
                  </a:lnTo>
                  <a:lnTo>
                    <a:pt x="40" y="160"/>
                  </a:lnTo>
                  <a:lnTo>
                    <a:pt x="88" y="168"/>
                  </a:lnTo>
                  <a:lnTo>
                    <a:pt x="96" y="176"/>
                  </a:lnTo>
                  <a:lnTo>
                    <a:pt x="104" y="208"/>
                  </a:lnTo>
                  <a:lnTo>
                    <a:pt x="64" y="208"/>
                  </a:lnTo>
                  <a:lnTo>
                    <a:pt x="56" y="224"/>
                  </a:lnTo>
                  <a:lnTo>
                    <a:pt x="64" y="240"/>
                  </a:lnTo>
                  <a:lnTo>
                    <a:pt x="88" y="248"/>
                  </a:lnTo>
                  <a:lnTo>
                    <a:pt x="136" y="264"/>
                  </a:lnTo>
                  <a:lnTo>
                    <a:pt x="136" y="280"/>
                  </a:lnTo>
                  <a:lnTo>
                    <a:pt x="120" y="288"/>
                  </a:lnTo>
                  <a:lnTo>
                    <a:pt x="136" y="304"/>
                  </a:lnTo>
                  <a:lnTo>
                    <a:pt x="136" y="328"/>
                  </a:lnTo>
                  <a:lnTo>
                    <a:pt x="208" y="360"/>
                  </a:lnTo>
                  <a:lnTo>
                    <a:pt x="224" y="360"/>
                  </a:lnTo>
                  <a:lnTo>
                    <a:pt x="248" y="360"/>
                  </a:lnTo>
                  <a:lnTo>
                    <a:pt x="256" y="368"/>
                  </a:lnTo>
                  <a:lnTo>
                    <a:pt x="256" y="344"/>
                  </a:lnTo>
                  <a:lnTo>
                    <a:pt x="288" y="352"/>
                  </a:lnTo>
                  <a:lnTo>
                    <a:pt x="296" y="376"/>
                  </a:lnTo>
                  <a:lnTo>
                    <a:pt x="312" y="384"/>
                  </a:lnTo>
                  <a:lnTo>
                    <a:pt x="336" y="368"/>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01" name="Freeform 18"/>
            <p:cNvSpPr/>
            <p:nvPr/>
          </p:nvSpPr>
          <p:spPr bwMode="invGray">
            <a:xfrm>
              <a:off x="3900659" y="4330778"/>
              <a:ext cx="622128" cy="603813"/>
            </a:xfrm>
            <a:custGeom>
              <a:avLst/>
              <a:gdLst>
                <a:gd name="T0" fmla="*/ 122 w 369"/>
                <a:gd name="T1" fmla="*/ 540 h 353"/>
                <a:gd name="T2" fmla="*/ 83 w 369"/>
                <a:gd name="T3" fmla="*/ 445 h 353"/>
                <a:gd name="T4" fmla="*/ 141 w 369"/>
                <a:gd name="T5" fmla="*/ 324 h 353"/>
                <a:gd name="T6" fmla="*/ 20 w 369"/>
                <a:gd name="T7" fmla="*/ 271 h 353"/>
                <a:gd name="T8" fmla="*/ 41 w 369"/>
                <a:gd name="T9" fmla="*/ 231 h 353"/>
                <a:gd name="T10" fmla="*/ 122 w 369"/>
                <a:gd name="T11" fmla="*/ 231 h 353"/>
                <a:gd name="T12" fmla="*/ 261 w 369"/>
                <a:gd name="T13" fmla="*/ 202 h 353"/>
                <a:gd name="T14" fmla="*/ 422 w 369"/>
                <a:gd name="T15" fmla="*/ 189 h 353"/>
                <a:gd name="T16" fmla="*/ 343 w 369"/>
                <a:gd name="T17" fmla="*/ 135 h 353"/>
                <a:gd name="T18" fmla="*/ 362 w 369"/>
                <a:gd name="T19" fmla="*/ 67 h 353"/>
                <a:gd name="T20" fmla="*/ 463 w 369"/>
                <a:gd name="T21" fmla="*/ 67 h 353"/>
                <a:gd name="T22" fmla="*/ 525 w 369"/>
                <a:gd name="T23" fmla="*/ 81 h 353"/>
                <a:gd name="T24" fmla="*/ 585 w 369"/>
                <a:gd name="T25" fmla="*/ 67 h 353"/>
                <a:gd name="T26" fmla="*/ 626 w 369"/>
                <a:gd name="T27" fmla="*/ 0 h 353"/>
                <a:gd name="T28" fmla="*/ 728 w 369"/>
                <a:gd name="T29" fmla="*/ 27 h 353"/>
                <a:gd name="T30" fmla="*/ 806 w 369"/>
                <a:gd name="T31" fmla="*/ 122 h 353"/>
                <a:gd name="T32" fmla="*/ 868 w 369"/>
                <a:gd name="T33" fmla="*/ 149 h 353"/>
                <a:gd name="T34" fmla="*/ 907 w 369"/>
                <a:gd name="T35" fmla="*/ 109 h 353"/>
                <a:gd name="T36" fmla="*/ 907 w 369"/>
                <a:gd name="T37" fmla="*/ 163 h 353"/>
                <a:gd name="T38" fmla="*/ 907 w 369"/>
                <a:gd name="T39" fmla="*/ 215 h 353"/>
                <a:gd name="T40" fmla="*/ 847 w 369"/>
                <a:gd name="T41" fmla="*/ 285 h 353"/>
                <a:gd name="T42" fmla="*/ 928 w 369"/>
                <a:gd name="T43" fmla="*/ 311 h 353"/>
                <a:gd name="T44" fmla="*/ 907 w 369"/>
                <a:gd name="T45" fmla="*/ 351 h 353"/>
                <a:gd name="T46" fmla="*/ 928 w 369"/>
                <a:gd name="T47" fmla="*/ 393 h 353"/>
                <a:gd name="T48" fmla="*/ 868 w 369"/>
                <a:gd name="T49" fmla="*/ 432 h 353"/>
                <a:gd name="T50" fmla="*/ 868 w 369"/>
                <a:gd name="T51" fmla="*/ 472 h 353"/>
                <a:gd name="T52" fmla="*/ 786 w 369"/>
                <a:gd name="T53" fmla="*/ 486 h 353"/>
                <a:gd name="T54" fmla="*/ 685 w 369"/>
                <a:gd name="T55" fmla="*/ 525 h 353"/>
                <a:gd name="T56" fmla="*/ 585 w 369"/>
                <a:gd name="T57" fmla="*/ 513 h 353"/>
                <a:gd name="T58" fmla="*/ 525 w 369"/>
                <a:gd name="T59" fmla="*/ 486 h 353"/>
                <a:gd name="T60" fmla="*/ 485 w 369"/>
                <a:gd name="T61" fmla="*/ 513 h 353"/>
                <a:gd name="T62" fmla="*/ 362 w 369"/>
                <a:gd name="T63" fmla="*/ 594 h 353"/>
                <a:gd name="T64" fmla="*/ 202 w 369"/>
                <a:gd name="T65" fmla="*/ 554 h 3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9"/>
                <a:gd name="T100" fmla="*/ 0 h 353"/>
                <a:gd name="T101" fmla="*/ 369 w 369"/>
                <a:gd name="T102" fmla="*/ 353 h 3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9" h="353">
                  <a:moveTo>
                    <a:pt x="48" y="344"/>
                  </a:moveTo>
                  <a:lnTo>
                    <a:pt x="48" y="320"/>
                  </a:lnTo>
                  <a:lnTo>
                    <a:pt x="64" y="296"/>
                  </a:lnTo>
                  <a:lnTo>
                    <a:pt x="32" y="264"/>
                  </a:lnTo>
                  <a:lnTo>
                    <a:pt x="56" y="224"/>
                  </a:lnTo>
                  <a:lnTo>
                    <a:pt x="56" y="192"/>
                  </a:lnTo>
                  <a:lnTo>
                    <a:pt x="8" y="200"/>
                  </a:lnTo>
                  <a:lnTo>
                    <a:pt x="8" y="160"/>
                  </a:lnTo>
                  <a:lnTo>
                    <a:pt x="0" y="152"/>
                  </a:lnTo>
                  <a:lnTo>
                    <a:pt x="16" y="136"/>
                  </a:lnTo>
                  <a:lnTo>
                    <a:pt x="32" y="144"/>
                  </a:lnTo>
                  <a:lnTo>
                    <a:pt x="48" y="136"/>
                  </a:lnTo>
                  <a:lnTo>
                    <a:pt x="96" y="136"/>
                  </a:lnTo>
                  <a:lnTo>
                    <a:pt x="104" y="120"/>
                  </a:lnTo>
                  <a:lnTo>
                    <a:pt x="112" y="112"/>
                  </a:lnTo>
                  <a:lnTo>
                    <a:pt x="168" y="112"/>
                  </a:lnTo>
                  <a:lnTo>
                    <a:pt x="160" y="80"/>
                  </a:lnTo>
                  <a:lnTo>
                    <a:pt x="136" y="80"/>
                  </a:lnTo>
                  <a:lnTo>
                    <a:pt x="128" y="56"/>
                  </a:lnTo>
                  <a:lnTo>
                    <a:pt x="144" y="40"/>
                  </a:lnTo>
                  <a:lnTo>
                    <a:pt x="168" y="48"/>
                  </a:lnTo>
                  <a:lnTo>
                    <a:pt x="184" y="40"/>
                  </a:lnTo>
                  <a:lnTo>
                    <a:pt x="192" y="56"/>
                  </a:lnTo>
                  <a:lnTo>
                    <a:pt x="208" y="48"/>
                  </a:lnTo>
                  <a:lnTo>
                    <a:pt x="208" y="24"/>
                  </a:lnTo>
                  <a:lnTo>
                    <a:pt x="232" y="40"/>
                  </a:lnTo>
                  <a:lnTo>
                    <a:pt x="240" y="8"/>
                  </a:lnTo>
                  <a:lnTo>
                    <a:pt x="248" y="0"/>
                  </a:lnTo>
                  <a:lnTo>
                    <a:pt x="264" y="16"/>
                  </a:lnTo>
                  <a:lnTo>
                    <a:pt x="288" y="16"/>
                  </a:lnTo>
                  <a:lnTo>
                    <a:pt x="312" y="72"/>
                  </a:lnTo>
                  <a:lnTo>
                    <a:pt x="320" y="72"/>
                  </a:lnTo>
                  <a:lnTo>
                    <a:pt x="328" y="88"/>
                  </a:lnTo>
                  <a:lnTo>
                    <a:pt x="344" y="88"/>
                  </a:lnTo>
                  <a:lnTo>
                    <a:pt x="352" y="72"/>
                  </a:lnTo>
                  <a:lnTo>
                    <a:pt x="360" y="64"/>
                  </a:lnTo>
                  <a:lnTo>
                    <a:pt x="368" y="88"/>
                  </a:lnTo>
                  <a:lnTo>
                    <a:pt x="360" y="96"/>
                  </a:lnTo>
                  <a:lnTo>
                    <a:pt x="360" y="112"/>
                  </a:lnTo>
                  <a:lnTo>
                    <a:pt x="360" y="128"/>
                  </a:lnTo>
                  <a:lnTo>
                    <a:pt x="336" y="152"/>
                  </a:lnTo>
                  <a:lnTo>
                    <a:pt x="336" y="168"/>
                  </a:lnTo>
                  <a:lnTo>
                    <a:pt x="360" y="168"/>
                  </a:lnTo>
                  <a:lnTo>
                    <a:pt x="368" y="184"/>
                  </a:lnTo>
                  <a:lnTo>
                    <a:pt x="360" y="192"/>
                  </a:lnTo>
                  <a:lnTo>
                    <a:pt x="360" y="208"/>
                  </a:lnTo>
                  <a:lnTo>
                    <a:pt x="360" y="232"/>
                  </a:lnTo>
                  <a:lnTo>
                    <a:pt x="368" y="232"/>
                  </a:lnTo>
                  <a:lnTo>
                    <a:pt x="368" y="248"/>
                  </a:lnTo>
                  <a:lnTo>
                    <a:pt x="344" y="256"/>
                  </a:lnTo>
                  <a:lnTo>
                    <a:pt x="344" y="272"/>
                  </a:lnTo>
                  <a:lnTo>
                    <a:pt x="344" y="280"/>
                  </a:lnTo>
                  <a:lnTo>
                    <a:pt x="320" y="272"/>
                  </a:lnTo>
                  <a:lnTo>
                    <a:pt x="312" y="288"/>
                  </a:lnTo>
                  <a:lnTo>
                    <a:pt x="280" y="288"/>
                  </a:lnTo>
                  <a:lnTo>
                    <a:pt x="272" y="312"/>
                  </a:lnTo>
                  <a:lnTo>
                    <a:pt x="248" y="320"/>
                  </a:lnTo>
                  <a:lnTo>
                    <a:pt x="232" y="304"/>
                  </a:lnTo>
                  <a:lnTo>
                    <a:pt x="224" y="280"/>
                  </a:lnTo>
                  <a:lnTo>
                    <a:pt x="208" y="288"/>
                  </a:lnTo>
                  <a:lnTo>
                    <a:pt x="208" y="304"/>
                  </a:lnTo>
                  <a:lnTo>
                    <a:pt x="192" y="304"/>
                  </a:lnTo>
                  <a:lnTo>
                    <a:pt x="152" y="328"/>
                  </a:lnTo>
                  <a:lnTo>
                    <a:pt x="144" y="352"/>
                  </a:lnTo>
                  <a:lnTo>
                    <a:pt x="96" y="328"/>
                  </a:lnTo>
                  <a:lnTo>
                    <a:pt x="80" y="328"/>
                  </a:lnTo>
                  <a:lnTo>
                    <a:pt x="48" y="344"/>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02" name="Freeform 19"/>
            <p:cNvSpPr/>
            <p:nvPr/>
          </p:nvSpPr>
          <p:spPr bwMode="invGray">
            <a:xfrm>
              <a:off x="3198663" y="4289189"/>
              <a:ext cx="958414" cy="1052052"/>
            </a:xfrm>
            <a:custGeom>
              <a:avLst/>
              <a:gdLst>
                <a:gd name="T0" fmla="*/ 1325 w 569"/>
                <a:gd name="T1" fmla="*/ 745 h 617"/>
                <a:gd name="T2" fmla="*/ 1406 w 569"/>
                <a:gd name="T3" fmla="*/ 690 h 617"/>
                <a:gd name="T4" fmla="*/ 1325 w 569"/>
                <a:gd name="T5" fmla="*/ 677 h 617"/>
                <a:gd name="T6" fmla="*/ 1244 w 569"/>
                <a:gd name="T7" fmla="*/ 638 h 617"/>
                <a:gd name="T8" fmla="*/ 1166 w 569"/>
                <a:gd name="T9" fmla="*/ 599 h 617"/>
                <a:gd name="T10" fmla="*/ 1206 w 569"/>
                <a:gd name="T11" fmla="*/ 531 h 617"/>
                <a:gd name="T12" fmla="*/ 1185 w 569"/>
                <a:gd name="T13" fmla="*/ 413 h 617"/>
                <a:gd name="T14" fmla="*/ 1065 w 569"/>
                <a:gd name="T15" fmla="*/ 373 h 617"/>
                <a:gd name="T16" fmla="*/ 1043 w 569"/>
                <a:gd name="T17" fmla="*/ 293 h 617"/>
                <a:gd name="T18" fmla="*/ 1125 w 569"/>
                <a:gd name="T19" fmla="*/ 279 h 617"/>
                <a:gd name="T20" fmla="*/ 1283 w 569"/>
                <a:gd name="T21" fmla="*/ 266 h 617"/>
                <a:gd name="T22" fmla="*/ 1283 w 569"/>
                <a:gd name="T23" fmla="*/ 186 h 617"/>
                <a:gd name="T24" fmla="*/ 1166 w 569"/>
                <a:gd name="T25" fmla="*/ 186 h 617"/>
                <a:gd name="T26" fmla="*/ 1084 w 569"/>
                <a:gd name="T27" fmla="*/ 106 h 617"/>
                <a:gd name="T28" fmla="*/ 1023 w 569"/>
                <a:gd name="T29" fmla="*/ 159 h 617"/>
                <a:gd name="T30" fmla="*/ 964 w 569"/>
                <a:gd name="T31" fmla="*/ 239 h 617"/>
                <a:gd name="T32" fmla="*/ 922 w 569"/>
                <a:gd name="T33" fmla="*/ 399 h 617"/>
                <a:gd name="T34" fmla="*/ 844 w 569"/>
                <a:gd name="T35" fmla="*/ 373 h 617"/>
                <a:gd name="T36" fmla="*/ 722 w 569"/>
                <a:gd name="T37" fmla="*/ 399 h 617"/>
                <a:gd name="T38" fmla="*/ 682 w 569"/>
                <a:gd name="T39" fmla="*/ 373 h 617"/>
                <a:gd name="T40" fmla="*/ 582 w 569"/>
                <a:gd name="T41" fmla="*/ 173 h 617"/>
                <a:gd name="T42" fmla="*/ 543 w 569"/>
                <a:gd name="T43" fmla="*/ 186 h 617"/>
                <a:gd name="T44" fmla="*/ 523 w 569"/>
                <a:gd name="T45" fmla="*/ 122 h 617"/>
                <a:gd name="T46" fmla="*/ 402 w 569"/>
                <a:gd name="T47" fmla="*/ 66 h 617"/>
                <a:gd name="T48" fmla="*/ 341 w 569"/>
                <a:gd name="T49" fmla="*/ 135 h 617"/>
                <a:gd name="T50" fmla="*/ 341 w 569"/>
                <a:gd name="T51" fmla="*/ 0 h 617"/>
                <a:gd name="T52" fmla="*/ 281 w 569"/>
                <a:gd name="T53" fmla="*/ 0 h 617"/>
                <a:gd name="T54" fmla="*/ 240 w 569"/>
                <a:gd name="T55" fmla="*/ 53 h 617"/>
                <a:gd name="T56" fmla="*/ 221 w 569"/>
                <a:gd name="T57" fmla="*/ 106 h 617"/>
                <a:gd name="T58" fmla="*/ 200 w 569"/>
                <a:gd name="T59" fmla="*/ 159 h 617"/>
                <a:gd name="T60" fmla="*/ 260 w 569"/>
                <a:gd name="T61" fmla="*/ 186 h 617"/>
                <a:gd name="T62" fmla="*/ 221 w 569"/>
                <a:gd name="T63" fmla="*/ 399 h 617"/>
                <a:gd name="T64" fmla="*/ 60 w 569"/>
                <a:gd name="T65" fmla="*/ 466 h 617"/>
                <a:gd name="T66" fmla="*/ 20 w 569"/>
                <a:gd name="T67" fmla="*/ 518 h 617"/>
                <a:gd name="T68" fmla="*/ 0 w 569"/>
                <a:gd name="T69" fmla="*/ 623 h 617"/>
                <a:gd name="T70" fmla="*/ 121 w 569"/>
                <a:gd name="T71" fmla="*/ 611 h 617"/>
                <a:gd name="T72" fmla="*/ 200 w 569"/>
                <a:gd name="T73" fmla="*/ 651 h 617"/>
                <a:gd name="T74" fmla="*/ 221 w 569"/>
                <a:gd name="T75" fmla="*/ 677 h 617"/>
                <a:gd name="T76" fmla="*/ 240 w 569"/>
                <a:gd name="T77" fmla="*/ 745 h 617"/>
                <a:gd name="T78" fmla="*/ 301 w 569"/>
                <a:gd name="T79" fmla="*/ 772 h 617"/>
                <a:gd name="T80" fmla="*/ 281 w 569"/>
                <a:gd name="T81" fmla="*/ 838 h 617"/>
                <a:gd name="T82" fmla="*/ 260 w 569"/>
                <a:gd name="T83" fmla="*/ 876 h 617"/>
                <a:gd name="T84" fmla="*/ 362 w 569"/>
                <a:gd name="T85" fmla="*/ 930 h 617"/>
                <a:gd name="T86" fmla="*/ 501 w 569"/>
                <a:gd name="T87" fmla="*/ 959 h 617"/>
                <a:gd name="T88" fmla="*/ 560 w 569"/>
                <a:gd name="T89" fmla="*/ 943 h 617"/>
                <a:gd name="T90" fmla="*/ 582 w 569"/>
                <a:gd name="T91" fmla="*/ 997 h 617"/>
                <a:gd name="T92" fmla="*/ 662 w 569"/>
                <a:gd name="T93" fmla="*/ 984 h 617"/>
                <a:gd name="T94" fmla="*/ 682 w 569"/>
                <a:gd name="T95" fmla="*/ 851 h 617"/>
                <a:gd name="T96" fmla="*/ 823 w 569"/>
                <a:gd name="T97" fmla="*/ 838 h 617"/>
                <a:gd name="T98" fmla="*/ 882 w 569"/>
                <a:gd name="T99" fmla="*/ 851 h 617"/>
                <a:gd name="T100" fmla="*/ 964 w 569"/>
                <a:gd name="T101" fmla="*/ 851 h 617"/>
                <a:gd name="T102" fmla="*/ 1043 w 569"/>
                <a:gd name="T103" fmla="*/ 866 h 617"/>
                <a:gd name="T104" fmla="*/ 1106 w 569"/>
                <a:gd name="T105" fmla="*/ 838 h 617"/>
                <a:gd name="T106" fmla="*/ 1227 w 569"/>
                <a:gd name="T107" fmla="*/ 784 h 617"/>
                <a:gd name="T108" fmla="*/ 1305 w 569"/>
                <a:gd name="T109" fmla="*/ 772 h 61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69"/>
                <a:gd name="T166" fmla="*/ 0 h 617"/>
                <a:gd name="T167" fmla="*/ 569 w 569"/>
                <a:gd name="T168" fmla="*/ 617 h 61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69" h="617">
                  <a:moveTo>
                    <a:pt x="520" y="464"/>
                  </a:moveTo>
                  <a:lnTo>
                    <a:pt x="528" y="448"/>
                  </a:lnTo>
                  <a:lnTo>
                    <a:pt x="568" y="448"/>
                  </a:lnTo>
                  <a:lnTo>
                    <a:pt x="560" y="416"/>
                  </a:lnTo>
                  <a:lnTo>
                    <a:pt x="552" y="400"/>
                  </a:lnTo>
                  <a:lnTo>
                    <a:pt x="528" y="408"/>
                  </a:lnTo>
                  <a:lnTo>
                    <a:pt x="504" y="400"/>
                  </a:lnTo>
                  <a:lnTo>
                    <a:pt x="496" y="384"/>
                  </a:lnTo>
                  <a:lnTo>
                    <a:pt x="464" y="384"/>
                  </a:lnTo>
                  <a:lnTo>
                    <a:pt x="464" y="360"/>
                  </a:lnTo>
                  <a:lnTo>
                    <a:pt x="464" y="344"/>
                  </a:lnTo>
                  <a:lnTo>
                    <a:pt x="480" y="320"/>
                  </a:lnTo>
                  <a:lnTo>
                    <a:pt x="448" y="288"/>
                  </a:lnTo>
                  <a:lnTo>
                    <a:pt x="472" y="248"/>
                  </a:lnTo>
                  <a:lnTo>
                    <a:pt x="472" y="216"/>
                  </a:lnTo>
                  <a:lnTo>
                    <a:pt x="424" y="224"/>
                  </a:lnTo>
                  <a:lnTo>
                    <a:pt x="424" y="184"/>
                  </a:lnTo>
                  <a:lnTo>
                    <a:pt x="416" y="176"/>
                  </a:lnTo>
                  <a:lnTo>
                    <a:pt x="432" y="160"/>
                  </a:lnTo>
                  <a:lnTo>
                    <a:pt x="448" y="168"/>
                  </a:lnTo>
                  <a:lnTo>
                    <a:pt x="464" y="152"/>
                  </a:lnTo>
                  <a:lnTo>
                    <a:pt x="512" y="160"/>
                  </a:lnTo>
                  <a:lnTo>
                    <a:pt x="528" y="136"/>
                  </a:lnTo>
                  <a:lnTo>
                    <a:pt x="512" y="112"/>
                  </a:lnTo>
                  <a:lnTo>
                    <a:pt x="488" y="128"/>
                  </a:lnTo>
                  <a:lnTo>
                    <a:pt x="464" y="112"/>
                  </a:lnTo>
                  <a:lnTo>
                    <a:pt x="464" y="64"/>
                  </a:lnTo>
                  <a:lnTo>
                    <a:pt x="432" y="64"/>
                  </a:lnTo>
                  <a:lnTo>
                    <a:pt x="424" y="96"/>
                  </a:lnTo>
                  <a:lnTo>
                    <a:pt x="408" y="96"/>
                  </a:lnTo>
                  <a:lnTo>
                    <a:pt x="408" y="120"/>
                  </a:lnTo>
                  <a:lnTo>
                    <a:pt x="384" y="144"/>
                  </a:lnTo>
                  <a:lnTo>
                    <a:pt x="368" y="144"/>
                  </a:lnTo>
                  <a:lnTo>
                    <a:pt x="368" y="240"/>
                  </a:lnTo>
                  <a:lnTo>
                    <a:pt x="344" y="240"/>
                  </a:lnTo>
                  <a:lnTo>
                    <a:pt x="336" y="224"/>
                  </a:lnTo>
                  <a:lnTo>
                    <a:pt x="320" y="240"/>
                  </a:lnTo>
                  <a:lnTo>
                    <a:pt x="288" y="240"/>
                  </a:lnTo>
                  <a:lnTo>
                    <a:pt x="288" y="232"/>
                  </a:lnTo>
                  <a:lnTo>
                    <a:pt x="272" y="224"/>
                  </a:lnTo>
                  <a:lnTo>
                    <a:pt x="272" y="192"/>
                  </a:lnTo>
                  <a:lnTo>
                    <a:pt x="232" y="104"/>
                  </a:lnTo>
                  <a:lnTo>
                    <a:pt x="216" y="104"/>
                  </a:lnTo>
                  <a:lnTo>
                    <a:pt x="216" y="112"/>
                  </a:lnTo>
                  <a:lnTo>
                    <a:pt x="200" y="88"/>
                  </a:lnTo>
                  <a:lnTo>
                    <a:pt x="208" y="72"/>
                  </a:lnTo>
                  <a:lnTo>
                    <a:pt x="176" y="32"/>
                  </a:lnTo>
                  <a:lnTo>
                    <a:pt x="160" y="40"/>
                  </a:lnTo>
                  <a:lnTo>
                    <a:pt x="152" y="80"/>
                  </a:lnTo>
                  <a:lnTo>
                    <a:pt x="136" y="80"/>
                  </a:lnTo>
                  <a:lnTo>
                    <a:pt x="136" y="64"/>
                  </a:lnTo>
                  <a:lnTo>
                    <a:pt x="136" y="0"/>
                  </a:lnTo>
                  <a:lnTo>
                    <a:pt x="120" y="16"/>
                  </a:lnTo>
                  <a:lnTo>
                    <a:pt x="112" y="0"/>
                  </a:lnTo>
                  <a:lnTo>
                    <a:pt x="96" y="16"/>
                  </a:lnTo>
                  <a:lnTo>
                    <a:pt x="96" y="32"/>
                  </a:lnTo>
                  <a:lnTo>
                    <a:pt x="104" y="64"/>
                  </a:lnTo>
                  <a:lnTo>
                    <a:pt x="88" y="64"/>
                  </a:lnTo>
                  <a:lnTo>
                    <a:pt x="72" y="64"/>
                  </a:lnTo>
                  <a:lnTo>
                    <a:pt x="80" y="96"/>
                  </a:lnTo>
                  <a:lnTo>
                    <a:pt x="80" y="112"/>
                  </a:lnTo>
                  <a:lnTo>
                    <a:pt x="104" y="112"/>
                  </a:lnTo>
                  <a:lnTo>
                    <a:pt x="104" y="168"/>
                  </a:lnTo>
                  <a:lnTo>
                    <a:pt x="88" y="240"/>
                  </a:lnTo>
                  <a:lnTo>
                    <a:pt x="40" y="272"/>
                  </a:lnTo>
                  <a:lnTo>
                    <a:pt x="24" y="280"/>
                  </a:lnTo>
                  <a:lnTo>
                    <a:pt x="16" y="288"/>
                  </a:lnTo>
                  <a:lnTo>
                    <a:pt x="8" y="312"/>
                  </a:lnTo>
                  <a:lnTo>
                    <a:pt x="8" y="360"/>
                  </a:lnTo>
                  <a:lnTo>
                    <a:pt x="0" y="376"/>
                  </a:lnTo>
                  <a:lnTo>
                    <a:pt x="32" y="376"/>
                  </a:lnTo>
                  <a:lnTo>
                    <a:pt x="48" y="368"/>
                  </a:lnTo>
                  <a:lnTo>
                    <a:pt x="88" y="376"/>
                  </a:lnTo>
                  <a:lnTo>
                    <a:pt x="80" y="392"/>
                  </a:lnTo>
                  <a:lnTo>
                    <a:pt x="72" y="392"/>
                  </a:lnTo>
                  <a:lnTo>
                    <a:pt x="88" y="408"/>
                  </a:lnTo>
                  <a:lnTo>
                    <a:pt x="80" y="432"/>
                  </a:lnTo>
                  <a:lnTo>
                    <a:pt x="96" y="448"/>
                  </a:lnTo>
                  <a:lnTo>
                    <a:pt x="120" y="448"/>
                  </a:lnTo>
                  <a:lnTo>
                    <a:pt x="120" y="464"/>
                  </a:lnTo>
                  <a:lnTo>
                    <a:pt x="112" y="472"/>
                  </a:lnTo>
                  <a:lnTo>
                    <a:pt x="112" y="504"/>
                  </a:lnTo>
                  <a:lnTo>
                    <a:pt x="96" y="504"/>
                  </a:lnTo>
                  <a:lnTo>
                    <a:pt x="104" y="528"/>
                  </a:lnTo>
                  <a:lnTo>
                    <a:pt x="144" y="528"/>
                  </a:lnTo>
                  <a:lnTo>
                    <a:pt x="144" y="560"/>
                  </a:lnTo>
                  <a:lnTo>
                    <a:pt x="160" y="568"/>
                  </a:lnTo>
                  <a:lnTo>
                    <a:pt x="200" y="576"/>
                  </a:lnTo>
                  <a:lnTo>
                    <a:pt x="216" y="560"/>
                  </a:lnTo>
                  <a:lnTo>
                    <a:pt x="224" y="568"/>
                  </a:lnTo>
                  <a:lnTo>
                    <a:pt x="216" y="592"/>
                  </a:lnTo>
                  <a:lnTo>
                    <a:pt x="232" y="600"/>
                  </a:lnTo>
                  <a:lnTo>
                    <a:pt x="264" y="616"/>
                  </a:lnTo>
                  <a:lnTo>
                    <a:pt x="264" y="592"/>
                  </a:lnTo>
                  <a:lnTo>
                    <a:pt x="264" y="520"/>
                  </a:lnTo>
                  <a:lnTo>
                    <a:pt x="272" y="512"/>
                  </a:lnTo>
                  <a:lnTo>
                    <a:pt x="320" y="512"/>
                  </a:lnTo>
                  <a:lnTo>
                    <a:pt x="328" y="504"/>
                  </a:lnTo>
                  <a:lnTo>
                    <a:pt x="344" y="504"/>
                  </a:lnTo>
                  <a:lnTo>
                    <a:pt x="352" y="512"/>
                  </a:lnTo>
                  <a:lnTo>
                    <a:pt x="376" y="504"/>
                  </a:lnTo>
                  <a:lnTo>
                    <a:pt x="384" y="512"/>
                  </a:lnTo>
                  <a:lnTo>
                    <a:pt x="392" y="504"/>
                  </a:lnTo>
                  <a:lnTo>
                    <a:pt x="416" y="520"/>
                  </a:lnTo>
                  <a:lnTo>
                    <a:pt x="416" y="504"/>
                  </a:lnTo>
                  <a:lnTo>
                    <a:pt x="440" y="504"/>
                  </a:lnTo>
                  <a:lnTo>
                    <a:pt x="480" y="496"/>
                  </a:lnTo>
                  <a:lnTo>
                    <a:pt x="488" y="472"/>
                  </a:lnTo>
                  <a:lnTo>
                    <a:pt x="504" y="464"/>
                  </a:lnTo>
                  <a:lnTo>
                    <a:pt x="520" y="464"/>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03" name="Freeform 20"/>
            <p:cNvSpPr/>
            <p:nvPr/>
          </p:nvSpPr>
          <p:spPr bwMode="invGray">
            <a:xfrm>
              <a:off x="1409344" y="3072321"/>
              <a:ext cx="2037330" cy="1340095"/>
            </a:xfrm>
            <a:custGeom>
              <a:avLst/>
              <a:gdLst>
                <a:gd name="T0" fmla="*/ 2979 w 1209"/>
                <a:gd name="T1" fmla="*/ 1217 h 785"/>
                <a:gd name="T2" fmla="*/ 2919 w 1209"/>
                <a:gd name="T3" fmla="*/ 1217 h 785"/>
                <a:gd name="T4" fmla="*/ 2919 w 1209"/>
                <a:gd name="T5" fmla="*/ 1311 h 785"/>
                <a:gd name="T6" fmla="*/ 2797 w 1209"/>
                <a:gd name="T7" fmla="*/ 1270 h 785"/>
                <a:gd name="T8" fmla="*/ 2736 w 1209"/>
                <a:gd name="T9" fmla="*/ 1257 h 785"/>
                <a:gd name="T10" fmla="*/ 2577 w 1209"/>
                <a:gd name="T11" fmla="*/ 1204 h 785"/>
                <a:gd name="T12" fmla="*/ 2618 w 1209"/>
                <a:gd name="T13" fmla="*/ 1161 h 785"/>
                <a:gd name="T14" fmla="*/ 2595 w 1209"/>
                <a:gd name="T15" fmla="*/ 1138 h 785"/>
                <a:gd name="T16" fmla="*/ 2517 w 1209"/>
                <a:gd name="T17" fmla="*/ 1110 h 785"/>
                <a:gd name="T18" fmla="*/ 2456 w 1209"/>
                <a:gd name="T19" fmla="*/ 1138 h 785"/>
                <a:gd name="T20" fmla="*/ 2334 w 1209"/>
                <a:gd name="T21" fmla="*/ 1084 h 785"/>
                <a:gd name="T22" fmla="*/ 2094 w 1209"/>
                <a:gd name="T23" fmla="*/ 1161 h 785"/>
                <a:gd name="T24" fmla="*/ 2034 w 1209"/>
                <a:gd name="T25" fmla="*/ 1204 h 785"/>
                <a:gd name="T26" fmla="*/ 1834 w 1209"/>
                <a:gd name="T27" fmla="*/ 1230 h 785"/>
                <a:gd name="T28" fmla="*/ 1650 w 1209"/>
                <a:gd name="T29" fmla="*/ 1190 h 785"/>
                <a:gd name="T30" fmla="*/ 1590 w 1209"/>
                <a:gd name="T31" fmla="*/ 1138 h 785"/>
                <a:gd name="T32" fmla="*/ 1468 w 1209"/>
                <a:gd name="T33" fmla="*/ 1177 h 785"/>
                <a:gd name="T34" fmla="*/ 1349 w 1209"/>
                <a:gd name="T35" fmla="*/ 1217 h 785"/>
                <a:gd name="T36" fmla="*/ 1147 w 1209"/>
                <a:gd name="T37" fmla="*/ 1124 h 785"/>
                <a:gd name="T38" fmla="*/ 1027 w 1209"/>
                <a:gd name="T39" fmla="*/ 1069 h 785"/>
                <a:gd name="T40" fmla="*/ 907 w 1209"/>
                <a:gd name="T41" fmla="*/ 1044 h 785"/>
                <a:gd name="T42" fmla="*/ 806 w 1209"/>
                <a:gd name="T43" fmla="*/ 990 h 785"/>
                <a:gd name="T44" fmla="*/ 684 w 1209"/>
                <a:gd name="T45" fmla="*/ 869 h 785"/>
                <a:gd name="T46" fmla="*/ 623 w 1209"/>
                <a:gd name="T47" fmla="*/ 854 h 785"/>
                <a:gd name="T48" fmla="*/ 523 w 1209"/>
                <a:gd name="T49" fmla="*/ 762 h 785"/>
                <a:gd name="T50" fmla="*/ 402 w 1209"/>
                <a:gd name="T51" fmla="*/ 643 h 785"/>
                <a:gd name="T52" fmla="*/ 301 w 1209"/>
                <a:gd name="T53" fmla="*/ 682 h 785"/>
                <a:gd name="T54" fmla="*/ 162 w 1209"/>
                <a:gd name="T55" fmla="*/ 549 h 785"/>
                <a:gd name="T56" fmla="*/ 79 w 1209"/>
                <a:gd name="T57" fmla="*/ 454 h 785"/>
                <a:gd name="T58" fmla="*/ 0 w 1209"/>
                <a:gd name="T59" fmla="*/ 429 h 785"/>
                <a:gd name="T60" fmla="*/ 41 w 1209"/>
                <a:gd name="T61" fmla="*/ 294 h 785"/>
                <a:gd name="T62" fmla="*/ 121 w 1209"/>
                <a:gd name="T63" fmla="*/ 321 h 785"/>
                <a:gd name="T64" fmla="*/ 200 w 1209"/>
                <a:gd name="T65" fmla="*/ 307 h 785"/>
                <a:gd name="T66" fmla="*/ 200 w 1209"/>
                <a:gd name="T67" fmla="*/ 214 h 785"/>
                <a:gd name="T68" fmla="*/ 141 w 1209"/>
                <a:gd name="T69" fmla="*/ 160 h 785"/>
                <a:gd name="T70" fmla="*/ 200 w 1209"/>
                <a:gd name="T71" fmla="*/ 80 h 785"/>
                <a:gd name="T72" fmla="*/ 384 w 1209"/>
                <a:gd name="T73" fmla="*/ 66 h 785"/>
                <a:gd name="T74" fmla="*/ 523 w 1209"/>
                <a:gd name="T75" fmla="*/ 13 h 785"/>
                <a:gd name="T76" fmla="*/ 723 w 1209"/>
                <a:gd name="T77" fmla="*/ 27 h 785"/>
                <a:gd name="T78" fmla="*/ 866 w 1209"/>
                <a:gd name="T79" fmla="*/ 93 h 785"/>
                <a:gd name="T80" fmla="*/ 1087 w 1209"/>
                <a:gd name="T81" fmla="*/ 93 h 785"/>
                <a:gd name="T82" fmla="*/ 1329 w 1209"/>
                <a:gd name="T83" fmla="*/ 66 h 785"/>
                <a:gd name="T84" fmla="*/ 1672 w 1209"/>
                <a:gd name="T85" fmla="*/ 93 h 785"/>
                <a:gd name="T86" fmla="*/ 1791 w 1209"/>
                <a:gd name="T87" fmla="*/ 122 h 785"/>
                <a:gd name="T88" fmla="*/ 1771 w 1209"/>
                <a:gd name="T89" fmla="*/ 160 h 785"/>
                <a:gd name="T90" fmla="*/ 1834 w 1209"/>
                <a:gd name="T91" fmla="*/ 227 h 785"/>
                <a:gd name="T92" fmla="*/ 1791 w 1209"/>
                <a:gd name="T93" fmla="*/ 307 h 785"/>
                <a:gd name="T94" fmla="*/ 1751 w 1209"/>
                <a:gd name="T95" fmla="*/ 416 h 785"/>
                <a:gd name="T96" fmla="*/ 1851 w 1209"/>
                <a:gd name="T97" fmla="*/ 535 h 785"/>
                <a:gd name="T98" fmla="*/ 2094 w 1209"/>
                <a:gd name="T99" fmla="*/ 615 h 785"/>
                <a:gd name="T100" fmla="*/ 2355 w 1209"/>
                <a:gd name="T101" fmla="*/ 695 h 785"/>
                <a:gd name="T102" fmla="*/ 2497 w 1209"/>
                <a:gd name="T103" fmla="*/ 708 h 785"/>
                <a:gd name="T104" fmla="*/ 2535 w 1209"/>
                <a:gd name="T105" fmla="*/ 804 h 785"/>
                <a:gd name="T106" fmla="*/ 2618 w 1209"/>
                <a:gd name="T107" fmla="*/ 830 h 785"/>
                <a:gd name="T108" fmla="*/ 2655 w 1209"/>
                <a:gd name="T109" fmla="*/ 790 h 785"/>
                <a:gd name="T110" fmla="*/ 2718 w 1209"/>
                <a:gd name="T111" fmla="*/ 804 h 785"/>
                <a:gd name="T112" fmla="*/ 2756 w 1209"/>
                <a:gd name="T113" fmla="*/ 776 h 785"/>
                <a:gd name="T114" fmla="*/ 2857 w 1209"/>
                <a:gd name="T115" fmla="*/ 737 h 785"/>
                <a:gd name="T116" fmla="*/ 2960 w 1209"/>
                <a:gd name="T117" fmla="*/ 762 h 785"/>
                <a:gd name="T118" fmla="*/ 3039 w 1209"/>
                <a:gd name="T119" fmla="*/ 895 h 785"/>
                <a:gd name="T120" fmla="*/ 3039 w 1209"/>
                <a:gd name="T121" fmla="*/ 963 h 785"/>
                <a:gd name="T122" fmla="*/ 3019 w 1209"/>
                <a:gd name="T123" fmla="*/ 1190 h 78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209"/>
                <a:gd name="T187" fmla="*/ 0 h 785"/>
                <a:gd name="T188" fmla="*/ 1209 w 1209"/>
                <a:gd name="T189" fmla="*/ 785 h 78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209" h="785">
                  <a:moveTo>
                    <a:pt x="1200" y="712"/>
                  </a:moveTo>
                  <a:lnTo>
                    <a:pt x="1184" y="728"/>
                  </a:lnTo>
                  <a:lnTo>
                    <a:pt x="1176" y="712"/>
                  </a:lnTo>
                  <a:lnTo>
                    <a:pt x="1160" y="728"/>
                  </a:lnTo>
                  <a:lnTo>
                    <a:pt x="1168" y="776"/>
                  </a:lnTo>
                  <a:lnTo>
                    <a:pt x="1160" y="784"/>
                  </a:lnTo>
                  <a:lnTo>
                    <a:pt x="1136" y="776"/>
                  </a:lnTo>
                  <a:lnTo>
                    <a:pt x="1112" y="760"/>
                  </a:lnTo>
                  <a:lnTo>
                    <a:pt x="1112" y="744"/>
                  </a:lnTo>
                  <a:lnTo>
                    <a:pt x="1088" y="752"/>
                  </a:lnTo>
                  <a:lnTo>
                    <a:pt x="1024" y="728"/>
                  </a:lnTo>
                  <a:lnTo>
                    <a:pt x="1024" y="720"/>
                  </a:lnTo>
                  <a:lnTo>
                    <a:pt x="1040" y="712"/>
                  </a:lnTo>
                  <a:lnTo>
                    <a:pt x="1040" y="696"/>
                  </a:lnTo>
                  <a:lnTo>
                    <a:pt x="1024" y="688"/>
                  </a:lnTo>
                  <a:lnTo>
                    <a:pt x="1032" y="680"/>
                  </a:lnTo>
                  <a:lnTo>
                    <a:pt x="1016" y="656"/>
                  </a:lnTo>
                  <a:lnTo>
                    <a:pt x="1000" y="664"/>
                  </a:lnTo>
                  <a:lnTo>
                    <a:pt x="984" y="672"/>
                  </a:lnTo>
                  <a:lnTo>
                    <a:pt x="976" y="680"/>
                  </a:lnTo>
                  <a:lnTo>
                    <a:pt x="960" y="680"/>
                  </a:lnTo>
                  <a:lnTo>
                    <a:pt x="928" y="648"/>
                  </a:lnTo>
                  <a:lnTo>
                    <a:pt x="864" y="696"/>
                  </a:lnTo>
                  <a:lnTo>
                    <a:pt x="832" y="696"/>
                  </a:lnTo>
                  <a:lnTo>
                    <a:pt x="824" y="720"/>
                  </a:lnTo>
                  <a:lnTo>
                    <a:pt x="808" y="720"/>
                  </a:lnTo>
                  <a:lnTo>
                    <a:pt x="760" y="744"/>
                  </a:lnTo>
                  <a:lnTo>
                    <a:pt x="728" y="736"/>
                  </a:lnTo>
                  <a:lnTo>
                    <a:pt x="712" y="712"/>
                  </a:lnTo>
                  <a:lnTo>
                    <a:pt x="656" y="712"/>
                  </a:lnTo>
                  <a:lnTo>
                    <a:pt x="664" y="688"/>
                  </a:lnTo>
                  <a:lnTo>
                    <a:pt x="632" y="680"/>
                  </a:lnTo>
                  <a:lnTo>
                    <a:pt x="600" y="680"/>
                  </a:lnTo>
                  <a:lnTo>
                    <a:pt x="584" y="704"/>
                  </a:lnTo>
                  <a:lnTo>
                    <a:pt x="552" y="728"/>
                  </a:lnTo>
                  <a:lnTo>
                    <a:pt x="536" y="728"/>
                  </a:lnTo>
                  <a:lnTo>
                    <a:pt x="544" y="680"/>
                  </a:lnTo>
                  <a:lnTo>
                    <a:pt x="456" y="672"/>
                  </a:lnTo>
                  <a:lnTo>
                    <a:pt x="424" y="640"/>
                  </a:lnTo>
                  <a:lnTo>
                    <a:pt x="408" y="640"/>
                  </a:lnTo>
                  <a:lnTo>
                    <a:pt x="392" y="648"/>
                  </a:lnTo>
                  <a:lnTo>
                    <a:pt x="360" y="624"/>
                  </a:lnTo>
                  <a:lnTo>
                    <a:pt x="336" y="600"/>
                  </a:lnTo>
                  <a:lnTo>
                    <a:pt x="320" y="592"/>
                  </a:lnTo>
                  <a:lnTo>
                    <a:pt x="280" y="544"/>
                  </a:lnTo>
                  <a:lnTo>
                    <a:pt x="272" y="520"/>
                  </a:lnTo>
                  <a:lnTo>
                    <a:pt x="264" y="512"/>
                  </a:lnTo>
                  <a:lnTo>
                    <a:pt x="248" y="512"/>
                  </a:lnTo>
                  <a:lnTo>
                    <a:pt x="224" y="464"/>
                  </a:lnTo>
                  <a:lnTo>
                    <a:pt x="208" y="456"/>
                  </a:lnTo>
                  <a:lnTo>
                    <a:pt x="192" y="424"/>
                  </a:lnTo>
                  <a:lnTo>
                    <a:pt x="160" y="384"/>
                  </a:lnTo>
                  <a:lnTo>
                    <a:pt x="144" y="384"/>
                  </a:lnTo>
                  <a:lnTo>
                    <a:pt x="120" y="408"/>
                  </a:lnTo>
                  <a:lnTo>
                    <a:pt x="96" y="376"/>
                  </a:lnTo>
                  <a:lnTo>
                    <a:pt x="64" y="328"/>
                  </a:lnTo>
                  <a:lnTo>
                    <a:pt x="40" y="304"/>
                  </a:lnTo>
                  <a:lnTo>
                    <a:pt x="32" y="272"/>
                  </a:lnTo>
                  <a:lnTo>
                    <a:pt x="8" y="280"/>
                  </a:lnTo>
                  <a:lnTo>
                    <a:pt x="0" y="256"/>
                  </a:lnTo>
                  <a:lnTo>
                    <a:pt x="8" y="248"/>
                  </a:lnTo>
                  <a:lnTo>
                    <a:pt x="16" y="176"/>
                  </a:lnTo>
                  <a:lnTo>
                    <a:pt x="32" y="168"/>
                  </a:lnTo>
                  <a:lnTo>
                    <a:pt x="48" y="192"/>
                  </a:lnTo>
                  <a:lnTo>
                    <a:pt x="64" y="184"/>
                  </a:lnTo>
                  <a:lnTo>
                    <a:pt x="80" y="184"/>
                  </a:lnTo>
                  <a:lnTo>
                    <a:pt x="72" y="144"/>
                  </a:lnTo>
                  <a:lnTo>
                    <a:pt x="80" y="128"/>
                  </a:lnTo>
                  <a:lnTo>
                    <a:pt x="56" y="120"/>
                  </a:lnTo>
                  <a:lnTo>
                    <a:pt x="56" y="96"/>
                  </a:lnTo>
                  <a:lnTo>
                    <a:pt x="64" y="56"/>
                  </a:lnTo>
                  <a:lnTo>
                    <a:pt x="80" y="48"/>
                  </a:lnTo>
                  <a:lnTo>
                    <a:pt x="120" y="56"/>
                  </a:lnTo>
                  <a:lnTo>
                    <a:pt x="152" y="40"/>
                  </a:lnTo>
                  <a:lnTo>
                    <a:pt x="176" y="0"/>
                  </a:lnTo>
                  <a:lnTo>
                    <a:pt x="208" y="8"/>
                  </a:lnTo>
                  <a:lnTo>
                    <a:pt x="272" y="32"/>
                  </a:lnTo>
                  <a:lnTo>
                    <a:pt x="288" y="16"/>
                  </a:lnTo>
                  <a:lnTo>
                    <a:pt x="336" y="24"/>
                  </a:lnTo>
                  <a:lnTo>
                    <a:pt x="344" y="56"/>
                  </a:lnTo>
                  <a:lnTo>
                    <a:pt x="408" y="72"/>
                  </a:lnTo>
                  <a:lnTo>
                    <a:pt x="432" y="56"/>
                  </a:lnTo>
                  <a:lnTo>
                    <a:pt x="504" y="56"/>
                  </a:lnTo>
                  <a:lnTo>
                    <a:pt x="528" y="40"/>
                  </a:lnTo>
                  <a:lnTo>
                    <a:pt x="640" y="32"/>
                  </a:lnTo>
                  <a:lnTo>
                    <a:pt x="664" y="56"/>
                  </a:lnTo>
                  <a:lnTo>
                    <a:pt x="696" y="64"/>
                  </a:lnTo>
                  <a:lnTo>
                    <a:pt x="712" y="72"/>
                  </a:lnTo>
                  <a:lnTo>
                    <a:pt x="720" y="88"/>
                  </a:lnTo>
                  <a:lnTo>
                    <a:pt x="704" y="96"/>
                  </a:lnTo>
                  <a:lnTo>
                    <a:pt x="728" y="104"/>
                  </a:lnTo>
                  <a:lnTo>
                    <a:pt x="728" y="136"/>
                  </a:lnTo>
                  <a:lnTo>
                    <a:pt x="704" y="168"/>
                  </a:lnTo>
                  <a:lnTo>
                    <a:pt x="712" y="184"/>
                  </a:lnTo>
                  <a:lnTo>
                    <a:pt x="704" y="232"/>
                  </a:lnTo>
                  <a:lnTo>
                    <a:pt x="696" y="248"/>
                  </a:lnTo>
                  <a:lnTo>
                    <a:pt x="712" y="296"/>
                  </a:lnTo>
                  <a:lnTo>
                    <a:pt x="736" y="320"/>
                  </a:lnTo>
                  <a:lnTo>
                    <a:pt x="784" y="320"/>
                  </a:lnTo>
                  <a:lnTo>
                    <a:pt x="832" y="368"/>
                  </a:lnTo>
                  <a:lnTo>
                    <a:pt x="864" y="376"/>
                  </a:lnTo>
                  <a:lnTo>
                    <a:pt x="936" y="416"/>
                  </a:lnTo>
                  <a:lnTo>
                    <a:pt x="968" y="400"/>
                  </a:lnTo>
                  <a:lnTo>
                    <a:pt x="992" y="424"/>
                  </a:lnTo>
                  <a:lnTo>
                    <a:pt x="1016" y="448"/>
                  </a:lnTo>
                  <a:lnTo>
                    <a:pt x="1008" y="480"/>
                  </a:lnTo>
                  <a:lnTo>
                    <a:pt x="1040" y="480"/>
                  </a:lnTo>
                  <a:lnTo>
                    <a:pt x="1040" y="496"/>
                  </a:lnTo>
                  <a:lnTo>
                    <a:pt x="1064" y="496"/>
                  </a:lnTo>
                  <a:lnTo>
                    <a:pt x="1056" y="472"/>
                  </a:lnTo>
                  <a:lnTo>
                    <a:pt x="1072" y="472"/>
                  </a:lnTo>
                  <a:lnTo>
                    <a:pt x="1080" y="480"/>
                  </a:lnTo>
                  <a:lnTo>
                    <a:pt x="1096" y="480"/>
                  </a:lnTo>
                  <a:lnTo>
                    <a:pt x="1096" y="464"/>
                  </a:lnTo>
                  <a:lnTo>
                    <a:pt x="1120" y="464"/>
                  </a:lnTo>
                  <a:lnTo>
                    <a:pt x="1136" y="440"/>
                  </a:lnTo>
                  <a:lnTo>
                    <a:pt x="1152" y="432"/>
                  </a:lnTo>
                  <a:lnTo>
                    <a:pt x="1176" y="456"/>
                  </a:lnTo>
                  <a:lnTo>
                    <a:pt x="1176" y="480"/>
                  </a:lnTo>
                  <a:lnTo>
                    <a:pt x="1208" y="536"/>
                  </a:lnTo>
                  <a:lnTo>
                    <a:pt x="1192" y="544"/>
                  </a:lnTo>
                  <a:lnTo>
                    <a:pt x="1208" y="576"/>
                  </a:lnTo>
                  <a:lnTo>
                    <a:pt x="1208" y="608"/>
                  </a:lnTo>
                  <a:lnTo>
                    <a:pt x="1200" y="712"/>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04" name="Freeform 21"/>
            <p:cNvSpPr/>
            <p:nvPr/>
          </p:nvSpPr>
          <p:spPr bwMode="gray">
            <a:xfrm>
              <a:off x="3323369" y="3620681"/>
              <a:ext cx="1279286" cy="1079778"/>
            </a:xfrm>
            <a:custGeom>
              <a:avLst/>
              <a:gdLst>
                <a:gd name="T0" fmla="*/ 1730 w 761"/>
                <a:gd name="T1" fmla="*/ 812 h 633"/>
                <a:gd name="T2" fmla="*/ 1670 w 761"/>
                <a:gd name="T3" fmla="*/ 838 h 633"/>
                <a:gd name="T4" fmla="*/ 1630 w 761"/>
                <a:gd name="T5" fmla="*/ 812 h 633"/>
                <a:gd name="T6" fmla="*/ 1512 w 761"/>
                <a:gd name="T7" fmla="*/ 719 h 633"/>
                <a:gd name="T8" fmla="*/ 1453 w 761"/>
                <a:gd name="T9" fmla="*/ 707 h 633"/>
                <a:gd name="T10" fmla="*/ 1371 w 761"/>
                <a:gd name="T11" fmla="*/ 732 h 633"/>
                <a:gd name="T12" fmla="*/ 1332 w 761"/>
                <a:gd name="T13" fmla="*/ 786 h 633"/>
                <a:gd name="T14" fmla="*/ 1273 w 761"/>
                <a:gd name="T15" fmla="*/ 773 h 633"/>
                <a:gd name="T16" fmla="*/ 1173 w 761"/>
                <a:gd name="T17" fmla="*/ 786 h 633"/>
                <a:gd name="T18" fmla="*/ 1254 w 761"/>
                <a:gd name="T19" fmla="*/ 825 h 633"/>
                <a:gd name="T20" fmla="*/ 1133 w 761"/>
                <a:gd name="T21" fmla="*/ 880 h 633"/>
                <a:gd name="T22" fmla="*/ 1035 w 761"/>
                <a:gd name="T23" fmla="*/ 867 h 633"/>
                <a:gd name="T24" fmla="*/ 974 w 761"/>
                <a:gd name="T25" fmla="*/ 759 h 633"/>
                <a:gd name="T26" fmla="*/ 894 w 761"/>
                <a:gd name="T27" fmla="*/ 812 h 633"/>
                <a:gd name="T28" fmla="*/ 834 w 761"/>
                <a:gd name="T29" fmla="*/ 838 h 633"/>
                <a:gd name="T30" fmla="*/ 735 w 761"/>
                <a:gd name="T31" fmla="*/ 894 h 633"/>
                <a:gd name="T32" fmla="*/ 675 w 761"/>
                <a:gd name="T33" fmla="*/ 1052 h 633"/>
                <a:gd name="T34" fmla="*/ 619 w 761"/>
                <a:gd name="T35" fmla="*/ 1052 h 633"/>
                <a:gd name="T36" fmla="*/ 537 w 761"/>
                <a:gd name="T37" fmla="*/ 1039 h 633"/>
                <a:gd name="T38" fmla="*/ 498 w 761"/>
                <a:gd name="T39" fmla="*/ 960 h 633"/>
                <a:gd name="T40" fmla="*/ 360 w 761"/>
                <a:gd name="T41" fmla="*/ 825 h 633"/>
                <a:gd name="T42" fmla="*/ 319 w 761"/>
                <a:gd name="T43" fmla="*/ 800 h 633"/>
                <a:gd name="T44" fmla="*/ 259 w 761"/>
                <a:gd name="T45" fmla="*/ 707 h 633"/>
                <a:gd name="T46" fmla="*/ 199 w 761"/>
                <a:gd name="T47" fmla="*/ 773 h 633"/>
                <a:gd name="T48" fmla="*/ 179 w 761"/>
                <a:gd name="T49" fmla="*/ 414 h 633"/>
                <a:gd name="T50" fmla="*/ 179 w 761"/>
                <a:gd name="T51" fmla="*/ 359 h 633"/>
                <a:gd name="T52" fmla="*/ 101 w 761"/>
                <a:gd name="T53" fmla="*/ 227 h 633"/>
                <a:gd name="T54" fmla="*/ 0 w 761"/>
                <a:gd name="T55" fmla="*/ 173 h 633"/>
                <a:gd name="T56" fmla="*/ 20 w 761"/>
                <a:gd name="T57" fmla="*/ 106 h 633"/>
                <a:gd name="T58" fmla="*/ 41 w 761"/>
                <a:gd name="T59" fmla="*/ 53 h 633"/>
                <a:gd name="T60" fmla="*/ 79 w 761"/>
                <a:gd name="T61" fmla="*/ 0 h 633"/>
                <a:gd name="T62" fmla="*/ 158 w 761"/>
                <a:gd name="T63" fmla="*/ 27 h 633"/>
                <a:gd name="T64" fmla="*/ 218 w 761"/>
                <a:gd name="T65" fmla="*/ 135 h 633"/>
                <a:gd name="T66" fmla="*/ 319 w 761"/>
                <a:gd name="T67" fmla="*/ 200 h 633"/>
                <a:gd name="T68" fmla="*/ 377 w 761"/>
                <a:gd name="T69" fmla="*/ 173 h 633"/>
                <a:gd name="T70" fmla="*/ 438 w 761"/>
                <a:gd name="T71" fmla="*/ 214 h 633"/>
                <a:gd name="T72" fmla="*/ 558 w 761"/>
                <a:gd name="T73" fmla="*/ 159 h 633"/>
                <a:gd name="T74" fmla="*/ 716 w 761"/>
                <a:gd name="T75" fmla="*/ 159 h 633"/>
                <a:gd name="T76" fmla="*/ 735 w 761"/>
                <a:gd name="T77" fmla="*/ 66 h 633"/>
                <a:gd name="T78" fmla="*/ 795 w 761"/>
                <a:gd name="T79" fmla="*/ 53 h 633"/>
                <a:gd name="T80" fmla="*/ 855 w 761"/>
                <a:gd name="T81" fmla="*/ 80 h 633"/>
                <a:gd name="T82" fmla="*/ 995 w 761"/>
                <a:gd name="T83" fmla="*/ 122 h 633"/>
                <a:gd name="T84" fmla="*/ 1035 w 761"/>
                <a:gd name="T85" fmla="*/ 227 h 633"/>
                <a:gd name="T86" fmla="*/ 1173 w 761"/>
                <a:gd name="T87" fmla="*/ 266 h 633"/>
                <a:gd name="T88" fmla="*/ 1273 w 761"/>
                <a:gd name="T89" fmla="*/ 227 h 633"/>
                <a:gd name="T90" fmla="*/ 1371 w 761"/>
                <a:gd name="T91" fmla="*/ 239 h 633"/>
                <a:gd name="T92" fmla="*/ 1554 w 761"/>
                <a:gd name="T93" fmla="*/ 307 h 633"/>
                <a:gd name="T94" fmla="*/ 1752 w 761"/>
                <a:gd name="T95" fmla="*/ 374 h 633"/>
                <a:gd name="T96" fmla="*/ 1890 w 761"/>
                <a:gd name="T97" fmla="*/ 427 h 633"/>
                <a:gd name="T98" fmla="*/ 1850 w 761"/>
                <a:gd name="T99" fmla="*/ 493 h 633"/>
                <a:gd name="T100" fmla="*/ 1651 w 761"/>
                <a:gd name="T101" fmla="*/ 520 h 633"/>
                <a:gd name="T102" fmla="*/ 1609 w 761"/>
                <a:gd name="T103" fmla="*/ 559 h 633"/>
                <a:gd name="T104" fmla="*/ 1630 w 761"/>
                <a:gd name="T105" fmla="*/ 600 h 633"/>
                <a:gd name="T106" fmla="*/ 1630 w 761"/>
                <a:gd name="T107" fmla="*/ 627 h 633"/>
                <a:gd name="T108" fmla="*/ 1752 w 761"/>
                <a:gd name="T109" fmla="*/ 759 h 63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61"/>
                <a:gd name="T166" fmla="*/ 0 h 633"/>
                <a:gd name="T167" fmla="*/ 761 w 761"/>
                <a:gd name="T168" fmla="*/ 633 h 63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61" h="633">
                  <a:moveTo>
                    <a:pt x="696" y="480"/>
                  </a:moveTo>
                  <a:lnTo>
                    <a:pt x="696" y="488"/>
                  </a:lnTo>
                  <a:lnTo>
                    <a:pt x="688" y="504"/>
                  </a:lnTo>
                  <a:lnTo>
                    <a:pt x="672" y="504"/>
                  </a:lnTo>
                  <a:lnTo>
                    <a:pt x="664" y="488"/>
                  </a:lnTo>
                  <a:lnTo>
                    <a:pt x="656" y="488"/>
                  </a:lnTo>
                  <a:lnTo>
                    <a:pt x="632" y="432"/>
                  </a:lnTo>
                  <a:lnTo>
                    <a:pt x="608" y="432"/>
                  </a:lnTo>
                  <a:lnTo>
                    <a:pt x="592" y="416"/>
                  </a:lnTo>
                  <a:lnTo>
                    <a:pt x="584" y="424"/>
                  </a:lnTo>
                  <a:lnTo>
                    <a:pt x="576" y="456"/>
                  </a:lnTo>
                  <a:lnTo>
                    <a:pt x="552" y="440"/>
                  </a:lnTo>
                  <a:lnTo>
                    <a:pt x="552" y="464"/>
                  </a:lnTo>
                  <a:lnTo>
                    <a:pt x="536" y="472"/>
                  </a:lnTo>
                  <a:lnTo>
                    <a:pt x="528" y="464"/>
                  </a:lnTo>
                  <a:lnTo>
                    <a:pt x="512" y="464"/>
                  </a:lnTo>
                  <a:lnTo>
                    <a:pt x="488" y="456"/>
                  </a:lnTo>
                  <a:lnTo>
                    <a:pt x="472" y="472"/>
                  </a:lnTo>
                  <a:lnTo>
                    <a:pt x="480" y="496"/>
                  </a:lnTo>
                  <a:lnTo>
                    <a:pt x="504" y="496"/>
                  </a:lnTo>
                  <a:lnTo>
                    <a:pt x="512" y="528"/>
                  </a:lnTo>
                  <a:lnTo>
                    <a:pt x="456" y="528"/>
                  </a:lnTo>
                  <a:lnTo>
                    <a:pt x="440" y="504"/>
                  </a:lnTo>
                  <a:lnTo>
                    <a:pt x="416" y="520"/>
                  </a:lnTo>
                  <a:lnTo>
                    <a:pt x="392" y="504"/>
                  </a:lnTo>
                  <a:lnTo>
                    <a:pt x="392" y="456"/>
                  </a:lnTo>
                  <a:lnTo>
                    <a:pt x="360" y="456"/>
                  </a:lnTo>
                  <a:lnTo>
                    <a:pt x="360" y="488"/>
                  </a:lnTo>
                  <a:lnTo>
                    <a:pt x="336" y="496"/>
                  </a:lnTo>
                  <a:lnTo>
                    <a:pt x="336" y="504"/>
                  </a:lnTo>
                  <a:lnTo>
                    <a:pt x="312" y="536"/>
                  </a:lnTo>
                  <a:lnTo>
                    <a:pt x="296" y="536"/>
                  </a:lnTo>
                  <a:lnTo>
                    <a:pt x="296" y="632"/>
                  </a:lnTo>
                  <a:lnTo>
                    <a:pt x="272" y="632"/>
                  </a:lnTo>
                  <a:lnTo>
                    <a:pt x="264" y="616"/>
                  </a:lnTo>
                  <a:lnTo>
                    <a:pt x="248" y="632"/>
                  </a:lnTo>
                  <a:lnTo>
                    <a:pt x="216" y="632"/>
                  </a:lnTo>
                  <a:lnTo>
                    <a:pt x="216" y="624"/>
                  </a:lnTo>
                  <a:lnTo>
                    <a:pt x="200" y="616"/>
                  </a:lnTo>
                  <a:lnTo>
                    <a:pt x="200" y="576"/>
                  </a:lnTo>
                  <a:lnTo>
                    <a:pt x="160" y="496"/>
                  </a:lnTo>
                  <a:lnTo>
                    <a:pt x="144" y="496"/>
                  </a:lnTo>
                  <a:lnTo>
                    <a:pt x="144" y="504"/>
                  </a:lnTo>
                  <a:lnTo>
                    <a:pt x="128" y="480"/>
                  </a:lnTo>
                  <a:lnTo>
                    <a:pt x="136" y="472"/>
                  </a:lnTo>
                  <a:lnTo>
                    <a:pt x="104" y="424"/>
                  </a:lnTo>
                  <a:lnTo>
                    <a:pt x="88" y="432"/>
                  </a:lnTo>
                  <a:lnTo>
                    <a:pt x="80" y="464"/>
                  </a:lnTo>
                  <a:lnTo>
                    <a:pt x="64" y="472"/>
                  </a:lnTo>
                  <a:lnTo>
                    <a:pt x="72" y="248"/>
                  </a:lnTo>
                  <a:lnTo>
                    <a:pt x="56" y="224"/>
                  </a:lnTo>
                  <a:lnTo>
                    <a:pt x="72" y="216"/>
                  </a:lnTo>
                  <a:lnTo>
                    <a:pt x="40" y="160"/>
                  </a:lnTo>
                  <a:lnTo>
                    <a:pt x="40" y="136"/>
                  </a:lnTo>
                  <a:lnTo>
                    <a:pt x="16" y="112"/>
                  </a:lnTo>
                  <a:lnTo>
                    <a:pt x="0" y="104"/>
                  </a:lnTo>
                  <a:lnTo>
                    <a:pt x="0" y="96"/>
                  </a:lnTo>
                  <a:lnTo>
                    <a:pt x="8" y="64"/>
                  </a:lnTo>
                  <a:lnTo>
                    <a:pt x="24" y="48"/>
                  </a:lnTo>
                  <a:lnTo>
                    <a:pt x="16" y="32"/>
                  </a:lnTo>
                  <a:lnTo>
                    <a:pt x="16" y="0"/>
                  </a:lnTo>
                  <a:lnTo>
                    <a:pt x="32" y="0"/>
                  </a:lnTo>
                  <a:lnTo>
                    <a:pt x="40" y="16"/>
                  </a:lnTo>
                  <a:lnTo>
                    <a:pt x="64" y="16"/>
                  </a:lnTo>
                  <a:lnTo>
                    <a:pt x="88" y="40"/>
                  </a:lnTo>
                  <a:lnTo>
                    <a:pt x="88" y="80"/>
                  </a:lnTo>
                  <a:lnTo>
                    <a:pt x="104" y="80"/>
                  </a:lnTo>
                  <a:lnTo>
                    <a:pt x="128" y="120"/>
                  </a:lnTo>
                  <a:lnTo>
                    <a:pt x="152" y="112"/>
                  </a:lnTo>
                  <a:lnTo>
                    <a:pt x="152" y="104"/>
                  </a:lnTo>
                  <a:lnTo>
                    <a:pt x="160" y="112"/>
                  </a:lnTo>
                  <a:lnTo>
                    <a:pt x="176" y="128"/>
                  </a:lnTo>
                  <a:lnTo>
                    <a:pt x="216" y="128"/>
                  </a:lnTo>
                  <a:lnTo>
                    <a:pt x="224" y="96"/>
                  </a:lnTo>
                  <a:lnTo>
                    <a:pt x="256" y="88"/>
                  </a:lnTo>
                  <a:lnTo>
                    <a:pt x="288" y="96"/>
                  </a:lnTo>
                  <a:lnTo>
                    <a:pt x="304" y="72"/>
                  </a:lnTo>
                  <a:lnTo>
                    <a:pt x="296" y="40"/>
                  </a:lnTo>
                  <a:lnTo>
                    <a:pt x="296" y="32"/>
                  </a:lnTo>
                  <a:lnTo>
                    <a:pt x="320" y="32"/>
                  </a:lnTo>
                  <a:lnTo>
                    <a:pt x="336" y="24"/>
                  </a:lnTo>
                  <a:lnTo>
                    <a:pt x="344" y="48"/>
                  </a:lnTo>
                  <a:lnTo>
                    <a:pt x="384" y="72"/>
                  </a:lnTo>
                  <a:lnTo>
                    <a:pt x="400" y="72"/>
                  </a:lnTo>
                  <a:lnTo>
                    <a:pt x="400" y="88"/>
                  </a:lnTo>
                  <a:lnTo>
                    <a:pt x="416" y="136"/>
                  </a:lnTo>
                  <a:lnTo>
                    <a:pt x="432" y="152"/>
                  </a:lnTo>
                  <a:lnTo>
                    <a:pt x="472" y="160"/>
                  </a:lnTo>
                  <a:lnTo>
                    <a:pt x="496" y="128"/>
                  </a:lnTo>
                  <a:lnTo>
                    <a:pt x="512" y="136"/>
                  </a:lnTo>
                  <a:lnTo>
                    <a:pt x="520" y="152"/>
                  </a:lnTo>
                  <a:lnTo>
                    <a:pt x="552" y="144"/>
                  </a:lnTo>
                  <a:lnTo>
                    <a:pt x="592" y="176"/>
                  </a:lnTo>
                  <a:lnTo>
                    <a:pt x="624" y="184"/>
                  </a:lnTo>
                  <a:lnTo>
                    <a:pt x="656" y="192"/>
                  </a:lnTo>
                  <a:lnTo>
                    <a:pt x="704" y="224"/>
                  </a:lnTo>
                  <a:lnTo>
                    <a:pt x="728" y="232"/>
                  </a:lnTo>
                  <a:lnTo>
                    <a:pt x="760" y="256"/>
                  </a:lnTo>
                  <a:lnTo>
                    <a:pt x="760" y="296"/>
                  </a:lnTo>
                  <a:lnTo>
                    <a:pt x="744" y="296"/>
                  </a:lnTo>
                  <a:lnTo>
                    <a:pt x="712" y="312"/>
                  </a:lnTo>
                  <a:lnTo>
                    <a:pt x="664" y="312"/>
                  </a:lnTo>
                  <a:lnTo>
                    <a:pt x="648" y="328"/>
                  </a:lnTo>
                  <a:lnTo>
                    <a:pt x="648" y="336"/>
                  </a:lnTo>
                  <a:lnTo>
                    <a:pt x="656" y="352"/>
                  </a:lnTo>
                  <a:lnTo>
                    <a:pt x="656" y="360"/>
                  </a:lnTo>
                  <a:lnTo>
                    <a:pt x="648" y="376"/>
                  </a:lnTo>
                  <a:lnTo>
                    <a:pt x="656" y="376"/>
                  </a:lnTo>
                  <a:lnTo>
                    <a:pt x="696" y="424"/>
                  </a:lnTo>
                  <a:lnTo>
                    <a:pt x="704" y="456"/>
                  </a:lnTo>
                  <a:lnTo>
                    <a:pt x="696" y="480"/>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05" name="Freeform 22"/>
            <p:cNvSpPr/>
            <p:nvPr/>
          </p:nvSpPr>
          <p:spPr bwMode="invGray">
            <a:xfrm>
              <a:off x="2582140" y="2868996"/>
              <a:ext cx="1321322" cy="1053592"/>
            </a:xfrm>
            <a:custGeom>
              <a:avLst/>
              <a:gdLst>
                <a:gd name="T0" fmla="*/ 1679 w 785"/>
                <a:gd name="T1" fmla="*/ 898 h 617"/>
                <a:gd name="T2" fmla="*/ 1541 w 785"/>
                <a:gd name="T3" fmla="*/ 951 h 617"/>
                <a:gd name="T4" fmla="*/ 1481 w 785"/>
                <a:gd name="T5" fmla="*/ 910 h 617"/>
                <a:gd name="T6" fmla="*/ 1420 w 785"/>
                <a:gd name="T7" fmla="*/ 938 h 617"/>
                <a:gd name="T8" fmla="*/ 1320 w 785"/>
                <a:gd name="T9" fmla="*/ 870 h 617"/>
                <a:gd name="T10" fmla="*/ 1260 w 785"/>
                <a:gd name="T11" fmla="*/ 765 h 617"/>
                <a:gd name="T12" fmla="*/ 1181 w 785"/>
                <a:gd name="T13" fmla="*/ 737 h 617"/>
                <a:gd name="T14" fmla="*/ 1140 w 785"/>
                <a:gd name="T15" fmla="*/ 765 h 617"/>
                <a:gd name="T16" fmla="*/ 1160 w 785"/>
                <a:gd name="T17" fmla="*/ 804 h 617"/>
                <a:gd name="T18" fmla="*/ 1102 w 785"/>
                <a:gd name="T19" fmla="*/ 898 h 617"/>
                <a:gd name="T20" fmla="*/ 1140 w 785"/>
                <a:gd name="T21" fmla="*/ 925 h 617"/>
                <a:gd name="T22" fmla="*/ 1060 w 785"/>
                <a:gd name="T23" fmla="*/ 977 h 617"/>
                <a:gd name="T24" fmla="*/ 1002 w 785"/>
                <a:gd name="T25" fmla="*/ 1004 h 617"/>
                <a:gd name="T26" fmla="*/ 941 w 785"/>
                <a:gd name="T27" fmla="*/ 991 h 617"/>
                <a:gd name="T28" fmla="*/ 920 w 785"/>
                <a:gd name="T29" fmla="*/ 1018 h 617"/>
                <a:gd name="T30" fmla="*/ 841 w 785"/>
                <a:gd name="T31" fmla="*/ 1004 h 617"/>
                <a:gd name="T32" fmla="*/ 800 w 785"/>
                <a:gd name="T33" fmla="*/ 951 h 617"/>
                <a:gd name="T34" fmla="*/ 580 w 785"/>
                <a:gd name="T35" fmla="*/ 898 h 617"/>
                <a:gd name="T36" fmla="*/ 339 w 785"/>
                <a:gd name="T37" fmla="*/ 830 h 617"/>
                <a:gd name="T38" fmla="*/ 101 w 785"/>
                <a:gd name="T39" fmla="*/ 737 h 617"/>
                <a:gd name="T40" fmla="*/ 0 w 785"/>
                <a:gd name="T41" fmla="*/ 615 h 617"/>
                <a:gd name="T42" fmla="*/ 41 w 785"/>
                <a:gd name="T43" fmla="*/ 510 h 617"/>
                <a:gd name="T44" fmla="*/ 79 w 785"/>
                <a:gd name="T45" fmla="*/ 416 h 617"/>
                <a:gd name="T46" fmla="*/ 20 w 785"/>
                <a:gd name="T47" fmla="*/ 361 h 617"/>
                <a:gd name="T48" fmla="*/ 121 w 785"/>
                <a:gd name="T49" fmla="*/ 349 h 617"/>
                <a:gd name="T50" fmla="*/ 259 w 785"/>
                <a:gd name="T51" fmla="*/ 375 h 617"/>
                <a:gd name="T52" fmla="*/ 239 w 785"/>
                <a:gd name="T53" fmla="*/ 308 h 617"/>
                <a:gd name="T54" fmla="*/ 321 w 785"/>
                <a:gd name="T55" fmla="*/ 227 h 617"/>
                <a:gd name="T56" fmla="*/ 221 w 785"/>
                <a:gd name="T57" fmla="*/ 122 h 617"/>
                <a:gd name="T58" fmla="*/ 381 w 785"/>
                <a:gd name="T59" fmla="*/ 27 h 617"/>
                <a:gd name="T60" fmla="*/ 722 w 785"/>
                <a:gd name="T61" fmla="*/ 0 h 617"/>
                <a:gd name="T62" fmla="*/ 961 w 785"/>
                <a:gd name="T63" fmla="*/ 67 h 617"/>
                <a:gd name="T64" fmla="*/ 1140 w 785"/>
                <a:gd name="T65" fmla="*/ 173 h 617"/>
                <a:gd name="T66" fmla="*/ 1181 w 785"/>
                <a:gd name="T67" fmla="*/ 80 h 617"/>
                <a:gd name="T68" fmla="*/ 1320 w 785"/>
                <a:gd name="T69" fmla="*/ 122 h 617"/>
                <a:gd name="T70" fmla="*/ 1481 w 785"/>
                <a:gd name="T71" fmla="*/ 161 h 617"/>
                <a:gd name="T72" fmla="*/ 1642 w 785"/>
                <a:gd name="T73" fmla="*/ 201 h 617"/>
                <a:gd name="T74" fmla="*/ 1822 w 785"/>
                <a:gd name="T75" fmla="*/ 294 h 617"/>
                <a:gd name="T76" fmla="*/ 1922 w 785"/>
                <a:gd name="T77" fmla="*/ 388 h 617"/>
                <a:gd name="T78" fmla="*/ 1963 w 785"/>
                <a:gd name="T79" fmla="*/ 562 h 617"/>
                <a:gd name="T80" fmla="*/ 1880 w 785"/>
                <a:gd name="T81" fmla="*/ 602 h 617"/>
                <a:gd name="T82" fmla="*/ 1780 w 785"/>
                <a:gd name="T83" fmla="*/ 682 h 617"/>
                <a:gd name="T84" fmla="*/ 1842 w 785"/>
                <a:gd name="T85" fmla="*/ 724 h 617"/>
                <a:gd name="T86" fmla="*/ 1761 w 785"/>
                <a:gd name="T87" fmla="*/ 765 h 617"/>
                <a:gd name="T88" fmla="*/ 1642 w 785"/>
                <a:gd name="T89" fmla="*/ 751 h 617"/>
                <a:gd name="T90" fmla="*/ 1663 w 785"/>
                <a:gd name="T91" fmla="*/ 817 h 617"/>
                <a:gd name="T92" fmla="*/ 1780 w 785"/>
                <a:gd name="T93" fmla="*/ 845 h 61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85"/>
                <a:gd name="T142" fmla="*/ 0 h 617"/>
                <a:gd name="T143" fmla="*/ 785 w 785"/>
                <a:gd name="T144" fmla="*/ 617 h 61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85" h="617">
                  <a:moveTo>
                    <a:pt x="704" y="528"/>
                  </a:moveTo>
                  <a:lnTo>
                    <a:pt x="672" y="536"/>
                  </a:lnTo>
                  <a:lnTo>
                    <a:pt x="656" y="568"/>
                  </a:lnTo>
                  <a:lnTo>
                    <a:pt x="616" y="568"/>
                  </a:lnTo>
                  <a:lnTo>
                    <a:pt x="608" y="552"/>
                  </a:lnTo>
                  <a:lnTo>
                    <a:pt x="592" y="544"/>
                  </a:lnTo>
                  <a:lnTo>
                    <a:pt x="592" y="552"/>
                  </a:lnTo>
                  <a:lnTo>
                    <a:pt x="568" y="560"/>
                  </a:lnTo>
                  <a:lnTo>
                    <a:pt x="544" y="520"/>
                  </a:lnTo>
                  <a:lnTo>
                    <a:pt x="528" y="520"/>
                  </a:lnTo>
                  <a:lnTo>
                    <a:pt x="528" y="480"/>
                  </a:lnTo>
                  <a:lnTo>
                    <a:pt x="504" y="456"/>
                  </a:lnTo>
                  <a:lnTo>
                    <a:pt x="488" y="456"/>
                  </a:lnTo>
                  <a:lnTo>
                    <a:pt x="472" y="440"/>
                  </a:lnTo>
                  <a:lnTo>
                    <a:pt x="456" y="440"/>
                  </a:lnTo>
                  <a:lnTo>
                    <a:pt x="456" y="456"/>
                  </a:lnTo>
                  <a:lnTo>
                    <a:pt x="456" y="472"/>
                  </a:lnTo>
                  <a:lnTo>
                    <a:pt x="464" y="480"/>
                  </a:lnTo>
                  <a:lnTo>
                    <a:pt x="448" y="496"/>
                  </a:lnTo>
                  <a:lnTo>
                    <a:pt x="440" y="536"/>
                  </a:lnTo>
                  <a:lnTo>
                    <a:pt x="448" y="552"/>
                  </a:lnTo>
                  <a:lnTo>
                    <a:pt x="456" y="552"/>
                  </a:lnTo>
                  <a:lnTo>
                    <a:pt x="440" y="560"/>
                  </a:lnTo>
                  <a:lnTo>
                    <a:pt x="424" y="584"/>
                  </a:lnTo>
                  <a:lnTo>
                    <a:pt x="400" y="584"/>
                  </a:lnTo>
                  <a:lnTo>
                    <a:pt x="400" y="600"/>
                  </a:lnTo>
                  <a:lnTo>
                    <a:pt x="384" y="608"/>
                  </a:lnTo>
                  <a:lnTo>
                    <a:pt x="376" y="592"/>
                  </a:lnTo>
                  <a:lnTo>
                    <a:pt x="360" y="592"/>
                  </a:lnTo>
                  <a:lnTo>
                    <a:pt x="368" y="608"/>
                  </a:lnTo>
                  <a:lnTo>
                    <a:pt x="352" y="616"/>
                  </a:lnTo>
                  <a:lnTo>
                    <a:pt x="336" y="600"/>
                  </a:lnTo>
                  <a:lnTo>
                    <a:pt x="312" y="600"/>
                  </a:lnTo>
                  <a:lnTo>
                    <a:pt x="320" y="568"/>
                  </a:lnTo>
                  <a:lnTo>
                    <a:pt x="264" y="520"/>
                  </a:lnTo>
                  <a:lnTo>
                    <a:pt x="232" y="536"/>
                  </a:lnTo>
                  <a:lnTo>
                    <a:pt x="168" y="496"/>
                  </a:lnTo>
                  <a:lnTo>
                    <a:pt x="136" y="496"/>
                  </a:lnTo>
                  <a:lnTo>
                    <a:pt x="88" y="440"/>
                  </a:lnTo>
                  <a:lnTo>
                    <a:pt x="40" y="440"/>
                  </a:lnTo>
                  <a:lnTo>
                    <a:pt x="16" y="416"/>
                  </a:lnTo>
                  <a:lnTo>
                    <a:pt x="0" y="368"/>
                  </a:lnTo>
                  <a:lnTo>
                    <a:pt x="8" y="352"/>
                  </a:lnTo>
                  <a:lnTo>
                    <a:pt x="16" y="304"/>
                  </a:lnTo>
                  <a:lnTo>
                    <a:pt x="8" y="280"/>
                  </a:lnTo>
                  <a:lnTo>
                    <a:pt x="32" y="248"/>
                  </a:lnTo>
                  <a:lnTo>
                    <a:pt x="32" y="224"/>
                  </a:lnTo>
                  <a:lnTo>
                    <a:pt x="8" y="216"/>
                  </a:lnTo>
                  <a:lnTo>
                    <a:pt x="16" y="208"/>
                  </a:lnTo>
                  <a:lnTo>
                    <a:pt x="48" y="208"/>
                  </a:lnTo>
                  <a:lnTo>
                    <a:pt x="56" y="200"/>
                  </a:lnTo>
                  <a:lnTo>
                    <a:pt x="104" y="224"/>
                  </a:lnTo>
                  <a:lnTo>
                    <a:pt x="104" y="192"/>
                  </a:lnTo>
                  <a:lnTo>
                    <a:pt x="96" y="184"/>
                  </a:lnTo>
                  <a:lnTo>
                    <a:pt x="96" y="160"/>
                  </a:lnTo>
                  <a:lnTo>
                    <a:pt x="128" y="136"/>
                  </a:lnTo>
                  <a:lnTo>
                    <a:pt x="120" y="112"/>
                  </a:lnTo>
                  <a:lnTo>
                    <a:pt x="88" y="72"/>
                  </a:lnTo>
                  <a:lnTo>
                    <a:pt x="96" y="32"/>
                  </a:lnTo>
                  <a:lnTo>
                    <a:pt x="152" y="16"/>
                  </a:lnTo>
                  <a:lnTo>
                    <a:pt x="256" y="8"/>
                  </a:lnTo>
                  <a:lnTo>
                    <a:pt x="288" y="0"/>
                  </a:lnTo>
                  <a:lnTo>
                    <a:pt x="344" y="24"/>
                  </a:lnTo>
                  <a:lnTo>
                    <a:pt x="384" y="40"/>
                  </a:lnTo>
                  <a:lnTo>
                    <a:pt x="424" y="64"/>
                  </a:lnTo>
                  <a:lnTo>
                    <a:pt x="456" y="104"/>
                  </a:lnTo>
                  <a:lnTo>
                    <a:pt x="472" y="56"/>
                  </a:lnTo>
                  <a:lnTo>
                    <a:pt x="472" y="48"/>
                  </a:lnTo>
                  <a:lnTo>
                    <a:pt x="504" y="64"/>
                  </a:lnTo>
                  <a:lnTo>
                    <a:pt x="528" y="72"/>
                  </a:lnTo>
                  <a:lnTo>
                    <a:pt x="584" y="64"/>
                  </a:lnTo>
                  <a:lnTo>
                    <a:pt x="592" y="96"/>
                  </a:lnTo>
                  <a:lnTo>
                    <a:pt x="640" y="128"/>
                  </a:lnTo>
                  <a:lnTo>
                    <a:pt x="656" y="120"/>
                  </a:lnTo>
                  <a:lnTo>
                    <a:pt x="728" y="192"/>
                  </a:lnTo>
                  <a:lnTo>
                    <a:pt x="728" y="176"/>
                  </a:lnTo>
                  <a:lnTo>
                    <a:pt x="760" y="208"/>
                  </a:lnTo>
                  <a:lnTo>
                    <a:pt x="768" y="232"/>
                  </a:lnTo>
                  <a:lnTo>
                    <a:pt x="776" y="288"/>
                  </a:lnTo>
                  <a:lnTo>
                    <a:pt x="784" y="336"/>
                  </a:lnTo>
                  <a:lnTo>
                    <a:pt x="776" y="360"/>
                  </a:lnTo>
                  <a:lnTo>
                    <a:pt x="752" y="360"/>
                  </a:lnTo>
                  <a:lnTo>
                    <a:pt x="744" y="392"/>
                  </a:lnTo>
                  <a:lnTo>
                    <a:pt x="712" y="408"/>
                  </a:lnTo>
                  <a:lnTo>
                    <a:pt x="712" y="424"/>
                  </a:lnTo>
                  <a:lnTo>
                    <a:pt x="736" y="432"/>
                  </a:lnTo>
                  <a:lnTo>
                    <a:pt x="728" y="440"/>
                  </a:lnTo>
                  <a:lnTo>
                    <a:pt x="704" y="456"/>
                  </a:lnTo>
                  <a:lnTo>
                    <a:pt x="672" y="448"/>
                  </a:lnTo>
                  <a:lnTo>
                    <a:pt x="656" y="448"/>
                  </a:lnTo>
                  <a:lnTo>
                    <a:pt x="648" y="464"/>
                  </a:lnTo>
                  <a:lnTo>
                    <a:pt x="664" y="488"/>
                  </a:lnTo>
                  <a:lnTo>
                    <a:pt x="696" y="496"/>
                  </a:lnTo>
                  <a:lnTo>
                    <a:pt x="712" y="504"/>
                  </a:lnTo>
                  <a:lnTo>
                    <a:pt x="704" y="528"/>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06" name="Freeform 23"/>
            <p:cNvSpPr/>
            <p:nvPr/>
          </p:nvSpPr>
          <p:spPr bwMode="gray">
            <a:xfrm>
              <a:off x="4978174" y="4206010"/>
              <a:ext cx="514237" cy="728580"/>
            </a:xfrm>
            <a:custGeom>
              <a:avLst/>
              <a:gdLst>
                <a:gd name="T0" fmla="*/ 685 w 305"/>
                <a:gd name="T1" fmla="*/ 69 h 425"/>
                <a:gd name="T2" fmla="*/ 708 w 305"/>
                <a:gd name="T3" fmla="*/ 122 h 425"/>
                <a:gd name="T4" fmla="*/ 766 w 305"/>
                <a:gd name="T5" fmla="*/ 150 h 425"/>
                <a:gd name="T6" fmla="*/ 766 w 305"/>
                <a:gd name="T7" fmla="*/ 231 h 425"/>
                <a:gd name="T8" fmla="*/ 685 w 305"/>
                <a:gd name="T9" fmla="*/ 259 h 425"/>
                <a:gd name="T10" fmla="*/ 685 w 305"/>
                <a:gd name="T11" fmla="*/ 273 h 425"/>
                <a:gd name="T12" fmla="*/ 606 w 305"/>
                <a:gd name="T13" fmla="*/ 273 h 425"/>
                <a:gd name="T14" fmla="*/ 566 w 305"/>
                <a:gd name="T15" fmla="*/ 300 h 425"/>
                <a:gd name="T16" fmla="*/ 566 w 305"/>
                <a:gd name="T17" fmla="*/ 342 h 425"/>
                <a:gd name="T18" fmla="*/ 585 w 305"/>
                <a:gd name="T19" fmla="*/ 354 h 425"/>
                <a:gd name="T20" fmla="*/ 525 w 305"/>
                <a:gd name="T21" fmla="*/ 410 h 425"/>
                <a:gd name="T22" fmla="*/ 485 w 305"/>
                <a:gd name="T23" fmla="*/ 410 h 425"/>
                <a:gd name="T24" fmla="*/ 485 w 305"/>
                <a:gd name="T25" fmla="*/ 464 h 425"/>
                <a:gd name="T26" fmla="*/ 485 w 305"/>
                <a:gd name="T27" fmla="*/ 479 h 425"/>
                <a:gd name="T28" fmla="*/ 485 w 305"/>
                <a:gd name="T29" fmla="*/ 518 h 425"/>
                <a:gd name="T30" fmla="*/ 444 w 305"/>
                <a:gd name="T31" fmla="*/ 546 h 425"/>
                <a:gd name="T32" fmla="*/ 422 w 305"/>
                <a:gd name="T33" fmla="*/ 614 h 425"/>
                <a:gd name="T34" fmla="*/ 404 w 305"/>
                <a:gd name="T35" fmla="*/ 656 h 425"/>
                <a:gd name="T36" fmla="*/ 404 w 305"/>
                <a:gd name="T37" fmla="*/ 669 h 425"/>
                <a:gd name="T38" fmla="*/ 384 w 305"/>
                <a:gd name="T39" fmla="*/ 710 h 425"/>
                <a:gd name="T40" fmla="*/ 343 w 305"/>
                <a:gd name="T41" fmla="*/ 710 h 425"/>
                <a:gd name="T42" fmla="*/ 322 w 305"/>
                <a:gd name="T43" fmla="*/ 696 h 425"/>
                <a:gd name="T44" fmla="*/ 162 w 305"/>
                <a:gd name="T45" fmla="*/ 723 h 425"/>
                <a:gd name="T46" fmla="*/ 141 w 305"/>
                <a:gd name="T47" fmla="*/ 710 h 425"/>
                <a:gd name="T48" fmla="*/ 202 w 305"/>
                <a:gd name="T49" fmla="*/ 629 h 425"/>
                <a:gd name="T50" fmla="*/ 141 w 305"/>
                <a:gd name="T51" fmla="*/ 614 h 425"/>
                <a:gd name="T52" fmla="*/ 101 w 305"/>
                <a:gd name="T53" fmla="*/ 629 h 425"/>
                <a:gd name="T54" fmla="*/ 61 w 305"/>
                <a:gd name="T55" fmla="*/ 614 h 425"/>
                <a:gd name="T56" fmla="*/ 61 w 305"/>
                <a:gd name="T57" fmla="*/ 546 h 425"/>
                <a:gd name="T58" fmla="*/ 101 w 305"/>
                <a:gd name="T59" fmla="*/ 533 h 425"/>
                <a:gd name="T60" fmla="*/ 122 w 305"/>
                <a:gd name="T61" fmla="*/ 533 h 425"/>
                <a:gd name="T62" fmla="*/ 122 w 305"/>
                <a:gd name="T63" fmla="*/ 492 h 425"/>
                <a:gd name="T64" fmla="*/ 83 w 305"/>
                <a:gd name="T65" fmla="*/ 492 h 425"/>
                <a:gd name="T66" fmla="*/ 83 w 305"/>
                <a:gd name="T67" fmla="*/ 464 h 425"/>
                <a:gd name="T68" fmla="*/ 41 w 305"/>
                <a:gd name="T69" fmla="*/ 451 h 425"/>
                <a:gd name="T70" fmla="*/ 41 w 305"/>
                <a:gd name="T71" fmla="*/ 368 h 425"/>
                <a:gd name="T72" fmla="*/ 0 w 305"/>
                <a:gd name="T73" fmla="*/ 342 h 425"/>
                <a:gd name="T74" fmla="*/ 20 w 305"/>
                <a:gd name="T75" fmla="*/ 300 h 425"/>
                <a:gd name="T76" fmla="*/ 83 w 305"/>
                <a:gd name="T77" fmla="*/ 259 h 425"/>
                <a:gd name="T78" fmla="*/ 83 w 305"/>
                <a:gd name="T79" fmla="*/ 218 h 425"/>
                <a:gd name="T80" fmla="*/ 61 w 305"/>
                <a:gd name="T81" fmla="*/ 206 h 425"/>
                <a:gd name="T82" fmla="*/ 83 w 305"/>
                <a:gd name="T83" fmla="*/ 178 h 425"/>
                <a:gd name="T84" fmla="*/ 41 w 305"/>
                <a:gd name="T85" fmla="*/ 136 h 425"/>
                <a:gd name="T86" fmla="*/ 83 w 305"/>
                <a:gd name="T87" fmla="*/ 109 h 425"/>
                <a:gd name="T88" fmla="*/ 141 w 305"/>
                <a:gd name="T89" fmla="*/ 96 h 425"/>
                <a:gd name="T90" fmla="*/ 283 w 305"/>
                <a:gd name="T91" fmla="*/ 41 h 425"/>
                <a:gd name="T92" fmla="*/ 362 w 305"/>
                <a:gd name="T93" fmla="*/ 13 h 425"/>
                <a:gd name="T94" fmla="*/ 422 w 305"/>
                <a:gd name="T95" fmla="*/ 13 h 425"/>
                <a:gd name="T96" fmla="*/ 463 w 305"/>
                <a:gd name="T97" fmla="*/ 0 h 425"/>
                <a:gd name="T98" fmla="*/ 485 w 305"/>
                <a:gd name="T99" fmla="*/ 13 h 425"/>
                <a:gd name="T100" fmla="*/ 463 w 305"/>
                <a:gd name="T101" fmla="*/ 27 h 425"/>
                <a:gd name="T102" fmla="*/ 463 w 305"/>
                <a:gd name="T103" fmla="*/ 56 h 425"/>
                <a:gd name="T104" fmla="*/ 525 w 305"/>
                <a:gd name="T105" fmla="*/ 56 h 425"/>
                <a:gd name="T106" fmla="*/ 525 w 305"/>
                <a:gd name="T107" fmla="*/ 27 h 425"/>
                <a:gd name="T108" fmla="*/ 546 w 305"/>
                <a:gd name="T109" fmla="*/ 0 h 425"/>
                <a:gd name="T110" fmla="*/ 585 w 305"/>
                <a:gd name="T111" fmla="*/ 27 h 425"/>
                <a:gd name="T112" fmla="*/ 606 w 305"/>
                <a:gd name="T113" fmla="*/ 56 h 425"/>
                <a:gd name="T114" fmla="*/ 685 w 305"/>
                <a:gd name="T115" fmla="*/ 56 h 425"/>
                <a:gd name="T116" fmla="*/ 685 w 305"/>
                <a:gd name="T117" fmla="*/ 69 h 42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05"/>
                <a:gd name="T178" fmla="*/ 0 h 425"/>
                <a:gd name="T179" fmla="*/ 305 w 305"/>
                <a:gd name="T180" fmla="*/ 425 h 42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05" h="425">
                  <a:moveTo>
                    <a:pt x="272" y="40"/>
                  </a:moveTo>
                  <a:lnTo>
                    <a:pt x="280" y="72"/>
                  </a:lnTo>
                  <a:lnTo>
                    <a:pt x="304" y="88"/>
                  </a:lnTo>
                  <a:lnTo>
                    <a:pt x="304" y="136"/>
                  </a:lnTo>
                  <a:lnTo>
                    <a:pt x="272" y="152"/>
                  </a:lnTo>
                  <a:lnTo>
                    <a:pt x="272" y="160"/>
                  </a:lnTo>
                  <a:lnTo>
                    <a:pt x="240" y="160"/>
                  </a:lnTo>
                  <a:lnTo>
                    <a:pt x="224" y="176"/>
                  </a:lnTo>
                  <a:lnTo>
                    <a:pt x="224" y="200"/>
                  </a:lnTo>
                  <a:lnTo>
                    <a:pt x="232" y="208"/>
                  </a:lnTo>
                  <a:lnTo>
                    <a:pt x="208" y="240"/>
                  </a:lnTo>
                  <a:lnTo>
                    <a:pt x="192" y="240"/>
                  </a:lnTo>
                  <a:lnTo>
                    <a:pt x="192" y="272"/>
                  </a:lnTo>
                  <a:lnTo>
                    <a:pt x="192" y="280"/>
                  </a:lnTo>
                  <a:lnTo>
                    <a:pt x="192" y="304"/>
                  </a:lnTo>
                  <a:lnTo>
                    <a:pt x="176" y="320"/>
                  </a:lnTo>
                  <a:lnTo>
                    <a:pt x="168" y="360"/>
                  </a:lnTo>
                  <a:lnTo>
                    <a:pt x="160" y="384"/>
                  </a:lnTo>
                  <a:lnTo>
                    <a:pt x="160" y="392"/>
                  </a:lnTo>
                  <a:lnTo>
                    <a:pt x="152" y="416"/>
                  </a:lnTo>
                  <a:lnTo>
                    <a:pt x="136" y="416"/>
                  </a:lnTo>
                  <a:lnTo>
                    <a:pt x="128" y="408"/>
                  </a:lnTo>
                  <a:lnTo>
                    <a:pt x="64" y="424"/>
                  </a:lnTo>
                  <a:lnTo>
                    <a:pt x="56" y="416"/>
                  </a:lnTo>
                  <a:lnTo>
                    <a:pt x="80" y="368"/>
                  </a:lnTo>
                  <a:lnTo>
                    <a:pt x="56" y="360"/>
                  </a:lnTo>
                  <a:lnTo>
                    <a:pt x="40" y="368"/>
                  </a:lnTo>
                  <a:lnTo>
                    <a:pt x="24" y="360"/>
                  </a:lnTo>
                  <a:lnTo>
                    <a:pt x="24" y="320"/>
                  </a:lnTo>
                  <a:lnTo>
                    <a:pt x="40" y="312"/>
                  </a:lnTo>
                  <a:lnTo>
                    <a:pt x="48" y="312"/>
                  </a:lnTo>
                  <a:lnTo>
                    <a:pt x="48" y="288"/>
                  </a:lnTo>
                  <a:lnTo>
                    <a:pt x="32" y="288"/>
                  </a:lnTo>
                  <a:lnTo>
                    <a:pt x="32" y="272"/>
                  </a:lnTo>
                  <a:lnTo>
                    <a:pt x="16" y="264"/>
                  </a:lnTo>
                  <a:lnTo>
                    <a:pt x="16" y="216"/>
                  </a:lnTo>
                  <a:lnTo>
                    <a:pt x="0" y="200"/>
                  </a:lnTo>
                  <a:lnTo>
                    <a:pt x="8" y="176"/>
                  </a:lnTo>
                  <a:lnTo>
                    <a:pt x="32" y="152"/>
                  </a:lnTo>
                  <a:lnTo>
                    <a:pt x="32" y="128"/>
                  </a:lnTo>
                  <a:lnTo>
                    <a:pt x="24" y="120"/>
                  </a:lnTo>
                  <a:lnTo>
                    <a:pt x="32" y="104"/>
                  </a:lnTo>
                  <a:lnTo>
                    <a:pt x="16" y="80"/>
                  </a:lnTo>
                  <a:lnTo>
                    <a:pt x="32" y="64"/>
                  </a:lnTo>
                  <a:lnTo>
                    <a:pt x="56" y="56"/>
                  </a:lnTo>
                  <a:lnTo>
                    <a:pt x="112" y="24"/>
                  </a:lnTo>
                  <a:lnTo>
                    <a:pt x="144" y="8"/>
                  </a:lnTo>
                  <a:lnTo>
                    <a:pt x="168" y="8"/>
                  </a:lnTo>
                  <a:lnTo>
                    <a:pt x="184" y="0"/>
                  </a:lnTo>
                  <a:lnTo>
                    <a:pt x="192" y="8"/>
                  </a:lnTo>
                  <a:lnTo>
                    <a:pt x="184" y="16"/>
                  </a:lnTo>
                  <a:lnTo>
                    <a:pt x="184" y="32"/>
                  </a:lnTo>
                  <a:lnTo>
                    <a:pt x="208" y="32"/>
                  </a:lnTo>
                  <a:lnTo>
                    <a:pt x="208" y="16"/>
                  </a:lnTo>
                  <a:lnTo>
                    <a:pt x="216" y="0"/>
                  </a:lnTo>
                  <a:lnTo>
                    <a:pt x="232" y="16"/>
                  </a:lnTo>
                  <a:lnTo>
                    <a:pt x="240" y="32"/>
                  </a:lnTo>
                  <a:lnTo>
                    <a:pt x="272" y="32"/>
                  </a:lnTo>
                  <a:lnTo>
                    <a:pt x="272" y="40"/>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07" name="Freeform 24"/>
            <p:cNvSpPr/>
            <p:nvPr/>
          </p:nvSpPr>
          <p:spPr bwMode="gray">
            <a:xfrm>
              <a:off x="4465339" y="4206010"/>
              <a:ext cx="594104" cy="714717"/>
            </a:xfrm>
            <a:custGeom>
              <a:avLst/>
              <a:gdLst>
                <a:gd name="T0" fmla="*/ 841 w 353"/>
                <a:gd name="T1" fmla="*/ 178 h 417"/>
                <a:gd name="T2" fmla="*/ 860 w 353"/>
                <a:gd name="T3" fmla="*/ 218 h 417"/>
                <a:gd name="T4" fmla="*/ 781 w 353"/>
                <a:gd name="T5" fmla="*/ 300 h 417"/>
                <a:gd name="T6" fmla="*/ 799 w 353"/>
                <a:gd name="T7" fmla="*/ 367 h 417"/>
                <a:gd name="T8" fmla="*/ 799 w 353"/>
                <a:gd name="T9" fmla="*/ 451 h 417"/>
                <a:gd name="T10" fmla="*/ 819 w 353"/>
                <a:gd name="T11" fmla="*/ 491 h 417"/>
                <a:gd name="T12" fmla="*/ 880 w 353"/>
                <a:gd name="T13" fmla="*/ 532 h 417"/>
                <a:gd name="T14" fmla="*/ 819 w 353"/>
                <a:gd name="T15" fmla="*/ 546 h 417"/>
                <a:gd name="T16" fmla="*/ 799 w 353"/>
                <a:gd name="T17" fmla="*/ 626 h 417"/>
                <a:gd name="T18" fmla="*/ 681 w 353"/>
                <a:gd name="T19" fmla="*/ 682 h 417"/>
                <a:gd name="T20" fmla="*/ 560 w 353"/>
                <a:gd name="T21" fmla="*/ 640 h 417"/>
                <a:gd name="T22" fmla="*/ 539 w 353"/>
                <a:gd name="T23" fmla="*/ 695 h 417"/>
                <a:gd name="T24" fmla="*/ 480 w 353"/>
                <a:gd name="T25" fmla="*/ 710 h 417"/>
                <a:gd name="T26" fmla="*/ 422 w 353"/>
                <a:gd name="T27" fmla="*/ 655 h 417"/>
                <a:gd name="T28" fmla="*/ 381 w 353"/>
                <a:gd name="T29" fmla="*/ 682 h 417"/>
                <a:gd name="T30" fmla="*/ 360 w 353"/>
                <a:gd name="T31" fmla="*/ 601 h 417"/>
                <a:gd name="T32" fmla="*/ 381 w 353"/>
                <a:gd name="T33" fmla="*/ 532 h 417"/>
                <a:gd name="T34" fmla="*/ 360 w 353"/>
                <a:gd name="T35" fmla="*/ 491 h 417"/>
                <a:gd name="T36" fmla="*/ 239 w 353"/>
                <a:gd name="T37" fmla="*/ 532 h 417"/>
                <a:gd name="T38" fmla="*/ 160 w 353"/>
                <a:gd name="T39" fmla="*/ 517 h 417"/>
                <a:gd name="T40" fmla="*/ 79 w 353"/>
                <a:gd name="T41" fmla="*/ 532 h 417"/>
                <a:gd name="T42" fmla="*/ 60 w 353"/>
                <a:gd name="T43" fmla="*/ 517 h 417"/>
                <a:gd name="T44" fmla="*/ 41 w 353"/>
                <a:gd name="T45" fmla="*/ 451 h 417"/>
                <a:gd name="T46" fmla="*/ 60 w 353"/>
                <a:gd name="T47" fmla="*/ 408 h 417"/>
                <a:gd name="T48" fmla="*/ 0 w 353"/>
                <a:gd name="T49" fmla="*/ 382 h 417"/>
                <a:gd name="T50" fmla="*/ 60 w 353"/>
                <a:gd name="T51" fmla="*/ 286 h 417"/>
                <a:gd name="T52" fmla="*/ 60 w 353"/>
                <a:gd name="T53" fmla="*/ 231 h 417"/>
                <a:gd name="T54" fmla="*/ 60 w 353"/>
                <a:gd name="T55" fmla="*/ 206 h 417"/>
                <a:gd name="T56" fmla="*/ 121 w 353"/>
                <a:gd name="T57" fmla="*/ 56 h 417"/>
                <a:gd name="T58" fmla="*/ 259 w 353"/>
                <a:gd name="T59" fmla="*/ 69 h 417"/>
                <a:gd name="T60" fmla="*/ 281 w 353"/>
                <a:gd name="T61" fmla="*/ 0 h 417"/>
                <a:gd name="T62" fmla="*/ 459 w 353"/>
                <a:gd name="T63" fmla="*/ 27 h 417"/>
                <a:gd name="T64" fmla="*/ 620 w 353"/>
                <a:gd name="T65" fmla="*/ 69 h 417"/>
                <a:gd name="T66" fmla="*/ 722 w 353"/>
                <a:gd name="T67" fmla="*/ 56 h 417"/>
                <a:gd name="T68" fmla="*/ 759 w 353"/>
                <a:gd name="T69" fmla="*/ 136 h 4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3"/>
                <a:gd name="T106" fmla="*/ 0 h 417"/>
                <a:gd name="T107" fmla="*/ 353 w 353"/>
                <a:gd name="T108" fmla="*/ 417 h 41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3" h="417">
                  <a:moveTo>
                    <a:pt x="320" y="80"/>
                  </a:moveTo>
                  <a:lnTo>
                    <a:pt x="336" y="104"/>
                  </a:lnTo>
                  <a:lnTo>
                    <a:pt x="328" y="120"/>
                  </a:lnTo>
                  <a:lnTo>
                    <a:pt x="344" y="128"/>
                  </a:lnTo>
                  <a:lnTo>
                    <a:pt x="328" y="152"/>
                  </a:lnTo>
                  <a:lnTo>
                    <a:pt x="312" y="176"/>
                  </a:lnTo>
                  <a:lnTo>
                    <a:pt x="304" y="200"/>
                  </a:lnTo>
                  <a:lnTo>
                    <a:pt x="320" y="216"/>
                  </a:lnTo>
                  <a:lnTo>
                    <a:pt x="320" y="248"/>
                  </a:lnTo>
                  <a:lnTo>
                    <a:pt x="320" y="264"/>
                  </a:lnTo>
                  <a:lnTo>
                    <a:pt x="336" y="272"/>
                  </a:lnTo>
                  <a:lnTo>
                    <a:pt x="328" y="288"/>
                  </a:lnTo>
                  <a:lnTo>
                    <a:pt x="352" y="288"/>
                  </a:lnTo>
                  <a:lnTo>
                    <a:pt x="352" y="312"/>
                  </a:lnTo>
                  <a:lnTo>
                    <a:pt x="344" y="312"/>
                  </a:lnTo>
                  <a:lnTo>
                    <a:pt x="328" y="320"/>
                  </a:lnTo>
                  <a:lnTo>
                    <a:pt x="328" y="360"/>
                  </a:lnTo>
                  <a:lnTo>
                    <a:pt x="320" y="368"/>
                  </a:lnTo>
                  <a:lnTo>
                    <a:pt x="264" y="368"/>
                  </a:lnTo>
                  <a:lnTo>
                    <a:pt x="272" y="400"/>
                  </a:lnTo>
                  <a:lnTo>
                    <a:pt x="248" y="400"/>
                  </a:lnTo>
                  <a:lnTo>
                    <a:pt x="224" y="376"/>
                  </a:lnTo>
                  <a:lnTo>
                    <a:pt x="216" y="384"/>
                  </a:lnTo>
                  <a:lnTo>
                    <a:pt x="216" y="408"/>
                  </a:lnTo>
                  <a:lnTo>
                    <a:pt x="200" y="408"/>
                  </a:lnTo>
                  <a:lnTo>
                    <a:pt x="192" y="416"/>
                  </a:lnTo>
                  <a:lnTo>
                    <a:pt x="168" y="416"/>
                  </a:lnTo>
                  <a:lnTo>
                    <a:pt x="168" y="384"/>
                  </a:lnTo>
                  <a:lnTo>
                    <a:pt x="152" y="384"/>
                  </a:lnTo>
                  <a:lnTo>
                    <a:pt x="152" y="400"/>
                  </a:lnTo>
                  <a:lnTo>
                    <a:pt x="136" y="400"/>
                  </a:lnTo>
                  <a:lnTo>
                    <a:pt x="144" y="352"/>
                  </a:lnTo>
                  <a:lnTo>
                    <a:pt x="152" y="336"/>
                  </a:lnTo>
                  <a:lnTo>
                    <a:pt x="152" y="312"/>
                  </a:lnTo>
                  <a:lnTo>
                    <a:pt x="152" y="296"/>
                  </a:lnTo>
                  <a:lnTo>
                    <a:pt x="144" y="288"/>
                  </a:lnTo>
                  <a:lnTo>
                    <a:pt x="96" y="296"/>
                  </a:lnTo>
                  <a:lnTo>
                    <a:pt x="96" y="312"/>
                  </a:lnTo>
                  <a:lnTo>
                    <a:pt x="72" y="320"/>
                  </a:lnTo>
                  <a:lnTo>
                    <a:pt x="64" y="304"/>
                  </a:lnTo>
                  <a:lnTo>
                    <a:pt x="56" y="320"/>
                  </a:lnTo>
                  <a:lnTo>
                    <a:pt x="32" y="312"/>
                  </a:lnTo>
                  <a:lnTo>
                    <a:pt x="32" y="304"/>
                  </a:lnTo>
                  <a:lnTo>
                    <a:pt x="24" y="304"/>
                  </a:lnTo>
                  <a:lnTo>
                    <a:pt x="24" y="288"/>
                  </a:lnTo>
                  <a:lnTo>
                    <a:pt x="16" y="264"/>
                  </a:lnTo>
                  <a:lnTo>
                    <a:pt x="32" y="256"/>
                  </a:lnTo>
                  <a:lnTo>
                    <a:pt x="24" y="240"/>
                  </a:lnTo>
                  <a:lnTo>
                    <a:pt x="0" y="240"/>
                  </a:lnTo>
                  <a:lnTo>
                    <a:pt x="0" y="224"/>
                  </a:lnTo>
                  <a:lnTo>
                    <a:pt x="24" y="192"/>
                  </a:lnTo>
                  <a:lnTo>
                    <a:pt x="24" y="168"/>
                  </a:lnTo>
                  <a:lnTo>
                    <a:pt x="32" y="160"/>
                  </a:lnTo>
                  <a:lnTo>
                    <a:pt x="24" y="136"/>
                  </a:lnTo>
                  <a:lnTo>
                    <a:pt x="16" y="136"/>
                  </a:lnTo>
                  <a:lnTo>
                    <a:pt x="24" y="120"/>
                  </a:lnTo>
                  <a:lnTo>
                    <a:pt x="16" y="80"/>
                  </a:lnTo>
                  <a:lnTo>
                    <a:pt x="48" y="32"/>
                  </a:lnTo>
                  <a:lnTo>
                    <a:pt x="80" y="32"/>
                  </a:lnTo>
                  <a:lnTo>
                    <a:pt x="104" y="40"/>
                  </a:lnTo>
                  <a:lnTo>
                    <a:pt x="96" y="8"/>
                  </a:lnTo>
                  <a:lnTo>
                    <a:pt x="112" y="0"/>
                  </a:lnTo>
                  <a:lnTo>
                    <a:pt x="152" y="16"/>
                  </a:lnTo>
                  <a:lnTo>
                    <a:pt x="184" y="16"/>
                  </a:lnTo>
                  <a:lnTo>
                    <a:pt x="208" y="40"/>
                  </a:lnTo>
                  <a:lnTo>
                    <a:pt x="248" y="40"/>
                  </a:lnTo>
                  <a:lnTo>
                    <a:pt x="256" y="48"/>
                  </a:lnTo>
                  <a:lnTo>
                    <a:pt x="288" y="32"/>
                  </a:lnTo>
                  <a:lnTo>
                    <a:pt x="304" y="32"/>
                  </a:lnTo>
                  <a:lnTo>
                    <a:pt x="304" y="80"/>
                  </a:lnTo>
                  <a:lnTo>
                    <a:pt x="320" y="80"/>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08" name="Freeform 25"/>
            <p:cNvSpPr/>
            <p:nvPr/>
          </p:nvSpPr>
          <p:spPr bwMode="gray">
            <a:xfrm>
              <a:off x="4413495" y="3799361"/>
              <a:ext cx="822498" cy="545280"/>
            </a:xfrm>
            <a:custGeom>
              <a:avLst/>
              <a:gdLst>
                <a:gd name="T0" fmla="*/ 1216 w 489"/>
                <a:gd name="T1" fmla="*/ 404 h 321"/>
                <a:gd name="T2" fmla="*/ 1116 w 489"/>
                <a:gd name="T3" fmla="*/ 430 h 321"/>
                <a:gd name="T4" fmla="*/ 977 w 489"/>
                <a:gd name="T5" fmla="*/ 483 h 321"/>
                <a:gd name="T6" fmla="*/ 918 w 489"/>
                <a:gd name="T7" fmla="*/ 495 h 321"/>
                <a:gd name="T8" fmla="*/ 879 w 489"/>
                <a:gd name="T9" fmla="*/ 522 h 321"/>
                <a:gd name="T10" fmla="*/ 819 w 489"/>
                <a:gd name="T11" fmla="*/ 522 h 321"/>
                <a:gd name="T12" fmla="*/ 837 w 489"/>
                <a:gd name="T13" fmla="*/ 444 h 321"/>
                <a:gd name="T14" fmla="*/ 797 w 489"/>
                <a:gd name="T15" fmla="*/ 444 h 321"/>
                <a:gd name="T16" fmla="*/ 718 w 489"/>
                <a:gd name="T17" fmla="*/ 471 h 321"/>
                <a:gd name="T18" fmla="*/ 697 w 489"/>
                <a:gd name="T19" fmla="*/ 458 h 321"/>
                <a:gd name="T20" fmla="*/ 598 w 489"/>
                <a:gd name="T21" fmla="*/ 458 h 321"/>
                <a:gd name="T22" fmla="*/ 559 w 489"/>
                <a:gd name="T23" fmla="*/ 417 h 321"/>
                <a:gd name="T24" fmla="*/ 459 w 489"/>
                <a:gd name="T25" fmla="*/ 417 h 321"/>
                <a:gd name="T26" fmla="*/ 360 w 489"/>
                <a:gd name="T27" fmla="*/ 391 h 321"/>
                <a:gd name="T28" fmla="*/ 319 w 489"/>
                <a:gd name="T29" fmla="*/ 404 h 321"/>
                <a:gd name="T30" fmla="*/ 339 w 489"/>
                <a:gd name="T31" fmla="*/ 458 h 321"/>
                <a:gd name="T32" fmla="*/ 278 w 489"/>
                <a:gd name="T33" fmla="*/ 444 h 321"/>
                <a:gd name="T34" fmla="*/ 199 w 489"/>
                <a:gd name="T35" fmla="*/ 444 h 321"/>
                <a:gd name="T36" fmla="*/ 121 w 489"/>
                <a:gd name="T37" fmla="*/ 522 h 321"/>
                <a:gd name="T38" fmla="*/ 20 w 489"/>
                <a:gd name="T39" fmla="*/ 444 h 321"/>
                <a:gd name="T40" fmla="*/ 0 w 489"/>
                <a:gd name="T41" fmla="*/ 444 h 321"/>
                <a:gd name="T42" fmla="*/ 20 w 489"/>
                <a:gd name="T43" fmla="*/ 417 h 321"/>
                <a:gd name="T44" fmla="*/ 41 w 489"/>
                <a:gd name="T45" fmla="*/ 404 h 321"/>
                <a:gd name="T46" fmla="*/ 0 w 489"/>
                <a:gd name="T47" fmla="*/ 378 h 321"/>
                <a:gd name="T48" fmla="*/ 0 w 489"/>
                <a:gd name="T49" fmla="*/ 365 h 321"/>
                <a:gd name="T50" fmla="*/ 41 w 489"/>
                <a:gd name="T51" fmla="*/ 340 h 321"/>
                <a:gd name="T52" fmla="*/ 179 w 489"/>
                <a:gd name="T53" fmla="*/ 340 h 321"/>
                <a:gd name="T54" fmla="*/ 239 w 489"/>
                <a:gd name="T55" fmla="*/ 314 h 321"/>
                <a:gd name="T56" fmla="*/ 278 w 489"/>
                <a:gd name="T57" fmla="*/ 300 h 321"/>
                <a:gd name="T58" fmla="*/ 278 w 489"/>
                <a:gd name="T59" fmla="*/ 260 h 321"/>
                <a:gd name="T60" fmla="*/ 199 w 489"/>
                <a:gd name="T61" fmla="*/ 196 h 321"/>
                <a:gd name="T62" fmla="*/ 179 w 489"/>
                <a:gd name="T63" fmla="*/ 130 h 321"/>
                <a:gd name="T64" fmla="*/ 218 w 489"/>
                <a:gd name="T65" fmla="*/ 92 h 321"/>
                <a:gd name="T66" fmla="*/ 218 w 489"/>
                <a:gd name="T67" fmla="*/ 66 h 321"/>
                <a:gd name="T68" fmla="*/ 179 w 489"/>
                <a:gd name="T69" fmla="*/ 13 h 321"/>
                <a:gd name="T70" fmla="*/ 319 w 489"/>
                <a:gd name="T71" fmla="*/ 13 h 321"/>
                <a:gd name="T72" fmla="*/ 360 w 489"/>
                <a:gd name="T73" fmla="*/ 26 h 321"/>
                <a:gd name="T74" fmla="*/ 418 w 489"/>
                <a:gd name="T75" fmla="*/ 0 h 321"/>
                <a:gd name="T76" fmla="*/ 519 w 489"/>
                <a:gd name="T77" fmla="*/ 117 h 321"/>
                <a:gd name="T78" fmla="*/ 697 w 489"/>
                <a:gd name="T79" fmla="*/ 117 h 321"/>
                <a:gd name="T80" fmla="*/ 736 w 489"/>
                <a:gd name="T81" fmla="*/ 130 h 321"/>
                <a:gd name="T82" fmla="*/ 778 w 489"/>
                <a:gd name="T83" fmla="*/ 117 h 321"/>
                <a:gd name="T84" fmla="*/ 837 w 489"/>
                <a:gd name="T85" fmla="*/ 143 h 321"/>
                <a:gd name="T86" fmla="*/ 837 w 489"/>
                <a:gd name="T87" fmla="*/ 184 h 321"/>
                <a:gd name="T88" fmla="*/ 879 w 489"/>
                <a:gd name="T89" fmla="*/ 208 h 321"/>
                <a:gd name="T90" fmla="*/ 898 w 489"/>
                <a:gd name="T91" fmla="*/ 184 h 321"/>
                <a:gd name="T92" fmla="*/ 935 w 489"/>
                <a:gd name="T93" fmla="*/ 208 h 321"/>
                <a:gd name="T94" fmla="*/ 1017 w 489"/>
                <a:gd name="T95" fmla="*/ 208 h 321"/>
                <a:gd name="T96" fmla="*/ 1036 w 489"/>
                <a:gd name="T97" fmla="*/ 196 h 321"/>
                <a:gd name="T98" fmla="*/ 1157 w 489"/>
                <a:gd name="T99" fmla="*/ 248 h 321"/>
                <a:gd name="T100" fmla="*/ 1178 w 489"/>
                <a:gd name="T101" fmla="*/ 314 h 321"/>
                <a:gd name="T102" fmla="*/ 1178 w 489"/>
                <a:gd name="T103" fmla="*/ 352 h 321"/>
                <a:gd name="T104" fmla="*/ 1216 w 489"/>
                <a:gd name="T105" fmla="*/ 404 h 3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89"/>
                <a:gd name="T160" fmla="*/ 0 h 321"/>
                <a:gd name="T161" fmla="*/ 489 w 489"/>
                <a:gd name="T162" fmla="*/ 321 h 32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89" h="321">
                  <a:moveTo>
                    <a:pt x="488" y="248"/>
                  </a:moveTo>
                  <a:lnTo>
                    <a:pt x="448" y="264"/>
                  </a:lnTo>
                  <a:lnTo>
                    <a:pt x="392" y="296"/>
                  </a:lnTo>
                  <a:lnTo>
                    <a:pt x="368" y="304"/>
                  </a:lnTo>
                  <a:lnTo>
                    <a:pt x="352" y="320"/>
                  </a:lnTo>
                  <a:lnTo>
                    <a:pt x="328" y="320"/>
                  </a:lnTo>
                  <a:lnTo>
                    <a:pt x="336" y="272"/>
                  </a:lnTo>
                  <a:lnTo>
                    <a:pt x="320" y="272"/>
                  </a:lnTo>
                  <a:lnTo>
                    <a:pt x="288" y="288"/>
                  </a:lnTo>
                  <a:lnTo>
                    <a:pt x="280" y="280"/>
                  </a:lnTo>
                  <a:lnTo>
                    <a:pt x="240" y="280"/>
                  </a:lnTo>
                  <a:lnTo>
                    <a:pt x="224" y="256"/>
                  </a:lnTo>
                  <a:lnTo>
                    <a:pt x="184" y="256"/>
                  </a:lnTo>
                  <a:lnTo>
                    <a:pt x="144" y="240"/>
                  </a:lnTo>
                  <a:lnTo>
                    <a:pt x="128" y="248"/>
                  </a:lnTo>
                  <a:lnTo>
                    <a:pt x="136" y="280"/>
                  </a:lnTo>
                  <a:lnTo>
                    <a:pt x="112" y="272"/>
                  </a:lnTo>
                  <a:lnTo>
                    <a:pt x="80" y="272"/>
                  </a:lnTo>
                  <a:lnTo>
                    <a:pt x="48" y="320"/>
                  </a:lnTo>
                  <a:lnTo>
                    <a:pt x="8" y="272"/>
                  </a:lnTo>
                  <a:lnTo>
                    <a:pt x="0" y="272"/>
                  </a:lnTo>
                  <a:lnTo>
                    <a:pt x="8" y="256"/>
                  </a:lnTo>
                  <a:lnTo>
                    <a:pt x="16" y="248"/>
                  </a:lnTo>
                  <a:lnTo>
                    <a:pt x="0" y="232"/>
                  </a:lnTo>
                  <a:lnTo>
                    <a:pt x="0" y="224"/>
                  </a:lnTo>
                  <a:lnTo>
                    <a:pt x="16" y="208"/>
                  </a:lnTo>
                  <a:lnTo>
                    <a:pt x="72" y="208"/>
                  </a:lnTo>
                  <a:lnTo>
                    <a:pt x="96" y="192"/>
                  </a:lnTo>
                  <a:lnTo>
                    <a:pt x="112" y="184"/>
                  </a:lnTo>
                  <a:lnTo>
                    <a:pt x="112" y="160"/>
                  </a:lnTo>
                  <a:lnTo>
                    <a:pt x="80" y="120"/>
                  </a:lnTo>
                  <a:lnTo>
                    <a:pt x="72" y="80"/>
                  </a:lnTo>
                  <a:lnTo>
                    <a:pt x="88" y="56"/>
                  </a:lnTo>
                  <a:lnTo>
                    <a:pt x="88" y="40"/>
                  </a:lnTo>
                  <a:lnTo>
                    <a:pt x="72" y="8"/>
                  </a:lnTo>
                  <a:lnTo>
                    <a:pt x="128" y="8"/>
                  </a:lnTo>
                  <a:lnTo>
                    <a:pt x="144" y="16"/>
                  </a:lnTo>
                  <a:lnTo>
                    <a:pt x="168" y="0"/>
                  </a:lnTo>
                  <a:lnTo>
                    <a:pt x="208" y="72"/>
                  </a:lnTo>
                  <a:lnTo>
                    <a:pt x="280" y="72"/>
                  </a:lnTo>
                  <a:lnTo>
                    <a:pt x="296" y="80"/>
                  </a:lnTo>
                  <a:lnTo>
                    <a:pt x="312" y="72"/>
                  </a:lnTo>
                  <a:lnTo>
                    <a:pt x="336" y="88"/>
                  </a:lnTo>
                  <a:lnTo>
                    <a:pt x="336" y="112"/>
                  </a:lnTo>
                  <a:lnTo>
                    <a:pt x="352" y="128"/>
                  </a:lnTo>
                  <a:lnTo>
                    <a:pt x="360" y="112"/>
                  </a:lnTo>
                  <a:lnTo>
                    <a:pt x="376" y="128"/>
                  </a:lnTo>
                  <a:lnTo>
                    <a:pt x="408" y="128"/>
                  </a:lnTo>
                  <a:lnTo>
                    <a:pt x="416" y="120"/>
                  </a:lnTo>
                  <a:lnTo>
                    <a:pt x="464" y="152"/>
                  </a:lnTo>
                  <a:lnTo>
                    <a:pt x="472" y="192"/>
                  </a:lnTo>
                  <a:lnTo>
                    <a:pt x="472" y="216"/>
                  </a:lnTo>
                  <a:lnTo>
                    <a:pt x="488" y="248"/>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09" name="Freeform 26"/>
            <p:cNvSpPr/>
            <p:nvPr/>
          </p:nvSpPr>
          <p:spPr bwMode="gray">
            <a:xfrm>
              <a:off x="5072054" y="3606818"/>
              <a:ext cx="512835" cy="657725"/>
            </a:xfrm>
            <a:custGeom>
              <a:avLst/>
              <a:gdLst>
                <a:gd name="T0" fmla="*/ 218 w 305"/>
                <a:gd name="T1" fmla="*/ 0 h 385"/>
                <a:gd name="T2" fmla="*/ 319 w 305"/>
                <a:gd name="T3" fmla="*/ 53 h 385"/>
                <a:gd name="T4" fmla="*/ 438 w 305"/>
                <a:gd name="T5" fmla="*/ 109 h 385"/>
                <a:gd name="T6" fmla="*/ 498 w 305"/>
                <a:gd name="T7" fmla="*/ 161 h 385"/>
                <a:gd name="T8" fmla="*/ 598 w 305"/>
                <a:gd name="T9" fmla="*/ 227 h 385"/>
                <a:gd name="T10" fmla="*/ 676 w 305"/>
                <a:gd name="T11" fmla="*/ 241 h 385"/>
                <a:gd name="T12" fmla="*/ 619 w 305"/>
                <a:gd name="T13" fmla="*/ 241 h 385"/>
                <a:gd name="T14" fmla="*/ 577 w 305"/>
                <a:gd name="T15" fmla="*/ 295 h 385"/>
                <a:gd name="T16" fmla="*/ 619 w 305"/>
                <a:gd name="T17" fmla="*/ 375 h 385"/>
                <a:gd name="T18" fmla="*/ 718 w 305"/>
                <a:gd name="T19" fmla="*/ 416 h 385"/>
                <a:gd name="T20" fmla="*/ 718 w 305"/>
                <a:gd name="T21" fmla="*/ 497 h 385"/>
                <a:gd name="T22" fmla="*/ 697 w 305"/>
                <a:gd name="T23" fmla="*/ 538 h 385"/>
                <a:gd name="T24" fmla="*/ 656 w 305"/>
                <a:gd name="T25" fmla="*/ 523 h 385"/>
                <a:gd name="T26" fmla="*/ 676 w 305"/>
                <a:gd name="T27" fmla="*/ 578 h 385"/>
                <a:gd name="T28" fmla="*/ 656 w 305"/>
                <a:gd name="T29" fmla="*/ 604 h 385"/>
                <a:gd name="T30" fmla="*/ 559 w 305"/>
                <a:gd name="T31" fmla="*/ 643 h 385"/>
                <a:gd name="T32" fmla="*/ 458 w 305"/>
                <a:gd name="T33" fmla="*/ 643 h 385"/>
                <a:gd name="T34" fmla="*/ 377 w 305"/>
                <a:gd name="T35" fmla="*/ 618 h 385"/>
                <a:gd name="T36" fmla="*/ 319 w 305"/>
                <a:gd name="T37" fmla="*/ 643 h 385"/>
                <a:gd name="T38" fmla="*/ 338 w 305"/>
                <a:gd name="T39" fmla="*/ 604 h 385"/>
                <a:gd name="T40" fmla="*/ 300 w 305"/>
                <a:gd name="T41" fmla="*/ 618 h 385"/>
                <a:gd name="T42" fmla="*/ 199 w 305"/>
                <a:gd name="T43" fmla="*/ 523 h 385"/>
                <a:gd name="T44" fmla="*/ 179 w 305"/>
                <a:gd name="T45" fmla="*/ 443 h 385"/>
                <a:gd name="T46" fmla="*/ 179 w 305"/>
                <a:gd name="T47" fmla="*/ 363 h 385"/>
                <a:gd name="T48" fmla="*/ 179 w 305"/>
                <a:gd name="T49" fmla="*/ 267 h 385"/>
                <a:gd name="T50" fmla="*/ 60 w 305"/>
                <a:gd name="T51" fmla="*/ 255 h 385"/>
                <a:gd name="T52" fmla="*/ 0 w 305"/>
                <a:gd name="T53" fmla="*/ 227 h 385"/>
                <a:gd name="T54" fmla="*/ 79 w 305"/>
                <a:gd name="T55" fmla="*/ 202 h 385"/>
                <a:gd name="T56" fmla="*/ 101 w 305"/>
                <a:gd name="T57" fmla="*/ 67 h 385"/>
                <a:gd name="T58" fmla="*/ 179 w 305"/>
                <a:gd name="T59" fmla="*/ 94 h 385"/>
                <a:gd name="T60" fmla="*/ 259 w 305"/>
                <a:gd name="T61" fmla="*/ 80 h 385"/>
                <a:gd name="T62" fmla="*/ 199 w 305"/>
                <a:gd name="T63" fmla="*/ 27 h 3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5"/>
                <a:gd name="T97" fmla="*/ 0 h 385"/>
                <a:gd name="T98" fmla="*/ 305 w 305"/>
                <a:gd name="T99" fmla="*/ 385 h 38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5" h="385">
                  <a:moveTo>
                    <a:pt x="80" y="8"/>
                  </a:moveTo>
                  <a:lnTo>
                    <a:pt x="88" y="0"/>
                  </a:lnTo>
                  <a:lnTo>
                    <a:pt x="120" y="8"/>
                  </a:lnTo>
                  <a:lnTo>
                    <a:pt x="128" y="32"/>
                  </a:lnTo>
                  <a:lnTo>
                    <a:pt x="152" y="32"/>
                  </a:lnTo>
                  <a:lnTo>
                    <a:pt x="176" y="64"/>
                  </a:lnTo>
                  <a:lnTo>
                    <a:pt x="184" y="56"/>
                  </a:lnTo>
                  <a:lnTo>
                    <a:pt x="200" y="96"/>
                  </a:lnTo>
                  <a:lnTo>
                    <a:pt x="224" y="136"/>
                  </a:lnTo>
                  <a:lnTo>
                    <a:pt x="240" y="136"/>
                  </a:lnTo>
                  <a:lnTo>
                    <a:pt x="256" y="120"/>
                  </a:lnTo>
                  <a:lnTo>
                    <a:pt x="272" y="144"/>
                  </a:lnTo>
                  <a:lnTo>
                    <a:pt x="256" y="160"/>
                  </a:lnTo>
                  <a:lnTo>
                    <a:pt x="248" y="144"/>
                  </a:lnTo>
                  <a:lnTo>
                    <a:pt x="232" y="144"/>
                  </a:lnTo>
                  <a:lnTo>
                    <a:pt x="232" y="176"/>
                  </a:lnTo>
                  <a:lnTo>
                    <a:pt x="224" y="192"/>
                  </a:lnTo>
                  <a:lnTo>
                    <a:pt x="248" y="224"/>
                  </a:lnTo>
                  <a:lnTo>
                    <a:pt x="248" y="248"/>
                  </a:lnTo>
                  <a:lnTo>
                    <a:pt x="288" y="248"/>
                  </a:lnTo>
                  <a:lnTo>
                    <a:pt x="304" y="264"/>
                  </a:lnTo>
                  <a:lnTo>
                    <a:pt x="288" y="296"/>
                  </a:lnTo>
                  <a:lnTo>
                    <a:pt x="296" y="320"/>
                  </a:lnTo>
                  <a:lnTo>
                    <a:pt x="280" y="320"/>
                  </a:lnTo>
                  <a:lnTo>
                    <a:pt x="280" y="312"/>
                  </a:lnTo>
                  <a:lnTo>
                    <a:pt x="264" y="312"/>
                  </a:lnTo>
                  <a:lnTo>
                    <a:pt x="264" y="328"/>
                  </a:lnTo>
                  <a:lnTo>
                    <a:pt x="272" y="344"/>
                  </a:lnTo>
                  <a:lnTo>
                    <a:pt x="264" y="344"/>
                  </a:lnTo>
                  <a:lnTo>
                    <a:pt x="264" y="360"/>
                  </a:lnTo>
                  <a:lnTo>
                    <a:pt x="232" y="384"/>
                  </a:lnTo>
                  <a:lnTo>
                    <a:pt x="224" y="384"/>
                  </a:lnTo>
                  <a:lnTo>
                    <a:pt x="216" y="376"/>
                  </a:lnTo>
                  <a:lnTo>
                    <a:pt x="184" y="384"/>
                  </a:lnTo>
                  <a:lnTo>
                    <a:pt x="168" y="352"/>
                  </a:lnTo>
                  <a:lnTo>
                    <a:pt x="152" y="368"/>
                  </a:lnTo>
                  <a:lnTo>
                    <a:pt x="152" y="384"/>
                  </a:lnTo>
                  <a:lnTo>
                    <a:pt x="128" y="384"/>
                  </a:lnTo>
                  <a:lnTo>
                    <a:pt x="128" y="368"/>
                  </a:lnTo>
                  <a:lnTo>
                    <a:pt x="136" y="360"/>
                  </a:lnTo>
                  <a:lnTo>
                    <a:pt x="128" y="352"/>
                  </a:lnTo>
                  <a:lnTo>
                    <a:pt x="120" y="368"/>
                  </a:lnTo>
                  <a:lnTo>
                    <a:pt x="88" y="360"/>
                  </a:lnTo>
                  <a:lnTo>
                    <a:pt x="80" y="312"/>
                  </a:lnTo>
                  <a:lnTo>
                    <a:pt x="80" y="296"/>
                  </a:lnTo>
                  <a:lnTo>
                    <a:pt x="72" y="264"/>
                  </a:lnTo>
                  <a:lnTo>
                    <a:pt x="32" y="240"/>
                  </a:lnTo>
                  <a:lnTo>
                    <a:pt x="72" y="216"/>
                  </a:lnTo>
                  <a:lnTo>
                    <a:pt x="80" y="216"/>
                  </a:lnTo>
                  <a:lnTo>
                    <a:pt x="72" y="160"/>
                  </a:lnTo>
                  <a:lnTo>
                    <a:pt x="48" y="168"/>
                  </a:lnTo>
                  <a:lnTo>
                    <a:pt x="24" y="152"/>
                  </a:lnTo>
                  <a:lnTo>
                    <a:pt x="16" y="136"/>
                  </a:lnTo>
                  <a:lnTo>
                    <a:pt x="0" y="136"/>
                  </a:lnTo>
                  <a:lnTo>
                    <a:pt x="8" y="120"/>
                  </a:lnTo>
                  <a:lnTo>
                    <a:pt x="32" y="120"/>
                  </a:lnTo>
                  <a:lnTo>
                    <a:pt x="40" y="88"/>
                  </a:lnTo>
                  <a:lnTo>
                    <a:pt x="40" y="40"/>
                  </a:lnTo>
                  <a:lnTo>
                    <a:pt x="48" y="40"/>
                  </a:lnTo>
                  <a:lnTo>
                    <a:pt x="72" y="56"/>
                  </a:lnTo>
                  <a:lnTo>
                    <a:pt x="80" y="72"/>
                  </a:lnTo>
                  <a:lnTo>
                    <a:pt x="104" y="48"/>
                  </a:lnTo>
                  <a:lnTo>
                    <a:pt x="104" y="32"/>
                  </a:lnTo>
                  <a:lnTo>
                    <a:pt x="80" y="16"/>
                  </a:lnTo>
                  <a:lnTo>
                    <a:pt x="80" y="8"/>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10" name="Freeform 27"/>
            <p:cNvSpPr/>
            <p:nvPr/>
          </p:nvSpPr>
          <p:spPr bwMode="gray">
            <a:xfrm>
              <a:off x="4615266" y="3401953"/>
              <a:ext cx="634739" cy="614595"/>
            </a:xfrm>
            <a:custGeom>
              <a:avLst/>
              <a:gdLst>
                <a:gd name="T0" fmla="*/ 500 w 377"/>
                <a:gd name="T1" fmla="*/ 13 h 361"/>
                <a:gd name="T2" fmla="*/ 621 w 377"/>
                <a:gd name="T3" fmla="*/ 0 h 361"/>
                <a:gd name="T4" fmla="*/ 661 w 377"/>
                <a:gd name="T5" fmla="*/ 27 h 361"/>
                <a:gd name="T6" fmla="*/ 761 w 377"/>
                <a:gd name="T7" fmla="*/ 40 h 361"/>
                <a:gd name="T8" fmla="*/ 803 w 377"/>
                <a:gd name="T9" fmla="*/ 27 h 361"/>
                <a:gd name="T10" fmla="*/ 842 w 377"/>
                <a:gd name="T11" fmla="*/ 27 h 361"/>
                <a:gd name="T12" fmla="*/ 701 w 377"/>
                <a:gd name="T13" fmla="*/ 105 h 361"/>
                <a:gd name="T14" fmla="*/ 681 w 377"/>
                <a:gd name="T15" fmla="*/ 144 h 361"/>
                <a:gd name="T16" fmla="*/ 701 w 377"/>
                <a:gd name="T17" fmla="*/ 158 h 361"/>
                <a:gd name="T18" fmla="*/ 722 w 377"/>
                <a:gd name="T19" fmla="*/ 158 h 361"/>
                <a:gd name="T20" fmla="*/ 803 w 377"/>
                <a:gd name="T21" fmla="*/ 210 h 361"/>
                <a:gd name="T22" fmla="*/ 881 w 377"/>
                <a:gd name="T23" fmla="*/ 210 h 361"/>
                <a:gd name="T24" fmla="*/ 881 w 377"/>
                <a:gd name="T25" fmla="*/ 239 h 361"/>
                <a:gd name="T26" fmla="*/ 941 w 377"/>
                <a:gd name="T27" fmla="*/ 252 h 361"/>
                <a:gd name="T28" fmla="*/ 941 w 377"/>
                <a:gd name="T29" fmla="*/ 279 h 361"/>
                <a:gd name="T30" fmla="*/ 881 w 377"/>
                <a:gd name="T31" fmla="*/ 316 h 361"/>
                <a:gd name="T32" fmla="*/ 881 w 377"/>
                <a:gd name="T33" fmla="*/ 292 h 361"/>
                <a:gd name="T34" fmla="*/ 821 w 377"/>
                <a:gd name="T35" fmla="*/ 265 h 361"/>
                <a:gd name="T36" fmla="*/ 782 w 377"/>
                <a:gd name="T37" fmla="*/ 265 h 361"/>
                <a:gd name="T38" fmla="*/ 782 w 377"/>
                <a:gd name="T39" fmla="*/ 344 h 361"/>
                <a:gd name="T40" fmla="*/ 761 w 377"/>
                <a:gd name="T41" fmla="*/ 396 h 361"/>
                <a:gd name="T42" fmla="*/ 701 w 377"/>
                <a:gd name="T43" fmla="*/ 396 h 361"/>
                <a:gd name="T44" fmla="*/ 681 w 377"/>
                <a:gd name="T45" fmla="*/ 409 h 361"/>
                <a:gd name="T46" fmla="*/ 722 w 377"/>
                <a:gd name="T47" fmla="*/ 422 h 361"/>
                <a:gd name="T48" fmla="*/ 743 w 377"/>
                <a:gd name="T49" fmla="*/ 450 h 361"/>
                <a:gd name="T50" fmla="*/ 803 w 377"/>
                <a:gd name="T51" fmla="*/ 474 h 361"/>
                <a:gd name="T52" fmla="*/ 860 w 377"/>
                <a:gd name="T53" fmla="*/ 462 h 361"/>
                <a:gd name="T54" fmla="*/ 881 w 377"/>
                <a:gd name="T55" fmla="*/ 554 h 361"/>
                <a:gd name="T56" fmla="*/ 761 w 377"/>
                <a:gd name="T57" fmla="*/ 594 h 361"/>
                <a:gd name="T58" fmla="*/ 743 w 377"/>
                <a:gd name="T59" fmla="*/ 580 h 361"/>
                <a:gd name="T60" fmla="*/ 722 w 377"/>
                <a:gd name="T61" fmla="*/ 594 h 361"/>
                <a:gd name="T62" fmla="*/ 643 w 377"/>
                <a:gd name="T63" fmla="*/ 594 h 361"/>
                <a:gd name="T64" fmla="*/ 601 w 377"/>
                <a:gd name="T65" fmla="*/ 567 h 361"/>
                <a:gd name="T66" fmla="*/ 582 w 377"/>
                <a:gd name="T67" fmla="*/ 594 h 361"/>
                <a:gd name="T68" fmla="*/ 542 w 377"/>
                <a:gd name="T69" fmla="*/ 567 h 361"/>
                <a:gd name="T70" fmla="*/ 542 w 377"/>
                <a:gd name="T71" fmla="*/ 527 h 361"/>
                <a:gd name="T72" fmla="*/ 482 w 377"/>
                <a:gd name="T73" fmla="*/ 501 h 361"/>
                <a:gd name="T74" fmla="*/ 440 w 377"/>
                <a:gd name="T75" fmla="*/ 514 h 361"/>
                <a:gd name="T76" fmla="*/ 401 w 377"/>
                <a:gd name="T77" fmla="*/ 501 h 361"/>
                <a:gd name="T78" fmla="*/ 221 w 377"/>
                <a:gd name="T79" fmla="*/ 487 h 361"/>
                <a:gd name="T80" fmla="*/ 121 w 377"/>
                <a:gd name="T81" fmla="*/ 382 h 361"/>
                <a:gd name="T82" fmla="*/ 41 w 377"/>
                <a:gd name="T83" fmla="*/ 303 h 361"/>
                <a:gd name="T84" fmla="*/ 0 w 377"/>
                <a:gd name="T85" fmla="*/ 210 h 361"/>
                <a:gd name="T86" fmla="*/ 79 w 377"/>
                <a:gd name="T87" fmla="*/ 210 h 361"/>
                <a:gd name="T88" fmla="*/ 281 w 377"/>
                <a:gd name="T89" fmla="*/ 130 h 361"/>
                <a:gd name="T90" fmla="*/ 341 w 377"/>
                <a:gd name="T91" fmla="*/ 130 h 361"/>
                <a:gd name="T92" fmla="*/ 422 w 377"/>
                <a:gd name="T93" fmla="*/ 130 h 361"/>
                <a:gd name="T94" fmla="*/ 482 w 377"/>
                <a:gd name="T95" fmla="*/ 80 h 361"/>
                <a:gd name="T96" fmla="*/ 500 w 377"/>
                <a:gd name="T97" fmla="*/ 13 h 36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77"/>
                <a:gd name="T148" fmla="*/ 0 h 361"/>
                <a:gd name="T149" fmla="*/ 377 w 377"/>
                <a:gd name="T150" fmla="*/ 361 h 36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77" h="361">
                  <a:moveTo>
                    <a:pt x="200" y="8"/>
                  </a:moveTo>
                  <a:lnTo>
                    <a:pt x="248" y="0"/>
                  </a:lnTo>
                  <a:lnTo>
                    <a:pt x="264" y="16"/>
                  </a:lnTo>
                  <a:lnTo>
                    <a:pt x="304" y="24"/>
                  </a:lnTo>
                  <a:lnTo>
                    <a:pt x="320" y="16"/>
                  </a:lnTo>
                  <a:lnTo>
                    <a:pt x="336" y="16"/>
                  </a:lnTo>
                  <a:lnTo>
                    <a:pt x="280" y="64"/>
                  </a:lnTo>
                  <a:lnTo>
                    <a:pt x="272" y="88"/>
                  </a:lnTo>
                  <a:lnTo>
                    <a:pt x="280" y="96"/>
                  </a:lnTo>
                  <a:lnTo>
                    <a:pt x="288" y="96"/>
                  </a:lnTo>
                  <a:lnTo>
                    <a:pt x="320" y="128"/>
                  </a:lnTo>
                  <a:lnTo>
                    <a:pt x="352" y="128"/>
                  </a:lnTo>
                  <a:lnTo>
                    <a:pt x="352" y="144"/>
                  </a:lnTo>
                  <a:lnTo>
                    <a:pt x="376" y="152"/>
                  </a:lnTo>
                  <a:lnTo>
                    <a:pt x="376" y="168"/>
                  </a:lnTo>
                  <a:lnTo>
                    <a:pt x="352" y="192"/>
                  </a:lnTo>
                  <a:lnTo>
                    <a:pt x="352" y="176"/>
                  </a:lnTo>
                  <a:lnTo>
                    <a:pt x="328" y="160"/>
                  </a:lnTo>
                  <a:lnTo>
                    <a:pt x="312" y="160"/>
                  </a:lnTo>
                  <a:lnTo>
                    <a:pt x="312" y="208"/>
                  </a:lnTo>
                  <a:lnTo>
                    <a:pt x="304" y="240"/>
                  </a:lnTo>
                  <a:lnTo>
                    <a:pt x="280" y="240"/>
                  </a:lnTo>
                  <a:lnTo>
                    <a:pt x="272" y="248"/>
                  </a:lnTo>
                  <a:lnTo>
                    <a:pt x="288" y="256"/>
                  </a:lnTo>
                  <a:lnTo>
                    <a:pt x="296" y="272"/>
                  </a:lnTo>
                  <a:lnTo>
                    <a:pt x="320" y="288"/>
                  </a:lnTo>
                  <a:lnTo>
                    <a:pt x="344" y="280"/>
                  </a:lnTo>
                  <a:lnTo>
                    <a:pt x="352" y="336"/>
                  </a:lnTo>
                  <a:lnTo>
                    <a:pt x="304" y="360"/>
                  </a:lnTo>
                  <a:lnTo>
                    <a:pt x="296" y="352"/>
                  </a:lnTo>
                  <a:lnTo>
                    <a:pt x="288" y="360"/>
                  </a:lnTo>
                  <a:lnTo>
                    <a:pt x="256" y="360"/>
                  </a:lnTo>
                  <a:lnTo>
                    <a:pt x="240" y="344"/>
                  </a:lnTo>
                  <a:lnTo>
                    <a:pt x="232" y="360"/>
                  </a:lnTo>
                  <a:lnTo>
                    <a:pt x="216" y="344"/>
                  </a:lnTo>
                  <a:lnTo>
                    <a:pt x="216" y="320"/>
                  </a:lnTo>
                  <a:lnTo>
                    <a:pt x="192" y="304"/>
                  </a:lnTo>
                  <a:lnTo>
                    <a:pt x="176" y="312"/>
                  </a:lnTo>
                  <a:lnTo>
                    <a:pt x="160" y="304"/>
                  </a:lnTo>
                  <a:lnTo>
                    <a:pt x="88" y="296"/>
                  </a:lnTo>
                  <a:lnTo>
                    <a:pt x="48" y="232"/>
                  </a:lnTo>
                  <a:lnTo>
                    <a:pt x="16" y="184"/>
                  </a:lnTo>
                  <a:lnTo>
                    <a:pt x="0" y="128"/>
                  </a:lnTo>
                  <a:lnTo>
                    <a:pt x="32" y="128"/>
                  </a:lnTo>
                  <a:lnTo>
                    <a:pt x="112" y="80"/>
                  </a:lnTo>
                  <a:lnTo>
                    <a:pt x="136" y="80"/>
                  </a:lnTo>
                  <a:lnTo>
                    <a:pt x="168" y="80"/>
                  </a:lnTo>
                  <a:lnTo>
                    <a:pt x="192" y="48"/>
                  </a:lnTo>
                  <a:lnTo>
                    <a:pt x="200" y="8"/>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11" name="Freeform 28"/>
            <p:cNvSpPr/>
            <p:nvPr/>
          </p:nvSpPr>
          <p:spPr bwMode="invGray">
            <a:xfrm>
              <a:off x="4602655" y="2842810"/>
              <a:ext cx="418956" cy="780952"/>
            </a:xfrm>
            <a:custGeom>
              <a:avLst/>
              <a:gdLst>
                <a:gd name="T0" fmla="*/ 519 w 249"/>
                <a:gd name="T1" fmla="*/ 565 h 457"/>
                <a:gd name="T2" fmla="*/ 498 w 249"/>
                <a:gd name="T3" fmla="*/ 632 h 457"/>
                <a:gd name="T4" fmla="*/ 438 w 249"/>
                <a:gd name="T5" fmla="*/ 687 h 457"/>
                <a:gd name="T6" fmla="*/ 339 w 249"/>
                <a:gd name="T7" fmla="*/ 673 h 457"/>
                <a:gd name="T8" fmla="*/ 199 w 249"/>
                <a:gd name="T9" fmla="*/ 724 h 457"/>
                <a:gd name="T10" fmla="*/ 101 w 249"/>
                <a:gd name="T11" fmla="*/ 765 h 457"/>
                <a:gd name="T12" fmla="*/ 20 w 249"/>
                <a:gd name="T13" fmla="*/ 765 h 457"/>
                <a:gd name="T14" fmla="*/ 0 w 249"/>
                <a:gd name="T15" fmla="*/ 752 h 457"/>
                <a:gd name="T16" fmla="*/ 41 w 249"/>
                <a:gd name="T17" fmla="*/ 646 h 457"/>
                <a:gd name="T18" fmla="*/ 60 w 249"/>
                <a:gd name="T19" fmla="*/ 619 h 457"/>
                <a:gd name="T20" fmla="*/ 20 w 249"/>
                <a:gd name="T21" fmla="*/ 551 h 457"/>
                <a:gd name="T22" fmla="*/ 41 w 249"/>
                <a:gd name="T23" fmla="*/ 444 h 457"/>
                <a:gd name="T24" fmla="*/ 60 w 249"/>
                <a:gd name="T25" fmla="*/ 376 h 457"/>
                <a:gd name="T26" fmla="*/ 79 w 249"/>
                <a:gd name="T27" fmla="*/ 349 h 457"/>
                <a:gd name="T28" fmla="*/ 41 w 249"/>
                <a:gd name="T29" fmla="*/ 323 h 457"/>
                <a:gd name="T30" fmla="*/ 79 w 249"/>
                <a:gd name="T31" fmla="*/ 270 h 457"/>
                <a:gd name="T32" fmla="*/ 138 w 249"/>
                <a:gd name="T33" fmla="*/ 189 h 457"/>
                <a:gd name="T34" fmla="*/ 138 w 249"/>
                <a:gd name="T35" fmla="*/ 135 h 457"/>
                <a:gd name="T36" fmla="*/ 179 w 249"/>
                <a:gd name="T37" fmla="*/ 135 h 457"/>
                <a:gd name="T38" fmla="*/ 300 w 249"/>
                <a:gd name="T39" fmla="*/ 41 h 457"/>
                <a:gd name="T40" fmla="*/ 360 w 249"/>
                <a:gd name="T41" fmla="*/ 27 h 457"/>
                <a:gd name="T42" fmla="*/ 421 w 249"/>
                <a:gd name="T43" fmla="*/ 0 h 457"/>
                <a:gd name="T44" fmla="*/ 438 w 249"/>
                <a:gd name="T45" fmla="*/ 13 h 457"/>
                <a:gd name="T46" fmla="*/ 538 w 249"/>
                <a:gd name="T47" fmla="*/ 0 h 457"/>
                <a:gd name="T48" fmla="*/ 598 w 249"/>
                <a:gd name="T49" fmla="*/ 41 h 457"/>
                <a:gd name="T50" fmla="*/ 538 w 249"/>
                <a:gd name="T51" fmla="*/ 54 h 457"/>
                <a:gd name="T52" fmla="*/ 519 w 249"/>
                <a:gd name="T53" fmla="*/ 80 h 457"/>
                <a:gd name="T54" fmla="*/ 598 w 249"/>
                <a:gd name="T55" fmla="*/ 80 h 457"/>
                <a:gd name="T56" fmla="*/ 620 w 249"/>
                <a:gd name="T57" fmla="*/ 149 h 457"/>
                <a:gd name="T58" fmla="*/ 580 w 249"/>
                <a:gd name="T59" fmla="*/ 202 h 457"/>
                <a:gd name="T60" fmla="*/ 538 w 249"/>
                <a:gd name="T61" fmla="*/ 175 h 457"/>
                <a:gd name="T62" fmla="*/ 480 w 249"/>
                <a:gd name="T63" fmla="*/ 202 h 457"/>
                <a:gd name="T64" fmla="*/ 498 w 249"/>
                <a:gd name="T65" fmla="*/ 229 h 457"/>
                <a:gd name="T66" fmla="*/ 459 w 249"/>
                <a:gd name="T67" fmla="*/ 270 h 457"/>
                <a:gd name="T68" fmla="*/ 560 w 249"/>
                <a:gd name="T69" fmla="*/ 363 h 457"/>
                <a:gd name="T70" fmla="*/ 480 w 249"/>
                <a:gd name="T71" fmla="*/ 510 h 457"/>
                <a:gd name="T72" fmla="*/ 519 w 249"/>
                <a:gd name="T73" fmla="*/ 565 h 45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49"/>
                <a:gd name="T112" fmla="*/ 0 h 457"/>
                <a:gd name="T113" fmla="*/ 249 w 249"/>
                <a:gd name="T114" fmla="*/ 457 h 45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49" h="457">
                  <a:moveTo>
                    <a:pt x="208" y="336"/>
                  </a:moveTo>
                  <a:lnTo>
                    <a:pt x="200" y="376"/>
                  </a:lnTo>
                  <a:lnTo>
                    <a:pt x="176" y="408"/>
                  </a:lnTo>
                  <a:lnTo>
                    <a:pt x="136" y="400"/>
                  </a:lnTo>
                  <a:lnTo>
                    <a:pt x="80" y="432"/>
                  </a:lnTo>
                  <a:lnTo>
                    <a:pt x="40" y="456"/>
                  </a:lnTo>
                  <a:lnTo>
                    <a:pt x="8" y="456"/>
                  </a:lnTo>
                  <a:lnTo>
                    <a:pt x="0" y="448"/>
                  </a:lnTo>
                  <a:lnTo>
                    <a:pt x="16" y="384"/>
                  </a:lnTo>
                  <a:lnTo>
                    <a:pt x="24" y="368"/>
                  </a:lnTo>
                  <a:lnTo>
                    <a:pt x="8" y="328"/>
                  </a:lnTo>
                  <a:lnTo>
                    <a:pt x="16" y="264"/>
                  </a:lnTo>
                  <a:lnTo>
                    <a:pt x="24" y="224"/>
                  </a:lnTo>
                  <a:lnTo>
                    <a:pt x="32" y="208"/>
                  </a:lnTo>
                  <a:lnTo>
                    <a:pt x="16" y="192"/>
                  </a:lnTo>
                  <a:lnTo>
                    <a:pt x="32" y="160"/>
                  </a:lnTo>
                  <a:lnTo>
                    <a:pt x="56" y="112"/>
                  </a:lnTo>
                  <a:lnTo>
                    <a:pt x="56" y="80"/>
                  </a:lnTo>
                  <a:lnTo>
                    <a:pt x="72" y="80"/>
                  </a:lnTo>
                  <a:lnTo>
                    <a:pt x="120" y="24"/>
                  </a:lnTo>
                  <a:lnTo>
                    <a:pt x="144" y="16"/>
                  </a:lnTo>
                  <a:lnTo>
                    <a:pt x="168" y="0"/>
                  </a:lnTo>
                  <a:lnTo>
                    <a:pt x="176" y="8"/>
                  </a:lnTo>
                  <a:lnTo>
                    <a:pt x="216" y="0"/>
                  </a:lnTo>
                  <a:lnTo>
                    <a:pt x="240" y="24"/>
                  </a:lnTo>
                  <a:lnTo>
                    <a:pt x="216" y="32"/>
                  </a:lnTo>
                  <a:lnTo>
                    <a:pt x="208" y="48"/>
                  </a:lnTo>
                  <a:lnTo>
                    <a:pt x="240" y="48"/>
                  </a:lnTo>
                  <a:lnTo>
                    <a:pt x="248" y="88"/>
                  </a:lnTo>
                  <a:lnTo>
                    <a:pt x="232" y="120"/>
                  </a:lnTo>
                  <a:lnTo>
                    <a:pt x="216" y="104"/>
                  </a:lnTo>
                  <a:lnTo>
                    <a:pt x="192" y="120"/>
                  </a:lnTo>
                  <a:lnTo>
                    <a:pt x="200" y="136"/>
                  </a:lnTo>
                  <a:lnTo>
                    <a:pt x="184" y="160"/>
                  </a:lnTo>
                  <a:lnTo>
                    <a:pt x="224" y="216"/>
                  </a:lnTo>
                  <a:lnTo>
                    <a:pt x="192" y="304"/>
                  </a:lnTo>
                  <a:lnTo>
                    <a:pt x="208" y="336"/>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12" name="Freeform 29"/>
            <p:cNvSpPr/>
            <p:nvPr/>
          </p:nvSpPr>
          <p:spPr bwMode="gray">
            <a:xfrm>
              <a:off x="4157077" y="2978360"/>
              <a:ext cx="540859" cy="1038189"/>
            </a:xfrm>
            <a:custGeom>
              <a:avLst/>
              <a:gdLst>
                <a:gd name="T0" fmla="*/ 806 w 321"/>
                <a:gd name="T1" fmla="*/ 797 h 609"/>
                <a:gd name="T2" fmla="*/ 744 w 321"/>
                <a:gd name="T3" fmla="*/ 825 h 609"/>
                <a:gd name="T4" fmla="*/ 705 w 321"/>
                <a:gd name="T5" fmla="*/ 811 h 609"/>
                <a:gd name="T6" fmla="*/ 562 w 321"/>
                <a:gd name="T7" fmla="*/ 811 h 609"/>
                <a:gd name="T8" fmla="*/ 605 w 321"/>
                <a:gd name="T9" fmla="*/ 863 h 609"/>
                <a:gd name="T10" fmla="*/ 562 w 321"/>
                <a:gd name="T11" fmla="*/ 930 h 609"/>
                <a:gd name="T12" fmla="*/ 583 w 321"/>
                <a:gd name="T13" fmla="*/ 1010 h 609"/>
                <a:gd name="T14" fmla="*/ 503 w 321"/>
                <a:gd name="T15" fmla="*/ 996 h 609"/>
                <a:gd name="T16" fmla="*/ 384 w 321"/>
                <a:gd name="T17" fmla="*/ 943 h 609"/>
                <a:gd name="T18" fmla="*/ 240 w 321"/>
                <a:gd name="T19" fmla="*/ 916 h 609"/>
                <a:gd name="T20" fmla="*/ 141 w 321"/>
                <a:gd name="T21" fmla="*/ 863 h 609"/>
                <a:gd name="T22" fmla="*/ 41 w 321"/>
                <a:gd name="T23" fmla="*/ 863 h 609"/>
                <a:gd name="T24" fmla="*/ 41 w 321"/>
                <a:gd name="T25" fmla="*/ 851 h 609"/>
                <a:gd name="T26" fmla="*/ 0 w 321"/>
                <a:gd name="T27" fmla="*/ 838 h 609"/>
                <a:gd name="T28" fmla="*/ 20 w 321"/>
                <a:gd name="T29" fmla="*/ 825 h 609"/>
                <a:gd name="T30" fmla="*/ 20 w 321"/>
                <a:gd name="T31" fmla="*/ 784 h 609"/>
                <a:gd name="T32" fmla="*/ 0 w 321"/>
                <a:gd name="T33" fmla="*/ 771 h 609"/>
                <a:gd name="T34" fmla="*/ 41 w 321"/>
                <a:gd name="T35" fmla="*/ 758 h 609"/>
                <a:gd name="T36" fmla="*/ 121 w 321"/>
                <a:gd name="T37" fmla="*/ 758 h 609"/>
                <a:gd name="T38" fmla="*/ 121 w 321"/>
                <a:gd name="T39" fmla="*/ 572 h 609"/>
                <a:gd name="T40" fmla="*/ 221 w 321"/>
                <a:gd name="T41" fmla="*/ 572 h 609"/>
                <a:gd name="T42" fmla="*/ 221 w 321"/>
                <a:gd name="T43" fmla="*/ 597 h 609"/>
                <a:gd name="T44" fmla="*/ 281 w 321"/>
                <a:gd name="T45" fmla="*/ 597 h 609"/>
                <a:gd name="T46" fmla="*/ 281 w 321"/>
                <a:gd name="T47" fmla="*/ 545 h 609"/>
                <a:gd name="T48" fmla="*/ 402 w 321"/>
                <a:gd name="T49" fmla="*/ 545 h 609"/>
                <a:gd name="T50" fmla="*/ 422 w 321"/>
                <a:gd name="T51" fmla="*/ 466 h 609"/>
                <a:gd name="T52" fmla="*/ 422 w 321"/>
                <a:gd name="T53" fmla="*/ 411 h 609"/>
                <a:gd name="T54" fmla="*/ 362 w 321"/>
                <a:gd name="T55" fmla="*/ 385 h 609"/>
                <a:gd name="T56" fmla="*/ 281 w 321"/>
                <a:gd name="T57" fmla="*/ 345 h 609"/>
                <a:gd name="T58" fmla="*/ 240 w 321"/>
                <a:gd name="T59" fmla="*/ 307 h 609"/>
                <a:gd name="T60" fmla="*/ 260 w 321"/>
                <a:gd name="T61" fmla="*/ 239 h 609"/>
                <a:gd name="T62" fmla="*/ 301 w 321"/>
                <a:gd name="T63" fmla="*/ 214 h 609"/>
                <a:gd name="T64" fmla="*/ 362 w 321"/>
                <a:gd name="T65" fmla="*/ 239 h 609"/>
                <a:gd name="T66" fmla="*/ 444 w 321"/>
                <a:gd name="T67" fmla="*/ 239 h 609"/>
                <a:gd name="T68" fmla="*/ 463 w 321"/>
                <a:gd name="T69" fmla="*/ 199 h 609"/>
                <a:gd name="T70" fmla="*/ 503 w 321"/>
                <a:gd name="T71" fmla="*/ 199 h 609"/>
                <a:gd name="T72" fmla="*/ 483 w 321"/>
                <a:gd name="T73" fmla="*/ 145 h 609"/>
                <a:gd name="T74" fmla="*/ 622 w 321"/>
                <a:gd name="T75" fmla="*/ 53 h 609"/>
                <a:gd name="T76" fmla="*/ 622 w 321"/>
                <a:gd name="T77" fmla="*/ 27 h 609"/>
                <a:gd name="T78" fmla="*/ 705 w 321"/>
                <a:gd name="T79" fmla="*/ 27 h 609"/>
                <a:gd name="T80" fmla="*/ 723 w 321"/>
                <a:gd name="T81" fmla="*/ 41 h 609"/>
                <a:gd name="T82" fmla="*/ 744 w 321"/>
                <a:gd name="T83" fmla="*/ 13 h 609"/>
                <a:gd name="T84" fmla="*/ 765 w 321"/>
                <a:gd name="T85" fmla="*/ 0 h 609"/>
                <a:gd name="T86" fmla="*/ 806 w 321"/>
                <a:gd name="T87" fmla="*/ 41 h 609"/>
                <a:gd name="T88" fmla="*/ 806 w 321"/>
                <a:gd name="T89" fmla="*/ 53 h 609"/>
                <a:gd name="T90" fmla="*/ 705 w 321"/>
                <a:gd name="T91" fmla="*/ 186 h 609"/>
                <a:gd name="T92" fmla="*/ 744 w 321"/>
                <a:gd name="T93" fmla="*/ 214 h 609"/>
                <a:gd name="T94" fmla="*/ 705 w 321"/>
                <a:gd name="T95" fmla="*/ 307 h 609"/>
                <a:gd name="T96" fmla="*/ 684 w 321"/>
                <a:gd name="T97" fmla="*/ 411 h 609"/>
                <a:gd name="T98" fmla="*/ 723 w 321"/>
                <a:gd name="T99" fmla="*/ 479 h 609"/>
                <a:gd name="T100" fmla="*/ 663 w 321"/>
                <a:gd name="T101" fmla="*/ 597 h 609"/>
                <a:gd name="T102" fmla="*/ 684 w 321"/>
                <a:gd name="T103" fmla="*/ 623 h 609"/>
                <a:gd name="T104" fmla="*/ 723 w 321"/>
                <a:gd name="T105" fmla="*/ 716 h 609"/>
                <a:gd name="T106" fmla="*/ 806 w 321"/>
                <a:gd name="T107" fmla="*/ 797 h 6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21"/>
                <a:gd name="T163" fmla="*/ 0 h 609"/>
                <a:gd name="T164" fmla="*/ 321 w 321"/>
                <a:gd name="T165" fmla="*/ 609 h 60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21" h="609">
                  <a:moveTo>
                    <a:pt x="320" y="480"/>
                  </a:moveTo>
                  <a:lnTo>
                    <a:pt x="296" y="496"/>
                  </a:lnTo>
                  <a:lnTo>
                    <a:pt x="280" y="488"/>
                  </a:lnTo>
                  <a:lnTo>
                    <a:pt x="224" y="488"/>
                  </a:lnTo>
                  <a:lnTo>
                    <a:pt x="240" y="520"/>
                  </a:lnTo>
                  <a:lnTo>
                    <a:pt x="224" y="560"/>
                  </a:lnTo>
                  <a:lnTo>
                    <a:pt x="232" y="608"/>
                  </a:lnTo>
                  <a:lnTo>
                    <a:pt x="200" y="600"/>
                  </a:lnTo>
                  <a:lnTo>
                    <a:pt x="152" y="568"/>
                  </a:lnTo>
                  <a:lnTo>
                    <a:pt x="96" y="552"/>
                  </a:lnTo>
                  <a:lnTo>
                    <a:pt x="56" y="520"/>
                  </a:lnTo>
                  <a:lnTo>
                    <a:pt x="16" y="520"/>
                  </a:lnTo>
                  <a:lnTo>
                    <a:pt x="16" y="512"/>
                  </a:lnTo>
                  <a:lnTo>
                    <a:pt x="0" y="504"/>
                  </a:lnTo>
                  <a:lnTo>
                    <a:pt x="8" y="496"/>
                  </a:lnTo>
                  <a:lnTo>
                    <a:pt x="8" y="472"/>
                  </a:lnTo>
                  <a:lnTo>
                    <a:pt x="0" y="464"/>
                  </a:lnTo>
                  <a:lnTo>
                    <a:pt x="16" y="456"/>
                  </a:lnTo>
                  <a:lnTo>
                    <a:pt x="48" y="456"/>
                  </a:lnTo>
                  <a:lnTo>
                    <a:pt x="48" y="344"/>
                  </a:lnTo>
                  <a:lnTo>
                    <a:pt x="88" y="344"/>
                  </a:lnTo>
                  <a:lnTo>
                    <a:pt x="88" y="360"/>
                  </a:lnTo>
                  <a:lnTo>
                    <a:pt x="112" y="360"/>
                  </a:lnTo>
                  <a:lnTo>
                    <a:pt x="112" y="328"/>
                  </a:lnTo>
                  <a:lnTo>
                    <a:pt x="160" y="328"/>
                  </a:lnTo>
                  <a:lnTo>
                    <a:pt x="168" y="280"/>
                  </a:lnTo>
                  <a:lnTo>
                    <a:pt x="168" y="248"/>
                  </a:lnTo>
                  <a:lnTo>
                    <a:pt x="144" y="232"/>
                  </a:lnTo>
                  <a:lnTo>
                    <a:pt x="112" y="208"/>
                  </a:lnTo>
                  <a:lnTo>
                    <a:pt x="96" y="184"/>
                  </a:lnTo>
                  <a:lnTo>
                    <a:pt x="104" y="144"/>
                  </a:lnTo>
                  <a:lnTo>
                    <a:pt x="120" y="128"/>
                  </a:lnTo>
                  <a:lnTo>
                    <a:pt x="144" y="144"/>
                  </a:lnTo>
                  <a:lnTo>
                    <a:pt x="176" y="144"/>
                  </a:lnTo>
                  <a:lnTo>
                    <a:pt x="184" y="120"/>
                  </a:lnTo>
                  <a:lnTo>
                    <a:pt x="200" y="120"/>
                  </a:lnTo>
                  <a:lnTo>
                    <a:pt x="192" y="88"/>
                  </a:lnTo>
                  <a:lnTo>
                    <a:pt x="248" y="32"/>
                  </a:lnTo>
                  <a:lnTo>
                    <a:pt x="248" y="16"/>
                  </a:lnTo>
                  <a:lnTo>
                    <a:pt x="280" y="16"/>
                  </a:lnTo>
                  <a:lnTo>
                    <a:pt x="288" y="24"/>
                  </a:lnTo>
                  <a:lnTo>
                    <a:pt x="296" y="8"/>
                  </a:lnTo>
                  <a:lnTo>
                    <a:pt x="304" y="0"/>
                  </a:lnTo>
                  <a:lnTo>
                    <a:pt x="320" y="24"/>
                  </a:lnTo>
                  <a:lnTo>
                    <a:pt x="320" y="32"/>
                  </a:lnTo>
                  <a:lnTo>
                    <a:pt x="280" y="112"/>
                  </a:lnTo>
                  <a:lnTo>
                    <a:pt x="296" y="128"/>
                  </a:lnTo>
                  <a:lnTo>
                    <a:pt x="280" y="184"/>
                  </a:lnTo>
                  <a:lnTo>
                    <a:pt x="272" y="248"/>
                  </a:lnTo>
                  <a:lnTo>
                    <a:pt x="288" y="288"/>
                  </a:lnTo>
                  <a:lnTo>
                    <a:pt x="264" y="360"/>
                  </a:lnTo>
                  <a:lnTo>
                    <a:pt x="272" y="376"/>
                  </a:lnTo>
                  <a:lnTo>
                    <a:pt x="288" y="432"/>
                  </a:lnTo>
                  <a:lnTo>
                    <a:pt x="320" y="480"/>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13" name="Freeform 30"/>
            <p:cNvSpPr/>
            <p:nvPr/>
          </p:nvSpPr>
          <p:spPr bwMode="invGray">
            <a:xfrm>
              <a:off x="4056191" y="2992223"/>
              <a:ext cx="295651" cy="534498"/>
            </a:xfrm>
            <a:custGeom>
              <a:avLst/>
              <a:gdLst>
                <a:gd name="T0" fmla="*/ 423 w 177"/>
                <a:gd name="T1" fmla="*/ 201 h 313"/>
                <a:gd name="T2" fmla="*/ 386 w 177"/>
                <a:gd name="T3" fmla="*/ 173 h 313"/>
                <a:gd name="T4" fmla="*/ 288 w 177"/>
                <a:gd name="T5" fmla="*/ 149 h 313"/>
                <a:gd name="T6" fmla="*/ 327 w 177"/>
                <a:gd name="T7" fmla="*/ 53 h 313"/>
                <a:gd name="T8" fmla="*/ 309 w 177"/>
                <a:gd name="T9" fmla="*/ 0 h 313"/>
                <a:gd name="T10" fmla="*/ 175 w 177"/>
                <a:gd name="T11" fmla="*/ 93 h 313"/>
                <a:gd name="T12" fmla="*/ 154 w 177"/>
                <a:gd name="T13" fmla="*/ 187 h 313"/>
                <a:gd name="T14" fmla="*/ 97 w 177"/>
                <a:gd name="T15" fmla="*/ 201 h 313"/>
                <a:gd name="T16" fmla="*/ 20 w 177"/>
                <a:gd name="T17" fmla="*/ 241 h 313"/>
                <a:gd name="T18" fmla="*/ 0 w 177"/>
                <a:gd name="T19" fmla="*/ 280 h 313"/>
                <a:gd name="T20" fmla="*/ 97 w 177"/>
                <a:gd name="T21" fmla="*/ 322 h 313"/>
                <a:gd name="T22" fmla="*/ 97 w 177"/>
                <a:gd name="T23" fmla="*/ 375 h 313"/>
                <a:gd name="T24" fmla="*/ 116 w 177"/>
                <a:gd name="T25" fmla="*/ 402 h 313"/>
                <a:gd name="T26" fmla="*/ 97 w 177"/>
                <a:gd name="T27" fmla="*/ 442 h 313"/>
                <a:gd name="T28" fmla="*/ 116 w 177"/>
                <a:gd name="T29" fmla="*/ 468 h 313"/>
                <a:gd name="T30" fmla="*/ 230 w 177"/>
                <a:gd name="T31" fmla="*/ 523 h 313"/>
                <a:gd name="T32" fmla="*/ 272 w 177"/>
                <a:gd name="T33" fmla="*/ 523 h 313"/>
                <a:gd name="T34" fmla="*/ 272 w 177"/>
                <a:gd name="T35" fmla="*/ 497 h 313"/>
                <a:gd name="T36" fmla="*/ 309 w 177"/>
                <a:gd name="T37" fmla="*/ 456 h 313"/>
                <a:gd name="T38" fmla="*/ 288 w 177"/>
                <a:gd name="T39" fmla="*/ 402 h 313"/>
                <a:gd name="T40" fmla="*/ 272 w 177"/>
                <a:gd name="T41" fmla="*/ 402 h 313"/>
                <a:gd name="T42" fmla="*/ 250 w 177"/>
                <a:gd name="T43" fmla="*/ 349 h 313"/>
                <a:gd name="T44" fmla="*/ 288 w 177"/>
                <a:gd name="T45" fmla="*/ 349 h 313"/>
                <a:gd name="T46" fmla="*/ 288 w 177"/>
                <a:gd name="T47" fmla="*/ 294 h 313"/>
                <a:gd name="T48" fmla="*/ 327 w 177"/>
                <a:gd name="T49" fmla="*/ 294 h 313"/>
                <a:gd name="T50" fmla="*/ 365 w 177"/>
                <a:gd name="T51" fmla="*/ 308 h 313"/>
                <a:gd name="T52" fmla="*/ 386 w 177"/>
                <a:gd name="T53" fmla="*/ 227 h 313"/>
                <a:gd name="T54" fmla="*/ 423 w 177"/>
                <a:gd name="T55" fmla="*/ 201 h 3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77"/>
                <a:gd name="T85" fmla="*/ 0 h 313"/>
                <a:gd name="T86" fmla="*/ 177 w 177"/>
                <a:gd name="T87" fmla="*/ 313 h 31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77" h="313">
                  <a:moveTo>
                    <a:pt x="176" y="120"/>
                  </a:moveTo>
                  <a:lnTo>
                    <a:pt x="160" y="104"/>
                  </a:lnTo>
                  <a:lnTo>
                    <a:pt x="120" y="88"/>
                  </a:lnTo>
                  <a:lnTo>
                    <a:pt x="136" y="32"/>
                  </a:lnTo>
                  <a:lnTo>
                    <a:pt x="128" y="0"/>
                  </a:lnTo>
                  <a:lnTo>
                    <a:pt x="72" y="56"/>
                  </a:lnTo>
                  <a:lnTo>
                    <a:pt x="64" y="112"/>
                  </a:lnTo>
                  <a:lnTo>
                    <a:pt x="40" y="120"/>
                  </a:lnTo>
                  <a:lnTo>
                    <a:pt x="8" y="144"/>
                  </a:lnTo>
                  <a:lnTo>
                    <a:pt x="0" y="168"/>
                  </a:lnTo>
                  <a:lnTo>
                    <a:pt x="40" y="192"/>
                  </a:lnTo>
                  <a:lnTo>
                    <a:pt x="40" y="224"/>
                  </a:lnTo>
                  <a:lnTo>
                    <a:pt x="48" y="240"/>
                  </a:lnTo>
                  <a:lnTo>
                    <a:pt x="40" y="264"/>
                  </a:lnTo>
                  <a:lnTo>
                    <a:pt x="48" y="280"/>
                  </a:lnTo>
                  <a:lnTo>
                    <a:pt x="96" y="312"/>
                  </a:lnTo>
                  <a:lnTo>
                    <a:pt x="112" y="312"/>
                  </a:lnTo>
                  <a:lnTo>
                    <a:pt x="112" y="296"/>
                  </a:lnTo>
                  <a:lnTo>
                    <a:pt x="128" y="272"/>
                  </a:lnTo>
                  <a:lnTo>
                    <a:pt x="120" y="240"/>
                  </a:lnTo>
                  <a:lnTo>
                    <a:pt x="112" y="240"/>
                  </a:lnTo>
                  <a:lnTo>
                    <a:pt x="104" y="208"/>
                  </a:lnTo>
                  <a:lnTo>
                    <a:pt x="120" y="208"/>
                  </a:lnTo>
                  <a:lnTo>
                    <a:pt x="120" y="176"/>
                  </a:lnTo>
                  <a:lnTo>
                    <a:pt x="136" y="176"/>
                  </a:lnTo>
                  <a:lnTo>
                    <a:pt x="152" y="184"/>
                  </a:lnTo>
                  <a:lnTo>
                    <a:pt x="160" y="136"/>
                  </a:lnTo>
                  <a:lnTo>
                    <a:pt x="176" y="120"/>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14" name="Freeform 31"/>
            <p:cNvSpPr/>
            <p:nvPr/>
          </p:nvSpPr>
          <p:spPr bwMode="invGray">
            <a:xfrm>
              <a:off x="2998293" y="2460806"/>
              <a:ext cx="1443225" cy="1434056"/>
            </a:xfrm>
            <a:custGeom>
              <a:avLst/>
              <a:gdLst>
                <a:gd name="T0" fmla="*/ 1584 w 857"/>
                <a:gd name="T1" fmla="*/ 798 h 841"/>
                <a:gd name="T2" fmla="*/ 1686 w 857"/>
                <a:gd name="T3" fmla="*/ 890 h 841"/>
                <a:gd name="T4" fmla="*/ 1686 w 857"/>
                <a:gd name="T5" fmla="*/ 943 h 841"/>
                <a:gd name="T6" fmla="*/ 1847 w 857"/>
                <a:gd name="T7" fmla="*/ 1038 h 841"/>
                <a:gd name="T8" fmla="*/ 1865 w 857"/>
                <a:gd name="T9" fmla="*/ 997 h 841"/>
                <a:gd name="T10" fmla="*/ 1885 w 857"/>
                <a:gd name="T11" fmla="*/ 917 h 841"/>
                <a:gd name="T12" fmla="*/ 1847 w 857"/>
                <a:gd name="T13" fmla="*/ 866 h 841"/>
                <a:gd name="T14" fmla="*/ 1885 w 857"/>
                <a:gd name="T15" fmla="*/ 811 h 841"/>
                <a:gd name="T16" fmla="*/ 2005 w 857"/>
                <a:gd name="T17" fmla="*/ 851 h 841"/>
                <a:gd name="T18" fmla="*/ 2148 w 857"/>
                <a:gd name="T19" fmla="*/ 917 h 841"/>
                <a:gd name="T20" fmla="*/ 2005 w 857"/>
                <a:gd name="T21" fmla="*/ 1052 h 841"/>
                <a:gd name="T22" fmla="*/ 1946 w 857"/>
                <a:gd name="T23" fmla="*/ 1104 h 841"/>
                <a:gd name="T24" fmla="*/ 1847 w 857"/>
                <a:gd name="T25" fmla="*/ 1077 h 841"/>
                <a:gd name="T26" fmla="*/ 1766 w 857"/>
                <a:gd name="T27" fmla="*/ 1250 h 841"/>
                <a:gd name="T28" fmla="*/ 1745 w 857"/>
                <a:gd name="T29" fmla="*/ 1291 h 841"/>
                <a:gd name="T30" fmla="*/ 1726 w 857"/>
                <a:gd name="T31" fmla="*/ 1343 h 841"/>
                <a:gd name="T32" fmla="*/ 1584 w 857"/>
                <a:gd name="T33" fmla="*/ 1397 h 841"/>
                <a:gd name="T34" fmla="*/ 1487 w 857"/>
                <a:gd name="T35" fmla="*/ 1263 h 841"/>
                <a:gd name="T36" fmla="*/ 1445 w 857"/>
                <a:gd name="T37" fmla="*/ 1250 h 841"/>
                <a:gd name="T38" fmla="*/ 1324 w 857"/>
                <a:gd name="T39" fmla="*/ 1156 h 841"/>
                <a:gd name="T40" fmla="*/ 1244 w 857"/>
                <a:gd name="T41" fmla="*/ 1182 h 841"/>
                <a:gd name="T42" fmla="*/ 1224 w 857"/>
                <a:gd name="T43" fmla="*/ 1210 h 841"/>
                <a:gd name="T44" fmla="*/ 1203 w 857"/>
                <a:gd name="T45" fmla="*/ 1291 h 841"/>
                <a:gd name="T46" fmla="*/ 1165 w 857"/>
                <a:gd name="T47" fmla="*/ 1238 h 841"/>
                <a:gd name="T48" fmla="*/ 1043 w 857"/>
                <a:gd name="T49" fmla="*/ 1210 h 841"/>
                <a:gd name="T50" fmla="*/ 1023 w 857"/>
                <a:gd name="T51" fmla="*/ 1145 h 841"/>
                <a:gd name="T52" fmla="*/ 1144 w 857"/>
                <a:gd name="T53" fmla="*/ 1156 h 841"/>
                <a:gd name="T54" fmla="*/ 1224 w 857"/>
                <a:gd name="T55" fmla="*/ 1118 h 841"/>
                <a:gd name="T56" fmla="*/ 1165 w 857"/>
                <a:gd name="T57" fmla="*/ 1064 h 841"/>
                <a:gd name="T58" fmla="*/ 1264 w 857"/>
                <a:gd name="T59" fmla="*/ 997 h 841"/>
                <a:gd name="T60" fmla="*/ 1344 w 857"/>
                <a:gd name="T61" fmla="*/ 943 h 841"/>
                <a:gd name="T62" fmla="*/ 1203 w 857"/>
                <a:gd name="T63" fmla="*/ 679 h 841"/>
                <a:gd name="T64" fmla="*/ 1023 w 857"/>
                <a:gd name="T65" fmla="*/ 599 h 841"/>
                <a:gd name="T66" fmla="*/ 861 w 857"/>
                <a:gd name="T67" fmla="*/ 559 h 841"/>
                <a:gd name="T68" fmla="*/ 703 w 857"/>
                <a:gd name="T69" fmla="*/ 518 h 841"/>
                <a:gd name="T70" fmla="*/ 522 w 857"/>
                <a:gd name="T71" fmla="*/ 559 h 841"/>
                <a:gd name="T72" fmla="*/ 121 w 857"/>
                <a:gd name="T73" fmla="*/ 399 h 841"/>
                <a:gd name="T74" fmla="*/ 20 w 857"/>
                <a:gd name="T75" fmla="*/ 266 h 841"/>
                <a:gd name="T76" fmla="*/ 121 w 857"/>
                <a:gd name="T77" fmla="*/ 252 h 841"/>
                <a:gd name="T78" fmla="*/ 281 w 857"/>
                <a:gd name="T79" fmla="*/ 159 h 841"/>
                <a:gd name="T80" fmla="*/ 341 w 857"/>
                <a:gd name="T81" fmla="*/ 106 h 841"/>
                <a:gd name="T82" fmla="*/ 542 w 857"/>
                <a:gd name="T83" fmla="*/ 53 h 841"/>
                <a:gd name="T84" fmla="*/ 582 w 857"/>
                <a:gd name="T85" fmla="*/ 0 h 841"/>
                <a:gd name="T86" fmla="*/ 722 w 857"/>
                <a:gd name="T87" fmla="*/ 122 h 841"/>
                <a:gd name="T88" fmla="*/ 743 w 857"/>
                <a:gd name="T89" fmla="*/ 214 h 841"/>
                <a:gd name="T90" fmla="*/ 782 w 857"/>
                <a:gd name="T91" fmla="*/ 293 h 841"/>
                <a:gd name="T92" fmla="*/ 844 w 857"/>
                <a:gd name="T93" fmla="*/ 320 h 841"/>
                <a:gd name="T94" fmla="*/ 1023 w 857"/>
                <a:gd name="T95" fmla="*/ 293 h 841"/>
                <a:gd name="T96" fmla="*/ 1023 w 857"/>
                <a:gd name="T97" fmla="*/ 359 h 841"/>
                <a:gd name="T98" fmla="*/ 964 w 857"/>
                <a:gd name="T99" fmla="*/ 424 h 841"/>
                <a:gd name="T100" fmla="*/ 1083 w 857"/>
                <a:gd name="T101" fmla="*/ 546 h 841"/>
                <a:gd name="T102" fmla="*/ 1244 w 857"/>
                <a:gd name="T103" fmla="*/ 572 h 841"/>
                <a:gd name="T104" fmla="*/ 1324 w 857"/>
                <a:gd name="T105" fmla="*/ 531 h 841"/>
                <a:gd name="T106" fmla="*/ 1465 w 857"/>
                <a:gd name="T107" fmla="*/ 531 h 841"/>
                <a:gd name="T108" fmla="*/ 1565 w 857"/>
                <a:gd name="T109" fmla="*/ 559 h 841"/>
                <a:gd name="T110" fmla="*/ 1445 w 857"/>
                <a:gd name="T111" fmla="*/ 651 h 841"/>
                <a:gd name="T112" fmla="*/ 1505 w 857"/>
                <a:gd name="T113" fmla="*/ 758 h 84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57"/>
                <a:gd name="T172" fmla="*/ 0 h 841"/>
                <a:gd name="T173" fmla="*/ 857 w 857"/>
                <a:gd name="T174" fmla="*/ 841 h 84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57" h="841">
                  <a:moveTo>
                    <a:pt x="640" y="456"/>
                  </a:moveTo>
                  <a:lnTo>
                    <a:pt x="632" y="480"/>
                  </a:lnTo>
                  <a:lnTo>
                    <a:pt x="680" y="504"/>
                  </a:lnTo>
                  <a:lnTo>
                    <a:pt x="672" y="536"/>
                  </a:lnTo>
                  <a:lnTo>
                    <a:pt x="680" y="544"/>
                  </a:lnTo>
                  <a:lnTo>
                    <a:pt x="672" y="568"/>
                  </a:lnTo>
                  <a:lnTo>
                    <a:pt x="680" y="592"/>
                  </a:lnTo>
                  <a:lnTo>
                    <a:pt x="736" y="624"/>
                  </a:lnTo>
                  <a:lnTo>
                    <a:pt x="744" y="624"/>
                  </a:lnTo>
                  <a:lnTo>
                    <a:pt x="744" y="600"/>
                  </a:lnTo>
                  <a:lnTo>
                    <a:pt x="760" y="584"/>
                  </a:lnTo>
                  <a:lnTo>
                    <a:pt x="752" y="552"/>
                  </a:lnTo>
                  <a:lnTo>
                    <a:pt x="736" y="544"/>
                  </a:lnTo>
                  <a:lnTo>
                    <a:pt x="736" y="520"/>
                  </a:lnTo>
                  <a:lnTo>
                    <a:pt x="752" y="520"/>
                  </a:lnTo>
                  <a:lnTo>
                    <a:pt x="752" y="488"/>
                  </a:lnTo>
                  <a:lnTo>
                    <a:pt x="784" y="496"/>
                  </a:lnTo>
                  <a:lnTo>
                    <a:pt x="800" y="512"/>
                  </a:lnTo>
                  <a:lnTo>
                    <a:pt x="840" y="536"/>
                  </a:lnTo>
                  <a:lnTo>
                    <a:pt x="856" y="552"/>
                  </a:lnTo>
                  <a:lnTo>
                    <a:pt x="848" y="632"/>
                  </a:lnTo>
                  <a:lnTo>
                    <a:pt x="800" y="632"/>
                  </a:lnTo>
                  <a:lnTo>
                    <a:pt x="800" y="664"/>
                  </a:lnTo>
                  <a:lnTo>
                    <a:pt x="776" y="664"/>
                  </a:lnTo>
                  <a:lnTo>
                    <a:pt x="776" y="648"/>
                  </a:lnTo>
                  <a:lnTo>
                    <a:pt x="736" y="648"/>
                  </a:lnTo>
                  <a:lnTo>
                    <a:pt x="736" y="760"/>
                  </a:lnTo>
                  <a:lnTo>
                    <a:pt x="704" y="752"/>
                  </a:lnTo>
                  <a:lnTo>
                    <a:pt x="688" y="768"/>
                  </a:lnTo>
                  <a:lnTo>
                    <a:pt x="696" y="776"/>
                  </a:lnTo>
                  <a:lnTo>
                    <a:pt x="704" y="800"/>
                  </a:lnTo>
                  <a:lnTo>
                    <a:pt x="688" y="808"/>
                  </a:lnTo>
                  <a:lnTo>
                    <a:pt x="664" y="840"/>
                  </a:lnTo>
                  <a:lnTo>
                    <a:pt x="632" y="840"/>
                  </a:lnTo>
                  <a:lnTo>
                    <a:pt x="608" y="816"/>
                  </a:lnTo>
                  <a:lnTo>
                    <a:pt x="592" y="760"/>
                  </a:lnTo>
                  <a:lnTo>
                    <a:pt x="592" y="752"/>
                  </a:lnTo>
                  <a:lnTo>
                    <a:pt x="576" y="752"/>
                  </a:lnTo>
                  <a:lnTo>
                    <a:pt x="544" y="736"/>
                  </a:lnTo>
                  <a:lnTo>
                    <a:pt x="528" y="696"/>
                  </a:lnTo>
                  <a:lnTo>
                    <a:pt x="512" y="704"/>
                  </a:lnTo>
                  <a:lnTo>
                    <a:pt x="496" y="712"/>
                  </a:lnTo>
                  <a:lnTo>
                    <a:pt x="488" y="712"/>
                  </a:lnTo>
                  <a:lnTo>
                    <a:pt x="488" y="728"/>
                  </a:lnTo>
                  <a:lnTo>
                    <a:pt x="496" y="752"/>
                  </a:lnTo>
                  <a:lnTo>
                    <a:pt x="480" y="776"/>
                  </a:lnTo>
                  <a:lnTo>
                    <a:pt x="448" y="768"/>
                  </a:lnTo>
                  <a:lnTo>
                    <a:pt x="464" y="744"/>
                  </a:lnTo>
                  <a:lnTo>
                    <a:pt x="448" y="736"/>
                  </a:lnTo>
                  <a:lnTo>
                    <a:pt x="416" y="728"/>
                  </a:lnTo>
                  <a:lnTo>
                    <a:pt x="400" y="704"/>
                  </a:lnTo>
                  <a:lnTo>
                    <a:pt x="408" y="688"/>
                  </a:lnTo>
                  <a:lnTo>
                    <a:pt x="424" y="688"/>
                  </a:lnTo>
                  <a:lnTo>
                    <a:pt x="456" y="696"/>
                  </a:lnTo>
                  <a:lnTo>
                    <a:pt x="480" y="680"/>
                  </a:lnTo>
                  <a:lnTo>
                    <a:pt x="488" y="672"/>
                  </a:lnTo>
                  <a:lnTo>
                    <a:pt x="464" y="664"/>
                  </a:lnTo>
                  <a:lnTo>
                    <a:pt x="464" y="640"/>
                  </a:lnTo>
                  <a:lnTo>
                    <a:pt x="496" y="632"/>
                  </a:lnTo>
                  <a:lnTo>
                    <a:pt x="504" y="600"/>
                  </a:lnTo>
                  <a:lnTo>
                    <a:pt x="528" y="600"/>
                  </a:lnTo>
                  <a:lnTo>
                    <a:pt x="536" y="568"/>
                  </a:lnTo>
                  <a:lnTo>
                    <a:pt x="520" y="480"/>
                  </a:lnTo>
                  <a:lnTo>
                    <a:pt x="480" y="408"/>
                  </a:lnTo>
                  <a:lnTo>
                    <a:pt x="480" y="432"/>
                  </a:lnTo>
                  <a:lnTo>
                    <a:pt x="408" y="360"/>
                  </a:lnTo>
                  <a:lnTo>
                    <a:pt x="392" y="368"/>
                  </a:lnTo>
                  <a:lnTo>
                    <a:pt x="344" y="336"/>
                  </a:lnTo>
                  <a:lnTo>
                    <a:pt x="336" y="304"/>
                  </a:lnTo>
                  <a:lnTo>
                    <a:pt x="280" y="312"/>
                  </a:lnTo>
                  <a:lnTo>
                    <a:pt x="224" y="288"/>
                  </a:lnTo>
                  <a:lnTo>
                    <a:pt x="208" y="336"/>
                  </a:lnTo>
                  <a:lnTo>
                    <a:pt x="136" y="280"/>
                  </a:lnTo>
                  <a:lnTo>
                    <a:pt x="48" y="240"/>
                  </a:lnTo>
                  <a:lnTo>
                    <a:pt x="0" y="248"/>
                  </a:lnTo>
                  <a:lnTo>
                    <a:pt x="8" y="160"/>
                  </a:lnTo>
                  <a:lnTo>
                    <a:pt x="24" y="144"/>
                  </a:lnTo>
                  <a:lnTo>
                    <a:pt x="48" y="152"/>
                  </a:lnTo>
                  <a:lnTo>
                    <a:pt x="72" y="112"/>
                  </a:lnTo>
                  <a:lnTo>
                    <a:pt x="112" y="96"/>
                  </a:lnTo>
                  <a:lnTo>
                    <a:pt x="136" y="80"/>
                  </a:lnTo>
                  <a:lnTo>
                    <a:pt x="136" y="64"/>
                  </a:lnTo>
                  <a:lnTo>
                    <a:pt x="200" y="64"/>
                  </a:lnTo>
                  <a:lnTo>
                    <a:pt x="216" y="32"/>
                  </a:lnTo>
                  <a:lnTo>
                    <a:pt x="216" y="8"/>
                  </a:lnTo>
                  <a:lnTo>
                    <a:pt x="232" y="0"/>
                  </a:lnTo>
                  <a:lnTo>
                    <a:pt x="272" y="8"/>
                  </a:lnTo>
                  <a:lnTo>
                    <a:pt x="288" y="72"/>
                  </a:lnTo>
                  <a:lnTo>
                    <a:pt x="288" y="104"/>
                  </a:lnTo>
                  <a:lnTo>
                    <a:pt x="296" y="128"/>
                  </a:lnTo>
                  <a:lnTo>
                    <a:pt x="312" y="152"/>
                  </a:lnTo>
                  <a:lnTo>
                    <a:pt x="312" y="176"/>
                  </a:lnTo>
                  <a:lnTo>
                    <a:pt x="320" y="192"/>
                  </a:lnTo>
                  <a:lnTo>
                    <a:pt x="336" y="192"/>
                  </a:lnTo>
                  <a:lnTo>
                    <a:pt x="336" y="168"/>
                  </a:lnTo>
                  <a:lnTo>
                    <a:pt x="408" y="176"/>
                  </a:lnTo>
                  <a:lnTo>
                    <a:pt x="408" y="200"/>
                  </a:lnTo>
                  <a:lnTo>
                    <a:pt x="408" y="216"/>
                  </a:lnTo>
                  <a:lnTo>
                    <a:pt x="384" y="240"/>
                  </a:lnTo>
                  <a:lnTo>
                    <a:pt x="384" y="256"/>
                  </a:lnTo>
                  <a:lnTo>
                    <a:pt x="432" y="304"/>
                  </a:lnTo>
                  <a:lnTo>
                    <a:pt x="432" y="328"/>
                  </a:lnTo>
                  <a:lnTo>
                    <a:pt x="488" y="352"/>
                  </a:lnTo>
                  <a:lnTo>
                    <a:pt x="496" y="344"/>
                  </a:lnTo>
                  <a:lnTo>
                    <a:pt x="488" y="312"/>
                  </a:lnTo>
                  <a:lnTo>
                    <a:pt x="528" y="320"/>
                  </a:lnTo>
                  <a:lnTo>
                    <a:pt x="536" y="320"/>
                  </a:lnTo>
                  <a:lnTo>
                    <a:pt x="584" y="320"/>
                  </a:lnTo>
                  <a:lnTo>
                    <a:pt x="608" y="312"/>
                  </a:lnTo>
                  <a:lnTo>
                    <a:pt x="624" y="336"/>
                  </a:lnTo>
                  <a:lnTo>
                    <a:pt x="584" y="368"/>
                  </a:lnTo>
                  <a:lnTo>
                    <a:pt x="576" y="392"/>
                  </a:lnTo>
                  <a:lnTo>
                    <a:pt x="568" y="416"/>
                  </a:lnTo>
                  <a:lnTo>
                    <a:pt x="600" y="456"/>
                  </a:lnTo>
                  <a:lnTo>
                    <a:pt x="640" y="456"/>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15" name="Freeform 32"/>
            <p:cNvSpPr/>
            <p:nvPr/>
          </p:nvSpPr>
          <p:spPr bwMode="invGray">
            <a:xfrm>
              <a:off x="3456482" y="1136115"/>
              <a:ext cx="2397436" cy="2117966"/>
            </a:xfrm>
            <a:custGeom>
              <a:avLst/>
              <a:gdLst>
                <a:gd name="T0" fmla="*/ 41 w 1425"/>
                <a:gd name="T1" fmla="*/ 1497 h 1241"/>
                <a:gd name="T2" fmla="*/ 158 w 1425"/>
                <a:gd name="T3" fmla="*/ 1617 h 1241"/>
                <a:gd name="T4" fmla="*/ 339 w 1425"/>
                <a:gd name="T5" fmla="*/ 1629 h 1241"/>
                <a:gd name="T6" fmla="*/ 279 w 1425"/>
                <a:gd name="T7" fmla="*/ 1722 h 1241"/>
                <a:gd name="T8" fmla="*/ 538 w 1425"/>
                <a:gd name="T9" fmla="*/ 1885 h 1241"/>
                <a:gd name="T10" fmla="*/ 639 w 1425"/>
                <a:gd name="T11" fmla="*/ 1829 h 1241"/>
                <a:gd name="T12" fmla="*/ 879 w 1425"/>
                <a:gd name="T13" fmla="*/ 1843 h 1241"/>
                <a:gd name="T14" fmla="*/ 819 w 1425"/>
                <a:gd name="T15" fmla="*/ 2070 h 1241"/>
                <a:gd name="T16" fmla="*/ 1058 w 1425"/>
                <a:gd name="T17" fmla="*/ 2004 h 1241"/>
                <a:gd name="T18" fmla="*/ 1240 w 1425"/>
                <a:gd name="T19" fmla="*/ 1856 h 1241"/>
                <a:gd name="T20" fmla="*/ 1396 w 1425"/>
                <a:gd name="T21" fmla="*/ 2043 h 1241"/>
                <a:gd name="T22" fmla="*/ 1498 w 1425"/>
                <a:gd name="T23" fmla="*/ 2004 h 1241"/>
                <a:gd name="T24" fmla="*/ 1657 w 1425"/>
                <a:gd name="T25" fmla="*/ 1856 h 1241"/>
                <a:gd name="T26" fmla="*/ 1758 w 1425"/>
                <a:gd name="T27" fmla="*/ 1829 h 1241"/>
                <a:gd name="T28" fmla="*/ 1837 w 1425"/>
                <a:gd name="T29" fmla="*/ 1829 h 1241"/>
                <a:gd name="T30" fmla="*/ 1998 w 1425"/>
                <a:gd name="T31" fmla="*/ 1712 h 1241"/>
                <a:gd name="T32" fmla="*/ 2155 w 1425"/>
                <a:gd name="T33" fmla="*/ 1684 h 1241"/>
                <a:gd name="T34" fmla="*/ 2236 w 1425"/>
                <a:gd name="T35" fmla="*/ 1536 h 1241"/>
                <a:gd name="T36" fmla="*/ 2355 w 1425"/>
                <a:gd name="T37" fmla="*/ 1522 h 1241"/>
                <a:gd name="T38" fmla="*/ 2515 w 1425"/>
                <a:gd name="T39" fmla="*/ 1456 h 1241"/>
                <a:gd name="T40" fmla="*/ 2715 w 1425"/>
                <a:gd name="T41" fmla="*/ 1376 h 1241"/>
                <a:gd name="T42" fmla="*/ 2814 w 1425"/>
                <a:gd name="T43" fmla="*/ 1536 h 1241"/>
                <a:gd name="T44" fmla="*/ 2933 w 1425"/>
                <a:gd name="T45" fmla="*/ 1482 h 1241"/>
                <a:gd name="T46" fmla="*/ 2933 w 1425"/>
                <a:gd name="T47" fmla="*/ 1403 h 1241"/>
                <a:gd name="T48" fmla="*/ 3374 w 1425"/>
                <a:gd name="T49" fmla="*/ 1310 h 1241"/>
                <a:gd name="T50" fmla="*/ 3434 w 1425"/>
                <a:gd name="T51" fmla="*/ 1217 h 1241"/>
                <a:gd name="T52" fmla="*/ 3274 w 1425"/>
                <a:gd name="T53" fmla="*/ 1122 h 1241"/>
                <a:gd name="T54" fmla="*/ 3155 w 1425"/>
                <a:gd name="T55" fmla="*/ 934 h 1241"/>
                <a:gd name="T56" fmla="*/ 3334 w 1425"/>
                <a:gd name="T57" fmla="*/ 934 h 1241"/>
                <a:gd name="T58" fmla="*/ 3374 w 1425"/>
                <a:gd name="T59" fmla="*/ 788 h 1241"/>
                <a:gd name="T60" fmla="*/ 3233 w 1425"/>
                <a:gd name="T61" fmla="*/ 721 h 1241"/>
                <a:gd name="T62" fmla="*/ 3472 w 1425"/>
                <a:gd name="T63" fmla="*/ 493 h 1241"/>
                <a:gd name="T64" fmla="*/ 3554 w 1425"/>
                <a:gd name="T65" fmla="*/ 214 h 1241"/>
                <a:gd name="T66" fmla="*/ 3355 w 1425"/>
                <a:gd name="T67" fmla="*/ 214 h 1241"/>
                <a:gd name="T68" fmla="*/ 3155 w 1425"/>
                <a:gd name="T69" fmla="*/ 122 h 1241"/>
                <a:gd name="T70" fmla="*/ 2974 w 1425"/>
                <a:gd name="T71" fmla="*/ 109 h 1241"/>
                <a:gd name="T72" fmla="*/ 2914 w 1425"/>
                <a:gd name="T73" fmla="*/ 0 h 1241"/>
                <a:gd name="T74" fmla="*/ 2896 w 1425"/>
                <a:gd name="T75" fmla="*/ 109 h 1241"/>
                <a:gd name="T76" fmla="*/ 2814 w 1425"/>
                <a:gd name="T77" fmla="*/ 280 h 1241"/>
                <a:gd name="T78" fmla="*/ 2795 w 1425"/>
                <a:gd name="T79" fmla="*/ 401 h 1241"/>
                <a:gd name="T80" fmla="*/ 2476 w 1425"/>
                <a:gd name="T81" fmla="*/ 466 h 1241"/>
                <a:gd name="T82" fmla="*/ 2476 w 1425"/>
                <a:gd name="T83" fmla="*/ 721 h 1241"/>
                <a:gd name="T84" fmla="*/ 2634 w 1425"/>
                <a:gd name="T85" fmla="*/ 695 h 1241"/>
                <a:gd name="T86" fmla="*/ 2836 w 1425"/>
                <a:gd name="T87" fmla="*/ 748 h 1241"/>
                <a:gd name="T88" fmla="*/ 2836 w 1425"/>
                <a:gd name="T89" fmla="*/ 841 h 1241"/>
                <a:gd name="T90" fmla="*/ 2596 w 1425"/>
                <a:gd name="T91" fmla="*/ 895 h 1241"/>
                <a:gd name="T92" fmla="*/ 2476 w 1425"/>
                <a:gd name="T93" fmla="*/ 988 h 1241"/>
                <a:gd name="T94" fmla="*/ 2155 w 1425"/>
                <a:gd name="T95" fmla="*/ 1109 h 1241"/>
                <a:gd name="T96" fmla="*/ 1897 w 1425"/>
                <a:gd name="T97" fmla="*/ 1082 h 1241"/>
                <a:gd name="T98" fmla="*/ 1916 w 1425"/>
                <a:gd name="T99" fmla="*/ 1255 h 1241"/>
                <a:gd name="T100" fmla="*/ 1596 w 1425"/>
                <a:gd name="T101" fmla="*/ 1415 h 1241"/>
                <a:gd name="T102" fmla="*/ 1139 w 1425"/>
                <a:gd name="T103" fmla="*/ 1469 h 1241"/>
                <a:gd name="T104" fmla="*/ 879 w 1425"/>
                <a:gd name="T105" fmla="*/ 1482 h 1241"/>
                <a:gd name="T106" fmla="*/ 620 w 1425"/>
                <a:gd name="T107" fmla="*/ 1441 h 1241"/>
                <a:gd name="T108" fmla="*/ 239 w 1425"/>
                <a:gd name="T109" fmla="*/ 1363 h 124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425"/>
                <a:gd name="T166" fmla="*/ 0 h 1241"/>
                <a:gd name="T167" fmla="*/ 1425 w 1425"/>
                <a:gd name="T168" fmla="*/ 1241 h 124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425" h="1241">
                  <a:moveTo>
                    <a:pt x="0" y="784"/>
                  </a:moveTo>
                  <a:lnTo>
                    <a:pt x="16" y="848"/>
                  </a:lnTo>
                  <a:lnTo>
                    <a:pt x="16" y="896"/>
                  </a:lnTo>
                  <a:lnTo>
                    <a:pt x="40" y="928"/>
                  </a:lnTo>
                  <a:lnTo>
                    <a:pt x="48" y="968"/>
                  </a:lnTo>
                  <a:lnTo>
                    <a:pt x="64" y="968"/>
                  </a:lnTo>
                  <a:lnTo>
                    <a:pt x="64" y="944"/>
                  </a:lnTo>
                  <a:lnTo>
                    <a:pt x="136" y="952"/>
                  </a:lnTo>
                  <a:lnTo>
                    <a:pt x="136" y="976"/>
                  </a:lnTo>
                  <a:lnTo>
                    <a:pt x="136" y="992"/>
                  </a:lnTo>
                  <a:lnTo>
                    <a:pt x="112" y="1016"/>
                  </a:lnTo>
                  <a:lnTo>
                    <a:pt x="112" y="1032"/>
                  </a:lnTo>
                  <a:lnTo>
                    <a:pt x="160" y="1080"/>
                  </a:lnTo>
                  <a:lnTo>
                    <a:pt x="160" y="1104"/>
                  </a:lnTo>
                  <a:lnTo>
                    <a:pt x="216" y="1128"/>
                  </a:lnTo>
                  <a:lnTo>
                    <a:pt x="224" y="1120"/>
                  </a:lnTo>
                  <a:lnTo>
                    <a:pt x="216" y="1088"/>
                  </a:lnTo>
                  <a:lnTo>
                    <a:pt x="256" y="1096"/>
                  </a:lnTo>
                  <a:lnTo>
                    <a:pt x="264" y="1096"/>
                  </a:lnTo>
                  <a:lnTo>
                    <a:pt x="336" y="1088"/>
                  </a:lnTo>
                  <a:lnTo>
                    <a:pt x="352" y="1104"/>
                  </a:lnTo>
                  <a:lnTo>
                    <a:pt x="312" y="1144"/>
                  </a:lnTo>
                  <a:lnTo>
                    <a:pt x="296" y="1192"/>
                  </a:lnTo>
                  <a:lnTo>
                    <a:pt x="328" y="1240"/>
                  </a:lnTo>
                  <a:lnTo>
                    <a:pt x="376" y="1232"/>
                  </a:lnTo>
                  <a:lnTo>
                    <a:pt x="400" y="1208"/>
                  </a:lnTo>
                  <a:lnTo>
                    <a:pt x="424" y="1200"/>
                  </a:lnTo>
                  <a:lnTo>
                    <a:pt x="432" y="1136"/>
                  </a:lnTo>
                  <a:lnTo>
                    <a:pt x="488" y="1088"/>
                  </a:lnTo>
                  <a:lnTo>
                    <a:pt x="496" y="1112"/>
                  </a:lnTo>
                  <a:lnTo>
                    <a:pt x="480" y="1176"/>
                  </a:lnTo>
                  <a:lnTo>
                    <a:pt x="520" y="1192"/>
                  </a:lnTo>
                  <a:lnTo>
                    <a:pt x="560" y="1224"/>
                  </a:lnTo>
                  <a:lnTo>
                    <a:pt x="576" y="1224"/>
                  </a:lnTo>
                  <a:lnTo>
                    <a:pt x="592" y="1224"/>
                  </a:lnTo>
                  <a:lnTo>
                    <a:pt x="600" y="1200"/>
                  </a:lnTo>
                  <a:lnTo>
                    <a:pt x="616" y="1200"/>
                  </a:lnTo>
                  <a:lnTo>
                    <a:pt x="608" y="1168"/>
                  </a:lnTo>
                  <a:lnTo>
                    <a:pt x="664" y="1112"/>
                  </a:lnTo>
                  <a:lnTo>
                    <a:pt x="664" y="1096"/>
                  </a:lnTo>
                  <a:lnTo>
                    <a:pt x="696" y="1096"/>
                  </a:lnTo>
                  <a:lnTo>
                    <a:pt x="704" y="1096"/>
                  </a:lnTo>
                  <a:lnTo>
                    <a:pt x="712" y="1080"/>
                  </a:lnTo>
                  <a:lnTo>
                    <a:pt x="720" y="1080"/>
                  </a:lnTo>
                  <a:lnTo>
                    <a:pt x="736" y="1096"/>
                  </a:lnTo>
                  <a:lnTo>
                    <a:pt x="736" y="1072"/>
                  </a:lnTo>
                  <a:lnTo>
                    <a:pt x="760" y="1080"/>
                  </a:lnTo>
                  <a:lnTo>
                    <a:pt x="800" y="1024"/>
                  </a:lnTo>
                  <a:lnTo>
                    <a:pt x="832" y="1016"/>
                  </a:lnTo>
                  <a:lnTo>
                    <a:pt x="848" y="1000"/>
                  </a:lnTo>
                  <a:lnTo>
                    <a:pt x="864" y="1008"/>
                  </a:lnTo>
                  <a:lnTo>
                    <a:pt x="896" y="1000"/>
                  </a:lnTo>
                  <a:lnTo>
                    <a:pt x="872" y="928"/>
                  </a:lnTo>
                  <a:lnTo>
                    <a:pt x="896" y="920"/>
                  </a:lnTo>
                  <a:lnTo>
                    <a:pt x="896" y="888"/>
                  </a:lnTo>
                  <a:lnTo>
                    <a:pt x="928" y="872"/>
                  </a:lnTo>
                  <a:lnTo>
                    <a:pt x="944" y="912"/>
                  </a:lnTo>
                  <a:lnTo>
                    <a:pt x="984" y="888"/>
                  </a:lnTo>
                  <a:lnTo>
                    <a:pt x="1000" y="896"/>
                  </a:lnTo>
                  <a:lnTo>
                    <a:pt x="1008" y="872"/>
                  </a:lnTo>
                  <a:lnTo>
                    <a:pt x="1040" y="880"/>
                  </a:lnTo>
                  <a:lnTo>
                    <a:pt x="1040" y="840"/>
                  </a:lnTo>
                  <a:lnTo>
                    <a:pt x="1088" y="824"/>
                  </a:lnTo>
                  <a:lnTo>
                    <a:pt x="1112" y="864"/>
                  </a:lnTo>
                  <a:lnTo>
                    <a:pt x="1112" y="904"/>
                  </a:lnTo>
                  <a:lnTo>
                    <a:pt x="1128" y="920"/>
                  </a:lnTo>
                  <a:lnTo>
                    <a:pt x="1160" y="912"/>
                  </a:lnTo>
                  <a:lnTo>
                    <a:pt x="1176" y="912"/>
                  </a:lnTo>
                  <a:lnTo>
                    <a:pt x="1176" y="888"/>
                  </a:lnTo>
                  <a:lnTo>
                    <a:pt x="1176" y="864"/>
                  </a:lnTo>
                  <a:lnTo>
                    <a:pt x="1160" y="832"/>
                  </a:lnTo>
                  <a:lnTo>
                    <a:pt x="1176" y="840"/>
                  </a:lnTo>
                  <a:lnTo>
                    <a:pt x="1200" y="872"/>
                  </a:lnTo>
                  <a:lnTo>
                    <a:pt x="1328" y="776"/>
                  </a:lnTo>
                  <a:lnTo>
                    <a:pt x="1352" y="784"/>
                  </a:lnTo>
                  <a:lnTo>
                    <a:pt x="1392" y="752"/>
                  </a:lnTo>
                  <a:lnTo>
                    <a:pt x="1392" y="728"/>
                  </a:lnTo>
                  <a:lnTo>
                    <a:pt x="1376" y="728"/>
                  </a:lnTo>
                  <a:lnTo>
                    <a:pt x="1376" y="688"/>
                  </a:lnTo>
                  <a:lnTo>
                    <a:pt x="1352" y="640"/>
                  </a:lnTo>
                  <a:lnTo>
                    <a:pt x="1312" y="672"/>
                  </a:lnTo>
                  <a:lnTo>
                    <a:pt x="1288" y="616"/>
                  </a:lnTo>
                  <a:lnTo>
                    <a:pt x="1296" y="592"/>
                  </a:lnTo>
                  <a:lnTo>
                    <a:pt x="1264" y="560"/>
                  </a:lnTo>
                  <a:lnTo>
                    <a:pt x="1272" y="536"/>
                  </a:lnTo>
                  <a:lnTo>
                    <a:pt x="1312" y="560"/>
                  </a:lnTo>
                  <a:lnTo>
                    <a:pt x="1336" y="560"/>
                  </a:lnTo>
                  <a:lnTo>
                    <a:pt x="1328" y="512"/>
                  </a:lnTo>
                  <a:lnTo>
                    <a:pt x="1328" y="488"/>
                  </a:lnTo>
                  <a:lnTo>
                    <a:pt x="1352" y="472"/>
                  </a:lnTo>
                  <a:lnTo>
                    <a:pt x="1352" y="456"/>
                  </a:lnTo>
                  <a:lnTo>
                    <a:pt x="1320" y="472"/>
                  </a:lnTo>
                  <a:lnTo>
                    <a:pt x="1296" y="432"/>
                  </a:lnTo>
                  <a:lnTo>
                    <a:pt x="1368" y="336"/>
                  </a:lnTo>
                  <a:lnTo>
                    <a:pt x="1384" y="360"/>
                  </a:lnTo>
                  <a:lnTo>
                    <a:pt x="1392" y="296"/>
                  </a:lnTo>
                  <a:lnTo>
                    <a:pt x="1408" y="272"/>
                  </a:lnTo>
                  <a:lnTo>
                    <a:pt x="1400" y="216"/>
                  </a:lnTo>
                  <a:lnTo>
                    <a:pt x="1424" y="128"/>
                  </a:lnTo>
                  <a:lnTo>
                    <a:pt x="1384" y="88"/>
                  </a:lnTo>
                  <a:lnTo>
                    <a:pt x="1360" y="120"/>
                  </a:lnTo>
                  <a:lnTo>
                    <a:pt x="1344" y="128"/>
                  </a:lnTo>
                  <a:lnTo>
                    <a:pt x="1296" y="144"/>
                  </a:lnTo>
                  <a:lnTo>
                    <a:pt x="1280" y="120"/>
                  </a:lnTo>
                  <a:lnTo>
                    <a:pt x="1264" y="72"/>
                  </a:lnTo>
                  <a:lnTo>
                    <a:pt x="1240" y="56"/>
                  </a:lnTo>
                  <a:lnTo>
                    <a:pt x="1224" y="72"/>
                  </a:lnTo>
                  <a:lnTo>
                    <a:pt x="1192" y="64"/>
                  </a:lnTo>
                  <a:lnTo>
                    <a:pt x="1208" y="32"/>
                  </a:lnTo>
                  <a:lnTo>
                    <a:pt x="1200" y="0"/>
                  </a:lnTo>
                  <a:lnTo>
                    <a:pt x="1168" y="0"/>
                  </a:lnTo>
                  <a:lnTo>
                    <a:pt x="1128" y="40"/>
                  </a:lnTo>
                  <a:lnTo>
                    <a:pt x="1128" y="56"/>
                  </a:lnTo>
                  <a:lnTo>
                    <a:pt x="1160" y="64"/>
                  </a:lnTo>
                  <a:lnTo>
                    <a:pt x="1168" y="88"/>
                  </a:lnTo>
                  <a:lnTo>
                    <a:pt x="1136" y="136"/>
                  </a:lnTo>
                  <a:lnTo>
                    <a:pt x="1128" y="168"/>
                  </a:lnTo>
                  <a:lnTo>
                    <a:pt x="1112" y="200"/>
                  </a:lnTo>
                  <a:lnTo>
                    <a:pt x="1112" y="232"/>
                  </a:lnTo>
                  <a:lnTo>
                    <a:pt x="1120" y="240"/>
                  </a:lnTo>
                  <a:lnTo>
                    <a:pt x="1056" y="288"/>
                  </a:lnTo>
                  <a:lnTo>
                    <a:pt x="1016" y="280"/>
                  </a:lnTo>
                  <a:lnTo>
                    <a:pt x="992" y="280"/>
                  </a:lnTo>
                  <a:lnTo>
                    <a:pt x="944" y="416"/>
                  </a:lnTo>
                  <a:lnTo>
                    <a:pt x="960" y="432"/>
                  </a:lnTo>
                  <a:lnTo>
                    <a:pt x="992" y="432"/>
                  </a:lnTo>
                  <a:lnTo>
                    <a:pt x="1032" y="432"/>
                  </a:lnTo>
                  <a:lnTo>
                    <a:pt x="1040" y="440"/>
                  </a:lnTo>
                  <a:lnTo>
                    <a:pt x="1056" y="416"/>
                  </a:lnTo>
                  <a:lnTo>
                    <a:pt x="1080" y="408"/>
                  </a:lnTo>
                  <a:lnTo>
                    <a:pt x="1104" y="416"/>
                  </a:lnTo>
                  <a:lnTo>
                    <a:pt x="1136" y="448"/>
                  </a:lnTo>
                  <a:lnTo>
                    <a:pt x="1160" y="480"/>
                  </a:lnTo>
                  <a:lnTo>
                    <a:pt x="1160" y="512"/>
                  </a:lnTo>
                  <a:lnTo>
                    <a:pt x="1136" y="504"/>
                  </a:lnTo>
                  <a:lnTo>
                    <a:pt x="1088" y="520"/>
                  </a:lnTo>
                  <a:lnTo>
                    <a:pt x="1048" y="520"/>
                  </a:lnTo>
                  <a:lnTo>
                    <a:pt x="1040" y="536"/>
                  </a:lnTo>
                  <a:lnTo>
                    <a:pt x="1016" y="536"/>
                  </a:lnTo>
                  <a:lnTo>
                    <a:pt x="992" y="560"/>
                  </a:lnTo>
                  <a:lnTo>
                    <a:pt x="992" y="592"/>
                  </a:lnTo>
                  <a:lnTo>
                    <a:pt x="968" y="608"/>
                  </a:lnTo>
                  <a:lnTo>
                    <a:pt x="912" y="616"/>
                  </a:lnTo>
                  <a:lnTo>
                    <a:pt x="864" y="664"/>
                  </a:lnTo>
                  <a:lnTo>
                    <a:pt x="800" y="664"/>
                  </a:lnTo>
                  <a:lnTo>
                    <a:pt x="784" y="648"/>
                  </a:lnTo>
                  <a:lnTo>
                    <a:pt x="760" y="648"/>
                  </a:lnTo>
                  <a:lnTo>
                    <a:pt x="752" y="680"/>
                  </a:lnTo>
                  <a:lnTo>
                    <a:pt x="728" y="704"/>
                  </a:lnTo>
                  <a:lnTo>
                    <a:pt x="768" y="752"/>
                  </a:lnTo>
                  <a:lnTo>
                    <a:pt x="720" y="784"/>
                  </a:lnTo>
                  <a:lnTo>
                    <a:pt x="696" y="824"/>
                  </a:lnTo>
                  <a:lnTo>
                    <a:pt x="640" y="848"/>
                  </a:lnTo>
                  <a:lnTo>
                    <a:pt x="560" y="856"/>
                  </a:lnTo>
                  <a:lnTo>
                    <a:pt x="496" y="864"/>
                  </a:lnTo>
                  <a:lnTo>
                    <a:pt x="456" y="880"/>
                  </a:lnTo>
                  <a:lnTo>
                    <a:pt x="408" y="912"/>
                  </a:lnTo>
                  <a:lnTo>
                    <a:pt x="384" y="912"/>
                  </a:lnTo>
                  <a:lnTo>
                    <a:pt x="352" y="888"/>
                  </a:lnTo>
                  <a:lnTo>
                    <a:pt x="312" y="888"/>
                  </a:lnTo>
                  <a:lnTo>
                    <a:pt x="280" y="864"/>
                  </a:lnTo>
                  <a:lnTo>
                    <a:pt x="248" y="864"/>
                  </a:lnTo>
                  <a:lnTo>
                    <a:pt x="224" y="824"/>
                  </a:lnTo>
                  <a:lnTo>
                    <a:pt x="160" y="816"/>
                  </a:lnTo>
                  <a:lnTo>
                    <a:pt x="96" y="816"/>
                  </a:lnTo>
                  <a:lnTo>
                    <a:pt x="64" y="792"/>
                  </a:lnTo>
                  <a:lnTo>
                    <a:pt x="0" y="784"/>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16" name="Freeform 33"/>
            <p:cNvSpPr/>
            <p:nvPr/>
          </p:nvSpPr>
          <p:spPr bwMode="invGray">
            <a:xfrm>
              <a:off x="1248207" y="1491933"/>
              <a:ext cx="2142419" cy="1762148"/>
            </a:xfrm>
            <a:custGeom>
              <a:avLst/>
              <a:gdLst>
                <a:gd name="T0" fmla="*/ 3140 w 1273"/>
                <a:gd name="T1" fmla="*/ 960 h 1033"/>
                <a:gd name="T2" fmla="*/ 3099 w 1273"/>
                <a:gd name="T3" fmla="*/ 1052 h 1033"/>
                <a:gd name="T4" fmla="*/ 2939 w 1273"/>
                <a:gd name="T5" fmla="*/ 1052 h 1033"/>
                <a:gd name="T6" fmla="*/ 2879 w 1273"/>
                <a:gd name="T7" fmla="*/ 1105 h 1033"/>
                <a:gd name="T8" fmla="*/ 2699 w 1273"/>
                <a:gd name="T9" fmla="*/ 1199 h 1033"/>
                <a:gd name="T10" fmla="*/ 2620 w 1273"/>
                <a:gd name="T11" fmla="*/ 1213 h 1033"/>
                <a:gd name="T12" fmla="*/ 2339 w 1273"/>
                <a:gd name="T13" fmla="*/ 1373 h 1033"/>
                <a:gd name="T14" fmla="*/ 2200 w 1273"/>
                <a:gd name="T15" fmla="*/ 1467 h 1033"/>
                <a:gd name="T16" fmla="*/ 2300 w 1273"/>
                <a:gd name="T17" fmla="*/ 1571 h 1033"/>
                <a:gd name="T18" fmla="*/ 2222 w 1273"/>
                <a:gd name="T19" fmla="*/ 1653 h 1033"/>
                <a:gd name="T20" fmla="*/ 2239 w 1273"/>
                <a:gd name="T21" fmla="*/ 1720 h 1033"/>
                <a:gd name="T22" fmla="*/ 2101 w 1273"/>
                <a:gd name="T23" fmla="*/ 1692 h 1033"/>
                <a:gd name="T24" fmla="*/ 2018 w 1273"/>
                <a:gd name="T25" fmla="*/ 1666 h 1033"/>
                <a:gd name="T26" fmla="*/ 1841 w 1273"/>
                <a:gd name="T27" fmla="*/ 1598 h 1033"/>
                <a:gd name="T28" fmla="*/ 1500 w 1273"/>
                <a:gd name="T29" fmla="*/ 1640 h 1033"/>
                <a:gd name="T30" fmla="*/ 1282 w 1273"/>
                <a:gd name="T31" fmla="*/ 1653 h 1033"/>
                <a:gd name="T32" fmla="*/ 1079 w 1273"/>
                <a:gd name="T33" fmla="*/ 1585 h 1033"/>
                <a:gd name="T34" fmla="*/ 920 w 1273"/>
                <a:gd name="T35" fmla="*/ 1598 h 1033"/>
                <a:gd name="T36" fmla="*/ 681 w 1273"/>
                <a:gd name="T37" fmla="*/ 1545 h 1033"/>
                <a:gd name="T38" fmla="*/ 539 w 1273"/>
                <a:gd name="T39" fmla="*/ 1640 h 1033"/>
                <a:gd name="T40" fmla="*/ 381 w 1273"/>
                <a:gd name="T41" fmla="*/ 1571 h 1033"/>
                <a:gd name="T42" fmla="*/ 259 w 1273"/>
                <a:gd name="T43" fmla="*/ 1440 h 1033"/>
                <a:gd name="T44" fmla="*/ 138 w 1273"/>
                <a:gd name="T45" fmla="*/ 1332 h 1033"/>
                <a:gd name="T46" fmla="*/ 160 w 1273"/>
                <a:gd name="T47" fmla="*/ 1291 h 1033"/>
                <a:gd name="T48" fmla="*/ 101 w 1273"/>
                <a:gd name="T49" fmla="*/ 1187 h 1033"/>
                <a:gd name="T50" fmla="*/ 0 w 1273"/>
                <a:gd name="T51" fmla="*/ 1146 h 1033"/>
                <a:gd name="T52" fmla="*/ 79 w 1273"/>
                <a:gd name="T53" fmla="*/ 1146 h 1033"/>
                <a:gd name="T54" fmla="*/ 79 w 1273"/>
                <a:gd name="T55" fmla="*/ 1026 h 1033"/>
                <a:gd name="T56" fmla="*/ 60 w 1273"/>
                <a:gd name="T57" fmla="*/ 947 h 1033"/>
                <a:gd name="T58" fmla="*/ 0 w 1273"/>
                <a:gd name="T59" fmla="*/ 867 h 1033"/>
                <a:gd name="T60" fmla="*/ 221 w 1273"/>
                <a:gd name="T61" fmla="*/ 773 h 1033"/>
                <a:gd name="T62" fmla="*/ 339 w 1273"/>
                <a:gd name="T63" fmla="*/ 760 h 1033"/>
                <a:gd name="T64" fmla="*/ 381 w 1273"/>
                <a:gd name="T65" fmla="*/ 800 h 1033"/>
                <a:gd name="T66" fmla="*/ 500 w 1273"/>
                <a:gd name="T67" fmla="*/ 800 h 1033"/>
                <a:gd name="T68" fmla="*/ 759 w 1273"/>
                <a:gd name="T69" fmla="*/ 760 h 1033"/>
                <a:gd name="T70" fmla="*/ 1041 w 1273"/>
                <a:gd name="T71" fmla="*/ 708 h 1033"/>
                <a:gd name="T72" fmla="*/ 1059 w 1273"/>
                <a:gd name="T73" fmla="*/ 627 h 1033"/>
                <a:gd name="T74" fmla="*/ 1179 w 1273"/>
                <a:gd name="T75" fmla="*/ 388 h 1033"/>
                <a:gd name="T76" fmla="*/ 1140 w 1273"/>
                <a:gd name="T77" fmla="*/ 332 h 1033"/>
                <a:gd name="T78" fmla="*/ 1480 w 1273"/>
                <a:gd name="T79" fmla="*/ 374 h 1033"/>
                <a:gd name="T80" fmla="*/ 1660 w 1273"/>
                <a:gd name="T81" fmla="*/ 159 h 1033"/>
                <a:gd name="T82" fmla="*/ 1959 w 1273"/>
                <a:gd name="T83" fmla="*/ 214 h 1033"/>
                <a:gd name="T84" fmla="*/ 1959 w 1273"/>
                <a:gd name="T85" fmla="*/ 135 h 1033"/>
                <a:gd name="T86" fmla="*/ 2101 w 1273"/>
                <a:gd name="T87" fmla="*/ 66 h 1033"/>
                <a:gd name="T88" fmla="*/ 2200 w 1273"/>
                <a:gd name="T89" fmla="*/ 0 h 1033"/>
                <a:gd name="T90" fmla="*/ 2319 w 1273"/>
                <a:gd name="T91" fmla="*/ 27 h 1033"/>
                <a:gd name="T92" fmla="*/ 2319 w 1273"/>
                <a:gd name="T93" fmla="*/ 80 h 1033"/>
                <a:gd name="T94" fmla="*/ 2401 w 1273"/>
                <a:gd name="T95" fmla="*/ 186 h 1033"/>
                <a:gd name="T96" fmla="*/ 2560 w 1273"/>
                <a:gd name="T97" fmla="*/ 239 h 1033"/>
                <a:gd name="T98" fmla="*/ 2599 w 1273"/>
                <a:gd name="T99" fmla="*/ 414 h 1033"/>
                <a:gd name="T100" fmla="*/ 2539 w 1273"/>
                <a:gd name="T101" fmla="*/ 559 h 1033"/>
                <a:gd name="T102" fmla="*/ 2782 w 1273"/>
                <a:gd name="T103" fmla="*/ 615 h 1033"/>
                <a:gd name="T104" fmla="*/ 3021 w 1273"/>
                <a:gd name="T105" fmla="*/ 732 h 1033"/>
                <a:gd name="T106" fmla="*/ 3082 w 1273"/>
                <a:gd name="T107" fmla="*/ 800 h 1033"/>
                <a:gd name="T108" fmla="*/ 3179 w 1273"/>
                <a:gd name="T109" fmla="*/ 947 h 103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73"/>
                <a:gd name="T166" fmla="*/ 0 h 1033"/>
                <a:gd name="T167" fmla="*/ 1273 w 1273"/>
                <a:gd name="T168" fmla="*/ 1033 h 103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73" h="1033">
                  <a:moveTo>
                    <a:pt x="1272" y="568"/>
                  </a:moveTo>
                  <a:lnTo>
                    <a:pt x="1256" y="576"/>
                  </a:lnTo>
                  <a:lnTo>
                    <a:pt x="1256" y="600"/>
                  </a:lnTo>
                  <a:lnTo>
                    <a:pt x="1240" y="632"/>
                  </a:lnTo>
                  <a:lnTo>
                    <a:pt x="1208" y="632"/>
                  </a:lnTo>
                  <a:lnTo>
                    <a:pt x="1176" y="632"/>
                  </a:lnTo>
                  <a:lnTo>
                    <a:pt x="1176" y="648"/>
                  </a:lnTo>
                  <a:lnTo>
                    <a:pt x="1152" y="664"/>
                  </a:lnTo>
                  <a:lnTo>
                    <a:pt x="1112" y="680"/>
                  </a:lnTo>
                  <a:lnTo>
                    <a:pt x="1080" y="720"/>
                  </a:lnTo>
                  <a:lnTo>
                    <a:pt x="1064" y="712"/>
                  </a:lnTo>
                  <a:lnTo>
                    <a:pt x="1048" y="728"/>
                  </a:lnTo>
                  <a:lnTo>
                    <a:pt x="1040" y="816"/>
                  </a:lnTo>
                  <a:lnTo>
                    <a:pt x="936" y="824"/>
                  </a:lnTo>
                  <a:lnTo>
                    <a:pt x="888" y="840"/>
                  </a:lnTo>
                  <a:lnTo>
                    <a:pt x="880" y="880"/>
                  </a:lnTo>
                  <a:lnTo>
                    <a:pt x="920" y="928"/>
                  </a:lnTo>
                  <a:lnTo>
                    <a:pt x="920" y="944"/>
                  </a:lnTo>
                  <a:lnTo>
                    <a:pt x="888" y="968"/>
                  </a:lnTo>
                  <a:lnTo>
                    <a:pt x="888" y="992"/>
                  </a:lnTo>
                  <a:lnTo>
                    <a:pt x="896" y="1000"/>
                  </a:lnTo>
                  <a:lnTo>
                    <a:pt x="896" y="1032"/>
                  </a:lnTo>
                  <a:lnTo>
                    <a:pt x="840" y="1008"/>
                  </a:lnTo>
                  <a:lnTo>
                    <a:pt x="840" y="1016"/>
                  </a:lnTo>
                  <a:lnTo>
                    <a:pt x="816" y="1016"/>
                  </a:lnTo>
                  <a:lnTo>
                    <a:pt x="808" y="1000"/>
                  </a:lnTo>
                  <a:lnTo>
                    <a:pt x="760" y="976"/>
                  </a:lnTo>
                  <a:lnTo>
                    <a:pt x="736" y="960"/>
                  </a:lnTo>
                  <a:lnTo>
                    <a:pt x="624" y="968"/>
                  </a:lnTo>
                  <a:lnTo>
                    <a:pt x="600" y="984"/>
                  </a:lnTo>
                  <a:lnTo>
                    <a:pt x="528" y="984"/>
                  </a:lnTo>
                  <a:lnTo>
                    <a:pt x="512" y="992"/>
                  </a:lnTo>
                  <a:lnTo>
                    <a:pt x="440" y="984"/>
                  </a:lnTo>
                  <a:lnTo>
                    <a:pt x="432" y="952"/>
                  </a:lnTo>
                  <a:lnTo>
                    <a:pt x="384" y="944"/>
                  </a:lnTo>
                  <a:lnTo>
                    <a:pt x="368" y="960"/>
                  </a:lnTo>
                  <a:lnTo>
                    <a:pt x="296" y="928"/>
                  </a:lnTo>
                  <a:lnTo>
                    <a:pt x="272" y="928"/>
                  </a:lnTo>
                  <a:lnTo>
                    <a:pt x="248" y="968"/>
                  </a:lnTo>
                  <a:lnTo>
                    <a:pt x="216" y="984"/>
                  </a:lnTo>
                  <a:lnTo>
                    <a:pt x="176" y="976"/>
                  </a:lnTo>
                  <a:lnTo>
                    <a:pt x="152" y="944"/>
                  </a:lnTo>
                  <a:lnTo>
                    <a:pt x="152" y="872"/>
                  </a:lnTo>
                  <a:lnTo>
                    <a:pt x="104" y="864"/>
                  </a:lnTo>
                  <a:lnTo>
                    <a:pt x="72" y="816"/>
                  </a:lnTo>
                  <a:lnTo>
                    <a:pt x="56" y="800"/>
                  </a:lnTo>
                  <a:lnTo>
                    <a:pt x="48" y="784"/>
                  </a:lnTo>
                  <a:lnTo>
                    <a:pt x="64" y="776"/>
                  </a:lnTo>
                  <a:lnTo>
                    <a:pt x="64" y="752"/>
                  </a:lnTo>
                  <a:lnTo>
                    <a:pt x="40" y="712"/>
                  </a:lnTo>
                  <a:lnTo>
                    <a:pt x="16" y="704"/>
                  </a:lnTo>
                  <a:lnTo>
                    <a:pt x="0" y="688"/>
                  </a:lnTo>
                  <a:lnTo>
                    <a:pt x="16" y="680"/>
                  </a:lnTo>
                  <a:lnTo>
                    <a:pt x="32" y="688"/>
                  </a:lnTo>
                  <a:lnTo>
                    <a:pt x="40" y="672"/>
                  </a:lnTo>
                  <a:lnTo>
                    <a:pt x="32" y="616"/>
                  </a:lnTo>
                  <a:lnTo>
                    <a:pt x="48" y="592"/>
                  </a:lnTo>
                  <a:lnTo>
                    <a:pt x="24" y="568"/>
                  </a:lnTo>
                  <a:lnTo>
                    <a:pt x="0" y="568"/>
                  </a:lnTo>
                  <a:lnTo>
                    <a:pt x="0" y="520"/>
                  </a:lnTo>
                  <a:lnTo>
                    <a:pt x="48" y="464"/>
                  </a:lnTo>
                  <a:lnTo>
                    <a:pt x="88" y="464"/>
                  </a:lnTo>
                  <a:lnTo>
                    <a:pt x="112" y="448"/>
                  </a:lnTo>
                  <a:lnTo>
                    <a:pt x="136" y="456"/>
                  </a:lnTo>
                  <a:lnTo>
                    <a:pt x="144" y="448"/>
                  </a:lnTo>
                  <a:lnTo>
                    <a:pt x="152" y="480"/>
                  </a:lnTo>
                  <a:lnTo>
                    <a:pt x="168" y="472"/>
                  </a:lnTo>
                  <a:lnTo>
                    <a:pt x="200" y="480"/>
                  </a:lnTo>
                  <a:lnTo>
                    <a:pt x="208" y="456"/>
                  </a:lnTo>
                  <a:lnTo>
                    <a:pt x="304" y="456"/>
                  </a:lnTo>
                  <a:lnTo>
                    <a:pt x="320" y="432"/>
                  </a:lnTo>
                  <a:lnTo>
                    <a:pt x="416" y="424"/>
                  </a:lnTo>
                  <a:lnTo>
                    <a:pt x="424" y="408"/>
                  </a:lnTo>
                  <a:lnTo>
                    <a:pt x="424" y="376"/>
                  </a:lnTo>
                  <a:lnTo>
                    <a:pt x="464" y="352"/>
                  </a:lnTo>
                  <a:lnTo>
                    <a:pt x="472" y="232"/>
                  </a:lnTo>
                  <a:lnTo>
                    <a:pt x="456" y="224"/>
                  </a:lnTo>
                  <a:lnTo>
                    <a:pt x="456" y="200"/>
                  </a:lnTo>
                  <a:lnTo>
                    <a:pt x="576" y="208"/>
                  </a:lnTo>
                  <a:lnTo>
                    <a:pt x="592" y="224"/>
                  </a:lnTo>
                  <a:lnTo>
                    <a:pt x="608" y="176"/>
                  </a:lnTo>
                  <a:lnTo>
                    <a:pt x="664" y="96"/>
                  </a:lnTo>
                  <a:lnTo>
                    <a:pt x="744" y="136"/>
                  </a:lnTo>
                  <a:lnTo>
                    <a:pt x="784" y="128"/>
                  </a:lnTo>
                  <a:lnTo>
                    <a:pt x="792" y="104"/>
                  </a:lnTo>
                  <a:lnTo>
                    <a:pt x="784" y="80"/>
                  </a:lnTo>
                  <a:lnTo>
                    <a:pt x="816" y="48"/>
                  </a:lnTo>
                  <a:lnTo>
                    <a:pt x="840" y="40"/>
                  </a:lnTo>
                  <a:lnTo>
                    <a:pt x="872" y="24"/>
                  </a:lnTo>
                  <a:lnTo>
                    <a:pt x="880" y="0"/>
                  </a:lnTo>
                  <a:lnTo>
                    <a:pt x="928" y="8"/>
                  </a:lnTo>
                  <a:lnTo>
                    <a:pt x="928" y="16"/>
                  </a:lnTo>
                  <a:lnTo>
                    <a:pt x="912" y="32"/>
                  </a:lnTo>
                  <a:lnTo>
                    <a:pt x="928" y="48"/>
                  </a:lnTo>
                  <a:lnTo>
                    <a:pt x="936" y="72"/>
                  </a:lnTo>
                  <a:lnTo>
                    <a:pt x="960" y="112"/>
                  </a:lnTo>
                  <a:lnTo>
                    <a:pt x="984" y="120"/>
                  </a:lnTo>
                  <a:lnTo>
                    <a:pt x="1024" y="144"/>
                  </a:lnTo>
                  <a:lnTo>
                    <a:pt x="1024" y="200"/>
                  </a:lnTo>
                  <a:lnTo>
                    <a:pt x="1040" y="248"/>
                  </a:lnTo>
                  <a:lnTo>
                    <a:pt x="1008" y="304"/>
                  </a:lnTo>
                  <a:lnTo>
                    <a:pt x="1016" y="336"/>
                  </a:lnTo>
                  <a:lnTo>
                    <a:pt x="1048" y="360"/>
                  </a:lnTo>
                  <a:lnTo>
                    <a:pt x="1112" y="368"/>
                  </a:lnTo>
                  <a:lnTo>
                    <a:pt x="1160" y="392"/>
                  </a:lnTo>
                  <a:lnTo>
                    <a:pt x="1208" y="440"/>
                  </a:lnTo>
                  <a:lnTo>
                    <a:pt x="1232" y="440"/>
                  </a:lnTo>
                  <a:lnTo>
                    <a:pt x="1232" y="480"/>
                  </a:lnTo>
                  <a:lnTo>
                    <a:pt x="1248" y="520"/>
                  </a:lnTo>
                  <a:lnTo>
                    <a:pt x="1272" y="568"/>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17" name="Freeform 34"/>
            <p:cNvSpPr/>
            <p:nvPr/>
          </p:nvSpPr>
          <p:spPr bwMode="invGray">
            <a:xfrm>
              <a:off x="5706793" y="4726645"/>
              <a:ext cx="214382" cy="440537"/>
            </a:xfrm>
            <a:custGeom>
              <a:avLst/>
              <a:gdLst>
                <a:gd name="T0" fmla="*/ 55 w 129"/>
                <a:gd name="T1" fmla="*/ 395 h 257"/>
                <a:gd name="T2" fmla="*/ 75 w 129"/>
                <a:gd name="T3" fmla="*/ 424 h 257"/>
                <a:gd name="T4" fmla="*/ 130 w 129"/>
                <a:gd name="T5" fmla="*/ 437 h 257"/>
                <a:gd name="T6" fmla="*/ 151 w 129"/>
                <a:gd name="T7" fmla="*/ 382 h 257"/>
                <a:gd name="T8" fmla="*/ 243 w 129"/>
                <a:gd name="T9" fmla="*/ 315 h 257"/>
                <a:gd name="T10" fmla="*/ 243 w 129"/>
                <a:gd name="T11" fmla="*/ 218 h 257"/>
                <a:gd name="T12" fmla="*/ 280 w 129"/>
                <a:gd name="T13" fmla="*/ 164 h 257"/>
                <a:gd name="T14" fmla="*/ 300 w 129"/>
                <a:gd name="T15" fmla="*/ 122 h 257"/>
                <a:gd name="T16" fmla="*/ 263 w 129"/>
                <a:gd name="T17" fmla="*/ 96 h 257"/>
                <a:gd name="T18" fmla="*/ 243 w 129"/>
                <a:gd name="T19" fmla="*/ 0 h 257"/>
                <a:gd name="T20" fmla="*/ 151 w 129"/>
                <a:gd name="T21" fmla="*/ 41 h 257"/>
                <a:gd name="T22" fmla="*/ 114 w 129"/>
                <a:gd name="T23" fmla="*/ 41 h 257"/>
                <a:gd name="T24" fmla="*/ 130 w 129"/>
                <a:gd name="T25" fmla="*/ 69 h 257"/>
                <a:gd name="T26" fmla="*/ 55 w 129"/>
                <a:gd name="T27" fmla="*/ 122 h 257"/>
                <a:gd name="T28" fmla="*/ 55 w 129"/>
                <a:gd name="T29" fmla="*/ 191 h 257"/>
                <a:gd name="T30" fmla="*/ 0 w 129"/>
                <a:gd name="T31" fmla="*/ 231 h 257"/>
                <a:gd name="T32" fmla="*/ 18 w 129"/>
                <a:gd name="T33" fmla="*/ 286 h 257"/>
                <a:gd name="T34" fmla="*/ 38 w 129"/>
                <a:gd name="T35" fmla="*/ 382 h 257"/>
                <a:gd name="T36" fmla="*/ 55 w 129"/>
                <a:gd name="T37" fmla="*/ 395 h 25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9"/>
                <a:gd name="T58" fmla="*/ 0 h 257"/>
                <a:gd name="T59" fmla="*/ 129 w 129"/>
                <a:gd name="T60" fmla="*/ 257 h 25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9" h="257">
                  <a:moveTo>
                    <a:pt x="24" y="232"/>
                  </a:moveTo>
                  <a:lnTo>
                    <a:pt x="32" y="248"/>
                  </a:lnTo>
                  <a:lnTo>
                    <a:pt x="56" y="256"/>
                  </a:lnTo>
                  <a:lnTo>
                    <a:pt x="64" y="224"/>
                  </a:lnTo>
                  <a:lnTo>
                    <a:pt x="104" y="184"/>
                  </a:lnTo>
                  <a:lnTo>
                    <a:pt x="104" y="128"/>
                  </a:lnTo>
                  <a:lnTo>
                    <a:pt x="120" y="96"/>
                  </a:lnTo>
                  <a:lnTo>
                    <a:pt x="128" y="72"/>
                  </a:lnTo>
                  <a:lnTo>
                    <a:pt x="112" y="56"/>
                  </a:lnTo>
                  <a:lnTo>
                    <a:pt x="104" y="0"/>
                  </a:lnTo>
                  <a:lnTo>
                    <a:pt x="64" y="24"/>
                  </a:lnTo>
                  <a:lnTo>
                    <a:pt x="48" y="24"/>
                  </a:lnTo>
                  <a:lnTo>
                    <a:pt x="56" y="40"/>
                  </a:lnTo>
                  <a:lnTo>
                    <a:pt x="24" y="72"/>
                  </a:lnTo>
                  <a:lnTo>
                    <a:pt x="24" y="112"/>
                  </a:lnTo>
                  <a:lnTo>
                    <a:pt x="0" y="136"/>
                  </a:lnTo>
                  <a:lnTo>
                    <a:pt x="8" y="168"/>
                  </a:lnTo>
                  <a:lnTo>
                    <a:pt x="16" y="224"/>
                  </a:lnTo>
                  <a:lnTo>
                    <a:pt x="24" y="232"/>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aphicFrame>
        <p:nvGraphicFramePr>
          <p:cNvPr id="116" name="Chart 259"/>
          <p:cNvGraphicFramePr/>
          <p:nvPr/>
        </p:nvGraphicFramePr>
        <p:xfrm>
          <a:off x="2912103" y="4973915"/>
          <a:ext cx="1320628" cy="1263375"/>
        </p:xfrm>
        <a:graphic>
          <a:graphicData uri="http://schemas.openxmlformats.org/drawingml/2006/chart">
            <c:chart xmlns:c="http://schemas.openxmlformats.org/drawingml/2006/chart" xmlns:r="http://schemas.openxmlformats.org/officeDocument/2006/relationships" r:id="rId3"/>
          </a:graphicData>
        </a:graphic>
      </p:graphicFrame>
      <p:sp>
        <p:nvSpPr>
          <p:cNvPr id="117" name="Text Box 10"/>
          <p:cNvSpPr txBox="1">
            <a:spLocks noChangeArrowheads="1"/>
          </p:cNvSpPr>
          <p:nvPr/>
        </p:nvSpPr>
        <p:spPr bwMode="auto">
          <a:xfrm>
            <a:off x="3147738" y="5410676"/>
            <a:ext cx="849365" cy="389787"/>
          </a:xfrm>
          <a:prstGeom prst="rect">
            <a:avLst/>
          </a:prstGeom>
          <a:noFill/>
          <a:ln w="9525">
            <a:noFill/>
            <a:miter lim="800000"/>
          </a:ln>
        </p:spPr>
        <p:txBody>
          <a:bodyPr wrap="square" lIns="60960" tIns="30480" rIns="60960" bIns="30480">
            <a:spAutoFit/>
          </a:bodyPr>
          <a:lstStyle/>
          <a:p>
            <a:pPr algn="ctr" defTabSz="1450340"/>
            <a:r>
              <a:rPr lang="en-US" sz="2135"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55%</a:t>
            </a:r>
            <a:endParaRPr lang="en-US" sz="16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19" name="Chart 265"/>
          <p:cNvGraphicFramePr/>
          <p:nvPr/>
        </p:nvGraphicFramePr>
        <p:xfrm>
          <a:off x="1319424" y="4973915"/>
          <a:ext cx="1320628" cy="1263375"/>
        </p:xfrm>
        <a:graphic>
          <a:graphicData uri="http://schemas.openxmlformats.org/drawingml/2006/chart">
            <c:chart xmlns:c="http://schemas.openxmlformats.org/drawingml/2006/chart" xmlns:r="http://schemas.openxmlformats.org/officeDocument/2006/relationships" r:id="rId4"/>
          </a:graphicData>
        </a:graphic>
      </p:graphicFrame>
      <p:sp>
        <p:nvSpPr>
          <p:cNvPr id="120" name="Text Box 10"/>
          <p:cNvSpPr txBox="1">
            <a:spLocks noChangeArrowheads="1"/>
          </p:cNvSpPr>
          <p:nvPr/>
        </p:nvSpPr>
        <p:spPr bwMode="auto">
          <a:xfrm>
            <a:off x="1555058" y="5410676"/>
            <a:ext cx="849365" cy="389787"/>
          </a:xfrm>
          <a:prstGeom prst="rect">
            <a:avLst/>
          </a:prstGeom>
          <a:noFill/>
          <a:ln w="9525">
            <a:noFill/>
            <a:miter lim="800000"/>
          </a:ln>
        </p:spPr>
        <p:txBody>
          <a:bodyPr wrap="square" lIns="60960" tIns="30480" rIns="60960" bIns="30480">
            <a:spAutoFit/>
          </a:bodyPr>
          <a:lstStyle/>
          <a:p>
            <a:pPr algn="ctr" defTabSz="1450340"/>
            <a:r>
              <a:rPr lang="en-US" sz="2135"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35%</a:t>
            </a:r>
            <a:endParaRPr lang="en-US" sz="16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22" name="Chart 270"/>
          <p:cNvGraphicFramePr/>
          <p:nvPr/>
        </p:nvGraphicFramePr>
        <p:xfrm>
          <a:off x="4679054" y="4973915"/>
          <a:ext cx="1320628" cy="1263375"/>
        </p:xfrm>
        <a:graphic>
          <a:graphicData uri="http://schemas.openxmlformats.org/drawingml/2006/chart">
            <c:chart xmlns:c="http://schemas.openxmlformats.org/drawingml/2006/chart" xmlns:r="http://schemas.openxmlformats.org/officeDocument/2006/relationships" r:id="rId5"/>
          </a:graphicData>
        </a:graphic>
      </p:graphicFrame>
      <p:sp>
        <p:nvSpPr>
          <p:cNvPr id="123" name="Text Box 10"/>
          <p:cNvSpPr txBox="1">
            <a:spLocks noChangeArrowheads="1"/>
          </p:cNvSpPr>
          <p:nvPr/>
        </p:nvSpPr>
        <p:spPr bwMode="auto">
          <a:xfrm>
            <a:off x="4914688" y="5410676"/>
            <a:ext cx="849365" cy="389787"/>
          </a:xfrm>
          <a:prstGeom prst="rect">
            <a:avLst/>
          </a:prstGeom>
          <a:noFill/>
          <a:ln w="9525">
            <a:noFill/>
            <a:miter lim="800000"/>
          </a:ln>
        </p:spPr>
        <p:txBody>
          <a:bodyPr wrap="square" lIns="60960" tIns="30480" rIns="60960" bIns="30480">
            <a:spAutoFit/>
          </a:bodyPr>
          <a:lstStyle/>
          <a:p>
            <a:pPr algn="ctr" defTabSz="1450340"/>
            <a:r>
              <a:rPr lang="en-US" sz="2135"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21%</a:t>
            </a:r>
            <a:endParaRPr lang="en-US" sz="16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25" name="Chart 274"/>
          <p:cNvGraphicFramePr/>
          <p:nvPr/>
        </p:nvGraphicFramePr>
        <p:xfrm>
          <a:off x="6522446" y="4973915"/>
          <a:ext cx="1320628" cy="1263375"/>
        </p:xfrm>
        <a:graphic>
          <a:graphicData uri="http://schemas.openxmlformats.org/drawingml/2006/chart">
            <c:chart xmlns:c="http://schemas.openxmlformats.org/drawingml/2006/chart" xmlns:r="http://schemas.openxmlformats.org/officeDocument/2006/relationships" r:id="rId6"/>
          </a:graphicData>
        </a:graphic>
      </p:graphicFrame>
      <p:sp>
        <p:nvSpPr>
          <p:cNvPr id="126" name="Text Box 10"/>
          <p:cNvSpPr txBox="1">
            <a:spLocks noChangeArrowheads="1"/>
          </p:cNvSpPr>
          <p:nvPr/>
        </p:nvSpPr>
        <p:spPr bwMode="auto">
          <a:xfrm>
            <a:off x="6758081" y="5410676"/>
            <a:ext cx="849365" cy="389787"/>
          </a:xfrm>
          <a:prstGeom prst="rect">
            <a:avLst/>
          </a:prstGeom>
          <a:noFill/>
          <a:ln w="9525">
            <a:noFill/>
            <a:miter lim="800000"/>
          </a:ln>
        </p:spPr>
        <p:txBody>
          <a:bodyPr wrap="square" lIns="60960" tIns="30480" rIns="60960" bIns="30480">
            <a:spAutoFit/>
          </a:bodyPr>
          <a:lstStyle/>
          <a:p>
            <a:pPr algn="ctr" defTabSz="1450340"/>
            <a:r>
              <a:rPr lang="en-US" sz="2135"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42%</a:t>
            </a:r>
            <a:endParaRPr lang="en-US" sz="16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28" name="Chart 294"/>
          <p:cNvGraphicFramePr/>
          <p:nvPr/>
        </p:nvGraphicFramePr>
        <p:xfrm>
          <a:off x="8253226" y="4973915"/>
          <a:ext cx="1320628" cy="1263375"/>
        </p:xfrm>
        <a:graphic>
          <a:graphicData uri="http://schemas.openxmlformats.org/drawingml/2006/chart">
            <c:chart xmlns:c="http://schemas.openxmlformats.org/drawingml/2006/chart" xmlns:r="http://schemas.openxmlformats.org/officeDocument/2006/relationships" r:id="rId7"/>
          </a:graphicData>
        </a:graphic>
      </p:graphicFrame>
      <p:sp>
        <p:nvSpPr>
          <p:cNvPr id="129" name="Text Box 10"/>
          <p:cNvSpPr txBox="1">
            <a:spLocks noChangeArrowheads="1"/>
          </p:cNvSpPr>
          <p:nvPr/>
        </p:nvSpPr>
        <p:spPr bwMode="auto">
          <a:xfrm>
            <a:off x="8488859" y="5410676"/>
            <a:ext cx="849365" cy="389787"/>
          </a:xfrm>
          <a:prstGeom prst="rect">
            <a:avLst/>
          </a:prstGeom>
          <a:noFill/>
          <a:ln w="9525">
            <a:noFill/>
            <a:miter lim="800000"/>
          </a:ln>
        </p:spPr>
        <p:txBody>
          <a:bodyPr wrap="square" lIns="60960" tIns="30480" rIns="60960" bIns="30480">
            <a:spAutoFit/>
          </a:bodyPr>
          <a:lstStyle/>
          <a:p>
            <a:pPr algn="ctr" defTabSz="1450340"/>
            <a:r>
              <a:rPr lang="en-US" sz="2135"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94%</a:t>
            </a:r>
            <a:endParaRPr lang="en-US" sz="16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31" name="Chart 298"/>
          <p:cNvGraphicFramePr/>
          <p:nvPr/>
        </p:nvGraphicFramePr>
        <p:xfrm>
          <a:off x="9769211" y="4973915"/>
          <a:ext cx="1320628" cy="1263375"/>
        </p:xfrm>
        <a:graphic>
          <a:graphicData uri="http://schemas.openxmlformats.org/drawingml/2006/chart">
            <c:chart xmlns:c="http://schemas.openxmlformats.org/drawingml/2006/chart" xmlns:r="http://schemas.openxmlformats.org/officeDocument/2006/relationships" r:id="rId8"/>
          </a:graphicData>
        </a:graphic>
      </p:graphicFrame>
      <p:sp>
        <p:nvSpPr>
          <p:cNvPr id="132" name="Text Box 10"/>
          <p:cNvSpPr txBox="1">
            <a:spLocks noChangeArrowheads="1"/>
          </p:cNvSpPr>
          <p:nvPr/>
        </p:nvSpPr>
        <p:spPr bwMode="auto">
          <a:xfrm>
            <a:off x="10020180" y="5410676"/>
            <a:ext cx="849365" cy="389787"/>
          </a:xfrm>
          <a:prstGeom prst="rect">
            <a:avLst/>
          </a:prstGeom>
          <a:noFill/>
          <a:ln w="9525">
            <a:noFill/>
            <a:miter lim="800000"/>
          </a:ln>
        </p:spPr>
        <p:txBody>
          <a:bodyPr wrap="square" lIns="60960" tIns="30480" rIns="60960" bIns="30480">
            <a:spAutoFit/>
          </a:bodyPr>
          <a:lstStyle/>
          <a:p>
            <a:pPr algn="ctr" defTabSz="1450340"/>
            <a:r>
              <a:rPr lang="en-US" sz="2135"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89%</a:t>
            </a:r>
            <a:endParaRPr lang="en-US" sz="16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4" name="Oval 302"/>
          <p:cNvSpPr/>
          <p:nvPr/>
        </p:nvSpPr>
        <p:spPr>
          <a:xfrm>
            <a:off x="4561047" y="2271078"/>
            <a:ext cx="118008" cy="118023"/>
          </a:xfrm>
          <a:prstGeom prst="ellipse">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lumMod val="50000"/>
                  <a:lumOff val="50000"/>
                </a:schemeClr>
              </a:solidFill>
            </a:endParaRPr>
          </a:p>
        </p:txBody>
      </p:sp>
      <p:sp>
        <p:nvSpPr>
          <p:cNvPr id="135" name="Oval 303"/>
          <p:cNvSpPr/>
          <p:nvPr/>
        </p:nvSpPr>
        <p:spPr>
          <a:xfrm>
            <a:off x="4281656" y="3347784"/>
            <a:ext cx="118008" cy="118023"/>
          </a:xfrm>
          <a:prstGeom prst="ellipse">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lumMod val="50000"/>
                  <a:lumOff val="50000"/>
                </a:schemeClr>
              </a:solidFill>
            </a:endParaRPr>
          </a:p>
        </p:txBody>
      </p:sp>
      <p:sp>
        <p:nvSpPr>
          <p:cNvPr id="136" name="Oval 304"/>
          <p:cNvSpPr/>
          <p:nvPr/>
        </p:nvSpPr>
        <p:spPr>
          <a:xfrm>
            <a:off x="6067288" y="3757236"/>
            <a:ext cx="118008" cy="118023"/>
          </a:xfrm>
          <a:prstGeom prst="ellipse">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lumMod val="50000"/>
                  <a:lumOff val="50000"/>
                </a:schemeClr>
              </a:solidFill>
            </a:endParaRPr>
          </a:p>
        </p:txBody>
      </p:sp>
      <p:sp>
        <p:nvSpPr>
          <p:cNvPr id="137" name="Oval 305"/>
          <p:cNvSpPr/>
          <p:nvPr/>
        </p:nvSpPr>
        <p:spPr>
          <a:xfrm>
            <a:off x="6598152" y="3396172"/>
            <a:ext cx="118008" cy="118023"/>
          </a:xfrm>
          <a:prstGeom prst="ellipse">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lumMod val="50000"/>
                  <a:lumOff val="50000"/>
                </a:schemeClr>
              </a:solidFill>
            </a:endParaRPr>
          </a:p>
        </p:txBody>
      </p:sp>
      <p:sp>
        <p:nvSpPr>
          <p:cNvPr id="138" name="Oval 306"/>
          <p:cNvSpPr/>
          <p:nvPr/>
        </p:nvSpPr>
        <p:spPr>
          <a:xfrm>
            <a:off x="7338107" y="2773748"/>
            <a:ext cx="118008" cy="118023"/>
          </a:xfrm>
          <a:prstGeom prst="ellipse">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lumMod val="50000"/>
                  <a:lumOff val="50000"/>
                </a:schemeClr>
              </a:solidFill>
            </a:endParaRPr>
          </a:p>
        </p:txBody>
      </p:sp>
      <p:sp>
        <p:nvSpPr>
          <p:cNvPr id="139" name="Oval 307"/>
          <p:cNvSpPr/>
          <p:nvPr/>
        </p:nvSpPr>
        <p:spPr>
          <a:xfrm>
            <a:off x="7860251" y="3677500"/>
            <a:ext cx="118008" cy="118023"/>
          </a:xfrm>
          <a:prstGeom prst="ellipse">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lumMod val="50000"/>
                  <a:lumOff val="50000"/>
                </a:schemeClr>
              </a:solidFill>
            </a:endParaRPr>
          </a:p>
        </p:txBody>
      </p:sp>
      <p:cxnSp>
        <p:nvCxnSpPr>
          <p:cNvPr id="140" name="Straight Arrow Connector 568"/>
          <p:cNvCxnSpPr/>
          <p:nvPr/>
        </p:nvCxnSpPr>
        <p:spPr>
          <a:xfrm>
            <a:off x="1987589" y="2330090"/>
            <a:ext cx="0" cy="2643825"/>
          </a:xfrm>
          <a:prstGeom prst="straightConnector1">
            <a:avLst/>
          </a:prstGeom>
          <a:ln w="127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1" name="Straight Connector 571"/>
          <p:cNvCxnSpPr>
            <a:stCxn id="134" idx="2"/>
          </p:cNvCxnSpPr>
          <p:nvPr/>
        </p:nvCxnSpPr>
        <p:spPr>
          <a:xfrm flipH="1">
            <a:off x="1987590" y="2330088"/>
            <a:ext cx="2573457"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Arrow Connector 573"/>
          <p:cNvCxnSpPr/>
          <p:nvPr/>
        </p:nvCxnSpPr>
        <p:spPr>
          <a:xfrm>
            <a:off x="3554639" y="3401261"/>
            <a:ext cx="0" cy="1572652"/>
          </a:xfrm>
          <a:prstGeom prst="straightConnector1">
            <a:avLst/>
          </a:prstGeom>
          <a:ln w="127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3" name="Straight Connector 576"/>
          <p:cNvCxnSpPr>
            <a:stCxn id="135" idx="2"/>
          </p:cNvCxnSpPr>
          <p:nvPr/>
        </p:nvCxnSpPr>
        <p:spPr>
          <a:xfrm flipH="1">
            <a:off x="3554640" y="3406794"/>
            <a:ext cx="727016"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Arrow Connector 585"/>
          <p:cNvCxnSpPr/>
          <p:nvPr/>
        </p:nvCxnSpPr>
        <p:spPr>
          <a:xfrm>
            <a:off x="5336908" y="3816245"/>
            <a:ext cx="0" cy="1145858"/>
          </a:xfrm>
          <a:prstGeom prst="straightConnector1">
            <a:avLst/>
          </a:prstGeom>
          <a:ln w="127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5" name="Straight Connector 586"/>
          <p:cNvCxnSpPr>
            <a:stCxn id="136" idx="2"/>
          </p:cNvCxnSpPr>
          <p:nvPr/>
        </p:nvCxnSpPr>
        <p:spPr>
          <a:xfrm flipH="1">
            <a:off x="5335413" y="3816246"/>
            <a:ext cx="73187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Arrow Connector 596"/>
          <p:cNvCxnSpPr/>
          <p:nvPr/>
        </p:nvCxnSpPr>
        <p:spPr>
          <a:xfrm>
            <a:off x="7180081" y="3455183"/>
            <a:ext cx="0" cy="1506923"/>
          </a:xfrm>
          <a:prstGeom prst="straightConnector1">
            <a:avLst/>
          </a:prstGeom>
          <a:ln w="127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7" name="Straight Connector 597"/>
          <p:cNvCxnSpPr/>
          <p:nvPr/>
        </p:nvCxnSpPr>
        <p:spPr>
          <a:xfrm>
            <a:off x="6716160" y="3455182"/>
            <a:ext cx="46392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Arrow Connector 604"/>
          <p:cNvCxnSpPr/>
          <p:nvPr/>
        </p:nvCxnSpPr>
        <p:spPr>
          <a:xfrm>
            <a:off x="8913541" y="2832757"/>
            <a:ext cx="0" cy="2129346"/>
          </a:xfrm>
          <a:prstGeom prst="straightConnector1">
            <a:avLst/>
          </a:prstGeom>
          <a:ln w="127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9" name="Straight Connector 605"/>
          <p:cNvCxnSpPr>
            <a:endCxn id="138" idx="6"/>
          </p:cNvCxnSpPr>
          <p:nvPr/>
        </p:nvCxnSpPr>
        <p:spPr>
          <a:xfrm flipH="1">
            <a:off x="7456115" y="2832758"/>
            <a:ext cx="1457426"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Arrow Connector 608"/>
          <p:cNvCxnSpPr/>
          <p:nvPr/>
        </p:nvCxnSpPr>
        <p:spPr>
          <a:xfrm>
            <a:off x="10428738" y="3743024"/>
            <a:ext cx="0" cy="1219081"/>
          </a:xfrm>
          <a:prstGeom prst="straightConnector1">
            <a:avLst/>
          </a:prstGeom>
          <a:ln w="127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1" name="Straight Connector 609"/>
          <p:cNvCxnSpPr>
            <a:endCxn id="139" idx="6"/>
          </p:cNvCxnSpPr>
          <p:nvPr/>
        </p:nvCxnSpPr>
        <p:spPr>
          <a:xfrm flipH="1">
            <a:off x="7978259" y="3736510"/>
            <a:ext cx="245048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18" name="TextBox 159"/>
          <p:cNvSpPr txBox="1"/>
          <p:nvPr/>
        </p:nvSpPr>
        <p:spPr>
          <a:xfrm>
            <a:off x="1348880" y="6111161"/>
            <a:ext cx="1261721" cy="307777"/>
          </a:xfrm>
          <a:prstGeom prst="rect">
            <a:avLst/>
          </a:prstGeom>
          <a:noFill/>
        </p:spPr>
        <p:txBody>
          <a:bodyPr wrap="none" rtlCol="0">
            <a:spAutoFit/>
          </a:bodyPr>
          <a:lstStyle/>
          <a:p>
            <a:pPr algn="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Click Enter text</a:t>
            </a:r>
            <a:endParaRPr lang="id-ID"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19" name="TextBox 159"/>
          <p:cNvSpPr txBox="1"/>
          <p:nvPr/>
        </p:nvSpPr>
        <p:spPr>
          <a:xfrm>
            <a:off x="2923780" y="6111161"/>
            <a:ext cx="1261721" cy="307777"/>
          </a:xfrm>
          <a:prstGeom prst="rect">
            <a:avLst/>
          </a:prstGeom>
          <a:noFill/>
        </p:spPr>
        <p:txBody>
          <a:bodyPr wrap="none" rtlCol="0">
            <a:spAutoFit/>
          </a:bodyPr>
          <a:lstStyle/>
          <a:p>
            <a:pPr algn="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Click Enter text</a:t>
            </a:r>
            <a:endParaRPr lang="id-ID"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20" name="TextBox 159"/>
          <p:cNvSpPr txBox="1"/>
          <p:nvPr/>
        </p:nvSpPr>
        <p:spPr>
          <a:xfrm>
            <a:off x="4702520" y="6111161"/>
            <a:ext cx="1261721" cy="307777"/>
          </a:xfrm>
          <a:prstGeom prst="rect">
            <a:avLst/>
          </a:prstGeom>
          <a:noFill/>
        </p:spPr>
        <p:txBody>
          <a:bodyPr wrap="none" rtlCol="0">
            <a:spAutoFit/>
          </a:bodyPr>
          <a:lstStyle/>
          <a:p>
            <a:pPr algn="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Click Enter text</a:t>
            </a:r>
            <a:endParaRPr lang="id-ID"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21" name="TextBox 159"/>
          <p:cNvSpPr txBox="1"/>
          <p:nvPr/>
        </p:nvSpPr>
        <p:spPr>
          <a:xfrm>
            <a:off x="6549222" y="6111161"/>
            <a:ext cx="1261721" cy="307777"/>
          </a:xfrm>
          <a:prstGeom prst="rect">
            <a:avLst/>
          </a:prstGeom>
          <a:noFill/>
        </p:spPr>
        <p:txBody>
          <a:bodyPr wrap="none" rtlCol="0">
            <a:spAutoFit/>
          </a:bodyPr>
          <a:lstStyle/>
          <a:p>
            <a:pPr algn="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Click Enter text</a:t>
            </a:r>
            <a:endParaRPr lang="id-ID"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22" name="TextBox 159"/>
          <p:cNvSpPr txBox="1"/>
          <p:nvPr/>
        </p:nvSpPr>
        <p:spPr>
          <a:xfrm>
            <a:off x="8282681" y="6111161"/>
            <a:ext cx="1261721" cy="307777"/>
          </a:xfrm>
          <a:prstGeom prst="rect">
            <a:avLst/>
          </a:prstGeom>
          <a:noFill/>
        </p:spPr>
        <p:txBody>
          <a:bodyPr wrap="none" rtlCol="0">
            <a:spAutoFit/>
          </a:bodyPr>
          <a:lstStyle/>
          <a:p>
            <a:pPr algn="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Click Enter text</a:t>
            </a:r>
            <a:endParaRPr lang="id-ID"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23" name="TextBox 159"/>
          <p:cNvSpPr txBox="1"/>
          <p:nvPr/>
        </p:nvSpPr>
        <p:spPr>
          <a:xfrm>
            <a:off x="9814002" y="6111161"/>
            <a:ext cx="1261721" cy="307777"/>
          </a:xfrm>
          <a:prstGeom prst="rect">
            <a:avLst/>
          </a:prstGeom>
          <a:noFill/>
        </p:spPr>
        <p:txBody>
          <a:bodyPr wrap="none" rtlCol="0">
            <a:spAutoFit/>
          </a:bodyPr>
          <a:lstStyle/>
          <a:p>
            <a:pPr algn="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Click Enter text</a:t>
            </a:r>
            <a:endParaRPr lang="id-ID"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 name="标题 2"/>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c="http://schemas.openxmlformats.org/drawingml/2006/chart"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85"/>
                                        </p:tgtEl>
                                        <p:attrNameLst>
                                          <p:attrName>style.visibility</p:attrName>
                                        </p:attrNameLst>
                                      </p:cBhvr>
                                      <p:to>
                                        <p:strVal val="visible"/>
                                      </p:to>
                                    </p:set>
                                    <p:animEffect transition="in" filter="randombar(horizontal)">
                                      <p:cBhvr>
                                        <p:cTn id="7" dur="750"/>
                                        <p:tgtEl>
                                          <p:spTgt spid="185"/>
                                        </p:tgtEl>
                                      </p:cBhvr>
                                    </p:animEffect>
                                  </p:childTnLst>
                                </p:cTn>
                              </p:par>
                            </p:childTnLst>
                          </p:cTn>
                        </p:par>
                        <p:par>
                          <p:cTn id="8" fill="hold">
                            <p:stCondLst>
                              <p:cond delay="1000"/>
                            </p:stCondLst>
                            <p:childTnLst>
                              <p:par>
                                <p:cTn id="9" presetID="2" presetClass="entr" presetSubtype="2" fill="hold" grpId="0" nodeType="afterEffect">
                                  <p:stCondLst>
                                    <p:cond delay="0"/>
                                  </p:stCondLst>
                                  <p:childTnLst>
                                    <p:set>
                                      <p:cBhvr>
                                        <p:cTn id="10" dur="1" fill="hold">
                                          <p:stCondLst>
                                            <p:cond delay="0"/>
                                          </p:stCondLst>
                                        </p:cTn>
                                        <p:tgtEl>
                                          <p:spTgt spid="134"/>
                                        </p:tgtEl>
                                        <p:attrNameLst>
                                          <p:attrName>style.visibility</p:attrName>
                                        </p:attrNameLst>
                                      </p:cBhvr>
                                      <p:to>
                                        <p:strVal val="visible"/>
                                      </p:to>
                                    </p:set>
                                    <p:anim calcmode="lin" valueType="num">
                                      <p:cBhvr additive="base">
                                        <p:cTn id="11" dur="350" fill="hold"/>
                                        <p:tgtEl>
                                          <p:spTgt spid="134"/>
                                        </p:tgtEl>
                                        <p:attrNameLst>
                                          <p:attrName>ppt_x</p:attrName>
                                        </p:attrNameLst>
                                      </p:cBhvr>
                                      <p:tavLst>
                                        <p:tav tm="0">
                                          <p:val>
                                            <p:strVal val="1+#ppt_w/2"/>
                                          </p:val>
                                        </p:tav>
                                        <p:tav tm="100000">
                                          <p:val>
                                            <p:strVal val="#ppt_x"/>
                                          </p:val>
                                        </p:tav>
                                      </p:tavLst>
                                    </p:anim>
                                    <p:anim calcmode="lin" valueType="num">
                                      <p:cBhvr additive="base">
                                        <p:cTn id="12" dur="350" fill="hold"/>
                                        <p:tgtEl>
                                          <p:spTgt spid="134"/>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2" presetClass="entr" presetSubtype="2" fill="hold" nodeType="afterEffect">
                                  <p:stCondLst>
                                    <p:cond delay="0"/>
                                  </p:stCondLst>
                                  <p:childTnLst>
                                    <p:set>
                                      <p:cBhvr>
                                        <p:cTn id="15" dur="1" fill="hold">
                                          <p:stCondLst>
                                            <p:cond delay="0"/>
                                          </p:stCondLst>
                                        </p:cTn>
                                        <p:tgtEl>
                                          <p:spTgt spid="141"/>
                                        </p:tgtEl>
                                        <p:attrNameLst>
                                          <p:attrName>style.visibility</p:attrName>
                                        </p:attrNameLst>
                                      </p:cBhvr>
                                      <p:to>
                                        <p:strVal val="visible"/>
                                      </p:to>
                                    </p:set>
                                    <p:animEffect transition="in" filter="wipe(right)">
                                      <p:cBhvr>
                                        <p:cTn id="16" dur="250"/>
                                        <p:tgtEl>
                                          <p:spTgt spid="141"/>
                                        </p:tgtEl>
                                      </p:cBhvr>
                                    </p:animEffect>
                                  </p:childTnLst>
                                </p:cTn>
                              </p:par>
                            </p:childTnLst>
                          </p:cTn>
                        </p:par>
                        <p:par>
                          <p:cTn id="17" fill="hold">
                            <p:stCondLst>
                              <p:cond delay="2000"/>
                            </p:stCondLst>
                            <p:childTnLst>
                              <p:par>
                                <p:cTn id="18" presetID="22" presetClass="entr" presetSubtype="1" fill="hold" nodeType="afterEffect">
                                  <p:stCondLst>
                                    <p:cond delay="0"/>
                                  </p:stCondLst>
                                  <p:childTnLst>
                                    <p:set>
                                      <p:cBhvr>
                                        <p:cTn id="19" dur="1" fill="hold">
                                          <p:stCondLst>
                                            <p:cond delay="0"/>
                                          </p:stCondLst>
                                        </p:cTn>
                                        <p:tgtEl>
                                          <p:spTgt spid="140"/>
                                        </p:tgtEl>
                                        <p:attrNameLst>
                                          <p:attrName>style.visibility</p:attrName>
                                        </p:attrNameLst>
                                      </p:cBhvr>
                                      <p:to>
                                        <p:strVal val="visible"/>
                                      </p:to>
                                    </p:set>
                                    <p:animEffect transition="in" filter="wipe(up)">
                                      <p:cBhvr>
                                        <p:cTn id="20" dur="250"/>
                                        <p:tgtEl>
                                          <p:spTgt spid="140"/>
                                        </p:tgtEl>
                                      </p:cBhvr>
                                    </p:animEffect>
                                  </p:childTnLst>
                                </p:cTn>
                              </p:par>
                            </p:childTnLst>
                          </p:cTn>
                        </p:par>
                        <p:par>
                          <p:cTn id="21" fill="hold">
                            <p:stCondLst>
                              <p:cond delay="2500"/>
                            </p:stCondLst>
                            <p:childTnLst>
                              <p:par>
                                <p:cTn id="22" presetID="10" presetClass="entr" presetSubtype="0" fill="hold" grpId="0" nodeType="afterEffect">
                                  <p:stCondLst>
                                    <p:cond delay="0"/>
                                  </p:stCondLst>
                                  <p:childTnLst>
                                    <p:set>
                                      <p:cBhvr>
                                        <p:cTn id="23" dur="1" fill="hold">
                                          <p:stCondLst>
                                            <p:cond delay="0"/>
                                          </p:stCondLst>
                                        </p:cTn>
                                        <p:tgtEl>
                                          <p:spTgt spid="119"/>
                                        </p:tgtEl>
                                        <p:attrNameLst>
                                          <p:attrName>style.visibility</p:attrName>
                                        </p:attrNameLst>
                                      </p:cBhvr>
                                      <p:to>
                                        <p:strVal val="visible"/>
                                      </p:to>
                                    </p:set>
                                    <p:animEffect transition="in" filter="fade">
                                      <p:cBhvr>
                                        <p:cTn id="24" dur="350"/>
                                        <p:tgtEl>
                                          <p:spTgt spid="11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0"/>
                                        </p:tgtEl>
                                        <p:attrNameLst>
                                          <p:attrName>style.visibility</p:attrName>
                                        </p:attrNameLst>
                                      </p:cBhvr>
                                      <p:to>
                                        <p:strVal val="visible"/>
                                      </p:to>
                                    </p:set>
                                    <p:animEffect transition="in" filter="fade">
                                      <p:cBhvr>
                                        <p:cTn id="27" dur="350"/>
                                        <p:tgtEl>
                                          <p:spTgt spid="120"/>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218"/>
                                        </p:tgtEl>
                                        <p:attrNameLst>
                                          <p:attrName>style.visibility</p:attrName>
                                        </p:attrNameLst>
                                      </p:cBhvr>
                                      <p:to>
                                        <p:strVal val="visible"/>
                                      </p:to>
                                    </p:set>
                                    <p:animEffect transition="in" filter="wipe(left)">
                                      <p:cBhvr>
                                        <p:cTn id="31" dur="400"/>
                                        <p:tgtEl>
                                          <p:spTgt spid="218"/>
                                        </p:tgtEl>
                                      </p:cBhvr>
                                    </p:animEffect>
                                  </p:childTnLst>
                                </p:cTn>
                              </p:par>
                            </p:childTnLst>
                          </p:cTn>
                        </p:par>
                        <p:par>
                          <p:cTn id="32" fill="hold">
                            <p:stCondLst>
                              <p:cond delay="3500"/>
                            </p:stCondLst>
                            <p:childTnLst>
                              <p:par>
                                <p:cTn id="33" presetID="2" presetClass="entr" presetSubtype="6" fill="hold" grpId="0" nodeType="afterEffect">
                                  <p:stCondLst>
                                    <p:cond delay="0"/>
                                  </p:stCondLst>
                                  <p:childTnLst>
                                    <p:set>
                                      <p:cBhvr>
                                        <p:cTn id="34" dur="1" fill="hold">
                                          <p:stCondLst>
                                            <p:cond delay="0"/>
                                          </p:stCondLst>
                                        </p:cTn>
                                        <p:tgtEl>
                                          <p:spTgt spid="135"/>
                                        </p:tgtEl>
                                        <p:attrNameLst>
                                          <p:attrName>style.visibility</p:attrName>
                                        </p:attrNameLst>
                                      </p:cBhvr>
                                      <p:to>
                                        <p:strVal val="visible"/>
                                      </p:to>
                                    </p:set>
                                    <p:anim calcmode="lin" valueType="num">
                                      <p:cBhvr additive="base">
                                        <p:cTn id="35" dur="350" fill="hold"/>
                                        <p:tgtEl>
                                          <p:spTgt spid="135"/>
                                        </p:tgtEl>
                                        <p:attrNameLst>
                                          <p:attrName>ppt_x</p:attrName>
                                        </p:attrNameLst>
                                      </p:cBhvr>
                                      <p:tavLst>
                                        <p:tav tm="0">
                                          <p:val>
                                            <p:strVal val="1+#ppt_w/2"/>
                                          </p:val>
                                        </p:tav>
                                        <p:tav tm="100000">
                                          <p:val>
                                            <p:strVal val="#ppt_x"/>
                                          </p:val>
                                        </p:tav>
                                      </p:tavLst>
                                    </p:anim>
                                    <p:anim calcmode="lin" valueType="num">
                                      <p:cBhvr additive="base">
                                        <p:cTn id="36" dur="350" fill="hold"/>
                                        <p:tgtEl>
                                          <p:spTgt spid="135"/>
                                        </p:tgtEl>
                                        <p:attrNameLst>
                                          <p:attrName>ppt_y</p:attrName>
                                        </p:attrNameLst>
                                      </p:cBhvr>
                                      <p:tavLst>
                                        <p:tav tm="0">
                                          <p:val>
                                            <p:strVal val="1+#ppt_h/2"/>
                                          </p:val>
                                        </p:tav>
                                        <p:tav tm="100000">
                                          <p:val>
                                            <p:strVal val="#ppt_y"/>
                                          </p:val>
                                        </p:tav>
                                      </p:tavLst>
                                    </p:anim>
                                  </p:childTnLst>
                                </p:cTn>
                              </p:par>
                            </p:childTnLst>
                          </p:cTn>
                        </p:par>
                        <p:par>
                          <p:cTn id="37" fill="hold">
                            <p:stCondLst>
                              <p:cond delay="4000"/>
                            </p:stCondLst>
                            <p:childTnLst>
                              <p:par>
                                <p:cTn id="38" presetID="22" presetClass="entr" presetSubtype="2" fill="hold" nodeType="afterEffect">
                                  <p:stCondLst>
                                    <p:cond delay="0"/>
                                  </p:stCondLst>
                                  <p:childTnLst>
                                    <p:set>
                                      <p:cBhvr>
                                        <p:cTn id="39" dur="1" fill="hold">
                                          <p:stCondLst>
                                            <p:cond delay="0"/>
                                          </p:stCondLst>
                                        </p:cTn>
                                        <p:tgtEl>
                                          <p:spTgt spid="143"/>
                                        </p:tgtEl>
                                        <p:attrNameLst>
                                          <p:attrName>style.visibility</p:attrName>
                                        </p:attrNameLst>
                                      </p:cBhvr>
                                      <p:to>
                                        <p:strVal val="visible"/>
                                      </p:to>
                                    </p:set>
                                    <p:animEffect transition="in" filter="wipe(right)">
                                      <p:cBhvr>
                                        <p:cTn id="40" dur="150"/>
                                        <p:tgtEl>
                                          <p:spTgt spid="143"/>
                                        </p:tgtEl>
                                      </p:cBhvr>
                                    </p:animEffect>
                                  </p:childTnLst>
                                </p:cTn>
                              </p:par>
                            </p:childTnLst>
                          </p:cTn>
                        </p:par>
                        <p:par>
                          <p:cTn id="41" fill="hold">
                            <p:stCondLst>
                              <p:cond delay="4500"/>
                            </p:stCondLst>
                            <p:childTnLst>
                              <p:par>
                                <p:cTn id="42" presetID="22" presetClass="entr" presetSubtype="1" fill="hold" nodeType="afterEffect">
                                  <p:stCondLst>
                                    <p:cond delay="0"/>
                                  </p:stCondLst>
                                  <p:childTnLst>
                                    <p:set>
                                      <p:cBhvr>
                                        <p:cTn id="43" dur="1" fill="hold">
                                          <p:stCondLst>
                                            <p:cond delay="0"/>
                                          </p:stCondLst>
                                        </p:cTn>
                                        <p:tgtEl>
                                          <p:spTgt spid="142"/>
                                        </p:tgtEl>
                                        <p:attrNameLst>
                                          <p:attrName>style.visibility</p:attrName>
                                        </p:attrNameLst>
                                      </p:cBhvr>
                                      <p:to>
                                        <p:strVal val="visible"/>
                                      </p:to>
                                    </p:set>
                                    <p:animEffect transition="in" filter="wipe(up)">
                                      <p:cBhvr>
                                        <p:cTn id="44" dur="250"/>
                                        <p:tgtEl>
                                          <p:spTgt spid="142"/>
                                        </p:tgtEl>
                                      </p:cBhvr>
                                    </p:animEffect>
                                  </p:childTnLst>
                                </p:cTn>
                              </p:par>
                            </p:childTnLst>
                          </p:cTn>
                        </p:par>
                        <p:par>
                          <p:cTn id="45" fill="hold">
                            <p:stCondLst>
                              <p:cond delay="5000"/>
                            </p:stCondLst>
                            <p:childTnLst>
                              <p:par>
                                <p:cTn id="46" presetID="10" presetClass="entr" presetSubtype="0" fill="hold" grpId="0" nodeType="afterEffect">
                                  <p:stCondLst>
                                    <p:cond delay="0"/>
                                  </p:stCondLst>
                                  <p:childTnLst>
                                    <p:set>
                                      <p:cBhvr>
                                        <p:cTn id="47" dur="1" fill="hold">
                                          <p:stCondLst>
                                            <p:cond delay="0"/>
                                          </p:stCondLst>
                                        </p:cTn>
                                        <p:tgtEl>
                                          <p:spTgt spid="116"/>
                                        </p:tgtEl>
                                        <p:attrNameLst>
                                          <p:attrName>style.visibility</p:attrName>
                                        </p:attrNameLst>
                                      </p:cBhvr>
                                      <p:to>
                                        <p:strVal val="visible"/>
                                      </p:to>
                                    </p:set>
                                    <p:animEffect transition="in" filter="fade">
                                      <p:cBhvr>
                                        <p:cTn id="48" dur="350"/>
                                        <p:tgtEl>
                                          <p:spTgt spid="11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17"/>
                                        </p:tgtEl>
                                        <p:attrNameLst>
                                          <p:attrName>style.visibility</p:attrName>
                                        </p:attrNameLst>
                                      </p:cBhvr>
                                      <p:to>
                                        <p:strVal val="visible"/>
                                      </p:to>
                                    </p:set>
                                    <p:animEffect transition="in" filter="fade">
                                      <p:cBhvr>
                                        <p:cTn id="51" dur="350"/>
                                        <p:tgtEl>
                                          <p:spTgt spid="117"/>
                                        </p:tgtEl>
                                      </p:cBhvr>
                                    </p:animEffect>
                                  </p:childTnLst>
                                </p:cTn>
                              </p:par>
                            </p:childTnLst>
                          </p:cTn>
                        </p:par>
                        <p:par>
                          <p:cTn id="52" fill="hold">
                            <p:stCondLst>
                              <p:cond delay="5500"/>
                            </p:stCondLst>
                            <p:childTnLst>
                              <p:par>
                                <p:cTn id="53" presetID="22" presetClass="entr" presetSubtype="8" fill="hold" grpId="0" nodeType="afterEffect">
                                  <p:stCondLst>
                                    <p:cond delay="0"/>
                                  </p:stCondLst>
                                  <p:childTnLst>
                                    <p:set>
                                      <p:cBhvr>
                                        <p:cTn id="54" dur="1" fill="hold">
                                          <p:stCondLst>
                                            <p:cond delay="0"/>
                                          </p:stCondLst>
                                        </p:cTn>
                                        <p:tgtEl>
                                          <p:spTgt spid="219"/>
                                        </p:tgtEl>
                                        <p:attrNameLst>
                                          <p:attrName>style.visibility</p:attrName>
                                        </p:attrNameLst>
                                      </p:cBhvr>
                                      <p:to>
                                        <p:strVal val="visible"/>
                                      </p:to>
                                    </p:set>
                                    <p:animEffect transition="in" filter="wipe(left)">
                                      <p:cBhvr>
                                        <p:cTn id="55" dur="400"/>
                                        <p:tgtEl>
                                          <p:spTgt spid="219"/>
                                        </p:tgtEl>
                                      </p:cBhvr>
                                    </p:animEffect>
                                  </p:childTnLst>
                                </p:cTn>
                              </p:par>
                            </p:childTnLst>
                          </p:cTn>
                        </p:par>
                        <p:par>
                          <p:cTn id="56" fill="hold">
                            <p:stCondLst>
                              <p:cond delay="6000"/>
                            </p:stCondLst>
                            <p:childTnLst>
                              <p:par>
                                <p:cTn id="57" presetID="2" presetClass="entr" presetSubtype="1" fill="hold" grpId="0" nodeType="afterEffect">
                                  <p:stCondLst>
                                    <p:cond delay="0"/>
                                  </p:stCondLst>
                                  <p:childTnLst>
                                    <p:set>
                                      <p:cBhvr>
                                        <p:cTn id="58" dur="1" fill="hold">
                                          <p:stCondLst>
                                            <p:cond delay="0"/>
                                          </p:stCondLst>
                                        </p:cTn>
                                        <p:tgtEl>
                                          <p:spTgt spid="136"/>
                                        </p:tgtEl>
                                        <p:attrNameLst>
                                          <p:attrName>style.visibility</p:attrName>
                                        </p:attrNameLst>
                                      </p:cBhvr>
                                      <p:to>
                                        <p:strVal val="visible"/>
                                      </p:to>
                                    </p:set>
                                    <p:anim calcmode="lin" valueType="num">
                                      <p:cBhvr additive="base">
                                        <p:cTn id="59" dur="350" fill="hold"/>
                                        <p:tgtEl>
                                          <p:spTgt spid="136"/>
                                        </p:tgtEl>
                                        <p:attrNameLst>
                                          <p:attrName>ppt_x</p:attrName>
                                        </p:attrNameLst>
                                      </p:cBhvr>
                                      <p:tavLst>
                                        <p:tav tm="0">
                                          <p:val>
                                            <p:strVal val="#ppt_x"/>
                                          </p:val>
                                        </p:tav>
                                        <p:tav tm="100000">
                                          <p:val>
                                            <p:strVal val="#ppt_x"/>
                                          </p:val>
                                        </p:tav>
                                      </p:tavLst>
                                    </p:anim>
                                    <p:anim calcmode="lin" valueType="num">
                                      <p:cBhvr additive="base">
                                        <p:cTn id="60" dur="350" fill="hold"/>
                                        <p:tgtEl>
                                          <p:spTgt spid="136"/>
                                        </p:tgtEl>
                                        <p:attrNameLst>
                                          <p:attrName>ppt_y</p:attrName>
                                        </p:attrNameLst>
                                      </p:cBhvr>
                                      <p:tavLst>
                                        <p:tav tm="0">
                                          <p:val>
                                            <p:strVal val="0-#ppt_h/2"/>
                                          </p:val>
                                        </p:tav>
                                        <p:tav tm="100000">
                                          <p:val>
                                            <p:strVal val="#ppt_y"/>
                                          </p:val>
                                        </p:tav>
                                      </p:tavLst>
                                    </p:anim>
                                  </p:childTnLst>
                                </p:cTn>
                              </p:par>
                            </p:childTnLst>
                          </p:cTn>
                        </p:par>
                        <p:par>
                          <p:cTn id="61" fill="hold">
                            <p:stCondLst>
                              <p:cond delay="6500"/>
                            </p:stCondLst>
                            <p:childTnLst>
                              <p:par>
                                <p:cTn id="62" presetID="22" presetClass="entr" presetSubtype="2" fill="hold" nodeType="afterEffect">
                                  <p:stCondLst>
                                    <p:cond delay="0"/>
                                  </p:stCondLst>
                                  <p:childTnLst>
                                    <p:set>
                                      <p:cBhvr>
                                        <p:cTn id="63" dur="1" fill="hold">
                                          <p:stCondLst>
                                            <p:cond delay="0"/>
                                          </p:stCondLst>
                                        </p:cTn>
                                        <p:tgtEl>
                                          <p:spTgt spid="145"/>
                                        </p:tgtEl>
                                        <p:attrNameLst>
                                          <p:attrName>style.visibility</p:attrName>
                                        </p:attrNameLst>
                                      </p:cBhvr>
                                      <p:to>
                                        <p:strVal val="visible"/>
                                      </p:to>
                                    </p:set>
                                    <p:animEffect transition="in" filter="wipe(right)">
                                      <p:cBhvr>
                                        <p:cTn id="64" dur="150"/>
                                        <p:tgtEl>
                                          <p:spTgt spid="145"/>
                                        </p:tgtEl>
                                      </p:cBhvr>
                                    </p:animEffect>
                                  </p:childTnLst>
                                </p:cTn>
                              </p:par>
                            </p:childTnLst>
                          </p:cTn>
                        </p:par>
                        <p:par>
                          <p:cTn id="65" fill="hold">
                            <p:stCondLst>
                              <p:cond delay="7000"/>
                            </p:stCondLst>
                            <p:childTnLst>
                              <p:par>
                                <p:cTn id="66" presetID="22" presetClass="entr" presetSubtype="1" fill="hold" nodeType="afterEffect">
                                  <p:stCondLst>
                                    <p:cond delay="0"/>
                                  </p:stCondLst>
                                  <p:childTnLst>
                                    <p:set>
                                      <p:cBhvr>
                                        <p:cTn id="67" dur="1" fill="hold">
                                          <p:stCondLst>
                                            <p:cond delay="0"/>
                                          </p:stCondLst>
                                        </p:cTn>
                                        <p:tgtEl>
                                          <p:spTgt spid="144"/>
                                        </p:tgtEl>
                                        <p:attrNameLst>
                                          <p:attrName>style.visibility</p:attrName>
                                        </p:attrNameLst>
                                      </p:cBhvr>
                                      <p:to>
                                        <p:strVal val="visible"/>
                                      </p:to>
                                    </p:set>
                                    <p:animEffect transition="in" filter="wipe(up)">
                                      <p:cBhvr>
                                        <p:cTn id="68" dur="150"/>
                                        <p:tgtEl>
                                          <p:spTgt spid="144"/>
                                        </p:tgtEl>
                                      </p:cBhvr>
                                    </p:animEffect>
                                  </p:childTnLst>
                                </p:cTn>
                              </p:par>
                            </p:childTnLst>
                          </p:cTn>
                        </p:par>
                        <p:par>
                          <p:cTn id="69" fill="hold">
                            <p:stCondLst>
                              <p:cond delay="7500"/>
                            </p:stCondLst>
                            <p:childTnLst>
                              <p:par>
                                <p:cTn id="70" presetID="10" presetClass="entr" presetSubtype="0" fill="hold" grpId="0" nodeType="afterEffect">
                                  <p:stCondLst>
                                    <p:cond delay="0"/>
                                  </p:stCondLst>
                                  <p:childTnLst>
                                    <p:set>
                                      <p:cBhvr>
                                        <p:cTn id="71" dur="1" fill="hold">
                                          <p:stCondLst>
                                            <p:cond delay="0"/>
                                          </p:stCondLst>
                                        </p:cTn>
                                        <p:tgtEl>
                                          <p:spTgt spid="122"/>
                                        </p:tgtEl>
                                        <p:attrNameLst>
                                          <p:attrName>style.visibility</p:attrName>
                                        </p:attrNameLst>
                                      </p:cBhvr>
                                      <p:to>
                                        <p:strVal val="visible"/>
                                      </p:to>
                                    </p:set>
                                    <p:animEffect transition="in" filter="fade">
                                      <p:cBhvr>
                                        <p:cTn id="72" dur="350"/>
                                        <p:tgtEl>
                                          <p:spTgt spid="12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23"/>
                                        </p:tgtEl>
                                        <p:attrNameLst>
                                          <p:attrName>style.visibility</p:attrName>
                                        </p:attrNameLst>
                                      </p:cBhvr>
                                      <p:to>
                                        <p:strVal val="visible"/>
                                      </p:to>
                                    </p:set>
                                    <p:animEffect transition="in" filter="fade">
                                      <p:cBhvr>
                                        <p:cTn id="75" dur="350"/>
                                        <p:tgtEl>
                                          <p:spTgt spid="123"/>
                                        </p:tgtEl>
                                      </p:cBhvr>
                                    </p:animEffect>
                                  </p:childTnLst>
                                </p:cTn>
                              </p:par>
                            </p:childTnLst>
                          </p:cTn>
                        </p:par>
                        <p:par>
                          <p:cTn id="76" fill="hold">
                            <p:stCondLst>
                              <p:cond delay="8000"/>
                            </p:stCondLst>
                            <p:childTnLst>
                              <p:par>
                                <p:cTn id="77" presetID="22" presetClass="entr" presetSubtype="8" fill="hold" grpId="0" nodeType="afterEffect">
                                  <p:stCondLst>
                                    <p:cond delay="0"/>
                                  </p:stCondLst>
                                  <p:childTnLst>
                                    <p:set>
                                      <p:cBhvr>
                                        <p:cTn id="78" dur="1" fill="hold">
                                          <p:stCondLst>
                                            <p:cond delay="0"/>
                                          </p:stCondLst>
                                        </p:cTn>
                                        <p:tgtEl>
                                          <p:spTgt spid="220"/>
                                        </p:tgtEl>
                                        <p:attrNameLst>
                                          <p:attrName>style.visibility</p:attrName>
                                        </p:attrNameLst>
                                      </p:cBhvr>
                                      <p:to>
                                        <p:strVal val="visible"/>
                                      </p:to>
                                    </p:set>
                                    <p:animEffect transition="in" filter="wipe(left)">
                                      <p:cBhvr>
                                        <p:cTn id="79" dur="400"/>
                                        <p:tgtEl>
                                          <p:spTgt spid="220"/>
                                        </p:tgtEl>
                                      </p:cBhvr>
                                    </p:animEffect>
                                  </p:childTnLst>
                                </p:cTn>
                              </p:par>
                            </p:childTnLst>
                          </p:cTn>
                        </p:par>
                        <p:par>
                          <p:cTn id="80" fill="hold">
                            <p:stCondLst>
                              <p:cond delay="8500"/>
                            </p:stCondLst>
                            <p:childTnLst>
                              <p:par>
                                <p:cTn id="81" presetID="2" presetClass="entr" presetSubtype="12" fill="hold" grpId="0" nodeType="afterEffect">
                                  <p:stCondLst>
                                    <p:cond delay="0"/>
                                  </p:stCondLst>
                                  <p:childTnLst>
                                    <p:set>
                                      <p:cBhvr>
                                        <p:cTn id="82" dur="1" fill="hold">
                                          <p:stCondLst>
                                            <p:cond delay="0"/>
                                          </p:stCondLst>
                                        </p:cTn>
                                        <p:tgtEl>
                                          <p:spTgt spid="137"/>
                                        </p:tgtEl>
                                        <p:attrNameLst>
                                          <p:attrName>style.visibility</p:attrName>
                                        </p:attrNameLst>
                                      </p:cBhvr>
                                      <p:to>
                                        <p:strVal val="visible"/>
                                      </p:to>
                                    </p:set>
                                    <p:anim calcmode="lin" valueType="num">
                                      <p:cBhvr additive="base">
                                        <p:cTn id="83" dur="350" fill="hold"/>
                                        <p:tgtEl>
                                          <p:spTgt spid="137"/>
                                        </p:tgtEl>
                                        <p:attrNameLst>
                                          <p:attrName>ppt_x</p:attrName>
                                        </p:attrNameLst>
                                      </p:cBhvr>
                                      <p:tavLst>
                                        <p:tav tm="0">
                                          <p:val>
                                            <p:strVal val="0-#ppt_w/2"/>
                                          </p:val>
                                        </p:tav>
                                        <p:tav tm="100000">
                                          <p:val>
                                            <p:strVal val="#ppt_x"/>
                                          </p:val>
                                        </p:tav>
                                      </p:tavLst>
                                    </p:anim>
                                    <p:anim calcmode="lin" valueType="num">
                                      <p:cBhvr additive="base">
                                        <p:cTn id="84" dur="350" fill="hold"/>
                                        <p:tgtEl>
                                          <p:spTgt spid="137"/>
                                        </p:tgtEl>
                                        <p:attrNameLst>
                                          <p:attrName>ppt_y</p:attrName>
                                        </p:attrNameLst>
                                      </p:cBhvr>
                                      <p:tavLst>
                                        <p:tav tm="0">
                                          <p:val>
                                            <p:strVal val="1+#ppt_h/2"/>
                                          </p:val>
                                        </p:tav>
                                        <p:tav tm="100000">
                                          <p:val>
                                            <p:strVal val="#ppt_y"/>
                                          </p:val>
                                        </p:tav>
                                      </p:tavLst>
                                    </p:anim>
                                  </p:childTnLst>
                                </p:cTn>
                              </p:par>
                            </p:childTnLst>
                          </p:cTn>
                        </p:par>
                        <p:par>
                          <p:cTn id="85" fill="hold">
                            <p:stCondLst>
                              <p:cond delay="9000"/>
                            </p:stCondLst>
                            <p:childTnLst>
                              <p:par>
                                <p:cTn id="86" presetID="22" presetClass="entr" presetSubtype="8" fill="hold" nodeType="afterEffect">
                                  <p:stCondLst>
                                    <p:cond delay="0"/>
                                  </p:stCondLst>
                                  <p:childTnLst>
                                    <p:set>
                                      <p:cBhvr>
                                        <p:cTn id="87" dur="1" fill="hold">
                                          <p:stCondLst>
                                            <p:cond delay="0"/>
                                          </p:stCondLst>
                                        </p:cTn>
                                        <p:tgtEl>
                                          <p:spTgt spid="147"/>
                                        </p:tgtEl>
                                        <p:attrNameLst>
                                          <p:attrName>style.visibility</p:attrName>
                                        </p:attrNameLst>
                                      </p:cBhvr>
                                      <p:to>
                                        <p:strVal val="visible"/>
                                      </p:to>
                                    </p:set>
                                    <p:animEffect transition="in" filter="wipe(left)">
                                      <p:cBhvr>
                                        <p:cTn id="88" dur="150"/>
                                        <p:tgtEl>
                                          <p:spTgt spid="147"/>
                                        </p:tgtEl>
                                      </p:cBhvr>
                                    </p:animEffect>
                                  </p:childTnLst>
                                </p:cTn>
                              </p:par>
                            </p:childTnLst>
                          </p:cTn>
                        </p:par>
                        <p:par>
                          <p:cTn id="89" fill="hold">
                            <p:stCondLst>
                              <p:cond delay="9500"/>
                            </p:stCondLst>
                            <p:childTnLst>
                              <p:par>
                                <p:cTn id="90" presetID="22" presetClass="entr" presetSubtype="1" fill="hold" nodeType="afterEffect">
                                  <p:stCondLst>
                                    <p:cond delay="0"/>
                                  </p:stCondLst>
                                  <p:childTnLst>
                                    <p:set>
                                      <p:cBhvr>
                                        <p:cTn id="91" dur="1" fill="hold">
                                          <p:stCondLst>
                                            <p:cond delay="0"/>
                                          </p:stCondLst>
                                        </p:cTn>
                                        <p:tgtEl>
                                          <p:spTgt spid="146"/>
                                        </p:tgtEl>
                                        <p:attrNameLst>
                                          <p:attrName>style.visibility</p:attrName>
                                        </p:attrNameLst>
                                      </p:cBhvr>
                                      <p:to>
                                        <p:strVal val="visible"/>
                                      </p:to>
                                    </p:set>
                                    <p:animEffect transition="in" filter="wipe(up)">
                                      <p:cBhvr>
                                        <p:cTn id="92" dur="200"/>
                                        <p:tgtEl>
                                          <p:spTgt spid="146"/>
                                        </p:tgtEl>
                                      </p:cBhvr>
                                    </p:animEffect>
                                  </p:childTnLst>
                                </p:cTn>
                              </p:par>
                            </p:childTnLst>
                          </p:cTn>
                        </p:par>
                        <p:par>
                          <p:cTn id="93" fill="hold">
                            <p:stCondLst>
                              <p:cond delay="10000"/>
                            </p:stCondLst>
                            <p:childTnLst>
                              <p:par>
                                <p:cTn id="94" presetID="10" presetClass="entr" presetSubtype="0" fill="hold" grpId="0" nodeType="afterEffect">
                                  <p:stCondLst>
                                    <p:cond delay="0"/>
                                  </p:stCondLst>
                                  <p:childTnLst>
                                    <p:set>
                                      <p:cBhvr>
                                        <p:cTn id="95" dur="1" fill="hold">
                                          <p:stCondLst>
                                            <p:cond delay="0"/>
                                          </p:stCondLst>
                                        </p:cTn>
                                        <p:tgtEl>
                                          <p:spTgt spid="125"/>
                                        </p:tgtEl>
                                        <p:attrNameLst>
                                          <p:attrName>style.visibility</p:attrName>
                                        </p:attrNameLst>
                                      </p:cBhvr>
                                      <p:to>
                                        <p:strVal val="visible"/>
                                      </p:to>
                                    </p:set>
                                    <p:animEffect transition="in" filter="fade">
                                      <p:cBhvr>
                                        <p:cTn id="96" dur="350"/>
                                        <p:tgtEl>
                                          <p:spTgt spid="125"/>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126"/>
                                        </p:tgtEl>
                                        <p:attrNameLst>
                                          <p:attrName>style.visibility</p:attrName>
                                        </p:attrNameLst>
                                      </p:cBhvr>
                                      <p:to>
                                        <p:strVal val="visible"/>
                                      </p:to>
                                    </p:set>
                                    <p:animEffect transition="in" filter="fade">
                                      <p:cBhvr>
                                        <p:cTn id="99" dur="350"/>
                                        <p:tgtEl>
                                          <p:spTgt spid="126"/>
                                        </p:tgtEl>
                                      </p:cBhvr>
                                    </p:animEffect>
                                  </p:childTnLst>
                                </p:cTn>
                              </p:par>
                            </p:childTnLst>
                          </p:cTn>
                        </p:par>
                        <p:par>
                          <p:cTn id="100" fill="hold">
                            <p:stCondLst>
                              <p:cond delay="10500"/>
                            </p:stCondLst>
                            <p:childTnLst>
                              <p:par>
                                <p:cTn id="101" presetID="22" presetClass="entr" presetSubtype="8" fill="hold" grpId="0" nodeType="afterEffect">
                                  <p:stCondLst>
                                    <p:cond delay="0"/>
                                  </p:stCondLst>
                                  <p:childTnLst>
                                    <p:set>
                                      <p:cBhvr>
                                        <p:cTn id="102" dur="1" fill="hold">
                                          <p:stCondLst>
                                            <p:cond delay="0"/>
                                          </p:stCondLst>
                                        </p:cTn>
                                        <p:tgtEl>
                                          <p:spTgt spid="221"/>
                                        </p:tgtEl>
                                        <p:attrNameLst>
                                          <p:attrName>style.visibility</p:attrName>
                                        </p:attrNameLst>
                                      </p:cBhvr>
                                      <p:to>
                                        <p:strVal val="visible"/>
                                      </p:to>
                                    </p:set>
                                    <p:animEffect transition="in" filter="wipe(left)">
                                      <p:cBhvr>
                                        <p:cTn id="103" dur="400"/>
                                        <p:tgtEl>
                                          <p:spTgt spid="221"/>
                                        </p:tgtEl>
                                      </p:cBhvr>
                                    </p:animEffect>
                                  </p:childTnLst>
                                </p:cTn>
                              </p:par>
                            </p:childTnLst>
                          </p:cTn>
                        </p:par>
                        <p:par>
                          <p:cTn id="104" fill="hold">
                            <p:stCondLst>
                              <p:cond delay="11000"/>
                            </p:stCondLst>
                            <p:childTnLst>
                              <p:par>
                                <p:cTn id="105" presetID="2" presetClass="entr" presetSubtype="8" fill="hold" grpId="0" nodeType="afterEffect">
                                  <p:stCondLst>
                                    <p:cond delay="0"/>
                                  </p:stCondLst>
                                  <p:childTnLst>
                                    <p:set>
                                      <p:cBhvr>
                                        <p:cTn id="106" dur="1" fill="hold">
                                          <p:stCondLst>
                                            <p:cond delay="0"/>
                                          </p:stCondLst>
                                        </p:cTn>
                                        <p:tgtEl>
                                          <p:spTgt spid="138"/>
                                        </p:tgtEl>
                                        <p:attrNameLst>
                                          <p:attrName>style.visibility</p:attrName>
                                        </p:attrNameLst>
                                      </p:cBhvr>
                                      <p:to>
                                        <p:strVal val="visible"/>
                                      </p:to>
                                    </p:set>
                                    <p:anim calcmode="lin" valueType="num">
                                      <p:cBhvr additive="base">
                                        <p:cTn id="107" dur="350" fill="hold"/>
                                        <p:tgtEl>
                                          <p:spTgt spid="138"/>
                                        </p:tgtEl>
                                        <p:attrNameLst>
                                          <p:attrName>ppt_x</p:attrName>
                                        </p:attrNameLst>
                                      </p:cBhvr>
                                      <p:tavLst>
                                        <p:tav tm="0">
                                          <p:val>
                                            <p:strVal val="0-#ppt_w/2"/>
                                          </p:val>
                                        </p:tav>
                                        <p:tav tm="100000">
                                          <p:val>
                                            <p:strVal val="#ppt_x"/>
                                          </p:val>
                                        </p:tav>
                                      </p:tavLst>
                                    </p:anim>
                                    <p:anim calcmode="lin" valueType="num">
                                      <p:cBhvr additive="base">
                                        <p:cTn id="108" dur="350" fill="hold"/>
                                        <p:tgtEl>
                                          <p:spTgt spid="138"/>
                                        </p:tgtEl>
                                        <p:attrNameLst>
                                          <p:attrName>ppt_y</p:attrName>
                                        </p:attrNameLst>
                                      </p:cBhvr>
                                      <p:tavLst>
                                        <p:tav tm="0">
                                          <p:val>
                                            <p:strVal val="#ppt_y"/>
                                          </p:val>
                                        </p:tav>
                                        <p:tav tm="100000">
                                          <p:val>
                                            <p:strVal val="#ppt_y"/>
                                          </p:val>
                                        </p:tav>
                                      </p:tavLst>
                                    </p:anim>
                                  </p:childTnLst>
                                </p:cTn>
                              </p:par>
                            </p:childTnLst>
                          </p:cTn>
                        </p:par>
                        <p:par>
                          <p:cTn id="109" fill="hold">
                            <p:stCondLst>
                              <p:cond delay="11500"/>
                            </p:stCondLst>
                            <p:childTnLst>
                              <p:par>
                                <p:cTn id="110" presetID="22" presetClass="entr" presetSubtype="8" fill="hold" nodeType="afterEffect">
                                  <p:stCondLst>
                                    <p:cond delay="0"/>
                                  </p:stCondLst>
                                  <p:childTnLst>
                                    <p:set>
                                      <p:cBhvr>
                                        <p:cTn id="111" dur="1" fill="hold">
                                          <p:stCondLst>
                                            <p:cond delay="0"/>
                                          </p:stCondLst>
                                        </p:cTn>
                                        <p:tgtEl>
                                          <p:spTgt spid="149"/>
                                        </p:tgtEl>
                                        <p:attrNameLst>
                                          <p:attrName>style.visibility</p:attrName>
                                        </p:attrNameLst>
                                      </p:cBhvr>
                                      <p:to>
                                        <p:strVal val="visible"/>
                                      </p:to>
                                    </p:set>
                                    <p:animEffect transition="in" filter="wipe(left)">
                                      <p:cBhvr>
                                        <p:cTn id="112" dur="250"/>
                                        <p:tgtEl>
                                          <p:spTgt spid="149"/>
                                        </p:tgtEl>
                                      </p:cBhvr>
                                    </p:animEffect>
                                  </p:childTnLst>
                                </p:cTn>
                              </p:par>
                            </p:childTnLst>
                          </p:cTn>
                        </p:par>
                        <p:par>
                          <p:cTn id="113" fill="hold">
                            <p:stCondLst>
                              <p:cond delay="12000"/>
                            </p:stCondLst>
                            <p:childTnLst>
                              <p:par>
                                <p:cTn id="114" presetID="22" presetClass="entr" presetSubtype="1" fill="hold" nodeType="afterEffect">
                                  <p:stCondLst>
                                    <p:cond delay="0"/>
                                  </p:stCondLst>
                                  <p:childTnLst>
                                    <p:set>
                                      <p:cBhvr>
                                        <p:cTn id="115" dur="1" fill="hold">
                                          <p:stCondLst>
                                            <p:cond delay="0"/>
                                          </p:stCondLst>
                                        </p:cTn>
                                        <p:tgtEl>
                                          <p:spTgt spid="148"/>
                                        </p:tgtEl>
                                        <p:attrNameLst>
                                          <p:attrName>style.visibility</p:attrName>
                                        </p:attrNameLst>
                                      </p:cBhvr>
                                      <p:to>
                                        <p:strVal val="visible"/>
                                      </p:to>
                                    </p:set>
                                    <p:animEffect transition="in" filter="wipe(up)">
                                      <p:cBhvr>
                                        <p:cTn id="116" dur="250"/>
                                        <p:tgtEl>
                                          <p:spTgt spid="148"/>
                                        </p:tgtEl>
                                      </p:cBhvr>
                                    </p:animEffect>
                                  </p:childTnLst>
                                </p:cTn>
                              </p:par>
                            </p:childTnLst>
                          </p:cTn>
                        </p:par>
                        <p:par>
                          <p:cTn id="117" fill="hold">
                            <p:stCondLst>
                              <p:cond delay="12500"/>
                            </p:stCondLst>
                            <p:childTnLst>
                              <p:par>
                                <p:cTn id="118" presetID="10" presetClass="entr" presetSubtype="0" fill="hold" grpId="0" nodeType="afterEffect">
                                  <p:stCondLst>
                                    <p:cond delay="0"/>
                                  </p:stCondLst>
                                  <p:childTnLst>
                                    <p:set>
                                      <p:cBhvr>
                                        <p:cTn id="119" dur="1" fill="hold">
                                          <p:stCondLst>
                                            <p:cond delay="0"/>
                                          </p:stCondLst>
                                        </p:cTn>
                                        <p:tgtEl>
                                          <p:spTgt spid="128"/>
                                        </p:tgtEl>
                                        <p:attrNameLst>
                                          <p:attrName>style.visibility</p:attrName>
                                        </p:attrNameLst>
                                      </p:cBhvr>
                                      <p:to>
                                        <p:strVal val="visible"/>
                                      </p:to>
                                    </p:set>
                                    <p:animEffect transition="in" filter="fade">
                                      <p:cBhvr>
                                        <p:cTn id="120" dur="350"/>
                                        <p:tgtEl>
                                          <p:spTgt spid="128"/>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129"/>
                                        </p:tgtEl>
                                        <p:attrNameLst>
                                          <p:attrName>style.visibility</p:attrName>
                                        </p:attrNameLst>
                                      </p:cBhvr>
                                      <p:to>
                                        <p:strVal val="visible"/>
                                      </p:to>
                                    </p:set>
                                    <p:animEffect transition="in" filter="fade">
                                      <p:cBhvr>
                                        <p:cTn id="123" dur="350"/>
                                        <p:tgtEl>
                                          <p:spTgt spid="129"/>
                                        </p:tgtEl>
                                      </p:cBhvr>
                                    </p:animEffect>
                                  </p:childTnLst>
                                </p:cTn>
                              </p:par>
                            </p:childTnLst>
                          </p:cTn>
                        </p:par>
                        <p:par>
                          <p:cTn id="124" fill="hold">
                            <p:stCondLst>
                              <p:cond delay="13000"/>
                            </p:stCondLst>
                            <p:childTnLst>
                              <p:par>
                                <p:cTn id="125" presetID="22" presetClass="entr" presetSubtype="8" fill="hold" grpId="0" nodeType="afterEffect">
                                  <p:stCondLst>
                                    <p:cond delay="0"/>
                                  </p:stCondLst>
                                  <p:childTnLst>
                                    <p:set>
                                      <p:cBhvr>
                                        <p:cTn id="126" dur="1" fill="hold">
                                          <p:stCondLst>
                                            <p:cond delay="0"/>
                                          </p:stCondLst>
                                        </p:cTn>
                                        <p:tgtEl>
                                          <p:spTgt spid="222"/>
                                        </p:tgtEl>
                                        <p:attrNameLst>
                                          <p:attrName>style.visibility</p:attrName>
                                        </p:attrNameLst>
                                      </p:cBhvr>
                                      <p:to>
                                        <p:strVal val="visible"/>
                                      </p:to>
                                    </p:set>
                                    <p:animEffect transition="in" filter="wipe(left)">
                                      <p:cBhvr>
                                        <p:cTn id="127" dur="400"/>
                                        <p:tgtEl>
                                          <p:spTgt spid="222"/>
                                        </p:tgtEl>
                                      </p:cBhvr>
                                    </p:animEffect>
                                  </p:childTnLst>
                                </p:cTn>
                              </p:par>
                            </p:childTnLst>
                          </p:cTn>
                        </p:par>
                        <p:par>
                          <p:cTn id="128" fill="hold">
                            <p:stCondLst>
                              <p:cond delay="13500"/>
                            </p:stCondLst>
                            <p:childTnLst>
                              <p:par>
                                <p:cTn id="129" presetID="2" presetClass="entr" presetSubtype="9" fill="hold" grpId="0" nodeType="afterEffect">
                                  <p:stCondLst>
                                    <p:cond delay="0"/>
                                  </p:stCondLst>
                                  <p:childTnLst>
                                    <p:set>
                                      <p:cBhvr>
                                        <p:cTn id="130" dur="1" fill="hold">
                                          <p:stCondLst>
                                            <p:cond delay="0"/>
                                          </p:stCondLst>
                                        </p:cTn>
                                        <p:tgtEl>
                                          <p:spTgt spid="139"/>
                                        </p:tgtEl>
                                        <p:attrNameLst>
                                          <p:attrName>style.visibility</p:attrName>
                                        </p:attrNameLst>
                                      </p:cBhvr>
                                      <p:to>
                                        <p:strVal val="visible"/>
                                      </p:to>
                                    </p:set>
                                    <p:anim calcmode="lin" valueType="num">
                                      <p:cBhvr additive="base">
                                        <p:cTn id="131" dur="350" fill="hold"/>
                                        <p:tgtEl>
                                          <p:spTgt spid="139"/>
                                        </p:tgtEl>
                                        <p:attrNameLst>
                                          <p:attrName>ppt_x</p:attrName>
                                        </p:attrNameLst>
                                      </p:cBhvr>
                                      <p:tavLst>
                                        <p:tav tm="0">
                                          <p:val>
                                            <p:strVal val="0-#ppt_w/2"/>
                                          </p:val>
                                        </p:tav>
                                        <p:tav tm="100000">
                                          <p:val>
                                            <p:strVal val="#ppt_x"/>
                                          </p:val>
                                        </p:tav>
                                      </p:tavLst>
                                    </p:anim>
                                    <p:anim calcmode="lin" valueType="num">
                                      <p:cBhvr additive="base">
                                        <p:cTn id="132" dur="350" fill="hold"/>
                                        <p:tgtEl>
                                          <p:spTgt spid="139"/>
                                        </p:tgtEl>
                                        <p:attrNameLst>
                                          <p:attrName>ppt_y</p:attrName>
                                        </p:attrNameLst>
                                      </p:cBhvr>
                                      <p:tavLst>
                                        <p:tav tm="0">
                                          <p:val>
                                            <p:strVal val="0-#ppt_h/2"/>
                                          </p:val>
                                        </p:tav>
                                        <p:tav tm="100000">
                                          <p:val>
                                            <p:strVal val="#ppt_y"/>
                                          </p:val>
                                        </p:tav>
                                      </p:tavLst>
                                    </p:anim>
                                  </p:childTnLst>
                                </p:cTn>
                              </p:par>
                            </p:childTnLst>
                          </p:cTn>
                        </p:par>
                        <p:par>
                          <p:cTn id="133" fill="hold">
                            <p:stCondLst>
                              <p:cond delay="14000"/>
                            </p:stCondLst>
                            <p:childTnLst>
                              <p:par>
                                <p:cTn id="134" presetID="22" presetClass="entr" presetSubtype="8" fill="hold" nodeType="afterEffect">
                                  <p:stCondLst>
                                    <p:cond delay="0"/>
                                  </p:stCondLst>
                                  <p:childTnLst>
                                    <p:set>
                                      <p:cBhvr>
                                        <p:cTn id="135" dur="1" fill="hold">
                                          <p:stCondLst>
                                            <p:cond delay="0"/>
                                          </p:stCondLst>
                                        </p:cTn>
                                        <p:tgtEl>
                                          <p:spTgt spid="151"/>
                                        </p:tgtEl>
                                        <p:attrNameLst>
                                          <p:attrName>style.visibility</p:attrName>
                                        </p:attrNameLst>
                                      </p:cBhvr>
                                      <p:to>
                                        <p:strVal val="visible"/>
                                      </p:to>
                                    </p:set>
                                    <p:animEffect transition="in" filter="wipe(left)">
                                      <p:cBhvr>
                                        <p:cTn id="136" dur="350"/>
                                        <p:tgtEl>
                                          <p:spTgt spid="151"/>
                                        </p:tgtEl>
                                      </p:cBhvr>
                                    </p:animEffect>
                                  </p:childTnLst>
                                </p:cTn>
                              </p:par>
                            </p:childTnLst>
                          </p:cTn>
                        </p:par>
                        <p:par>
                          <p:cTn id="137" fill="hold">
                            <p:stCondLst>
                              <p:cond delay="14500"/>
                            </p:stCondLst>
                            <p:childTnLst>
                              <p:par>
                                <p:cTn id="138" presetID="22" presetClass="entr" presetSubtype="1" fill="hold" nodeType="afterEffect">
                                  <p:stCondLst>
                                    <p:cond delay="0"/>
                                  </p:stCondLst>
                                  <p:childTnLst>
                                    <p:set>
                                      <p:cBhvr>
                                        <p:cTn id="139" dur="1" fill="hold">
                                          <p:stCondLst>
                                            <p:cond delay="0"/>
                                          </p:stCondLst>
                                        </p:cTn>
                                        <p:tgtEl>
                                          <p:spTgt spid="150"/>
                                        </p:tgtEl>
                                        <p:attrNameLst>
                                          <p:attrName>style.visibility</p:attrName>
                                        </p:attrNameLst>
                                      </p:cBhvr>
                                      <p:to>
                                        <p:strVal val="visible"/>
                                      </p:to>
                                    </p:set>
                                    <p:animEffect transition="in" filter="wipe(up)">
                                      <p:cBhvr>
                                        <p:cTn id="140" dur="250"/>
                                        <p:tgtEl>
                                          <p:spTgt spid="150"/>
                                        </p:tgtEl>
                                      </p:cBhvr>
                                    </p:animEffect>
                                  </p:childTnLst>
                                </p:cTn>
                              </p:par>
                            </p:childTnLst>
                          </p:cTn>
                        </p:par>
                        <p:par>
                          <p:cTn id="141" fill="hold">
                            <p:stCondLst>
                              <p:cond delay="15000"/>
                            </p:stCondLst>
                            <p:childTnLst>
                              <p:par>
                                <p:cTn id="142" presetID="10" presetClass="entr" presetSubtype="0" fill="hold" grpId="0" nodeType="afterEffect">
                                  <p:stCondLst>
                                    <p:cond delay="0"/>
                                  </p:stCondLst>
                                  <p:childTnLst>
                                    <p:set>
                                      <p:cBhvr>
                                        <p:cTn id="143" dur="1" fill="hold">
                                          <p:stCondLst>
                                            <p:cond delay="0"/>
                                          </p:stCondLst>
                                        </p:cTn>
                                        <p:tgtEl>
                                          <p:spTgt spid="131"/>
                                        </p:tgtEl>
                                        <p:attrNameLst>
                                          <p:attrName>style.visibility</p:attrName>
                                        </p:attrNameLst>
                                      </p:cBhvr>
                                      <p:to>
                                        <p:strVal val="visible"/>
                                      </p:to>
                                    </p:set>
                                    <p:animEffect transition="in" filter="fade">
                                      <p:cBhvr>
                                        <p:cTn id="144" dur="350"/>
                                        <p:tgtEl>
                                          <p:spTgt spid="131"/>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132"/>
                                        </p:tgtEl>
                                        <p:attrNameLst>
                                          <p:attrName>style.visibility</p:attrName>
                                        </p:attrNameLst>
                                      </p:cBhvr>
                                      <p:to>
                                        <p:strVal val="visible"/>
                                      </p:to>
                                    </p:set>
                                    <p:animEffect transition="in" filter="fade">
                                      <p:cBhvr>
                                        <p:cTn id="147" dur="350"/>
                                        <p:tgtEl>
                                          <p:spTgt spid="132"/>
                                        </p:tgtEl>
                                      </p:cBhvr>
                                    </p:animEffect>
                                  </p:childTnLst>
                                </p:cTn>
                              </p:par>
                            </p:childTnLst>
                          </p:cTn>
                        </p:par>
                        <p:par>
                          <p:cTn id="148" fill="hold">
                            <p:stCondLst>
                              <p:cond delay="15500"/>
                            </p:stCondLst>
                            <p:childTnLst>
                              <p:par>
                                <p:cTn id="149" presetID="22" presetClass="entr" presetSubtype="8" fill="hold" grpId="0" nodeType="afterEffect">
                                  <p:stCondLst>
                                    <p:cond delay="0"/>
                                  </p:stCondLst>
                                  <p:childTnLst>
                                    <p:set>
                                      <p:cBhvr>
                                        <p:cTn id="150" dur="1" fill="hold">
                                          <p:stCondLst>
                                            <p:cond delay="0"/>
                                          </p:stCondLst>
                                        </p:cTn>
                                        <p:tgtEl>
                                          <p:spTgt spid="223"/>
                                        </p:tgtEl>
                                        <p:attrNameLst>
                                          <p:attrName>style.visibility</p:attrName>
                                        </p:attrNameLst>
                                      </p:cBhvr>
                                      <p:to>
                                        <p:strVal val="visible"/>
                                      </p:to>
                                    </p:set>
                                    <p:animEffect transition="in" filter="wipe(left)">
                                      <p:cBhvr>
                                        <p:cTn id="151" dur="400"/>
                                        <p:tgtEl>
                                          <p:spTgt spid="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6" grpId="0">
        <p:bldAsOne/>
      </p:bldGraphic>
      <p:bldP spid="117" grpId="0"/>
      <p:bldGraphic spid="119" grpId="0">
        <p:bldAsOne/>
      </p:bldGraphic>
      <p:bldP spid="120" grpId="0"/>
      <p:bldGraphic spid="122" grpId="0">
        <p:bldAsOne/>
      </p:bldGraphic>
      <p:bldP spid="123" grpId="0"/>
      <p:bldGraphic spid="125" grpId="0">
        <p:bldAsOne/>
      </p:bldGraphic>
      <p:bldP spid="126" grpId="0"/>
      <p:bldGraphic spid="128" grpId="0">
        <p:bldAsOne/>
      </p:bldGraphic>
      <p:bldP spid="129" grpId="0"/>
      <p:bldGraphic spid="131" grpId="0">
        <p:bldAsOne/>
      </p:bldGraphic>
      <p:bldP spid="132" grpId="0"/>
      <p:bldP spid="134" grpId="0" animBg="1"/>
      <p:bldP spid="135" grpId="0" animBg="1"/>
      <p:bldP spid="136" grpId="0" animBg="1"/>
      <p:bldP spid="137" grpId="0" animBg="1"/>
      <p:bldP spid="138" grpId="0" animBg="1"/>
      <p:bldP spid="139" grpId="0" animBg="1"/>
      <p:bldP spid="218" grpId="0"/>
      <p:bldP spid="219" grpId="0"/>
      <p:bldP spid="220" grpId="0"/>
      <p:bldP spid="221" grpId="0"/>
      <p:bldP spid="222" grpId="0"/>
      <p:bldP spid="2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肘形连接符 1"/>
          <p:cNvCxnSpPr/>
          <p:nvPr/>
        </p:nvCxnSpPr>
        <p:spPr>
          <a:xfrm flipH="1" flipV="1">
            <a:off x="6376216" y="1873532"/>
            <a:ext cx="3768794" cy="545753"/>
          </a:xfrm>
          <a:prstGeom prst="bentConnector3">
            <a:avLst>
              <a:gd name="adj1" fmla="val 218"/>
            </a:avLst>
          </a:prstGeom>
          <a:ln w="19050">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 name="肘形连接符 2"/>
          <p:cNvCxnSpPr/>
          <p:nvPr/>
        </p:nvCxnSpPr>
        <p:spPr>
          <a:xfrm flipH="1">
            <a:off x="6376216" y="5301407"/>
            <a:ext cx="3768794" cy="545753"/>
          </a:xfrm>
          <a:prstGeom prst="bentConnector3">
            <a:avLst>
              <a:gd name="adj1" fmla="val 218"/>
            </a:avLst>
          </a:prstGeom>
          <a:ln w="19050">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 name="肘形连接符 3"/>
          <p:cNvCxnSpPr/>
          <p:nvPr/>
        </p:nvCxnSpPr>
        <p:spPr>
          <a:xfrm flipV="1">
            <a:off x="2127065" y="1873532"/>
            <a:ext cx="3635697" cy="545753"/>
          </a:xfrm>
          <a:prstGeom prst="bentConnector3">
            <a:avLst>
              <a:gd name="adj1" fmla="val 218"/>
            </a:avLst>
          </a:prstGeom>
          <a:ln w="19050">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 name="肘形连接符 4"/>
          <p:cNvCxnSpPr/>
          <p:nvPr/>
        </p:nvCxnSpPr>
        <p:spPr>
          <a:xfrm>
            <a:off x="2127065" y="5301407"/>
            <a:ext cx="3635697" cy="545753"/>
          </a:xfrm>
          <a:prstGeom prst="bentConnector3">
            <a:avLst>
              <a:gd name="adj1" fmla="val 218"/>
            </a:avLst>
          </a:prstGeom>
          <a:ln w="19050">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2886051" y="4942333"/>
            <a:ext cx="2876711" cy="705155"/>
          </a:xfrm>
          <a:prstGeom prst="rect">
            <a:avLst/>
          </a:prstGeom>
        </p:spPr>
        <p:txBody>
          <a:bodyPr vert="horz" lIns="91440" tIns="45720" rIns="91440" bIns="45720" rtlCol="0" anchor="t">
            <a:noAutofit/>
          </a:bodyPr>
          <a:lstStyle>
            <a:lvl1pPr indent="0">
              <a:lnSpc>
                <a:spcPct val="150000"/>
              </a:lnSpc>
              <a:spcBef>
                <a:spcPct val="30000"/>
              </a:spcBef>
              <a:buFont typeface="Arial" panose="020B0604020202020204" pitchFamily="34" charset="0"/>
              <a:buNone/>
              <a:defRPr lang="zh-CN">
                <a:solidFill>
                  <a:schemeClr val="bg1"/>
                </a:solidFill>
                <a:latin typeface="Microsoft YaHei UI" panose="020B0503020204020204" pitchFamily="34" charset="-122"/>
                <a:ea typeface="Microsoft YaHei UI" panose="020B0503020204020204" pitchFamily="34" charset="-122"/>
              </a:defRPr>
            </a:lvl1pPr>
            <a:lvl2pPr indent="0">
              <a:lnSpc>
                <a:spcPct val="90000"/>
              </a:lnSpc>
              <a:spcBef>
                <a:spcPct val="30000"/>
              </a:spcBef>
              <a:buFont typeface="Arial" panose="020B0604020202020204" pitchFamily="34" charset="0"/>
              <a:buNone/>
              <a:defRPr lang="zh-CN" sz="2000">
                <a:latin typeface="Microsoft YaHei UI" panose="020B0503020204020204" pitchFamily="34" charset="-122"/>
                <a:ea typeface="Microsoft YaHei UI" panose="020B0503020204020204" pitchFamily="34" charset="-122"/>
              </a:defRPr>
            </a:lvl2pPr>
            <a:lvl3pPr indent="0">
              <a:lnSpc>
                <a:spcPct val="90000"/>
              </a:lnSpc>
              <a:spcBef>
                <a:spcPct val="30000"/>
              </a:spcBef>
              <a:buFont typeface="Arial" panose="020B0604020202020204" pitchFamily="34" charset="0"/>
              <a:buNone/>
              <a:defRPr lang="zh-CN">
                <a:latin typeface="Microsoft YaHei UI" panose="020B0503020204020204" pitchFamily="34" charset="-122"/>
                <a:ea typeface="Microsoft YaHei UI" panose="020B0503020204020204" pitchFamily="34" charset="-122"/>
              </a:defRPr>
            </a:lvl3pPr>
            <a:lvl4pPr indent="0">
              <a:lnSpc>
                <a:spcPct val="90000"/>
              </a:lnSpc>
              <a:spcBef>
                <a:spcPct val="30000"/>
              </a:spcBef>
              <a:buFont typeface="Arial" panose="020B0604020202020204" pitchFamily="34" charset="0"/>
              <a:buNone/>
              <a:defRPr lang="zh-CN" sz="1600">
                <a:latin typeface="Microsoft YaHei UI" panose="020B0503020204020204" pitchFamily="34" charset="-122"/>
                <a:ea typeface="Microsoft YaHei UI" panose="020B0503020204020204" pitchFamily="34" charset="-122"/>
              </a:defRPr>
            </a:lvl4pPr>
            <a:lvl5pPr indent="0">
              <a:lnSpc>
                <a:spcPct val="90000"/>
              </a:lnSpc>
              <a:spcBef>
                <a:spcPct val="30000"/>
              </a:spcBef>
              <a:buFont typeface="Arial" panose="020B0604020202020204" pitchFamily="34" charset="0"/>
              <a:buNone/>
              <a:defRPr lang="zh-CN" sz="1600">
                <a:latin typeface="Microsoft YaHei UI" panose="020B0503020204020204" pitchFamily="34" charset="-122"/>
                <a:ea typeface="Microsoft YaHei UI" panose="020B0503020204020204" pitchFamily="34" charset="-122"/>
              </a:defRPr>
            </a:lvl5pPr>
            <a:lvl6pPr indent="0">
              <a:lnSpc>
                <a:spcPct val="90000"/>
              </a:lnSpc>
              <a:spcBef>
                <a:spcPct val="30000"/>
              </a:spcBef>
              <a:buFont typeface="Arial" panose="020B0604020202020204" pitchFamily="34" charset="0"/>
              <a:buNone/>
              <a:defRPr lang="zh-CN" sz="1600"/>
            </a:lvl6pPr>
            <a:lvl7pPr indent="0">
              <a:lnSpc>
                <a:spcPct val="90000"/>
              </a:lnSpc>
              <a:spcBef>
                <a:spcPct val="30000"/>
              </a:spcBef>
              <a:buFont typeface="Arial" panose="020B0604020202020204" pitchFamily="34" charset="0"/>
              <a:buNone/>
              <a:defRPr lang="zh-CN" sz="1600"/>
            </a:lvl7pPr>
            <a:lvl8pPr indent="0">
              <a:lnSpc>
                <a:spcPct val="90000"/>
              </a:lnSpc>
              <a:spcBef>
                <a:spcPct val="30000"/>
              </a:spcBef>
              <a:buFont typeface="Arial" panose="020B0604020202020204" pitchFamily="34" charset="0"/>
              <a:buNone/>
              <a:defRPr lang="zh-CN" sz="1600"/>
            </a:lvl8pPr>
            <a:lvl9pPr indent="0">
              <a:lnSpc>
                <a:spcPct val="90000"/>
              </a:lnSpc>
              <a:spcBef>
                <a:spcPct val="30000"/>
              </a:spcBef>
              <a:buFont typeface="Arial" panose="020B0604020202020204" pitchFamily="34" charset="0"/>
              <a:buNone/>
              <a:defRPr lang="zh-CN" sz="1600"/>
            </a:lvl9pPr>
          </a:lstStyle>
          <a:p>
            <a:pPr>
              <a:lnSpc>
                <a:spcPct val="120000"/>
              </a:lnSpc>
              <a:spcBef>
                <a:spcPct val="0"/>
              </a:spcBef>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A description of the above chart is entered here.</a:t>
            </a:r>
          </a:p>
        </p:txBody>
      </p:sp>
      <p:sp>
        <p:nvSpPr>
          <p:cNvPr id="7" name="文本框 6"/>
          <p:cNvSpPr txBox="1"/>
          <p:nvPr/>
        </p:nvSpPr>
        <p:spPr>
          <a:xfrm>
            <a:off x="2879716" y="5869431"/>
            <a:ext cx="1210430" cy="400110"/>
          </a:xfrm>
          <a:prstGeom prst="rect">
            <a:avLst/>
          </a:prstGeom>
          <a:noFill/>
        </p:spPr>
        <p:txBody>
          <a:bodyPr wrap="none" rtlCol="0">
            <a:spAutoFit/>
          </a:bodyPr>
          <a:lstStyle/>
          <a:p>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rPr>
              <a:t>Time Management</a:t>
            </a:r>
          </a:p>
        </p:txBody>
      </p:sp>
      <p:grpSp>
        <p:nvGrpSpPr>
          <p:cNvPr id="8" name="组合 7"/>
          <p:cNvGrpSpPr/>
          <p:nvPr/>
        </p:nvGrpSpPr>
        <p:grpSpPr>
          <a:xfrm>
            <a:off x="1430399" y="3937775"/>
            <a:ext cx="1345614" cy="1345789"/>
            <a:chOff x="1854558" y="3854906"/>
            <a:chExt cx="1403797" cy="1403797"/>
          </a:xfrm>
        </p:grpSpPr>
        <p:sp>
          <p:nvSpPr>
            <p:cNvPr id="9" name="椭圆 8"/>
            <p:cNvSpPr/>
            <p:nvPr/>
          </p:nvSpPr>
          <p:spPr>
            <a:xfrm>
              <a:off x="1854558" y="3854906"/>
              <a:ext cx="1403797" cy="140379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10" name="组合 9"/>
            <p:cNvGrpSpPr/>
            <p:nvPr/>
          </p:nvGrpSpPr>
          <p:grpSpPr>
            <a:xfrm>
              <a:off x="2350626" y="4217787"/>
              <a:ext cx="392888" cy="661931"/>
              <a:chOff x="6989997" y="4660429"/>
              <a:chExt cx="292099" cy="492124"/>
            </a:xfrm>
            <a:solidFill>
              <a:schemeClr val="bg1">
                <a:lumMod val="95000"/>
              </a:schemeClr>
            </a:solidFill>
          </p:grpSpPr>
          <p:sp>
            <p:nvSpPr>
              <p:cNvPr id="11" name="Freeform 15"/>
              <p:cNvSpPr>
                <a:spLocks noEditPoints="1"/>
              </p:cNvSpPr>
              <p:nvPr/>
            </p:nvSpPr>
            <p:spPr bwMode="auto">
              <a:xfrm>
                <a:off x="6989997" y="4660429"/>
                <a:ext cx="292099" cy="492124"/>
              </a:xfrm>
              <a:custGeom>
                <a:avLst/>
                <a:gdLst>
                  <a:gd name="T0" fmla="*/ 0 w 166"/>
                  <a:gd name="T1" fmla="*/ 444500 h 280"/>
                  <a:gd name="T2" fmla="*/ 263525 w 166"/>
                  <a:gd name="T3" fmla="*/ 444500 h 280"/>
                  <a:gd name="T4" fmla="*/ 263525 w 166"/>
                  <a:gd name="T5" fmla="*/ 425450 h 280"/>
                  <a:gd name="T6" fmla="*/ 263525 w 166"/>
                  <a:gd name="T7" fmla="*/ 425450 h 280"/>
                  <a:gd name="T8" fmla="*/ 260350 w 166"/>
                  <a:gd name="T9" fmla="*/ 419100 h 280"/>
                  <a:gd name="T10" fmla="*/ 254000 w 166"/>
                  <a:gd name="T11" fmla="*/ 415925 h 280"/>
                  <a:gd name="T12" fmla="*/ 9525 w 166"/>
                  <a:gd name="T13" fmla="*/ 415925 h 280"/>
                  <a:gd name="T14" fmla="*/ 9525 w 166"/>
                  <a:gd name="T15" fmla="*/ 415925 h 280"/>
                  <a:gd name="T16" fmla="*/ 3175 w 166"/>
                  <a:gd name="T17" fmla="*/ 419100 h 280"/>
                  <a:gd name="T18" fmla="*/ 0 w 166"/>
                  <a:gd name="T19" fmla="*/ 425450 h 280"/>
                  <a:gd name="T20" fmla="*/ 0 w 166"/>
                  <a:gd name="T21" fmla="*/ 444500 h 280"/>
                  <a:gd name="T22" fmla="*/ 0 w 166"/>
                  <a:gd name="T23" fmla="*/ 444500 h 280"/>
                  <a:gd name="T24" fmla="*/ 0 w 166"/>
                  <a:gd name="T25" fmla="*/ 0 h 280"/>
                  <a:gd name="T26" fmla="*/ 263525 w 166"/>
                  <a:gd name="T27" fmla="*/ 0 h 280"/>
                  <a:gd name="T28" fmla="*/ 263525 w 166"/>
                  <a:gd name="T29" fmla="*/ 19050 h 280"/>
                  <a:gd name="T30" fmla="*/ 263525 w 166"/>
                  <a:gd name="T31" fmla="*/ 19050 h 280"/>
                  <a:gd name="T32" fmla="*/ 260350 w 166"/>
                  <a:gd name="T33" fmla="*/ 25400 h 280"/>
                  <a:gd name="T34" fmla="*/ 254000 w 166"/>
                  <a:gd name="T35" fmla="*/ 28575 h 280"/>
                  <a:gd name="T36" fmla="*/ 9525 w 166"/>
                  <a:gd name="T37" fmla="*/ 28575 h 280"/>
                  <a:gd name="T38" fmla="*/ 9525 w 166"/>
                  <a:gd name="T39" fmla="*/ 28575 h 280"/>
                  <a:gd name="T40" fmla="*/ 3175 w 166"/>
                  <a:gd name="T41" fmla="*/ 25400 h 280"/>
                  <a:gd name="T42" fmla="*/ 0 w 166"/>
                  <a:gd name="T43" fmla="*/ 19050 h 280"/>
                  <a:gd name="T44" fmla="*/ 0 w 166"/>
                  <a:gd name="T45" fmla="*/ 0 h 2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6"/>
                  <a:gd name="T70" fmla="*/ 0 h 280"/>
                  <a:gd name="T71" fmla="*/ 166 w 166"/>
                  <a:gd name="T72" fmla="*/ 280 h 28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6" h="280">
                    <a:moveTo>
                      <a:pt x="0" y="280"/>
                    </a:moveTo>
                    <a:lnTo>
                      <a:pt x="166" y="280"/>
                    </a:lnTo>
                    <a:lnTo>
                      <a:pt x="166" y="268"/>
                    </a:lnTo>
                    <a:lnTo>
                      <a:pt x="164" y="264"/>
                    </a:lnTo>
                    <a:lnTo>
                      <a:pt x="160" y="262"/>
                    </a:lnTo>
                    <a:lnTo>
                      <a:pt x="6" y="262"/>
                    </a:lnTo>
                    <a:lnTo>
                      <a:pt x="2" y="264"/>
                    </a:lnTo>
                    <a:lnTo>
                      <a:pt x="0" y="268"/>
                    </a:lnTo>
                    <a:lnTo>
                      <a:pt x="0" y="280"/>
                    </a:lnTo>
                    <a:close/>
                    <a:moveTo>
                      <a:pt x="0" y="0"/>
                    </a:moveTo>
                    <a:lnTo>
                      <a:pt x="166" y="0"/>
                    </a:lnTo>
                    <a:lnTo>
                      <a:pt x="166" y="12"/>
                    </a:lnTo>
                    <a:lnTo>
                      <a:pt x="164" y="16"/>
                    </a:lnTo>
                    <a:lnTo>
                      <a:pt x="160" y="18"/>
                    </a:lnTo>
                    <a:lnTo>
                      <a:pt x="6" y="18"/>
                    </a:lnTo>
                    <a:lnTo>
                      <a:pt x="2" y="16"/>
                    </a:lnTo>
                    <a:lnTo>
                      <a:pt x="0" y="12"/>
                    </a:lnTo>
                    <a:lnTo>
                      <a:pt x="0" y="0"/>
                    </a:lnTo>
                    <a:close/>
                  </a:path>
                </a:pathLst>
              </a:custGeom>
              <a:grpFill/>
              <a:ln w="9525">
                <a:noFill/>
                <a:round/>
              </a:ln>
            </p:spPr>
            <p:txBody>
              <a:bodyPr/>
              <a:lstStyle/>
              <a:p>
                <a:pPr>
                  <a:defRPr/>
                </a:pPr>
                <a:endParaRPr lang="en-US" sz="2400"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2" name="Freeform 16"/>
              <p:cNvSpPr>
                <a:spLocks noEditPoints="1"/>
              </p:cNvSpPr>
              <p:nvPr/>
            </p:nvSpPr>
            <p:spPr bwMode="auto">
              <a:xfrm>
                <a:off x="7013811" y="4706468"/>
                <a:ext cx="244476" cy="400050"/>
              </a:xfrm>
              <a:custGeom>
                <a:avLst/>
                <a:gdLst>
                  <a:gd name="T0" fmla="*/ 22225 w 138"/>
                  <a:gd name="T1" fmla="*/ 79375 h 228"/>
                  <a:gd name="T2" fmla="*/ 22225 w 138"/>
                  <a:gd name="T3" fmla="*/ 92075 h 228"/>
                  <a:gd name="T4" fmla="*/ 31750 w 138"/>
                  <a:gd name="T5" fmla="*/ 111125 h 228"/>
                  <a:gd name="T6" fmla="*/ 76200 w 138"/>
                  <a:gd name="T7" fmla="*/ 152400 h 228"/>
                  <a:gd name="T8" fmla="*/ 88900 w 138"/>
                  <a:gd name="T9" fmla="*/ 165100 h 228"/>
                  <a:gd name="T10" fmla="*/ 92075 w 138"/>
                  <a:gd name="T11" fmla="*/ 180975 h 228"/>
                  <a:gd name="T12" fmla="*/ 76200 w 138"/>
                  <a:gd name="T13" fmla="*/ 209550 h 228"/>
                  <a:gd name="T14" fmla="*/ 38100 w 138"/>
                  <a:gd name="T15" fmla="*/ 241300 h 228"/>
                  <a:gd name="T16" fmla="*/ 25400 w 138"/>
                  <a:gd name="T17" fmla="*/ 257175 h 228"/>
                  <a:gd name="T18" fmla="*/ 22225 w 138"/>
                  <a:gd name="T19" fmla="*/ 279400 h 228"/>
                  <a:gd name="T20" fmla="*/ 0 w 138"/>
                  <a:gd name="T21" fmla="*/ 361950 h 228"/>
                  <a:gd name="T22" fmla="*/ 0 w 138"/>
                  <a:gd name="T23" fmla="*/ 273050 h 228"/>
                  <a:gd name="T24" fmla="*/ 3175 w 138"/>
                  <a:gd name="T25" fmla="*/ 244475 h 228"/>
                  <a:gd name="T26" fmla="*/ 22225 w 138"/>
                  <a:gd name="T27" fmla="*/ 225425 h 228"/>
                  <a:gd name="T28" fmla="*/ 57150 w 138"/>
                  <a:gd name="T29" fmla="*/ 193675 h 228"/>
                  <a:gd name="T30" fmla="*/ 66675 w 138"/>
                  <a:gd name="T31" fmla="*/ 180975 h 228"/>
                  <a:gd name="T32" fmla="*/ 57150 w 138"/>
                  <a:gd name="T33" fmla="*/ 168275 h 228"/>
                  <a:gd name="T34" fmla="*/ 22225 w 138"/>
                  <a:gd name="T35" fmla="*/ 136525 h 228"/>
                  <a:gd name="T36" fmla="*/ 3175 w 138"/>
                  <a:gd name="T37" fmla="*/ 114300 h 228"/>
                  <a:gd name="T38" fmla="*/ 0 w 138"/>
                  <a:gd name="T39" fmla="*/ 88900 h 228"/>
                  <a:gd name="T40" fmla="*/ 22225 w 138"/>
                  <a:gd name="T41" fmla="*/ 0 h 228"/>
                  <a:gd name="T42" fmla="*/ 196850 w 138"/>
                  <a:gd name="T43" fmla="*/ 361950 h 228"/>
                  <a:gd name="T44" fmla="*/ 196850 w 138"/>
                  <a:gd name="T45" fmla="*/ 279400 h 228"/>
                  <a:gd name="T46" fmla="*/ 193675 w 138"/>
                  <a:gd name="T47" fmla="*/ 257175 h 228"/>
                  <a:gd name="T48" fmla="*/ 180975 w 138"/>
                  <a:gd name="T49" fmla="*/ 241300 h 228"/>
                  <a:gd name="T50" fmla="*/ 142875 w 138"/>
                  <a:gd name="T51" fmla="*/ 209550 h 228"/>
                  <a:gd name="T52" fmla="*/ 127000 w 138"/>
                  <a:gd name="T53" fmla="*/ 180975 h 228"/>
                  <a:gd name="T54" fmla="*/ 130175 w 138"/>
                  <a:gd name="T55" fmla="*/ 165100 h 228"/>
                  <a:gd name="T56" fmla="*/ 180975 w 138"/>
                  <a:gd name="T57" fmla="*/ 120650 h 228"/>
                  <a:gd name="T58" fmla="*/ 187325 w 138"/>
                  <a:gd name="T59" fmla="*/ 111125 h 228"/>
                  <a:gd name="T60" fmla="*/ 196850 w 138"/>
                  <a:gd name="T61" fmla="*/ 92075 h 228"/>
                  <a:gd name="T62" fmla="*/ 196850 w 138"/>
                  <a:gd name="T63" fmla="*/ 0 h 228"/>
                  <a:gd name="T64" fmla="*/ 219075 w 138"/>
                  <a:gd name="T65" fmla="*/ 88900 h 228"/>
                  <a:gd name="T66" fmla="*/ 219075 w 138"/>
                  <a:gd name="T67" fmla="*/ 104775 h 228"/>
                  <a:gd name="T68" fmla="*/ 209550 w 138"/>
                  <a:gd name="T69" fmla="*/ 127000 h 228"/>
                  <a:gd name="T70" fmla="*/ 161925 w 138"/>
                  <a:gd name="T71" fmla="*/ 168275 h 228"/>
                  <a:gd name="T72" fmla="*/ 155575 w 138"/>
                  <a:gd name="T73" fmla="*/ 174625 h 228"/>
                  <a:gd name="T74" fmla="*/ 155575 w 138"/>
                  <a:gd name="T75" fmla="*/ 187325 h 228"/>
                  <a:gd name="T76" fmla="*/ 196850 w 138"/>
                  <a:gd name="T77" fmla="*/ 225425 h 228"/>
                  <a:gd name="T78" fmla="*/ 209550 w 138"/>
                  <a:gd name="T79" fmla="*/ 234950 h 228"/>
                  <a:gd name="T80" fmla="*/ 219075 w 138"/>
                  <a:gd name="T81" fmla="*/ 257175 h 228"/>
                  <a:gd name="T82" fmla="*/ 219075 w 138"/>
                  <a:gd name="T83" fmla="*/ 361950 h 22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8"/>
                  <a:gd name="T127" fmla="*/ 0 h 228"/>
                  <a:gd name="T128" fmla="*/ 138 w 138"/>
                  <a:gd name="T129" fmla="*/ 228 h 22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8" h="228">
                    <a:moveTo>
                      <a:pt x="14" y="0"/>
                    </a:moveTo>
                    <a:lnTo>
                      <a:pt x="14" y="50"/>
                    </a:lnTo>
                    <a:lnTo>
                      <a:pt x="14" y="58"/>
                    </a:lnTo>
                    <a:lnTo>
                      <a:pt x="16" y="66"/>
                    </a:lnTo>
                    <a:lnTo>
                      <a:pt x="20" y="70"/>
                    </a:lnTo>
                    <a:lnTo>
                      <a:pt x="24" y="76"/>
                    </a:lnTo>
                    <a:lnTo>
                      <a:pt x="48" y="96"/>
                    </a:lnTo>
                    <a:lnTo>
                      <a:pt x="56" y="104"/>
                    </a:lnTo>
                    <a:lnTo>
                      <a:pt x="58" y="110"/>
                    </a:lnTo>
                    <a:lnTo>
                      <a:pt x="58" y="114"/>
                    </a:lnTo>
                    <a:lnTo>
                      <a:pt x="56" y="122"/>
                    </a:lnTo>
                    <a:lnTo>
                      <a:pt x="48" y="132"/>
                    </a:lnTo>
                    <a:lnTo>
                      <a:pt x="24" y="152"/>
                    </a:lnTo>
                    <a:lnTo>
                      <a:pt x="20" y="156"/>
                    </a:lnTo>
                    <a:lnTo>
                      <a:pt x="16" y="162"/>
                    </a:lnTo>
                    <a:lnTo>
                      <a:pt x="14" y="168"/>
                    </a:lnTo>
                    <a:lnTo>
                      <a:pt x="14" y="176"/>
                    </a:lnTo>
                    <a:lnTo>
                      <a:pt x="14" y="228"/>
                    </a:lnTo>
                    <a:lnTo>
                      <a:pt x="0" y="228"/>
                    </a:lnTo>
                    <a:lnTo>
                      <a:pt x="0" y="172"/>
                    </a:lnTo>
                    <a:lnTo>
                      <a:pt x="0" y="162"/>
                    </a:lnTo>
                    <a:lnTo>
                      <a:pt x="2" y="154"/>
                    </a:lnTo>
                    <a:lnTo>
                      <a:pt x="8" y="148"/>
                    </a:lnTo>
                    <a:lnTo>
                      <a:pt x="14" y="142"/>
                    </a:lnTo>
                    <a:lnTo>
                      <a:pt x="36" y="122"/>
                    </a:lnTo>
                    <a:lnTo>
                      <a:pt x="40" y="118"/>
                    </a:lnTo>
                    <a:lnTo>
                      <a:pt x="42" y="114"/>
                    </a:lnTo>
                    <a:lnTo>
                      <a:pt x="40" y="110"/>
                    </a:lnTo>
                    <a:lnTo>
                      <a:pt x="36" y="106"/>
                    </a:lnTo>
                    <a:lnTo>
                      <a:pt x="14" y="86"/>
                    </a:lnTo>
                    <a:lnTo>
                      <a:pt x="8" y="80"/>
                    </a:lnTo>
                    <a:lnTo>
                      <a:pt x="2" y="72"/>
                    </a:lnTo>
                    <a:lnTo>
                      <a:pt x="0" y="66"/>
                    </a:lnTo>
                    <a:lnTo>
                      <a:pt x="0" y="56"/>
                    </a:lnTo>
                    <a:lnTo>
                      <a:pt x="0" y="0"/>
                    </a:lnTo>
                    <a:lnTo>
                      <a:pt x="14" y="0"/>
                    </a:lnTo>
                    <a:close/>
                    <a:moveTo>
                      <a:pt x="124" y="228"/>
                    </a:moveTo>
                    <a:lnTo>
                      <a:pt x="124" y="176"/>
                    </a:lnTo>
                    <a:lnTo>
                      <a:pt x="124" y="168"/>
                    </a:lnTo>
                    <a:lnTo>
                      <a:pt x="122" y="162"/>
                    </a:lnTo>
                    <a:lnTo>
                      <a:pt x="118" y="156"/>
                    </a:lnTo>
                    <a:lnTo>
                      <a:pt x="114" y="152"/>
                    </a:lnTo>
                    <a:lnTo>
                      <a:pt x="90" y="132"/>
                    </a:lnTo>
                    <a:lnTo>
                      <a:pt x="82" y="122"/>
                    </a:lnTo>
                    <a:lnTo>
                      <a:pt x="80" y="114"/>
                    </a:lnTo>
                    <a:lnTo>
                      <a:pt x="80" y="110"/>
                    </a:lnTo>
                    <a:lnTo>
                      <a:pt x="82" y="104"/>
                    </a:lnTo>
                    <a:lnTo>
                      <a:pt x="90" y="96"/>
                    </a:lnTo>
                    <a:lnTo>
                      <a:pt x="114" y="76"/>
                    </a:lnTo>
                    <a:lnTo>
                      <a:pt x="118" y="70"/>
                    </a:lnTo>
                    <a:lnTo>
                      <a:pt x="122" y="66"/>
                    </a:lnTo>
                    <a:lnTo>
                      <a:pt x="124" y="58"/>
                    </a:lnTo>
                    <a:lnTo>
                      <a:pt x="124" y="50"/>
                    </a:lnTo>
                    <a:lnTo>
                      <a:pt x="124" y="0"/>
                    </a:lnTo>
                    <a:lnTo>
                      <a:pt x="138" y="0"/>
                    </a:lnTo>
                    <a:lnTo>
                      <a:pt x="138" y="56"/>
                    </a:lnTo>
                    <a:lnTo>
                      <a:pt x="138" y="66"/>
                    </a:lnTo>
                    <a:lnTo>
                      <a:pt x="136" y="72"/>
                    </a:lnTo>
                    <a:lnTo>
                      <a:pt x="132" y="80"/>
                    </a:lnTo>
                    <a:lnTo>
                      <a:pt x="124" y="86"/>
                    </a:lnTo>
                    <a:lnTo>
                      <a:pt x="102" y="106"/>
                    </a:lnTo>
                    <a:lnTo>
                      <a:pt x="98" y="110"/>
                    </a:lnTo>
                    <a:lnTo>
                      <a:pt x="96" y="114"/>
                    </a:lnTo>
                    <a:lnTo>
                      <a:pt x="98" y="118"/>
                    </a:lnTo>
                    <a:lnTo>
                      <a:pt x="102" y="122"/>
                    </a:lnTo>
                    <a:lnTo>
                      <a:pt x="124" y="142"/>
                    </a:lnTo>
                    <a:lnTo>
                      <a:pt x="132" y="148"/>
                    </a:lnTo>
                    <a:lnTo>
                      <a:pt x="136" y="154"/>
                    </a:lnTo>
                    <a:lnTo>
                      <a:pt x="138" y="162"/>
                    </a:lnTo>
                    <a:lnTo>
                      <a:pt x="138" y="172"/>
                    </a:lnTo>
                    <a:lnTo>
                      <a:pt x="138" y="228"/>
                    </a:lnTo>
                    <a:lnTo>
                      <a:pt x="124" y="228"/>
                    </a:lnTo>
                    <a:close/>
                  </a:path>
                </a:pathLst>
              </a:custGeom>
              <a:grpFill/>
              <a:ln w="9525">
                <a:noFill/>
                <a:round/>
              </a:ln>
            </p:spPr>
            <p:txBody>
              <a:bodyPr/>
              <a:lstStyle/>
              <a:p>
                <a:pPr>
                  <a:defRPr/>
                </a:pPr>
                <a:endParaRPr lang="en-US" sz="2400"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3" name="Freeform 17"/>
              <p:cNvSpPr/>
              <p:nvPr/>
            </p:nvSpPr>
            <p:spPr bwMode="auto">
              <a:xfrm>
                <a:off x="7053499" y="4827118"/>
                <a:ext cx="165100" cy="279400"/>
              </a:xfrm>
              <a:custGeom>
                <a:avLst/>
                <a:gdLst>
                  <a:gd name="T0" fmla="*/ 0 w 94"/>
                  <a:gd name="T1" fmla="*/ 254000 h 160"/>
                  <a:gd name="T2" fmla="*/ 76200 w 94"/>
                  <a:gd name="T3" fmla="*/ 254000 h 160"/>
                  <a:gd name="T4" fmla="*/ 149225 w 94"/>
                  <a:gd name="T5" fmla="*/ 254000 h 160"/>
                  <a:gd name="T6" fmla="*/ 149225 w 94"/>
                  <a:gd name="T7" fmla="*/ 212725 h 160"/>
                  <a:gd name="T8" fmla="*/ 92075 w 94"/>
                  <a:gd name="T9" fmla="*/ 155575 h 160"/>
                  <a:gd name="T10" fmla="*/ 92075 w 94"/>
                  <a:gd name="T11" fmla="*/ 155575 h 160"/>
                  <a:gd name="T12" fmla="*/ 85725 w 94"/>
                  <a:gd name="T13" fmla="*/ 149225 h 160"/>
                  <a:gd name="T14" fmla="*/ 82550 w 94"/>
                  <a:gd name="T15" fmla="*/ 142875 h 160"/>
                  <a:gd name="T16" fmla="*/ 82550 w 94"/>
                  <a:gd name="T17" fmla="*/ 123825 h 160"/>
                  <a:gd name="T18" fmla="*/ 82550 w 94"/>
                  <a:gd name="T19" fmla="*/ 69850 h 160"/>
                  <a:gd name="T20" fmla="*/ 82550 w 94"/>
                  <a:gd name="T21" fmla="*/ 69850 h 160"/>
                  <a:gd name="T22" fmla="*/ 82550 w 94"/>
                  <a:gd name="T23" fmla="*/ 60325 h 160"/>
                  <a:gd name="T24" fmla="*/ 85725 w 94"/>
                  <a:gd name="T25" fmla="*/ 50800 h 160"/>
                  <a:gd name="T26" fmla="*/ 98425 w 94"/>
                  <a:gd name="T27" fmla="*/ 34925 h 160"/>
                  <a:gd name="T28" fmla="*/ 120650 w 94"/>
                  <a:gd name="T29" fmla="*/ 15875 h 160"/>
                  <a:gd name="T30" fmla="*/ 120650 w 94"/>
                  <a:gd name="T31" fmla="*/ 15875 h 160"/>
                  <a:gd name="T32" fmla="*/ 130175 w 94"/>
                  <a:gd name="T33" fmla="*/ 9525 h 160"/>
                  <a:gd name="T34" fmla="*/ 139700 w 94"/>
                  <a:gd name="T35" fmla="*/ 0 h 160"/>
                  <a:gd name="T36" fmla="*/ 76200 w 94"/>
                  <a:gd name="T37" fmla="*/ 0 h 160"/>
                  <a:gd name="T38" fmla="*/ 9525 w 94"/>
                  <a:gd name="T39" fmla="*/ 0 h 160"/>
                  <a:gd name="T40" fmla="*/ 9525 w 94"/>
                  <a:gd name="T41" fmla="*/ 0 h 160"/>
                  <a:gd name="T42" fmla="*/ 19050 w 94"/>
                  <a:gd name="T43" fmla="*/ 9525 h 160"/>
                  <a:gd name="T44" fmla="*/ 28575 w 94"/>
                  <a:gd name="T45" fmla="*/ 15875 h 160"/>
                  <a:gd name="T46" fmla="*/ 50800 w 94"/>
                  <a:gd name="T47" fmla="*/ 34925 h 160"/>
                  <a:gd name="T48" fmla="*/ 50800 w 94"/>
                  <a:gd name="T49" fmla="*/ 34925 h 160"/>
                  <a:gd name="T50" fmla="*/ 60325 w 94"/>
                  <a:gd name="T51" fmla="*/ 50800 h 160"/>
                  <a:gd name="T52" fmla="*/ 66675 w 94"/>
                  <a:gd name="T53" fmla="*/ 60325 h 160"/>
                  <a:gd name="T54" fmla="*/ 66675 w 94"/>
                  <a:gd name="T55" fmla="*/ 69850 h 160"/>
                  <a:gd name="T56" fmla="*/ 66675 w 94"/>
                  <a:gd name="T57" fmla="*/ 123825 h 160"/>
                  <a:gd name="T58" fmla="*/ 66675 w 94"/>
                  <a:gd name="T59" fmla="*/ 123825 h 160"/>
                  <a:gd name="T60" fmla="*/ 66675 w 94"/>
                  <a:gd name="T61" fmla="*/ 142875 h 160"/>
                  <a:gd name="T62" fmla="*/ 63500 w 94"/>
                  <a:gd name="T63" fmla="*/ 149225 h 160"/>
                  <a:gd name="T64" fmla="*/ 60325 w 94"/>
                  <a:gd name="T65" fmla="*/ 155575 h 160"/>
                  <a:gd name="T66" fmla="*/ 0 w 94"/>
                  <a:gd name="T67" fmla="*/ 212725 h 160"/>
                  <a:gd name="T68" fmla="*/ 0 w 94"/>
                  <a:gd name="T69" fmla="*/ 254000 h 1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4"/>
                  <a:gd name="T106" fmla="*/ 0 h 160"/>
                  <a:gd name="T107" fmla="*/ 94 w 94"/>
                  <a:gd name="T108" fmla="*/ 160 h 1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4" h="160">
                    <a:moveTo>
                      <a:pt x="0" y="160"/>
                    </a:moveTo>
                    <a:lnTo>
                      <a:pt x="48" y="160"/>
                    </a:lnTo>
                    <a:lnTo>
                      <a:pt x="94" y="160"/>
                    </a:lnTo>
                    <a:lnTo>
                      <a:pt x="94" y="134"/>
                    </a:lnTo>
                    <a:lnTo>
                      <a:pt x="58" y="98"/>
                    </a:lnTo>
                    <a:lnTo>
                      <a:pt x="54" y="94"/>
                    </a:lnTo>
                    <a:lnTo>
                      <a:pt x="52" y="90"/>
                    </a:lnTo>
                    <a:lnTo>
                      <a:pt x="52" y="78"/>
                    </a:lnTo>
                    <a:lnTo>
                      <a:pt x="52" y="44"/>
                    </a:lnTo>
                    <a:lnTo>
                      <a:pt x="52" y="38"/>
                    </a:lnTo>
                    <a:lnTo>
                      <a:pt x="54" y="32"/>
                    </a:lnTo>
                    <a:lnTo>
                      <a:pt x="62" y="22"/>
                    </a:lnTo>
                    <a:lnTo>
                      <a:pt x="76" y="10"/>
                    </a:lnTo>
                    <a:lnTo>
                      <a:pt x="82" y="6"/>
                    </a:lnTo>
                    <a:lnTo>
                      <a:pt x="88" y="0"/>
                    </a:lnTo>
                    <a:lnTo>
                      <a:pt x="48" y="0"/>
                    </a:lnTo>
                    <a:lnTo>
                      <a:pt x="6" y="0"/>
                    </a:lnTo>
                    <a:lnTo>
                      <a:pt x="12" y="6"/>
                    </a:lnTo>
                    <a:lnTo>
                      <a:pt x="18" y="10"/>
                    </a:lnTo>
                    <a:lnTo>
                      <a:pt x="32" y="22"/>
                    </a:lnTo>
                    <a:lnTo>
                      <a:pt x="38" y="32"/>
                    </a:lnTo>
                    <a:lnTo>
                      <a:pt x="42" y="38"/>
                    </a:lnTo>
                    <a:lnTo>
                      <a:pt x="42" y="44"/>
                    </a:lnTo>
                    <a:lnTo>
                      <a:pt x="42" y="78"/>
                    </a:lnTo>
                    <a:lnTo>
                      <a:pt x="42" y="90"/>
                    </a:lnTo>
                    <a:lnTo>
                      <a:pt x="40" y="94"/>
                    </a:lnTo>
                    <a:lnTo>
                      <a:pt x="38" y="98"/>
                    </a:lnTo>
                    <a:lnTo>
                      <a:pt x="0" y="134"/>
                    </a:lnTo>
                    <a:lnTo>
                      <a:pt x="0" y="160"/>
                    </a:lnTo>
                    <a:close/>
                  </a:path>
                </a:pathLst>
              </a:custGeom>
              <a:grpFill/>
              <a:ln w="9525">
                <a:noFill/>
                <a:round/>
              </a:ln>
            </p:spPr>
            <p:txBody>
              <a:bodyPr/>
              <a:lstStyle/>
              <a:p>
                <a:pPr>
                  <a:defRPr/>
                </a:pPr>
                <a:endParaRPr lang="en-US" sz="2400"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sp>
        <p:nvSpPr>
          <p:cNvPr id="14" name="文本框 13"/>
          <p:cNvSpPr txBox="1"/>
          <p:nvPr/>
        </p:nvSpPr>
        <p:spPr>
          <a:xfrm>
            <a:off x="6450046" y="4926500"/>
            <a:ext cx="2865268" cy="705155"/>
          </a:xfrm>
          <a:prstGeom prst="rect">
            <a:avLst/>
          </a:prstGeom>
        </p:spPr>
        <p:txBody>
          <a:bodyPr vert="horz" lIns="91440" tIns="45720" rIns="91440" bIns="45720" rtlCol="0" anchor="t">
            <a:noAutofit/>
          </a:bodyPr>
          <a:lstStyle>
            <a:lvl1pPr indent="0">
              <a:lnSpc>
                <a:spcPct val="150000"/>
              </a:lnSpc>
              <a:spcBef>
                <a:spcPct val="30000"/>
              </a:spcBef>
              <a:buFont typeface="Arial" panose="020B0604020202020204" pitchFamily="34" charset="0"/>
              <a:buNone/>
              <a:defRPr lang="zh-CN">
                <a:solidFill>
                  <a:schemeClr val="bg1"/>
                </a:solidFill>
                <a:latin typeface="Microsoft YaHei UI" panose="020B0503020204020204" pitchFamily="34" charset="-122"/>
                <a:ea typeface="Microsoft YaHei UI" panose="020B0503020204020204" pitchFamily="34" charset="-122"/>
              </a:defRPr>
            </a:lvl1pPr>
            <a:lvl2pPr indent="0">
              <a:lnSpc>
                <a:spcPct val="90000"/>
              </a:lnSpc>
              <a:spcBef>
                <a:spcPct val="30000"/>
              </a:spcBef>
              <a:buFont typeface="Arial" panose="020B0604020202020204" pitchFamily="34" charset="0"/>
              <a:buNone/>
              <a:defRPr lang="zh-CN" sz="2000">
                <a:latin typeface="Microsoft YaHei UI" panose="020B0503020204020204" pitchFamily="34" charset="-122"/>
                <a:ea typeface="Microsoft YaHei UI" panose="020B0503020204020204" pitchFamily="34" charset="-122"/>
              </a:defRPr>
            </a:lvl2pPr>
            <a:lvl3pPr indent="0">
              <a:lnSpc>
                <a:spcPct val="90000"/>
              </a:lnSpc>
              <a:spcBef>
                <a:spcPct val="30000"/>
              </a:spcBef>
              <a:buFont typeface="Arial" panose="020B0604020202020204" pitchFamily="34" charset="0"/>
              <a:buNone/>
              <a:defRPr lang="zh-CN">
                <a:latin typeface="Microsoft YaHei UI" panose="020B0503020204020204" pitchFamily="34" charset="-122"/>
                <a:ea typeface="Microsoft YaHei UI" panose="020B0503020204020204" pitchFamily="34" charset="-122"/>
              </a:defRPr>
            </a:lvl3pPr>
            <a:lvl4pPr indent="0">
              <a:lnSpc>
                <a:spcPct val="90000"/>
              </a:lnSpc>
              <a:spcBef>
                <a:spcPct val="30000"/>
              </a:spcBef>
              <a:buFont typeface="Arial" panose="020B0604020202020204" pitchFamily="34" charset="0"/>
              <a:buNone/>
              <a:defRPr lang="zh-CN" sz="1600">
                <a:latin typeface="Microsoft YaHei UI" panose="020B0503020204020204" pitchFamily="34" charset="-122"/>
                <a:ea typeface="Microsoft YaHei UI" panose="020B0503020204020204" pitchFamily="34" charset="-122"/>
              </a:defRPr>
            </a:lvl4pPr>
            <a:lvl5pPr indent="0">
              <a:lnSpc>
                <a:spcPct val="90000"/>
              </a:lnSpc>
              <a:spcBef>
                <a:spcPct val="30000"/>
              </a:spcBef>
              <a:buFont typeface="Arial" panose="020B0604020202020204" pitchFamily="34" charset="0"/>
              <a:buNone/>
              <a:defRPr lang="zh-CN" sz="1600">
                <a:latin typeface="Microsoft YaHei UI" panose="020B0503020204020204" pitchFamily="34" charset="-122"/>
                <a:ea typeface="Microsoft YaHei UI" panose="020B0503020204020204" pitchFamily="34" charset="-122"/>
              </a:defRPr>
            </a:lvl5pPr>
            <a:lvl6pPr indent="0">
              <a:lnSpc>
                <a:spcPct val="90000"/>
              </a:lnSpc>
              <a:spcBef>
                <a:spcPct val="30000"/>
              </a:spcBef>
              <a:buFont typeface="Arial" panose="020B0604020202020204" pitchFamily="34" charset="0"/>
              <a:buNone/>
              <a:defRPr lang="zh-CN" sz="1600"/>
            </a:lvl6pPr>
            <a:lvl7pPr indent="0">
              <a:lnSpc>
                <a:spcPct val="90000"/>
              </a:lnSpc>
              <a:spcBef>
                <a:spcPct val="30000"/>
              </a:spcBef>
              <a:buFont typeface="Arial" panose="020B0604020202020204" pitchFamily="34" charset="0"/>
              <a:buNone/>
              <a:defRPr lang="zh-CN" sz="1600"/>
            </a:lvl7pPr>
            <a:lvl8pPr indent="0">
              <a:lnSpc>
                <a:spcPct val="90000"/>
              </a:lnSpc>
              <a:spcBef>
                <a:spcPct val="30000"/>
              </a:spcBef>
              <a:buFont typeface="Arial" panose="020B0604020202020204" pitchFamily="34" charset="0"/>
              <a:buNone/>
              <a:defRPr lang="zh-CN" sz="1600"/>
            </a:lvl8pPr>
            <a:lvl9pPr indent="0">
              <a:lnSpc>
                <a:spcPct val="90000"/>
              </a:lnSpc>
              <a:spcBef>
                <a:spcPct val="30000"/>
              </a:spcBef>
              <a:buFont typeface="Arial" panose="020B0604020202020204" pitchFamily="34" charset="0"/>
              <a:buNone/>
              <a:defRPr lang="zh-CN" sz="1600"/>
            </a:lvl9pPr>
          </a:lstStyle>
          <a:p>
            <a:pPr>
              <a:lnSpc>
                <a:spcPct val="120000"/>
              </a:lnSpc>
              <a:spcBef>
                <a:spcPct val="0"/>
              </a:spcBef>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A description of the above chart is entered here.</a:t>
            </a:r>
          </a:p>
        </p:txBody>
      </p:sp>
      <p:sp>
        <p:nvSpPr>
          <p:cNvPr id="15" name="文本框 14"/>
          <p:cNvSpPr txBox="1"/>
          <p:nvPr/>
        </p:nvSpPr>
        <p:spPr>
          <a:xfrm>
            <a:off x="8006477" y="5869431"/>
            <a:ext cx="1210430" cy="400110"/>
          </a:xfrm>
          <a:prstGeom prst="rect">
            <a:avLst/>
          </a:prstGeom>
          <a:noFill/>
        </p:spPr>
        <p:txBody>
          <a:bodyPr wrap="none" rtlCol="0">
            <a:spAutoFit/>
          </a:bodyPr>
          <a:lstStyle/>
          <a:p>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rPr>
              <a:t>Gain and loss management</a:t>
            </a:r>
          </a:p>
        </p:txBody>
      </p:sp>
      <p:sp>
        <p:nvSpPr>
          <p:cNvPr id="16" name="文本框 15"/>
          <p:cNvSpPr txBox="1"/>
          <p:nvPr/>
        </p:nvSpPr>
        <p:spPr>
          <a:xfrm>
            <a:off x="2886051" y="1939412"/>
            <a:ext cx="2876711" cy="1007808"/>
          </a:xfrm>
          <a:prstGeom prst="rect">
            <a:avLst/>
          </a:prstGeom>
        </p:spPr>
        <p:txBody>
          <a:bodyPr vert="horz" lIns="91440" tIns="45720" rIns="91440" bIns="45720" rtlCol="0" anchor="t">
            <a:noAutofit/>
          </a:bodyPr>
          <a:lstStyle>
            <a:lvl1pPr indent="0">
              <a:lnSpc>
                <a:spcPct val="150000"/>
              </a:lnSpc>
              <a:spcBef>
                <a:spcPct val="30000"/>
              </a:spcBef>
              <a:buFont typeface="Arial" panose="020B0604020202020204" pitchFamily="34" charset="0"/>
              <a:buNone/>
              <a:defRPr lang="zh-CN">
                <a:solidFill>
                  <a:schemeClr val="bg1"/>
                </a:solidFill>
                <a:latin typeface="Microsoft YaHei UI" panose="020B0503020204020204" pitchFamily="34" charset="-122"/>
                <a:ea typeface="Microsoft YaHei UI" panose="020B0503020204020204" pitchFamily="34" charset="-122"/>
              </a:defRPr>
            </a:lvl1pPr>
            <a:lvl2pPr indent="0">
              <a:lnSpc>
                <a:spcPct val="90000"/>
              </a:lnSpc>
              <a:spcBef>
                <a:spcPct val="30000"/>
              </a:spcBef>
              <a:buFont typeface="Arial" panose="020B0604020202020204" pitchFamily="34" charset="0"/>
              <a:buNone/>
              <a:defRPr lang="zh-CN" sz="2000">
                <a:latin typeface="Microsoft YaHei UI" panose="020B0503020204020204" pitchFamily="34" charset="-122"/>
                <a:ea typeface="Microsoft YaHei UI" panose="020B0503020204020204" pitchFamily="34" charset="-122"/>
              </a:defRPr>
            </a:lvl2pPr>
            <a:lvl3pPr indent="0">
              <a:lnSpc>
                <a:spcPct val="90000"/>
              </a:lnSpc>
              <a:spcBef>
                <a:spcPct val="30000"/>
              </a:spcBef>
              <a:buFont typeface="Arial" panose="020B0604020202020204" pitchFamily="34" charset="0"/>
              <a:buNone/>
              <a:defRPr lang="zh-CN">
                <a:latin typeface="Microsoft YaHei UI" panose="020B0503020204020204" pitchFamily="34" charset="-122"/>
                <a:ea typeface="Microsoft YaHei UI" panose="020B0503020204020204" pitchFamily="34" charset="-122"/>
              </a:defRPr>
            </a:lvl3pPr>
            <a:lvl4pPr indent="0">
              <a:lnSpc>
                <a:spcPct val="90000"/>
              </a:lnSpc>
              <a:spcBef>
                <a:spcPct val="30000"/>
              </a:spcBef>
              <a:buFont typeface="Arial" panose="020B0604020202020204" pitchFamily="34" charset="0"/>
              <a:buNone/>
              <a:defRPr lang="zh-CN" sz="1600">
                <a:latin typeface="Microsoft YaHei UI" panose="020B0503020204020204" pitchFamily="34" charset="-122"/>
                <a:ea typeface="Microsoft YaHei UI" panose="020B0503020204020204" pitchFamily="34" charset="-122"/>
              </a:defRPr>
            </a:lvl4pPr>
            <a:lvl5pPr indent="0">
              <a:lnSpc>
                <a:spcPct val="90000"/>
              </a:lnSpc>
              <a:spcBef>
                <a:spcPct val="30000"/>
              </a:spcBef>
              <a:buFont typeface="Arial" panose="020B0604020202020204" pitchFamily="34" charset="0"/>
              <a:buNone/>
              <a:defRPr lang="zh-CN" sz="1600">
                <a:latin typeface="Microsoft YaHei UI" panose="020B0503020204020204" pitchFamily="34" charset="-122"/>
                <a:ea typeface="Microsoft YaHei UI" panose="020B0503020204020204" pitchFamily="34" charset="-122"/>
              </a:defRPr>
            </a:lvl5pPr>
            <a:lvl6pPr indent="0">
              <a:lnSpc>
                <a:spcPct val="90000"/>
              </a:lnSpc>
              <a:spcBef>
                <a:spcPct val="30000"/>
              </a:spcBef>
              <a:buFont typeface="Arial" panose="020B0604020202020204" pitchFamily="34" charset="0"/>
              <a:buNone/>
              <a:defRPr lang="zh-CN" sz="1600"/>
            </a:lvl6pPr>
            <a:lvl7pPr indent="0">
              <a:lnSpc>
                <a:spcPct val="90000"/>
              </a:lnSpc>
              <a:spcBef>
                <a:spcPct val="30000"/>
              </a:spcBef>
              <a:buFont typeface="Arial" panose="020B0604020202020204" pitchFamily="34" charset="0"/>
              <a:buNone/>
              <a:defRPr lang="zh-CN" sz="1600"/>
            </a:lvl7pPr>
            <a:lvl8pPr indent="0">
              <a:lnSpc>
                <a:spcPct val="90000"/>
              </a:lnSpc>
              <a:spcBef>
                <a:spcPct val="30000"/>
              </a:spcBef>
              <a:buFont typeface="Arial" panose="020B0604020202020204" pitchFamily="34" charset="0"/>
              <a:buNone/>
              <a:defRPr lang="zh-CN" sz="1600"/>
            </a:lvl8pPr>
            <a:lvl9pPr indent="0">
              <a:lnSpc>
                <a:spcPct val="90000"/>
              </a:lnSpc>
              <a:spcBef>
                <a:spcPct val="30000"/>
              </a:spcBef>
              <a:buFont typeface="Arial" panose="020B0604020202020204" pitchFamily="34" charset="0"/>
              <a:buNone/>
              <a:defRPr lang="zh-CN" sz="1600"/>
            </a:lvl9pPr>
          </a:lstStyle>
          <a:p>
            <a:pPr>
              <a:lnSpc>
                <a:spcPct val="120000"/>
              </a:lnSpc>
              <a:spcBef>
                <a:spcPct val="0"/>
              </a:spcBef>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A description of the above chart is entered here.</a:t>
            </a:r>
          </a:p>
        </p:txBody>
      </p:sp>
      <p:sp>
        <p:nvSpPr>
          <p:cNvPr id="17" name="文本框 16"/>
          <p:cNvSpPr txBox="1"/>
          <p:nvPr/>
        </p:nvSpPr>
        <p:spPr>
          <a:xfrm>
            <a:off x="2892595" y="1464467"/>
            <a:ext cx="1210430" cy="400110"/>
          </a:xfrm>
          <a:prstGeom prst="rect">
            <a:avLst/>
          </a:prstGeom>
          <a:noFill/>
        </p:spPr>
        <p:txBody>
          <a:bodyPr wrap="none" rtlCol="0">
            <a:spAutoFit/>
          </a:bodyPr>
          <a:lstStyle/>
          <a:p>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rPr>
              <a:t>Team management</a:t>
            </a:r>
          </a:p>
        </p:txBody>
      </p:sp>
      <p:sp>
        <p:nvSpPr>
          <p:cNvPr id="18" name="文本框 17"/>
          <p:cNvSpPr txBox="1"/>
          <p:nvPr/>
        </p:nvSpPr>
        <p:spPr>
          <a:xfrm>
            <a:off x="6450047" y="1939414"/>
            <a:ext cx="2865268" cy="1163739"/>
          </a:xfrm>
          <a:prstGeom prst="rect">
            <a:avLst/>
          </a:prstGeom>
        </p:spPr>
        <p:txBody>
          <a:bodyPr vert="horz" lIns="91440" tIns="45720" rIns="91440" bIns="45720" rtlCol="0" anchor="t">
            <a:noAutofit/>
          </a:bodyPr>
          <a:lstStyle>
            <a:lvl1pPr indent="0">
              <a:lnSpc>
                <a:spcPct val="150000"/>
              </a:lnSpc>
              <a:spcBef>
                <a:spcPct val="30000"/>
              </a:spcBef>
              <a:buFont typeface="Arial" panose="020B0604020202020204" pitchFamily="34" charset="0"/>
              <a:buNone/>
              <a:defRPr lang="zh-CN">
                <a:solidFill>
                  <a:schemeClr val="bg1"/>
                </a:solidFill>
                <a:latin typeface="Microsoft YaHei UI" panose="020B0503020204020204" pitchFamily="34" charset="-122"/>
                <a:ea typeface="Microsoft YaHei UI" panose="020B0503020204020204" pitchFamily="34" charset="-122"/>
              </a:defRPr>
            </a:lvl1pPr>
            <a:lvl2pPr indent="0">
              <a:lnSpc>
                <a:spcPct val="90000"/>
              </a:lnSpc>
              <a:spcBef>
                <a:spcPct val="30000"/>
              </a:spcBef>
              <a:buFont typeface="Arial" panose="020B0604020202020204" pitchFamily="34" charset="0"/>
              <a:buNone/>
              <a:defRPr lang="zh-CN" sz="2000">
                <a:latin typeface="Microsoft YaHei UI" panose="020B0503020204020204" pitchFamily="34" charset="-122"/>
                <a:ea typeface="Microsoft YaHei UI" panose="020B0503020204020204" pitchFamily="34" charset="-122"/>
              </a:defRPr>
            </a:lvl2pPr>
            <a:lvl3pPr indent="0">
              <a:lnSpc>
                <a:spcPct val="90000"/>
              </a:lnSpc>
              <a:spcBef>
                <a:spcPct val="30000"/>
              </a:spcBef>
              <a:buFont typeface="Arial" panose="020B0604020202020204" pitchFamily="34" charset="0"/>
              <a:buNone/>
              <a:defRPr lang="zh-CN">
                <a:latin typeface="Microsoft YaHei UI" panose="020B0503020204020204" pitchFamily="34" charset="-122"/>
                <a:ea typeface="Microsoft YaHei UI" panose="020B0503020204020204" pitchFamily="34" charset="-122"/>
              </a:defRPr>
            </a:lvl3pPr>
            <a:lvl4pPr indent="0">
              <a:lnSpc>
                <a:spcPct val="90000"/>
              </a:lnSpc>
              <a:spcBef>
                <a:spcPct val="30000"/>
              </a:spcBef>
              <a:buFont typeface="Arial" panose="020B0604020202020204" pitchFamily="34" charset="0"/>
              <a:buNone/>
              <a:defRPr lang="zh-CN" sz="1600">
                <a:latin typeface="Microsoft YaHei UI" panose="020B0503020204020204" pitchFamily="34" charset="-122"/>
                <a:ea typeface="Microsoft YaHei UI" panose="020B0503020204020204" pitchFamily="34" charset="-122"/>
              </a:defRPr>
            </a:lvl4pPr>
            <a:lvl5pPr indent="0">
              <a:lnSpc>
                <a:spcPct val="90000"/>
              </a:lnSpc>
              <a:spcBef>
                <a:spcPct val="30000"/>
              </a:spcBef>
              <a:buFont typeface="Arial" panose="020B0604020202020204" pitchFamily="34" charset="0"/>
              <a:buNone/>
              <a:defRPr lang="zh-CN" sz="1600">
                <a:latin typeface="Microsoft YaHei UI" panose="020B0503020204020204" pitchFamily="34" charset="-122"/>
                <a:ea typeface="Microsoft YaHei UI" panose="020B0503020204020204" pitchFamily="34" charset="-122"/>
              </a:defRPr>
            </a:lvl5pPr>
            <a:lvl6pPr indent="0">
              <a:lnSpc>
                <a:spcPct val="90000"/>
              </a:lnSpc>
              <a:spcBef>
                <a:spcPct val="30000"/>
              </a:spcBef>
              <a:buFont typeface="Arial" panose="020B0604020202020204" pitchFamily="34" charset="0"/>
              <a:buNone/>
              <a:defRPr lang="zh-CN" sz="1600"/>
            </a:lvl6pPr>
            <a:lvl7pPr indent="0">
              <a:lnSpc>
                <a:spcPct val="90000"/>
              </a:lnSpc>
              <a:spcBef>
                <a:spcPct val="30000"/>
              </a:spcBef>
              <a:buFont typeface="Arial" panose="020B0604020202020204" pitchFamily="34" charset="0"/>
              <a:buNone/>
              <a:defRPr lang="zh-CN" sz="1600"/>
            </a:lvl7pPr>
            <a:lvl8pPr indent="0">
              <a:lnSpc>
                <a:spcPct val="90000"/>
              </a:lnSpc>
              <a:spcBef>
                <a:spcPct val="30000"/>
              </a:spcBef>
              <a:buFont typeface="Arial" panose="020B0604020202020204" pitchFamily="34" charset="0"/>
              <a:buNone/>
              <a:defRPr lang="zh-CN" sz="1600"/>
            </a:lvl8pPr>
            <a:lvl9pPr indent="0">
              <a:lnSpc>
                <a:spcPct val="90000"/>
              </a:lnSpc>
              <a:spcBef>
                <a:spcPct val="30000"/>
              </a:spcBef>
              <a:buFont typeface="Arial" panose="020B0604020202020204" pitchFamily="34" charset="0"/>
              <a:buNone/>
              <a:defRPr lang="zh-CN" sz="1600"/>
            </a:lvl9pPr>
          </a:lstStyle>
          <a:p>
            <a:pPr>
              <a:lnSpc>
                <a:spcPct val="120000"/>
              </a:lnSpc>
              <a:spcBef>
                <a:spcPts val="0"/>
              </a:spcBef>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A description of the above chart is entered here.</a:t>
            </a:r>
          </a:p>
          <a:p>
            <a:pPr>
              <a:lnSpc>
                <a:spcPct val="120000"/>
              </a:lnSpc>
              <a:spcBef>
                <a:spcPts val="0"/>
              </a:spcBef>
            </a:pP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8019353" y="1464467"/>
            <a:ext cx="1210430" cy="400110"/>
          </a:xfrm>
          <a:prstGeom prst="rect">
            <a:avLst/>
          </a:prstGeom>
          <a:noFill/>
        </p:spPr>
        <p:txBody>
          <a:bodyPr wrap="none" rtlCol="0">
            <a:spAutoFit/>
          </a:bodyPr>
          <a:lstStyle/>
          <a:p>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rPr>
              <a:t>Project Management</a:t>
            </a:r>
          </a:p>
        </p:txBody>
      </p:sp>
      <p:grpSp>
        <p:nvGrpSpPr>
          <p:cNvPr id="20" name="组合 19"/>
          <p:cNvGrpSpPr/>
          <p:nvPr/>
        </p:nvGrpSpPr>
        <p:grpSpPr>
          <a:xfrm>
            <a:off x="9429728" y="3937775"/>
            <a:ext cx="1345614" cy="1345789"/>
            <a:chOff x="8886420" y="3854906"/>
            <a:chExt cx="1403797" cy="1403797"/>
          </a:xfrm>
        </p:grpSpPr>
        <p:sp>
          <p:nvSpPr>
            <p:cNvPr id="21" name="椭圆 20"/>
            <p:cNvSpPr/>
            <p:nvPr/>
          </p:nvSpPr>
          <p:spPr>
            <a:xfrm>
              <a:off x="8886420" y="3854906"/>
              <a:ext cx="1403797" cy="140379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2" name="Freeform 12"/>
            <p:cNvSpPr>
              <a:spLocks noEditPoints="1"/>
            </p:cNvSpPr>
            <p:nvPr/>
          </p:nvSpPr>
          <p:spPr bwMode="auto">
            <a:xfrm>
              <a:off x="9366060" y="4217787"/>
              <a:ext cx="471466" cy="666418"/>
            </a:xfrm>
            <a:custGeom>
              <a:avLst/>
              <a:gdLst>
                <a:gd name="T0" fmla="*/ 76164973 w 408"/>
                <a:gd name="T1" fmla="*/ 197332205 h 578"/>
                <a:gd name="T2" fmla="*/ 68823691 w 408"/>
                <a:gd name="T3" fmla="*/ 193661209 h 578"/>
                <a:gd name="T4" fmla="*/ 67905862 w 408"/>
                <a:gd name="T5" fmla="*/ 185400621 h 578"/>
                <a:gd name="T6" fmla="*/ 69741521 w 408"/>
                <a:gd name="T7" fmla="*/ 165208408 h 578"/>
                <a:gd name="T8" fmla="*/ 75247144 w 408"/>
                <a:gd name="T9" fmla="*/ 149605151 h 578"/>
                <a:gd name="T10" fmla="*/ 94517521 w 408"/>
                <a:gd name="T11" fmla="*/ 125741984 h 578"/>
                <a:gd name="T12" fmla="*/ 122964819 w 408"/>
                <a:gd name="T13" fmla="*/ 101878817 h 578"/>
                <a:gd name="T14" fmla="*/ 133976742 w 408"/>
                <a:gd name="T15" fmla="*/ 89029315 h 578"/>
                <a:gd name="T16" fmla="*/ 137647383 w 408"/>
                <a:gd name="T17" fmla="*/ 74343955 h 578"/>
                <a:gd name="T18" fmla="*/ 134893894 w 408"/>
                <a:gd name="T19" fmla="*/ 60576535 h 578"/>
                <a:gd name="T20" fmla="*/ 126635460 w 408"/>
                <a:gd name="T21" fmla="*/ 48644951 h 578"/>
                <a:gd name="T22" fmla="*/ 103694462 w 408"/>
                <a:gd name="T23" fmla="*/ 39466435 h 578"/>
                <a:gd name="T24" fmla="*/ 85341237 w 408"/>
                <a:gd name="T25" fmla="*/ 39466435 h 578"/>
                <a:gd name="T26" fmla="*/ 62400239 w 408"/>
                <a:gd name="T27" fmla="*/ 49562870 h 578"/>
                <a:gd name="T28" fmla="*/ 51388316 w 408"/>
                <a:gd name="T29" fmla="*/ 63329612 h 578"/>
                <a:gd name="T30" fmla="*/ 5505624 w 408"/>
                <a:gd name="T31" fmla="*/ 78014951 h 578"/>
                <a:gd name="T32" fmla="*/ 917830 w 408"/>
                <a:gd name="T33" fmla="*/ 75261873 h 578"/>
                <a:gd name="T34" fmla="*/ 0 w 408"/>
                <a:gd name="T35" fmla="*/ 69754363 h 578"/>
                <a:gd name="T36" fmla="*/ 10094096 w 408"/>
                <a:gd name="T37" fmla="*/ 44055349 h 578"/>
                <a:gd name="T38" fmla="*/ 25693820 w 408"/>
                <a:gd name="T39" fmla="*/ 22945937 h 578"/>
                <a:gd name="T40" fmla="*/ 39458554 w 408"/>
                <a:gd name="T41" fmla="*/ 12849507 h 578"/>
                <a:gd name="T42" fmla="*/ 63317391 w 408"/>
                <a:gd name="T43" fmla="*/ 3670997 h 578"/>
                <a:gd name="T44" fmla="*/ 92682540 w 408"/>
                <a:gd name="T45" fmla="*/ 0 h 578"/>
                <a:gd name="T46" fmla="*/ 112870726 w 408"/>
                <a:gd name="T47" fmla="*/ 1835837 h 578"/>
                <a:gd name="T48" fmla="*/ 139482364 w 408"/>
                <a:gd name="T49" fmla="*/ 9178509 h 578"/>
                <a:gd name="T50" fmla="*/ 161506210 w 408"/>
                <a:gd name="T51" fmla="*/ 22945937 h 578"/>
                <a:gd name="T52" fmla="*/ 172517455 w 408"/>
                <a:gd name="T53" fmla="*/ 34877520 h 578"/>
                <a:gd name="T54" fmla="*/ 183529420 w 408"/>
                <a:gd name="T55" fmla="*/ 54151784 h 578"/>
                <a:gd name="T56" fmla="*/ 187200061 w 408"/>
                <a:gd name="T57" fmla="*/ 75261873 h 578"/>
                <a:gd name="T58" fmla="*/ 184447250 w 408"/>
                <a:gd name="T59" fmla="*/ 91782392 h 578"/>
                <a:gd name="T60" fmla="*/ 178023798 w 408"/>
                <a:gd name="T61" fmla="*/ 107385649 h 578"/>
                <a:gd name="T62" fmla="*/ 151412117 w 408"/>
                <a:gd name="T63" fmla="*/ 135838408 h 578"/>
                <a:gd name="T64" fmla="*/ 124799801 w 408"/>
                <a:gd name="T65" fmla="*/ 159701575 h 578"/>
                <a:gd name="T66" fmla="*/ 117459196 w 408"/>
                <a:gd name="T67" fmla="*/ 168880081 h 578"/>
                <a:gd name="T68" fmla="*/ 113788555 w 408"/>
                <a:gd name="T69" fmla="*/ 188154376 h 578"/>
                <a:gd name="T70" fmla="*/ 76164973 w 408"/>
                <a:gd name="T71" fmla="*/ 265251388 h 578"/>
                <a:gd name="T72" fmla="*/ 70658673 w 408"/>
                <a:gd name="T73" fmla="*/ 263415551 h 578"/>
                <a:gd name="T74" fmla="*/ 68823691 w 408"/>
                <a:gd name="T75" fmla="*/ 222113290 h 578"/>
                <a:gd name="T76" fmla="*/ 70658673 w 408"/>
                <a:gd name="T77" fmla="*/ 217524376 h 578"/>
                <a:gd name="T78" fmla="*/ 111035067 w 408"/>
                <a:gd name="T79" fmla="*/ 214771299 h 578"/>
                <a:gd name="T80" fmla="*/ 116541367 w 408"/>
                <a:gd name="T81" fmla="*/ 217524376 h 578"/>
                <a:gd name="T82" fmla="*/ 118376349 w 408"/>
                <a:gd name="T83" fmla="*/ 257908719 h 578"/>
                <a:gd name="T84" fmla="*/ 116541367 w 408"/>
                <a:gd name="T85" fmla="*/ 263415551 h 578"/>
                <a:gd name="T86" fmla="*/ 76164973 w 408"/>
                <a:gd name="T87" fmla="*/ 265251388 h 57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08"/>
                <a:gd name="T133" fmla="*/ 0 h 578"/>
                <a:gd name="T134" fmla="*/ 408 w 408"/>
                <a:gd name="T135" fmla="*/ 578 h 57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08" h="578">
                  <a:moveTo>
                    <a:pt x="248" y="430"/>
                  </a:moveTo>
                  <a:lnTo>
                    <a:pt x="166" y="430"/>
                  </a:lnTo>
                  <a:lnTo>
                    <a:pt x="158" y="430"/>
                  </a:lnTo>
                  <a:lnTo>
                    <a:pt x="154" y="426"/>
                  </a:lnTo>
                  <a:lnTo>
                    <a:pt x="150" y="422"/>
                  </a:lnTo>
                  <a:lnTo>
                    <a:pt x="148" y="414"/>
                  </a:lnTo>
                  <a:lnTo>
                    <a:pt x="148" y="404"/>
                  </a:lnTo>
                  <a:lnTo>
                    <a:pt x="150" y="382"/>
                  </a:lnTo>
                  <a:lnTo>
                    <a:pt x="152" y="360"/>
                  </a:lnTo>
                  <a:lnTo>
                    <a:pt x="158" y="342"/>
                  </a:lnTo>
                  <a:lnTo>
                    <a:pt x="164" y="326"/>
                  </a:lnTo>
                  <a:lnTo>
                    <a:pt x="174" y="308"/>
                  </a:lnTo>
                  <a:lnTo>
                    <a:pt x="188" y="292"/>
                  </a:lnTo>
                  <a:lnTo>
                    <a:pt x="206" y="274"/>
                  </a:lnTo>
                  <a:lnTo>
                    <a:pt x="228" y="254"/>
                  </a:lnTo>
                  <a:lnTo>
                    <a:pt x="268" y="222"/>
                  </a:lnTo>
                  <a:lnTo>
                    <a:pt x="286" y="204"/>
                  </a:lnTo>
                  <a:lnTo>
                    <a:pt x="292" y="194"/>
                  </a:lnTo>
                  <a:lnTo>
                    <a:pt x="296" y="184"/>
                  </a:lnTo>
                  <a:lnTo>
                    <a:pt x="300" y="172"/>
                  </a:lnTo>
                  <a:lnTo>
                    <a:pt x="300" y="162"/>
                  </a:lnTo>
                  <a:lnTo>
                    <a:pt x="298" y="146"/>
                  </a:lnTo>
                  <a:lnTo>
                    <a:pt x="294" y="132"/>
                  </a:lnTo>
                  <a:lnTo>
                    <a:pt x="286" y="118"/>
                  </a:lnTo>
                  <a:lnTo>
                    <a:pt x="276" y="106"/>
                  </a:lnTo>
                  <a:lnTo>
                    <a:pt x="262" y="96"/>
                  </a:lnTo>
                  <a:lnTo>
                    <a:pt x="244" y="90"/>
                  </a:lnTo>
                  <a:lnTo>
                    <a:pt x="226" y="86"/>
                  </a:lnTo>
                  <a:lnTo>
                    <a:pt x="206" y="84"/>
                  </a:lnTo>
                  <a:lnTo>
                    <a:pt x="186" y="86"/>
                  </a:lnTo>
                  <a:lnTo>
                    <a:pt x="168" y="90"/>
                  </a:lnTo>
                  <a:lnTo>
                    <a:pt x="152" y="98"/>
                  </a:lnTo>
                  <a:lnTo>
                    <a:pt x="136" y="108"/>
                  </a:lnTo>
                  <a:lnTo>
                    <a:pt x="124" y="122"/>
                  </a:lnTo>
                  <a:lnTo>
                    <a:pt x="112" y="138"/>
                  </a:lnTo>
                  <a:lnTo>
                    <a:pt x="104" y="158"/>
                  </a:lnTo>
                  <a:lnTo>
                    <a:pt x="98" y="180"/>
                  </a:lnTo>
                  <a:lnTo>
                    <a:pt x="12" y="170"/>
                  </a:lnTo>
                  <a:lnTo>
                    <a:pt x="6" y="168"/>
                  </a:lnTo>
                  <a:lnTo>
                    <a:pt x="2" y="164"/>
                  </a:lnTo>
                  <a:lnTo>
                    <a:pt x="0" y="158"/>
                  </a:lnTo>
                  <a:lnTo>
                    <a:pt x="0" y="152"/>
                  </a:lnTo>
                  <a:lnTo>
                    <a:pt x="4" y="140"/>
                  </a:lnTo>
                  <a:lnTo>
                    <a:pt x="14" y="112"/>
                  </a:lnTo>
                  <a:lnTo>
                    <a:pt x="22" y="96"/>
                  </a:lnTo>
                  <a:lnTo>
                    <a:pt x="32" y="78"/>
                  </a:lnTo>
                  <a:lnTo>
                    <a:pt x="44" y="62"/>
                  </a:lnTo>
                  <a:lnTo>
                    <a:pt x="56" y="50"/>
                  </a:lnTo>
                  <a:lnTo>
                    <a:pt x="70" y="38"/>
                  </a:lnTo>
                  <a:lnTo>
                    <a:pt x="86" y="28"/>
                  </a:lnTo>
                  <a:lnTo>
                    <a:pt x="102" y="20"/>
                  </a:lnTo>
                  <a:lnTo>
                    <a:pt x="120" y="12"/>
                  </a:lnTo>
                  <a:lnTo>
                    <a:pt x="138" y="8"/>
                  </a:lnTo>
                  <a:lnTo>
                    <a:pt x="158" y="4"/>
                  </a:lnTo>
                  <a:lnTo>
                    <a:pt x="180" y="2"/>
                  </a:lnTo>
                  <a:lnTo>
                    <a:pt x="202" y="0"/>
                  </a:lnTo>
                  <a:lnTo>
                    <a:pt x="224" y="2"/>
                  </a:lnTo>
                  <a:lnTo>
                    <a:pt x="246" y="4"/>
                  </a:lnTo>
                  <a:lnTo>
                    <a:pt x="266" y="8"/>
                  </a:lnTo>
                  <a:lnTo>
                    <a:pt x="286" y="12"/>
                  </a:lnTo>
                  <a:lnTo>
                    <a:pt x="304" y="20"/>
                  </a:lnTo>
                  <a:lnTo>
                    <a:pt x="322" y="28"/>
                  </a:lnTo>
                  <a:lnTo>
                    <a:pt x="338" y="38"/>
                  </a:lnTo>
                  <a:lnTo>
                    <a:pt x="352" y="50"/>
                  </a:lnTo>
                  <a:lnTo>
                    <a:pt x="364" y="62"/>
                  </a:lnTo>
                  <a:lnTo>
                    <a:pt x="376" y="76"/>
                  </a:lnTo>
                  <a:lnTo>
                    <a:pt x="386" y="88"/>
                  </a:lnTo>
                  <a:lnTo>
                    <a:pt x="394" y="104"/>
                  </a:lnTo>
                  <a:lnTo>
                    <a:pt x="400" y="118"/>
                  </a:lnTo>
                  <a:lnTo>
                    <a:pt x="404" y="132"/>
                  </a:lnTo>
                  <a:lnTo>
                    <a:pt x="406" y="148"/>
                  </a:lnTo>
                  <a:lnTo>
                    <a:pt x="408" y="164"/>
                  </a:lnTo>
                  <a:lnTo>
                    <a:pt x="406" y="182"/>
                  </a:lnTo>
                  <a:lnTo>
                    <a:pt x="402" y="200"/>
                  </a:lnTo>
                  <a:lnTo>
                    <a:pt x="396" y="216"/>
                  </a:lnTo>
                  <a:lnTo>
                    <a:pt x="388" y="234"/>
                  </a:lnTo>
                  <a:lnTo>
                    <a:pt x="374" y="250"/>
                  </a:lnTo>
                  <a:lnTo>
                    <a:pt x="354" y="272"/>
                  </a:lnTo>
                  <a:lnTo>
                    <a:pt x="330" y="296"/>
                  </a:lnTo>
                  <a:lnTo>
                    <a:pt x="300" y="322"/>
                  </a:lnTo>
                  <a:lnTo>
                    <a:pt x="272" y="348"/>
                  </a:lnTo>
                  <a:lnTo>
                    <a:pt x="262" y="358"/>
                  </a:lnTo>
                  <a:lnTo>
                    <a:pt x="256" y="368"/>
                  </a:lnTo>
                  <a:lnTo>
                    <a:pt x="252" y="378"/>
                  </a:lnTo>
                  <a:lnTo>
                    <a:pt x="250" y="392"/>
                  </a:lnTo>
                  <a:lnTo>
                    <a:pt x="248" y="410"/>
                  </a:lnTo>
                  <a:lnTo>
                    <a:pt x="248" y="430"/>
                  </a:lnTo>
                  <a:close/>
                  <a:moveTo>
                    <a:pt x="166" y="578"/>
                  </a:moveTo>
                  <a:lnTo>
                    <a:pt x="166" y="578"/>
                  </a:lnTo>
                  <a:lnTo>
                    <a:pt x="158" y="578"/>
                  </a:lnTo>
                  <a:lnTo>
                    <a:pt x="154" y="574"/>
                  </a:lnTo>
                  <a:lnTo>
                    <a:pt x="150" y="568"/>
                  </a:lnTo>
                  <a:lnTo>
                    <a:pt x="150" y="562"/>
                  </a:lnTo>
                  <a:lnTo>
                    <a:pt x="150" y="484"/>
                  </a:lnTo>
                  <a:lnTo>
                    <a:pt x="150" y="478"/>
                  </a:lnTo>
                  <a:lnTo>
                    <a:pt x="154" y="474"/>
                  </a:lnTo>
                  <a:lnTo>
                    <a:pt x="158" y="470"/>
                  </a:lnTo>
                  <a:lnTo>
                    <a:pt x="166" y="468"/>
                  </a:lnTo>
                  <a:lnTo>
                    <a:pt x="242" y="468"/>
                  </a:lnTo>
                  <a:lnTo>
                    <a:pt x="250" y="470"/>
                  </a:lnTo>
                  <a:lnTo>
                    <a:pt x="254" y="474"/>
                  </a:lnTo>
                  <a:lnTo>
                    <a:pt x="258" y="478"/>
                  </a:lnTo>
                  <a:lnTo>
                    <a:pt x="258" y="484"/>
                  </a:lnTo>
                  <a:lnTo>
                    <a:pt x="258" y="562"/>
                  </a:lnTo>
                  <a:lnTo>
                    <a:pt x="258" y="568"/>
                  </a:lnTo>
                  <a:lnTo>
                    <a:pt x="254" y="574"/>
                  </a:lnTo>
                  <a:lnTo>
                    <a:pt x="250" y="578"/>
                  </a:lnTo>
                  <a:lnTo>
                    <a:pt x="242" y="578"/>
                  </a:lnTo>
                  <a:lnTo>
                    <a:pt x="166" y="578"/>
                  </a:lnTo>
                  <a:close/>
                </a:path>
              </a:pathLst>
            </a:custGeom>
            <a:solidFill>
              <a:schemeClr val="bg1">
                <a:lumMod val="95000"/>
              </a:schemeClr>
            </a:solidFill>
            <a:ln w="9525">
              <a:noFill/>
              <a:round/>
            </a:ln>
          </p:spPr>
          <p:txBody>
            <a:bodyPr/>
            <a:lstStyle/>
            <a:p>
              <a:pPr>
                <a:defRPr/>
              </a:pPr>
              <a:endParaRPr lang="en-US" sz="2400"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23" name="组合 22"/>
          <p:cNvGrpSpPr/>
          <p:nvPr/>
        </p:nvGrpSpPr>
        <p:grpSpPr>
          <a:xfrm>
            <a:off x="1430399" y="2434561"/>
            <a:ext cx="1345614" cy="1345789"/>
            <a:chOff x="1854558" y="1736117"/>
            <a:chExt cx="1403797" cy="1403797"/>
          </a:xfrm>
        </p:grpSpPr>
        <p:sp>
          <p:nvSpPr>
            <p:cNvPr id="24" name="椭圆 23"/>
            <p:cNvSpPr/>
            <p:nvPr/>
          </p:nvSpPr>
          <p:spPr>
            <a:xfrm>
              <a:off x="1854558" y="1736117"/>
              <a:ext cx="1403797" cy="14037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25" name="组合 24"/>
            <p:cNvGrpSpPr/>
            <p:nvPr/>
          </p:nvGrpSpPr>
          <p:grpSpPr>
            <a:xfrm>
              <a:off x="2137516" y="2060331"/>
              <a:ext cx="799244" cy="731504"/>
              <a:chOff x="2158354" y="2417495"/>
              <a:chExt cx="550987" cy="504288"/>
            </a:xfrm>
          </p:grpSpPr>
          <p:sp>
            <p:nvSpPr>
              <p:cNvPr id="26" name="Freeform 26"/>
              <p:cNvSpPr>
                <a:spLocks noEditPoints="1"/>
              </p:cNvSpPr>
              <p:nvPr/>
            </p:nvSpPr>
            <p:spPr bwMode="auto">
              <a:xfrm>
                <a:off x="2158354" y="2417495"/>
                <a:ext cx="357759" cy="359114"/>
              </a:xfrm>
              <a:custGeom>
                <a:avLst/>
                <a:gdLst/>
                <a:ahLst/>
                <a:cxnLst>
                  <a:cxn ang="0">
                    <a:pos x="51" y="27"/>
                  </a:cxn>
                  <a:cxn ang="0">
                    <a:pos x="46" y="23"/>
                  </a:cxn>
                  <a:cxn ang="0">
                    <a:pos x="52" y="20"/>
                  </a:cxn>
                  <a:cxn ang="0">
                    <a:pos x="49" y="13"/>
                  </a:cxn>
                  <a:cxn ang="0">
                    <a:pos x="47" y="12"/>
                  </a:cxn>
                  <a:cxn ang="0">
                    <a:pos x="40" y="13"/>
                  </a:cxn>
                  <a:cxn ang="0">
                    <a:pos x="43" y="7"/>
                  </a:cxn>
                  <a:cxn ang="0">
                    <a:pos x="37" y="2"/>
                  </a:cxn>
                  <a:cxn ang="0">
                    <a:pos x="32" y="7"/>
                  </a:cxn>
                  <a:cxn ang="0">
                    <a:pos x="29" y="1"/>
                  </a:cxn>
                  <a:cxn ang="0">
                    <a:pos x="27" y="0"/>
                  </a:cxn>
                  <a:cxn ang="0">
                    <a:pos x="19" y="2"/>
                  </a:cxn>
                  <a:cxn ang="0">
                    <a:pos x="18" y="9"/>
                  </a:cxn>
                  <a:cxn ang="0">
                    <a:pos x="12" y="4"/>
                  </a:cxn>
                  <a:cxn ang="0">
                    <a:pos x="6" y="10"/>
                  </a:cxn>
                  <a:cxn ang="0">
                    <a:pos x="10" y="15"/>
                  </a:cxn>
                  <a:cxn ang="0">
                    <a:pos x="3" y="16"/>
                  </a:cxn>
                  <a:cxn ang="0">
                    <a:pos x="2" y="17"/>
                  </a:cxn>
                  <a:cxn ang="0">
                    <a:pos x="0" y="25"/>
                  </a:cxn>
                  <a:cxn ang="0">
                    <a:pos x="7" y="27"/>
                  </a:cxn>
                  <a:cxn ang="0">
                    <a:pos x="2" y="31"/>
                  </a:cxn>
                  <a:cxn ang="0">
                    <a:pos x="4" y="39"/>
                  </a:cxn>
                  <a:cxn ang="0">
                    <a:pos x="6" y="40"/>
                  </a:cxn>
                  <a:cxn ang="0">
                    <a:pos x="12" y="40"/>
                  </a:cxn>
                  <a:cxn ang="0">
                    <a:pos x="10" y="47"/>
                  </a:cxn>
                  <a:cxn ang="0">
                    <a:pos x="17" y="50"/>
                  </a:cxn>
                  <a:cxn ang="0">
                    <a:pos x="21" y="45"/>
                  </a:cxn>
                  <a:cxn ang="0">
                    <a:pos x="23" y="51"/>
                  </a:cxn>
                  <a:cxn ang="0">
                    <a:pos x="24" y="52"/>
                  </a:cxn>
                  <a:cxn ang="0">
                    <a:pos x="32" y="52"/>
                  </a:cxn>
                  <a:cxn ang="0">
                    <a:pos x="33" y="50"/>
                  </a:cxn>
                  <a:cxn ang="0">
                    <a:pos x="35" y="44"/>
                  </a:cxn>
                  <a:cxn ang="0">
                    <a:pos x="40" y="48"/>
                  </a:cxn>
                  <a:cxn ang="0">
                    <a:pos x="46" y="43"/>
                  </a:cxn>
                  <a:cxn ang="0">
                    <a:pos x="46" y="41"/>
                  </a:cxn>
                  <a:cxn ang="0">
                    <a:pos x="43" y="35"/>
                  </a:cxn>
                  <a:cxn ang="0">
                    <a:pos x="50" y="36"/>
                  </a:cxn>
                  <a:cxn ang="0">
                    <a:pos x="52" y="29"/>
                  </a:cxn>
                  <a:cxn ang="0">
                    <a:pos x="33" y="28"/>
                  </a:cxn>
                  <a:cxn ang="0">
                    <a:pos x="19" y="25"/>
                  </a:cxn>
                  <a:cxn ang="0">
                    <a:pos x="33" y="28"/>
                  </a:cxn>
                </a:cxnLst>
                <a:rect l="0" t="0" r="r" b="b"/>
                <a:pathLst>
                  <a:path w="52" h="52">
                    <a:moveTo>
                      <a:pt x="52" y="27"/>
                    </a:moveTo>
                    <a:cubicBezTo>
                      <a:pt x="52" y="27"/>
                      <a:pt x="52" y="27"/>
                      <a:pt x="51" y="27"/>
                    </a:cubicBezTo>
                    <a:cubicBezTo>
                      <a:pt x="46" y="26"/>
                      <a:pt x="46" y="26"/>
                      <a:pt x="46" y="26"/>
                    </a:cubicBezTo>
                    <a:cubicBezTo>
                      <a:pt x="46" y="23"/>
                      <a:pt x="46" y="23"/>
                      <a:pt x="46" y="23"/>
                    </a:cubicBezTo>
                    <a:cubicBezTo>
                      <a:pt x="51" y="21"/>
                      <a:pt x="51" y="21"/>
                      <a:pt x="51" y="21"/>
                    </a:cubicBezTo>
                    <a:cubicBezTo>
                      <a:pt x="51" y="21"/>
                      <a:pt x="51" y="21"/>
                      <a:pt x="52" y="20"/>
                    </a:cubicBezTo>
                    <a:cubicBezTo>
                      <a:pt x="52" y="20"/>
                      <a:pt x="52" y="20"/>
                      <a:pt x="51" y="19"/>
                    </a:cubicBezTo>
                    <a:cubicBezTo>
                      <a:pt x="49" y="13"/>
                      <a:pt x="49" y="13"/>
                      <a:pt x="49" y="13"/>
                    </a:cubicBezTo>
                    <a:cubicBezTo>
                      <a:pt x="49" y="12"/>
                      <a:pt x="48" y="12"/>
                      <a:pt x="48" y="12"/>
                    </a:cubicBezTo>
                    <a:cubicBezTo>
                      <a:pt x="48" y="12"/>
                      <a:pt x="47" y="12"/>
                      <a:pt x="47" y="12"/>
                    </a:cubicBezTo>
                    <a:cubicBezTo>
                      <a:pt x="42" y="14"/>
                      <a:pt x="42" y="14"/>
                      <a:pt x="42" y="14"/>
                    </a:cubicBezTo>
                    <a:cubicBezTo>
                      <a:pt x="40" y="13"/>
                      <a:pt x="40" y="13"/>
                      <a:pt x="40" y="13"/>
                    </a:cubicBezTo>
                    <a:cubicBezTo>
                      <a:pt x="43" y="8"/>
                      <a:pt x="43" y="8"/>
                      <a:pt x="43" y="8"/>
                    </a:cubicBezTo>
                    <a:cubicBezTo>
                      <a:pt x="43" y="7"/>
                      <a:pt x="43" y="7"/>
                      <a:pt x="43" y="7"/>
                    </a:cubicBezTo>
                    <a:cubicBezTo>
                      <a:pt x="43" y="6"/>
                      <a:pt x="43" y="6"/>
                      <a:pt x="43" y="6"/>
                    </a:cubicBezTo>
                    <a:cubicBezTo>
                      <a:pt x="37" y="2"/>
                      <a:pt x="37" y="2"/>
                      <a:pt x="37" y="2"/>
                    </a:cubicBezTo>
                    <a:cubicBezTo>
                      <a:pt x="36" y="2"/>
                      <a:pt x="35" y="2"/>
                      <a:pt x="35" y="3"/>
                    </a:cubicBezTo>
                    <a:cubicBezTo>
                      <a:pt x="32" y="7"/>
                      <a:pt x="32" y="7"/>
                      <a:pt x="32" y="7"/>
                    </a:cubicBezTo>
                    <a:cubicBezTo>
                      <a:pt x="30" y="7"/>
                      <a:pt x="30" y="7"/>
                      <a:pt x="30" y="7"/>
                    </a:cubicBezTo>
                    <a:cubicBezTo>
                      <a:pt x="29" y="1"/>
                      <a:pt x="29" y="1"/>
                      <a:pt x="29" y="1"/>
                    </a:cubicBezTo>
                    <a:cubicBezTo>
                      <a:pt x="29" y="1"/>
                      <a:pt x="29" y="1"/>
                      <a:pt x="29" y="0"/>
                    </a:cubicBezTo>
                    <a:cubicBezTo>
                      <a:pt x="28" y="0"/>
                      <a:pt x="28" y="0"/>
                      <a:pt x="27" y="0"/>
                    </a:cubicBezTo>
                    <a:cubicBezTo>
                      <a:pt x="20" y="1"/>
                      <a:pt x="20" y="1"/>
                      <a:pt x="20" y="1"/>
                    </a:cubicBezTo>
                    <a:cubicBezTo>
                      <a:pt x="20" y="1"/>
                      <a:pt x="19" y="1"/>
                      <a:pt x="19" y="2"/>
                    </a:cubicBezTo>
                    <a:cubicBezTo>
                      <a:pt x="20" y="8"/>
                      <a:pt x="20" y="8"/>
                      <a:pt x="20" y="8"/>
                    </a:cubicBezTo>
                    <a:cubicBezTo>
                      <a:pt x="18" y="9"/>
                      <a:pt x="18" y="9"/>
                      <a:pt x="18" y="9"/>
                    </a:cubicBezTo>
                    <a:cubicBezTo>
                      <a:pt x="14" y="4"/>
                      <a:pt x="14" y="4"/>
                      <a:pt x="14" y="4"/>
                    </a:cubicBezTo>
                    <a:cubicBezTo>
                      <a:pt x="13" y="4"/>
                      <a:pt x="12" y="4"/>
                      <a:pt x="12" y="4"/>
                    </a:cubicBezTo>
                    <a:cubicBezTo>
                      <a:pt x="7" y="9"/>
                      <a:pt x="7" y="9"/>
                      <a:pt x="7" y="9"/>
                    </a:cubicBezTo>
                    <a:cubicBezTo>
                      <a:pt x="6" y="9"/>
                      <a:pt x="6" y="9"/>
                      <a:pt x="6" y="10"/>
                    </a:cubicBezTo>
                    <a:cubicBezTo>
                      <a:pt x="6" y="10"/>
                      <a:pt x="6" y="11"/>
                      <a:pt x="6" y="11"/>
                    </a:cubicBezTo>
                    <a:cubicBezTo>
                      <a:pt x="10" y="15"/>
                      <a:pt x="10" y="15"/>
                      <a:pt x="10" y="15"/>
                    </a:cubicBezTo>
                    <a:cubicBezTo>
                      <a:pt x="9" y="17"/>
                      <a:pt x="9" y="17"/>
                      <a:pt x="9" y="17"/>
                    </a:cubicBezTo>
                    <a:cubicBezTo>
                      <a:pt x="3" y="16"/>
                      <a:pt x="3" y="16"/>
                      <a:pt x="3" y="16"/>
                    </a:cubicBezTo>
                    <a:cubicBezTo>
                      <a:pt x="3" y="16"/>
                      <a:pt x="3" y="16"/>
                      <a:pt x="2" y="16"/>
                    </a:cubicBezTo>
                    <a:cubicBezTo>
                      <a:pt x="2" y="16"/>
                      <a:pt x="2" y="16"/>
                      <a:pt x="2" y="17"/>
                    </a:cubicBezTo>
                    <a:cubicBezTo>
                      <a:pt x="0" y="24"/>
                      <a:pt x="0" y="24"/>
                      <a:pt x="0" y="24"/>
                    </a:cubicBezTo>
                    <a:cubicBezTo>
                      <a:pt x="0" y="24"/>
                      <a:pt x="0" y="24"/>
                      <a:pt x="0" y="25"/>
                    </a:cubicBezTo>
                    <a:cubicBezTo>
                      <a:pt x="1" y="25"/>
                      <a:pt x="1" y="25"/>
                      <a:pt x="1" y="25"/>
                    </a:cubicBezTo>
                    <a:cubicBezTo>
                      <a:pt x="7" y="27"/>
                      <a:pt x="7" y="27"/>
                      <a:pt x="7" y="27"/>
                    </a:cubicBezTo>
                    <a:cubicBezTo>
                      <a:pt x="7" y="29"/>
                      <a:pt x="7" y="29"/>
                      <a:pt x="7" y="29"/>
                    </a:cubicBezTo>
                    <a:cubicBezTo>
                      <a:pt x="2" y="31"/>
                      <a:pt x="2" y="31"/>
                      <a:pt x="2" y="31"/>
                    </a:cubicBezTo>
                    <a:cubicBezTo>
                      <a:pt x="1" y="31"/>
                      <a:pt x="1" y="32"/>
                      <a:pt x="1" y="33"/>
                    </a:cubicBezTo>
                    <a:cubicBezTo>
                      <a:pt x="4" y="39"/>
                      <a:pt x="4" y="39"/>
                      <a:pt x="4" y="39"/>
                    </a:cubicBezTo>
                    <a:cubicBezTo>
                      <a:pt x="4" y="40"/>
                      <a:pt x="4" y="40"/>
                      <a:pt x="5" y="40"/>
                    </a:cubicBezTo>
                    <a:cubicBezTo>
                      <a:pt x="5" y="40"/>
                      <a:pt x="5" y="40"/>
                      <a:pt x="6" y="40"/>
                    </a:cubicBezTo>
                    <a:cubicBezTo>
                      <a:pt x="11" y="38"/>
                      <a:pt x="11" y="38"/>
                      <a:pt x="11" y="38"/>
                    </a:cubicBezTo>
                    <a:cubicBezTo>
                      <a:pt x="12" y="40"/>
                      <a:pt x="12" y="40"/>
                      <a:pt x="12" y="40"/>
                    </a:cubicBezTo>
                    <a:cubicBezTo>
                      <a:pt x="9" y="45"/>
                      <a:pt x="9" y="45"/>
                      <a:pt x="9" y="45"/>
                    </a:cubicBezTo>
                    <a:cubicBezTo>
                      <a:pt x="9" y="45"/>
                      <a:pt x="9" y="46"/>
                      <a:pt x="10" y="47"/>
                    </a:cubicBezTo>
                    <a:cubicBezTo>
                      <a:pt x="16" y="50"/>
                      <a:pt x="16" y="50"/>
                      <a:pt x="16" y="50"/>
                    </a:cubicBezTo>
                    <a:cubicBezTo>
                      <a:pt x="16" y="50"/>
                      <a:pt x="17" y="50"/>
                      <a:pt x="17" y="50"/>
                    </a:cubicBezTo>
                    <a:cubicBezTo>
                      <a:pt x="17" y="50"/>
                      <a:pt x="18" y="50"/>
                      <a:pt x="18" y="50"/>
                    </a:cubicBezTo>
                    <a:cubicBezTo>
                      <a:pt x="21" y="45"/>
                      <a:pt x="21" y="45"/>
                      <a:pt x="21" y="45"/>
                    </a:cubicBezTo>
                    <a:cubicBezTo>
                      <a:pt x="23" y="45"/>
                      <a:pt x="23" y="45"/>
                      <a:pt x="23" y="45"/>
                    </a:cubicBezTo>
                    <a:cubicBezTo>
                      <a:pt x="23" y="51"/>
                      <a:pt x="23" y="51"/>
                      <a:pt x="23" y="51"/>
                    </a:cubicBezTo>
                    <a:cubicBezTo>
                      <a:pt x="23" y="51"/>
                      <a:pt x="24" y="52"/>
                      <a:pt x="24" y="52"/>
                    </a:cubicBezTo>
                    <a:cubicBezTo>
                      <a:pt x="24" y="52"/>
                      <a:pt x="24" y="52"/>
                      <a:pt x="24" y="52"/>
                    </a:cubicBezTo>
                    <a:cubicBezTo>
                      <a:pt x="25" y="52"/>
                      <a:pt x="25" y="52"/>
                      <a:pt x="25" y="52"/>
                    </a:cubicBezTo>
                    <a:cubicBezTo>
                      <a:pt x="32" y="52"/>
                      <a:pt x="32" y="52"/>
                      <a:pt x="32" y="52"/>
                    </a:cubicBezTo>
                    <a:cubicBezTo>
                      <a:pt x="32" y="52"/>
                      <a:pt x="33" y="51"/>
                      <a:pt x="33" y="51"/>
                    </a:cubicBezTo>
                    <a:cubicBezTo>
                      <a:pt x="33" y="51"/>
                      <a:pt x="33" y="50"/>
                      <a:pt x="33" y="50"/>
                    </a:cubicBezTo>
                    <a:cubicBezTo>
                      <a:pt x="33" y="44"/>
                      <a:pt x="33" y="44"/>
                      <a:pt x="33" y="44"/>
                    </a:cubicBezTo>
                    <a:cubicBezTo>
                      <a:pt x="35" y="44"/>
                      <a:pt x="35" y="44"/>
                      <a:pt x="35" y="44"/>
                    </a:cubicBezTo>
                    <a:cubicBezTo>
                      <a:pt x="39" y="48"/>
                      <a:pt x="39" y="48"/>
                      <a:pt x="39" y="48"/>
                    </a:cubicBezTo>
                    <a:cubicBezTo>
                      <a:pt x="39" y="48"/>
                      <a:pt x="39" y="48"/>
                      <a:pt x="40" y="48"/>
                    </a:cubicBezTo>
                    <a:cubicBezTo>
                      <a:pt x="40" y="48"/>
                      <a:pt x="40" y="48"/>
                      <a:pt x="41" y="48"/>
                    </a:cubicBezTo>
                    <a:cubicBezTo>
                      <a:pt x="46" y="43"/>
                      <a:pt x="46" y="43"/>
                      <a:pt x="46" y="43"/>
                    </a:cubicBezTo>
                    <a:cubicBezTo>
                      <a:pt x="46" y="43"/>
                      <a:pt x="46" y="43"/>
                      <a:pt x="46" y="42"/>
                    </a:cubicBezTo>
                    <a:cubicBezTo>
                      <a:pt x="46" y="42"/>
                      <a:pt x="46" y="42"/>
                      <a:pt x="46" y="41"/>
                    </a:cubicBezTo>
                    <a:cubicBezTo>
                      <a:pt x="42" y="37"/>
                      <a:pt x="42" y="37"/>
                      <a:pt x="42" y="37"/>
                    </a:cubicBezTo>
                    <a:cubicBezTo>
                      <a:pt x="43" y="35"/>
                      <a:pt x="43" y="35"/>
                      <a:pt x="43" y="35"/>
                    </a:cubicBezTo>
                    <a:cubicBezTo>
                      <a:pt x="49" y="36"/>
                      <a:pt x="49" y="36"/>
                      <a:pt x="49" y="36"/>
                    </a:cubicBezTo>
                    <a:cubicBezTo>
                      <a:pt x="49" y="37"/>
                      <a:pt x="50" y="36"/>
                      <a:pt x="50" y="36"/>
                    </a:cubicBezTo>
                    <a:cubicBezTo>
                      <a:pt x="50" y="36"/>
                      <a:pt x="51" y="36"/>
                      <a:pt x="51" y="35"/>
                    </a:cubicBezTo>
                    <a:cubicBezTo>
                      <a:pt x="52" y="29"/>
                      <a:pt x="52" y="29"/>
                      <a:pt x="52" y="29"/>
                    </a:cubicBezTo>
                    <a:cubicBezTo>
                      <a:pt x="52" y="28"/>
                      <a:pt x="52" y="28"/>
                      <a:pt x="52" y="27"/>
                    </a:cubicBezTo>
                    <a:close/>
                    <a:moveTo>
                      <a:pt x="33" y="28"/>
                    </a:moveTo>
                    <a:cubicBezTo>
                      <a:pt x="32" y="31"/>
                      <a:pt x="28" y="34"/>
                      <a:pt x="25" y="33"/>
                    </a:cubicBezTo>
                    <a:cubicBezTo>
                      <a:pt x="21" y="32"/>
                      <a:pt x="18" y="28"/>
                      <a:pt x="19" y="25"/>
                    </a:cubicBezTo>
                    <a:cubicBezTo>
                      <a:pt x="20" y="21"/>
                      <a:pt x="24" y="18"/>
                      <a:pt x="28" y="19"/>
                    </a:cubicBezTo>
                    <a:cubicBezTo>
                      <a:pt x="32" y="20"/>
                      <a:pt x="34" y="24"/>
                      <a:pt x="33" y="28"/>
                    </a:cubicBezTo>
                    <a:close/>
                  </a:path>
                </a:pathLst>
              </a:custGeom>
              <a:solidFill>
                <a:schemeClr val="bg1">
                  <a:lumMod val="95000"/>
                </a:schemeClr>
              </a:solidFill>
              <a:ln w="9525">
                <a:noFill/>
                <a:round/>
              </a:ln>
            </p:spPr>
            <p:txBody>
              <a:bodyPr/>
              <a:lstStyle/>
              <a:p>
                <a:pPr>
                  <a:defRPr/>
                </a:pPr>
                <a:endParaRPr lang="da-DK" sz="2400"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7" name="Freeform 27"/>
              <p:cNvSpPr>
                <a:spLocks noEditPoints="1"/>
              </p:cNvSpPr>
              <p:nvPr/>
            </p:nvSpPr>
            <p:spPr bwMode="auto">
              <a:xfrm>
                <a:off x="2454892" y="2665819"/>
                <a:ext cx="254449" cy="255964"/>
              </a:xfrm>
              <a:custGeom>
                <a:avLst/>
                <a:gdLst/>
                <a:ahLst/>
                <a:cxnLst>
                  <a:cxn ang="0">
                    <a:pos x="33" y="29"/>
                  </a:cxn>
                  <a:cxn ang="0">
                    <a:pos x="31" y="24"/>
                  </a:cxn>
                  <a:cxn ang="0">
                    <a:pos x="36" y="25"/>
                  </a:cxn>
                  <a:cxn ang="0">
                    <a:pos x="37" y="20"/>
                  </a:cxn>
                  <a:cxn ang="0">
                    <a:pos x="36" y="18"/>
                  </a:cxn>
                  <a:cxn ang="0">
                    <a:pos x="32" y="16"/>
                  </a:cxn>
                  <a:cxn ang="0">
                    <a:pos x="37" y="14"/>
                  </a:cxn>
                  <a:cxn ang="0">
                    <a:pos x="35" y="9"/>
                  </a:cxn>
                  <a:cxn ang="0">
                    <a:pos x="30" y="10"/>
                  </a:cxn>
                  <a:cxn ang="0">
                    <a:pos x="31" y="5"/>
                  </a:cxn>
                  <a:cxn ang="0">
                    <a:pos x="30" y="4"/>
                  </a:cxn>
                  <a:cxn ang="0">
                    <a:pos x="24" y="2"/>
                  </a:cxn>
                  <a:cxn ang="0">
                    <a:pos x="21" y="5"/>
                  </a:cxn>
                  <a:cxn ang="0">
                    <a:pos x="19" y="0"/>
                  </a:cxn>
                  <a:cxn ang="0">
                    <a:pos x="14" y="1"/>
                  </a:cxn>
                  <a:cxn ang="0">
                    <a:pos x="14" y="5"/>
                  </a:cxn>
                  <a:cxn ang="0">
                    <a:pos x="10" y="3"/>
                  </a:cxn>
                  <a:cxn ang="0">
                    <a:pos x="8" y="3"/>
                  </a:cxn>
                  <a:cxn ang="0">
                    <a:pos x="4" y="7"/>
                  </a:cxn>
                  <a:cxn ang="0">
                    <a:pos x="7" y="11"/>
                  </a:cxn>
                  <a:cxn ang="0">
                    <a:pos x="3" y="11"/>
                  </a:cxn>
                  <a:cxn ang="0">
                    <a:pos x="0" y="17"/>
                  </a:cxn>
                  <a:cxn ang="0">
                    <a:pos x="1" y="18"/>
                  </a:cxn>
                  <a:cxn ang="0">
                    <a:pos x="5" y="20"/>
                  </a:cxn>
                  <a:cxn ang="0">
                    <a:pos x="1" y="23"/>
                  </a:cxn>
                  <a:cxn ang="0">
                    <a:pos x="4" y="28"/>
                  </a:cxn>
                  <a:cxn ang="0">
                    <a:pos x="8" y="27"/>
                  </a:cxn>
                  <a:cxn ang="0">
                    <a:pos x="7" y="31"/>
                  </a:cxn>
                  <a:cxn ang="0">
                    <a:pos x="7" y="33"/>
                  </a:cxn>
                  <a:cxn ang="0">
                    <a:pos x="12" y="35"/>
                  </a:cxn>
                  <a:cxn ang="0">
                    <a:pos x="13" y="35"/>
                  </a:cxn>
                  <a:cxn ang="0">
                    <a:pos x="17" y="32"/>
                  </a:cxn>
                  <a:cxn ang="0">
                    <a:pos x="17" y="37"/>
                  </a:cxn>
                  <a:cxn ang="0">
                    <a:pos x="23" y="36"/>
                  </a:cxn>
                  <a:cxn ang="0">
                    <a:pos x="24" y="35"/>
                  </a:cxn>
                  <a:cxn ang="0">
                    <a:pos x="25" y="31"/>
                  </a:cxn>
                  <a:cxn ang="0">
                    <a:pos x="28" y="34"/>
                  </a:cxn>
                  <a:cxn ang="0">
                    <a:pos x="33" y="30"/>
                  </a:cxn>
                  <a:cxn ang="0">
                    <a:pos x="22" y="22"/>
                  </a:cxn>
                  <a:cxn ang="0">
                    <a:pos x="15" y="15"/>
                  </a:cxn>
                  <a:cxn ang="0">
                    <a:pos x="22" y="22"/>
                  </a:cxn>
                </a:cxnLst>
                <a:rect l="0" t="0" r="r" b="b"/>
                <a:pathLst>
                  <a:path w="37" h="37">
                    <a:moveTo>
                      <a:pt x="33" y="29"/>
                    </a:moveTo>
                    <a:cubicBezTo>
                      <a:pt x="33" y="29"/>
                      <a:pt x="33" y="29"/>
                      <a:pt x="33" y="29"/>
                    </a:cubicBezTo>
                    <a:cubicBezTo>
                      <a:pt x="30" y="26"/>
                      <a:pt x="30" y="26"/>
                      <a:pt x="30" y="26"/>
                    </a:cubicBezTo>
                    <a:cubicBezTo>
                      <a:pt x="31" y="24"/>
                      <a:pt x="31" y="24"/>
                      <a:pt x="31" y="24"/>
                    </a:cubicBezTo>
                    <a:cubicBezTo>
                      <a:pt x="35" y="25"/>
                      <a:pt x="35" y="25"/>
                      <a:pt x="35" y="25"/>
                    </a:cubicBezTo>
                    <a:cubicBezTo>
                      <a:pt x="35" y="25"/>
                      <a:pt x="36" y="25"/>
                      <a:pt x="36" y="25"/>
                    </a:cubicBezTo>
                    <a:cubicBezTo>
                      <a:pt x="36" y="25"/>
                      <a:pt x="36" y="25"/>
                      <a:pt x="36" y="24"/>
                    </a:cubicBezTo>
                    <a:cubicBezTo>
                      <a:pt x="37" y="20"/>
                      <a:pt x="37" y="20"/>
                      <a:pt x="37" y="20"/>
                    </a:cubicBezTo>
                    <a:cubicBezTo>
                      <a:pt x="37" y="19"/>
                      <a:pt x="37" y="19"/>
                      <a:pt x="37" y="19"/>
                    </a:cubicBezTo>
                    <a:cubicBezTo>
                      <a:pt x="37" y="19"/>
                      <a:pt x="37" y="18"/>
                      <a:pt x="36" y="18"/>
                    </a:cubicBezTo>
                    <a:cubicBezTo>
                      <a:pt x="33" y="18"/>
                      <a:pt x="33" y="18"/>
                      <a:pt x="33" y="18"/>
                    </a:cubicBezTo>
                    <a:cubicBezTo>
                      <a:pt x="32" y="16"/>
                      <a:pt x="32" y="16"/>
                      <a:pt x="32" y="16"/>
                    </a:cubicBezTo>
                    <a:cubicBezTo>
                      <a:pt x="36" y="14"/>
                      <a:pt x="36" y="14"/>
                      <a:pt x="36" y="14"/>
                    </a:cubicBezTo>
                    <a:cubicBezTo>
                      <a:pt x="36" y="14"/>
                      <a:pt x="37" y="14"/>
                      <a:pt x="37" y="14"/>
                    </a:cubicBezTo>
                    <a:cubicBezTo>
                      <a:pt x="37" y="14"/>
                      <a:pt x="37" y="13"/>
                      <a:pt x="37" y="13"/>
                    </a:cubicBezTo>
                    <a:cubicBezTo>
                      <a:pt x="35" y="9"/>
                      <a:pt x="35" y="9"/>
                      <a:pt x="35" y="9"/>
                    </a:cubicBezTo>
                    <a:cubicBezTo>
                      <a:pt x="34" y="8"/>
                      <a:pt x="34" y="8"/>
                      <a:pt x="33" y="8"/>
                    </a:cubicBezTo>
                    <a:cubicBezTo>
                      <a:pt x="30" y="10"/>
                      <a:pt x="30" y="10"/>
                      <a:pt x="30" y="10"/>
                    </a:cubicBezTo>
                    <a:cubicBezTo>
                      <a:pt x="29" y="8"/>
                      <a:pt x="29" y="8"/>
                      <a:pt x="29" y="8"/>
                    </a:cubicBezTo>
                    <a:cubicBezTo>
                      <a:pt x="31" y="5"/>
                      <a:pt x="31" y="5"/>
                      <a:pt x="31" y="5"/>
                    </a:cubicBezTo>
                    <a:cubicBezTo>
                      <a:pt x="31" y="5"/>
                      <a:pt x="31" y="4"/>
                      <a:pt x="31" y="4"/>
                    </a:cubicBezTo>
                    <a:cubicBezTo>
                      <a:pt x="31" y="4"/>
                      <a:pt x="30" y="4"/>
                      <a:pt x="30" y="4"/>
                    </a:cubicBezTo>
                    <a:cubicBezTo>
                      <a:pt x="26" y="1"/>
                      <a:pt x="26" y="1"/>
                      <a:pt x="26" y="1"/>
                    </a:cubicBezTo>
                    <a:cubicBezTo>
                      <a:pt x="25" y="1"/>
                      <a:pt x="25" y="1"/>
                      <a:pt x="24" y="2"/>
                    </a:cubicBezTo>
                    <a:cubicBezTo>
                      <a:pt x="22" y="5"/>
                      <a:pt x="22" y="5"/>
                      <a:pt x="22" y="5"/>
                    </a:cubicBezTo>
                    <a:cubicBezTo>
                      <a:pt x="21" y="5"/>
                      <a:pt x="21" y="5"/>
                      <a:pt x="21" y="5"/>
                    </a:cubicBezTo>
                    <a:cubicBezTo>
                      <a:pt x="21" y="1"/>
                      <a:pt x="21" y="1"/>
                      <a:pt x="21" y="1"/>
                    </a:cubicBezTo>
                    <a:cubicBezTo>
                      <a:pt x="20" y="0"/>
                      <a:pt x="20" y="0"/>
                      <a:pt x="19" y="0"/>
                    </a:cubicBezTo>
                    <a:cubicBezTo>
                      <a:pt x="14" y="0"/>
                      <a:pt x="14" y="0"/>
                      <a:pt x="14" y="0"/>
                    </a:cubicBezTo>
                    <a:cubicBezTo>
                      <a:pt x="14" y="0"/>
                      <a:pt x="14" y="0"/>
                      <a:pt x="14" y="1"/>
                    </a:cubicBezTo>
                    <a:cubicBezTo>
                      <a:pt x="14" y="1"/>
                      <a:pt x="14" y="1"/>
                      <a:pt x="14" y="1"/>
                    </a:cubicBezTo>
                    <a:cubicBezTo>
                      <a:pt x="14" y="5"/>
                      <a:pt x="14" y="5"/>
                      <a:pt x="14" y="5"/>
                    </a:cubicBezTo>
                    <a:cubicBezTo>
                      <a:pt x="13" y="6"/>
                      <a:pt x="13" y="6"/>
                      <a:pt x="13" y="6"/>
                    </a:cubicBezTo>
                    <a:cubicBezTo>
                      <a:pt x="10" y="3"/>
                      <a:pt x="10" y="3"/>
                      <a:pt x="10" y="3"/>
                    </a:cubicBezTo>
                    <a:cubicBezTo>
                      <a:pt x="10" y="3"/>
                      <a:pt x="9" y="3"/>
                      <a:pt x="9" y="3"/>
                    </a:cubicBezTo>
                    <a:cubicBezTo>
                      <a:pt x="9" y="3"/>
                      <a:pt x="9" y="3"/>
                      <a:pt x="8" y="3"/>
                    </a:cubicBezTo>
                    <a:cubicBezTo>
                      <a:pt x="5" y="6"/>
                      <a:pt x="5" y="6"/>
                      <a:pt x="5" y="6"/>
                    </a:cubicBezTo>
                    <a:cubicBezTo>
                      <a:pt x="5" y="6"/>
                      <a:pt x="4" y="7"/>
                      <a:pt x="4" y="7"/>
                    </a:cubicBezTo>
                    <a:cubicBezTo>
                      <a:pt x="4" y="7"/>
                      <a:pt x="4" y="8"/>
                      <a:pt x="5" y="8"/>
                    </a:cubicBezTo>
                    <a:cubicBezTo>
                      <a:pt x="7" y="11"/>
                      <a:pt x="7" y="11"/>
                      <a:pt x="7" y="11"/>
                    </a:cubicBezTo>
                    <a:cubicBezTo>
                      <a:pt x="7" y="12"/>
                      <a:pt x="7" y="12"/>
                      <a:pt x="7" y="12"/>
                    </a:cubicBezTo>
                    <a:cubicBezTo>
                      <a:pt x="3" y="11"/>
                      <a:pt x="3" y="11"/>
                      <a:pt x="3" y="11"/>
                    </a:cubicBezTo>
                    <a:cubicBezTo>
                      <a:pt x="2" y="11"/>
                      <a:pt x="2" y="11"/>
                      <a:pt x="1" y="12"/>
                    </a:cubicBezTo>
                    <a:cubicBezTo>
                      <a:pt x="0" y="17"/>
                      <a:pt x="0" y="17"/>
                      <a:pt x="0" y="17"/>
                    </a:cubicBezTo>
                    <a:cubicBezTo>
                      <a:pt x="0" y="17"/>
                      <a:pt x="0" y="17"/>
                      <a:pt x="1" y="18"/>
                    </a:cubicBezTo>
                    <a:cubicBezTo>
                      <a:pt x="1" y="18"/>
                      <a:pt x="1" y="18"/>
                      <a:pt x="1" y="18"/>
                    </a:cubicBezTo>
                    <a:cubicBezTo>
                      <a:pt x="5" y="19"/>
                      <a:pt x="5" y="19"/>
                      <a:pt x="5" y="19"/>
                    </a:cubicBezTo>
                    <a:cubicBezTo>
                      <a:pt x="5" y="20"/>
                      <a:pt x="5" y="20"/>
                      <a:pt x="5" y="20"/>
                    </a:cubicBezTo>
                    <a:cubicBezTo>
                      <a:pt x="2" y="22"/>
                      <a:pt x="2" y="22"/>
                      <a:pt x="2" y="22"/>
                    </a:cubicBezTo>
                    <a:cubicBezTo>
                      <a:pt x="1" y="22"/>
                      <a:pt x="1" y="23"/>
                      <a:pt x="1" y="23"/>
                    </a:cubicBezTo>
                    <a:cubicBezTo>
                      <a:pt x="3" y="28"/>
                      <a:pt x="3" y="28"/>
                      <a:pt x="3" y="28"/>
                    </a:cubicBezTo>
                    <a:cubicBezTo>
                      <a:pt x="3" y="28"/>
                      <a:pt x="3" y="28"/>
                      <a:pt x="4" y="28"/>
                    </a:cubicBezTo>
                    <a:cubicBezTo>
                      <a:pt x="4" y="29"/>
                      <a:pt x="4" y="29"/>
                      <a:pt x="4" y="28"/>
                    </a:cubicBezTo>
                    <a:cubicBezTo>
                      <a:pt x="8" y="27"/>
                      <a:pt x="8" y="27"/>
                      <a:pt x="8" y="27"/>
                    </a:cubicBezTo>
                    <a:cubicBezTo>
                      <a:pt x="9" y="28"/>
                      <a:pt x="9" y="28"/>
                      <a:pt x="9" y="28"/>
                    </a:cubicBezTo>
                    <a:cubicBezTo>
                      <a:pt x="7" y="31"/>
                      <a:pt x="7" y="31"/>
                      <a:pt x="7" y="31"/>
                    </a:cubicBezTo>
                    <a:cubicBezTo>
                      <a:pt x="7" y="32"/>
                      <a:pt x="7" y="32"/>
                      <a:pt x="7" y="32"/>
                    </a:cubicBezTo>
                    <a:cubicBezTo>
                      <a:pt x="7" y="32"/>
                      <a:pt x="7" y="33"/>
                      <a:pt x="7" y="33"/>
                    </a:cubicBezTo>
                    <a:cubicBezTo>
                      <a:pt x="7" y="33"/>
                      <a:pt x="7" y="33"/>
                      <a:pt x="7" y="33"/>
                    </a:cubicBezTo>
                    <a:cubicBezTo>
                      <a:pt x="12" y="35"/>
                      <a:pt x="12" y="35"/>
                      <a:pt x="12" y="35"/>
                    </a:cubicBezTo>
                    <a:cubicBezTo>
                      <a:pt x="12" y="35"/>
                      <a:pt x="12" y="35"/>
                      <a:pt x="13" y="35"/>
                    </a:cubicBezTo>
                    <a:cubicBezTo>
                      <a:pt x="13" y="35"/>
                      <a:pt x="13" y="35"/>
                      <a:pt x="13" y="35"/>
                    </a:cubicBezTo>
                    <a:cubicBezTo>
                      <a:pt x="15" y="31"/>
                      <a:pt x="15" y="31"/>
                      <a:pt x="15" y="31"/>
                    </a:cubicBezTo>
                    <a:cubicBezTo>
                      <a:pt x="17" y="32"/>
                      <a:pt x="17" y="32"/>
                      <a:pt x="17" y="32"/>
                    </a:cubicBezTo>
                    <a:cubicBezTo>
                      <a:pt x="17" y="36"/>
                      <a:pt x="17" y="36"/>
                      <a:pt x="17" y="36"/>
                    </a:cubicBezTo>
                    <a:cubicBezTo>
                      <a:pt x="17" y="36"/>
                      <a:pt x="17" y="36"/>
                      <a:pt x="17" y="37"/>
                    </a:cubicBezTo>
                    <a:cubicBezTo>
                      <a:pt x="18" y="37"/>
                      <a:pt x="18" y="37"/>
                      <a:pt x="18" y="37"/>
                    </a:cubicBezTo>
                    <a:cubicBezTo>
                      <a:pt x="23" y="36"/>
                      <a:pt x="23" y="36"/>
                      <a:pt x="23" y="36"/>
                    </a:cubicBezTo>
                    <a:cubicBezTo>
                      <a:pt x="23" y="36"/>
                      <a:pt x="24" y="36"/>
                      <a:pt x="24" y="36"/>
                    </a:cubicBezTo>
                    <a:cubicBezTo>
                      <a:pt x="24" y="36"/>
                      <a:pt x="24" y="35"/>
                      <a:pt x="24" y="35"/>
                    </a:cubicBezTo>
                    <a:cubicBezTo>
                      <a:pt x="24" y="31"/>
                      <a:pt x="24" y="31"/>
                      <a:pt x="24" y="31"/>
                    </a:cubicBezTo>
                    <a:cubicBezTo>
                      <a:pt x="25" y="31"/>
                      <a:pt x="25" y="31"/>
                      <a:pt x="25" y="31"/>
                    </a:cubicBezTo>
                    <a:cubicBezTo>
                      <a:pt x="28" y="33"/>
                      <a:pt x="28" y="33"/>
                      <a:pt x="28" y="33"/>
                    </a:cubicBezTo>
                    <a:cubicBezTo>
                      <a:pt x="28" y="34"/>
                      <a:pt x="28" y="34"/>
                      <a:pt x="28" y="34"/>
                    </a:cubicBezTo>
                    <a:cubicBezTo>
                      <a:pt x="29" y="34"/>
                      <a:pt x="29" y="34"/>
                      <a:pt x="29" y="34"/>
                    </a:cubicBezTo>
                    <a:cubicBezTo>
                      <a:pt x="33" y="30"/>
                      <a:pt x="33" y="30"/>
                      <a:pt x="33" y="30"/>
                    </a:cubicBezTo>
                    <a:cubicBezTo>
                      <a:pt x="33" y="30"/>
                      <a:pt x="33" y="30"/>
                      <a:pt x="33" y="29"/>
                    </a:cubicBezTo>
                    <a:close/>
                    <a:moveTo>
                      <a:pt x="22" y="22"/>
                    </a:moveTo>
                    <a:cubicBezTo>
                      <a:pt x="20" y="24"/>
                      <a:pt x="17" y="24"/>
                      <a:pt x="15" y="22"/>
                    </a:cubicBezTo>
                    <a:cubicBezTo>
                      <a:pt x="13" y="20"/>
                      <a:pt x="13" y="16"/>
                      <a:pt x="15" y="15"/>
                    </a:cubicBezTo>
                    <a:cubicBezTo>
                      <a:pt x="17" y="13"/>
                      <a:pt x="21" y="13"/>
                      <a:pt x="23" y="15"/>
                    </a:cubicBezTo>
                    <a:cubicBezTo>
                      <a:pt x="24" y="17"/>
                      <a:pt x="24" y="20"/>
                      <a:pt x="22" y="22"/>
                    </a:cubicBezTo>
                    <a:close/>
                  </a:path>
                </a:pathLst>
              </a:custGeom>
              <a:solidFill>
                <a:schemeClr val="bg1">
                  <a:lumMod val="95000"/>
                </a:schemeClr>
              </a:solidFill>
              <a:ln w="9525">
                <a:noFill/>
                <a:round/>
              </a:ln>
            </p:spPr>
            <p:txBody>
              <a:bodyPr/>
              <a:lstStyle/>
              <a:p>
                <a:pPr>
                  <a:defRPr/>
                </a:pPr>
                <a:endParaRPr lang="da-DK" sz="2400"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grpSp>
        <p:nvGrpSpPr>
          <p:cNvPr id="28" name="组合 27"/>
          <p:cNvGrpSpPr/>
          <p:nvPr/>
        </p:nvGrpSpPr>
        <p:grpSpPr>
          <a:xfrm>
            <a:off x="9429728" y="2434561"/>
            <a:ext cx="1345614" cy="1345789"/>
            <a:chOff x="8886420" y="1736117"/>
            <a:chExt cx="1403797" cy="1403797"/>
          </a:xfrm>
        </p:grpSpPr>
        <p:sp>
          <p:nvSpPr>
            <p:cNvPr id="29" name="椭圆 28"/>
            <p:cNvSpPr/>
            <p:nvPr/>
          </p:nvSpPr>
          <p:spPr>
            <a:xfrm>
              <a:off x="8886420" y="1736117"/>
              <a:ext cx="1403797" cy="140379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0" name="Freeform 41"/>
            <p:cNvSpPr>
              <a:spLocks noEditPoints="1"/>
            </p:cNvSpPr>
            <p:nvPr/>
          </p:nvSpPr>
          <p:spPr bwMode="auto">
            <a:xfrm>
              <a:off x="9250313" y="2121297"/>
              <a:ext cx="661930" cy="531751"/>
            </a:xfrm>
            <a:custGeom>
              <a:avLst/>
              <a:gdLst>
                <a:gd name="T0" fmla="*/ 1176335871 w 72"/>
                <a:gd name="T1" fmla="*/ 232073966 h 58"/>
                <a:gd name="T2" fmla="*/ 2147483647 w 72"/>
                <a:gd name="T3" fmla="*/ 232073966 h 58"/>
                <a:gd name="T4" fmla="*/ 2147483647 w 72"/>
                <a:gd name="T5" fmla="*/ 510570880 h 58"/>
                <a:gd name="T6" fmla="*/ 2147483647 w 72"/>
                <a:gd name="T7" fmla="*/ 510570880 h 58"/>
                <a:gd name="T8" fmla="*/ 2147483647 w 72"/>
                <a:gd name="T9" fmla="*/ 185664591 h 58"/>
                <a:gd name="T10" fmla="*/ 2147483647 w 72"/>
                <a:gd name="T11" fmla="*/ 0 h 58"/>
                <a:gd name="T12" fmla="*/ 1129279435 w 72"/>
                <a:gd name="T13" fmla="*/ 0 h 58"/>
                <a:gd name="T14" fmla="*/ 941067411 w 72"/>
                <a:gd name="T15" fmla="*/ 185664591 h 58"/>
                <a:gd name="T16" fmla="*/ 941067411 w 72"/>
                <a:gd name="T17" fmla="*/ 510570880 h 58"/>
                <a:gd name="T18" fmla="*/ 1176335871 w 72"/>
                <a:gd name="T19" fmla="*/ 510570880 h 58"/>
                <a:gd name="T20" fmla="*/ 1176335871 w 72"/>
                <a:gd name="T21" fmla="*/ 232073966 h 58"/>
                <a:gd name="T22" fmla="*/ 0 w 72"/>
                <a:gd name="T23" fmla="*/ 881893143 h 58"/>
                <a:gd name="T24" fmla="*/ 0 w 72"/>
                <a:gd name="T25" fmla="*/ 2147483647 h 58"/>
                <a:gd name="T26" fmla="*/ 235268568 w 72"/>
                <a:gd name="T27" fmla="*/ 2147483647 h 58"/>
                <a:gd name="T28" fmla="*/ 470530276 w 72"/>
                <a:gd name="T29" fmla="*/ 2147483647 h 58"/>
                <a:gd name="T30" fmla="*/ 470530276 w 72"/>
                <a:gd name="T31" fmla="*/ 649812471 h 58"/>
                <a:gd name="T32" fmla="*/ 235268568 w 72"/>
                <a:gd name="T33" fmla="*/ 649812471 h 58"/>
                <a:gd name="T34" fmla="*/ 0 w 72"/>
                <a:gd name="T35" fmla="*/ 881893143 h 58"/>
                <a:gd name="T36" fmla="*/ 658749160 w 72"/>
                <a:gd name="T37" fmla="*/ 2147483647 h 58"/>
                <a:gd name="T38" fmla="*/ 2147483647 w 72"/>
                <a:gd name="T39" fmla="*/ 2147483647 h 58"/>
                <a:gd name="T40" fmla="*/ 2147483647 w 72"/>
                <a:gd name="T41" fmla="*/ 649812471 h 58"/>
                <a:gd name="T42" fmla="*/ 658749160 w 72"/>
                <a:gd name="T43" fmla="*/ 649812471 h 58"/>
                <a:gd name="T44" fmla="*/ 658749160 w 72"/>
                <a:gd name="T45" fmla="*/ 2147483647 h 58"/>
                <a:gd name="T46" fmla="*/ 2147483647 w 72"/>
                <a:gd name="T47" fmla="*/ 649812471 h 58"/>
                <a:gd name="T48" fmla="*/ 2147483647 w 72"/>
                <a:gd name="T49" fmla="*/ 649812471 h 58"/>
                <a:gd name="T50" fmla="*/ 2147483647 w 72"/>
                <a:gd name="T51" fmla="*/ 2147483647 h 58"/>
                <a:gd name="T52" fmla="*/ 2147483647 w 72"/>
                <a:gd name="T53" fmla="*/ 2147483647 h 58"/>
                <a:gd name="T54" fmla="*/ 2147483647 w 72"/>
                <a:gd name="T55" fmla="*/ 2147483647 h 58"/>
                <a:gd name="T56" fmla="*/ 2147483647 w 72"/>
                <a:gd name="T57" fmla="*/ 881893143 h 58"/>
                <a:gd name="T58" fmla="*/ 2147483647 w 72"/>
                <a:gd name="T59" fmla="*/ 649812471 h 5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2"/>
                <a:gd name="T91" fmla="*/ 0 h 58"/>
                <a:gd name="T92" fmla="*/ 72 w 72"/>
                <a:gd name="T93" fmla="*/ 58 h 5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2" h="58">
                  <a:moveTo>
                    <a:pt x="25" y="5"/>
                  </a:moveTo>
                  <a:cubicBezTo>
                    <a:pt x="48" y="5"/>
                    <a:pt x="48" y="5"/>
                    <a:pt x="48" y="5"/>
                  </a:cubicBezTo>
                  <a:cubicBezTo>
                    <a:pt x="48" y="11"/>
                    <a:pt x="48" y="11"/>
                    <a:pt x="48" y="11"/>
                  </a:cubicBezTo>
                  <a:cubicBezTo>
                    <a:pt x="53" y="11"/>
                    <a:pt x="53" y="11"/>
                    <a:pt x="53" y="11"/>
                  </a:cubicBezTo>
                  <a:cubicBezTo>
                    <a:pt x="53" y="4"/>
                    <a:pt x="53" y="4"/>
                    <a:pt x="53" y="4"/>
                  </a:cubicBezTo>
                  <a:cubicBezTo>
                    <a:pt x="53" y="2"/>
                    <a:pt x="51" y="0"/>
                    <a:pt x="48" y="0"/>
                  </a:cubicBezTo>
                  <a:cubicBezTo>
                    <a:pt x="24" y="0"/>
                    <a:pt x="24" y="0"/>
                    <a:pt x="24" y="0"/>
                  </a:cubicBezTo>
                  <a:cubicBezTo>
                    <a:pt x="22" y="0"/>
                    <a:pt x="20" y="2"/>
                    <a:pt x="20" y="4"/>
                  </a:cubicBezTo>
                  <a:cubicBezTo>
                    <a:pt x="20" y="11"/>
                    <a:pt x="20" y="11"/>
                    <a:pt x="20" y="11"/>
                  </a:cubicBezTo>
                  <a:cubicBezTo>
                    <a:pt x="25" y="11"/>
                    <a:pt x="25" y="11"/>
                    <a:pt x="25" y="11"/>
                  </a:cubicBezTo>
                  <a:lnTo>
                    <a:pt x="25" y="5"/>
                  </a:lnTo>
                  <a:close/>
                  <a:moveTo>
                    <a:pt x="0" y="19"/>
                  </a:moveTo>
                  <a:cubicBezTo>
                    <a:pt x="0" y="53"/>
                    <a:pt x="0" y="53"/>
                    <a:pt x="0" y="53"/>
                  </a:cubicBezTo>
                  <a:cubicBezTo>
                    <a:pt x="0" y="56"/>
                    <a:pt x="3" y="58"/>
                    <a:pt x="5" y="58"/>
                  </a:cubicBezTo>
                  <a:cubicBezTo>
                    <a:pt x="10" y="58"/>
                    <a:pt x="10" y="58"/>
                    <a:pt x="10" y="58"/>
                  </a:cubicBezTo>
                  <a:cubicBezTo>
                    <a:pt x="10" y="14"/>
                    <a:pt x="10" y="14"/>
                    <a:pt x="10" y="14"/>
                  </a:cubicBezTo>
                  <a:cubicBezTo>
                    <a:pt x="5" y="14"/>
                    <a:pt x="5" y="14"/>
                    <a:pt x="5" y="14"/>
                  </a:cubicBezTo>
                  <a:cubicBezTo>
                    <a:pt x="3" y="14"/>
                    <a:pt x="0" y="16"/>
                    <a:pt x="0" y="19"/>
                  </a:cubicBezTo>
                  <a:close/>
                  <a:moveTo>
                    <a:pt x="14" y="58"/>
                  </a:moveTo>
                  <a:cubicBezTo>
                    <a:pt x="59" y="58"/>
                    <a:pt x="59" y="58"/>
                    <a:pt x="59" y="58"/>
                  </a:cubicBezTo>
                  <a:cubicBezTo>
                    <a:pt x="59" y="14"/>
                    <a:pt x="59" y="14"/>
                    <a:pt x="59" y="14"/>
                  </a:cubicBezTo>
                  <a:cubicBezTo>
                    <a:pt x="14" y="14"/>
                    <a:pt x="14" y="14"/>
                    <a:pt x="14" y="14"/>
                  </a:cubicBezTo>
                  <a:lnTo>
                    <a:pt x="14" y="58"/>
                  </a:lnTo>
                  <a:close/>
                  <a:moveTo>
                    <a:pt x="67" y="14"/>
                  </a:moveTo>
                  <a:cubicBezTo>
                    <a:pt x="63" y="14"/>
                    <a:pt x="63" y="14"/>
                    <a:pt x="63" y="14"/>
                  </a:cubicBezTo>
                  <a:cubicBezTo>
                    <a:pt x="63" y="58"/>
                    <a:pt x="63" y="58"/>
                    <a:pt x="63" y="58"/>
                  </a:cubicBezTo>
                  <a:cubicBezTo>
                    <a:pt x="67" y="58"/>
                    <a:pt x="67" y="58"/>
                    <a:pt x="67" y="58"/>
                  </a:cubicBezTo>
                  <a:cubicBezTo>
                    <a:pt x="70" y="58"/>
                    <a:pt x="72" y="56"/>
                    <a:pt x="72" y="53"/>
                  </a:cubicBezTo>
                  <a:cubicBezTo>
                    <a:pt x="72" y="19"/>
                    <a:pt x="72" y="19"/>
                    <a:pt x="72" y="19"/>
                  </a:cubicBezTo>
                  <a:cubicBezTo>
                    <a:pt x="72" y="16"/>
                    <a:pt x="70" y="14"/>
                    <a:pt x="67" y="14"/>
                  </a:cubicBezTo>
                  <a:close/>
                </a:path>
              </a:pathLst>
            </a:custGeom>
            <a:solidFill>
              <a:schemeClr val="bg1">
                <a:lumMod val="95000"/>
              </a:schemeClr>
            </a:solidFill>
            <a:ln w="9525">
              <a:noFill/>
              <a:round/>
            </a:ln>
          </p:spPr>
          <p:txBody>
            <a:bodyPr/>
            <a:lstStyle/>
            <a:p>
              <a:pPr>
                <a:defRPr/>
              </a:pPr>
              <a:endParaRPr lang="en-US" sz="2400"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39" name="矩形 47"/>
          <p:cNvSpPr>
            <a:spLocks noChangeArrowheads="1"/>
          </p:cNvSpPr>
          <p:nvPr/>
        </p:nvSpPr>
        <p:spPr bwMode="auto">
          <a:xfrm>
            <a:off x="3467325" y="3420965"/>
            <a:ext cx="5257355" cy="272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200" dirty="0">
                <a:solidFill>
                  <a:schemeClr val="tx1">
                    <a:lumMod val="50000"/>
                    <a:lumOff val="50000"/>
                  </a:schemeClr>
                </a:solidFill>
                <a:sym typeface="微软雅黑" panose="020B0503020204020204" pitchFamily="34" charset="-122"/>
              </a:rPr>
              <a:t>A comprehensive description of the chart is entered here.</a:t>
            </a:r>
          </a:p>
        </p:txBody>
      </p:sp>
      <p:sp>
        <p:nvSpPr>
          <p:cNvPr id="32" name="标题 3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750" fill="hold"/>
                                        <p:tgtEl>
                                          <p:spTgt spid="23"/>
                                        </p:tgtEl>
                                        <p:attrNameLst>
                                          <p:attrName>ppt_w</p:attrName>
                                        </p:attrNameLst>
                                      </p:cBhvr>
                                      <p:tavLst>
                                        <p:tav tm="0">
                                          <p:val>
                                            <p:fltVal val="0"/>
                                          </p:val>
                                        </p:tav>
                                        <p:tav tm="100000">
                                          <p:val>
                                            <p:strVal val="#ppt_w"/>
                                          </p:val>
                                        </p:tav>
                                      </p:tavLst>
                                    </p:anim>
                                    <p:anim calcmode="lin" valueType="num">
                                      <p:cBhvr>
                                        <p:cTn id="8" dur="750" fill="hold"/>
                                        <p:tgtEl>
                                          <p:spTgt spid="23"/>
                                        </p:tgtEl>
                                        <p:attrNameLst>
                                          <p:attrName>ppt_h</p:attrName>
                                        </p:attrNameLst>
                                      </p:cBhvr>
                                      <p:tavLst>
                                        <p:tav tm="0">
                                          <p:val>
                                            <p:fltVal val="0"/>
                                          </p:val>
                                        </p:tav>
                                        <p:tav tm="100000">
                                          <p:val>
                                            <p:strVal val="#ppt_h"/>
                                          </p:val>
                                        </p:tav>
                                      </p:tavLst>
                                    </p:anim>
                                    <p:anim calcmode="lin" valueType="num">
                                      <p:cBhvr>
                                        <p:cTn id="9" dur="750" fill="hold"/>
                                        <p:tgtEl>
                                          <p:spTgt spid="23"/>
                                        </p:tgtEl>
                                        <p:attrNameLst>
                                          <p:attrName>style.rotation</p:attrName>
                                        </p:attrNameLst>
                                      </p:cBhvr>
                                      <p:tavLst>
                                        <p:tav tm="0">
                                          <p:val>
                                            <p:fltVal val="90"/>
                                          </p:val>
                                        </p:tav>
                                        <p:tav tm="100000">
                                          <p:val>
                                            <p:fltVal val="0"/>
                                          </p:val>
                                        </p:tav>
                                      </p:tavLst>
                                    </p:anim>
                                    <p:animEffect transition="in" filter="fade">
                                      <p:cBhvr>
                                        <p:cTn id="10" dur="750"/>
                                        <p:tgtEl>
                                          <p:spTgt spid="23"/>
                                        </p:tgtEl>
                                      </p:cBhvr>
                                    </p:animEffect>
                                  </p:childTnLst>
                                </p:cTn>
                              </p:par>
                              <p:par>
                                <p:cTn id="11" presetID="3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750" fill="hold"/>
                                        <p:tgtEl>
                                          <p:spTgt spid="8"/>
                                        </p:tgtEl>
                                        <p:attrNameLst>
                                          <p:attrName>ppt_w</p:attrName>
                                        </p:attrNameLst>
                                      </p:cBhvr>
                                      <p:tavLst>
                                        <p:tav tm="0">
                                          <p:val>
                                            <p:fltVal val="0"/>
                                          </p:val>
                                        </p:tav>
                                        <p:tav tm="100000">
                                          <p:val>
                                            <p:strVal val="#ppt_w"/>
                                          </p:val>
                                        </p:tav>
                                      </p:tavLst>
                                    </p:anim>
                                    <p:anim calcmode="lin" valueType="num">
                                      <p:cBhvr>
                                        <p:cTn id="14" dur="750" fill="hold"/>
                                        <p:tgtEl>
                                          <p:spTgt spid="8"/>
                                        </p:tgtEl>
                                        <p:attrNameLst>
                                          <p:attrName>ppt_h</p:attrName>
                                        </p:attrNameLst>
                                      </p:cBhvr>
                                      <p:tavLst>
                                        <p:tav tm="0">
                                          <p:val>
                                            <p:fltVal val="0"/>
                                          </p:val>
                                        </p:tav>
                                        <p:tav tm="100000">
                                          <p:val>
                                            <p:strVal val="#ppt_h"/>
                                          </p:val>
                                        </p:tav>
                                      </p:tavLst>
                                    </p:anim>
                                    <p:anim calcmode="lin" valueType="num">
                                      <p:cBhvr>
                                        <p:cTn id="15" dur="750" fill="hold"/>
                                        <p:tgtEl>
                                          <p:spTgt spid="8"/>
                                        </p:tgtEl>
                                        <p:attrNameLst>
                                          <p:attrName>style.rotation</p:attrName>
                                        </p:attrNameLst>
                                      </p:cBhvr>
                                      <p:tavLst>
                                        <p:tav tm="0">
                                          <p:val>
                                            <p:fltVal val="90"/>
                                          </p:val>
                                        </p:tav>
                                        <p:tav tm="100000">
                                          <p:val>
                                            <p:fltVal val="0"/>
                                          </p:val>
                                        </p:tav>
                                      </p:tavLst>
                                    </p:anim>
                                    <p:animEffect transition="in" filter="fade">
                                      <p:cBhvr>
                                        <p:cTn id="16" dur="750"/>
                                        <p:tgtEl>
                                          <p:spTgt spid="8"/>
                                        </p:tgtEl>
                                      </p:cBhvr>
                                    </p:animEffect>
                                  </p:childTnLst>
                                </p:cTn>
                              </p:par>
                              <p:par>
                                <p:cTn id="17" presetID="3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750" fill="hold"/>
                                        <p:tgtEl>
                                          <p:spTgt spid="28"/>
                                        </p:tgtEl>
                                        <p:attrNameLst>
                                          <p:attrName>ppt_w</p:attrName>
                                        </p:attrNameLst>
                                      </p:cBhvr>
                                      <p:tavLst>
                                        <p:tav tm="0">
                                          <p:val>
                                            <p:fltVal val="0"/>
                                          </p:val>
                                        </p:tav>
                                        <p:tav tm="100000">
                                          <p:val>
                                            <p:strVal val="#ppt_w"/>
                                          </p:val>
                                        </p:tav>
                                      </p:tavLst>
                                    </p:anim>
                                    <p:anim calcmode="lin" valueType="num">
                                      <p:cBhvr>
                                        <p:cTn id="20" dur="750" fill="hold"/>
                                        <p:tgtEl>
                                          <p:spTgt spid="28"/>
                                        </p:tgtEl>
                                        <p:attrNameLst>
                                          <p:attrName>ppt_h</p:attrName>
                                        </p:attrNameLst>
                                      </p:cBhvr>
                                      <p:tavLst>
                                        <p:tav tm="0">
                                          <p:val>
                                            <p:fltVal val="0"/>
                                          </p:val>
                                        </p:tav>
                                        <p:tav tm="100000">
                                          <p:val>
                                            <p:strVal val="#ppt_h"/>
                                          </p:val>
                                        </p:tav>
                                      </p:tavLst>
                                    </p:anim>
                                    <p:anim calcmode="lin" valueType="num">
                                      <p:cBhvr>
                                        <p:cTn id="21" dur="750" fill="hold"/>
                                        <p:tgtEl>
                                          <p:spTgt spid="28"/>
                                        </p:tgtEl>
                                        <p:attrNameLst>
                                          <p:attrName>style.rotation</p:attrName>
                                        </p:attrNameLst>
                                      </p:cBhvr>
                                      <p:tavLst>
                                        <p:tav tm="0">
                                          <p:val>
                                            <p:fltVal val="90"/>
                                          </p:val>
                                        </p:tav>
                                        <p:tav tm="100000">
                                          <p:val>
                                            <p:fltVal val="0"/>
                                          </p:val>
                                        </p:tav>
                                      </p:tavLst>
                                    </p:anim>
                                    <p:animEffect transition="in" filter="fade">
                                      <p:cBhvr>
                                        <p:cTn id="22" dur="750"/>
                                        <p:tgtEl>
                                          <p:spTgt spid="28"/>
                                        </p:tgtEl>
                                      </p:cBhvr>
                                    </p:animEffect>
                                  </p:childTnLst>
                                </p:cTn>
                              </p:par>
                              <p:par>
                                <p:cTn id="23" presetID="3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750" fill="hold"/>
                                        <p:tgtEl>
                                          <p:spTgt spid="20"/>
                                        </p:tgtEl>
                                        <p:attrNameLst>
                                          <p:attrName>ppt_w</p:attrName>
                                        </p:attrNameLst>
                                      </p:cBhvr>
                                      <p:tavLst>
                                        <p:tav tm="0">
                                          <p:val>
                                            <p:fltVal val="0"/>
                                          </p:val>
                                        </p:tav>
                                        <p:tav tm="100000">
                                          <p:val>
                                            <p:strVal val="#ppt_w"/>
                                          </p:val>
                                        </p:tav>
                                      </p:tavLst>
                                    </p:anim>
                                    <p:anim calcmode="lin" valueType="num">
                                      <p:cBhvr>
                                        <p:cTn id="26" dur="750" fill="hold"/>
                                        <p:tgtEl>
                                          <p:spTgt spid="20"/>
                                        </p:tgtEl>
                                        <p:attrNameLst>
                                          <p:attrName>ppt_h</p:attrName>
                                        </p:attrNameLst>
                                      </p:cBhvr>
                                      <p:tavLst>
                                        <p:tav tm="0">
                                          <p:val>
                                            <p:fltVal val="0"/>
                                          </p:val>
                                        </p:tav>
                                        <p:tav tm="100000">
                                          <p:val>
                                            <p:strVal val="#ppt_h"/>
                                          </p:val>
                                        </p:tav>
                                      </p:tavLst>
                                    </p:anim>
                                    <p:anim calcmode="lin" valueType="num">
                                      <p:cBhvr>
                                        <p:cTn id="27" dur="750" fill="hold"/>
                                        <p:tgtEl>
                                          <p:spTgt spid="20"/>
                                        </p:tgtEl>
                                        <p:attrNameLst>
                                          <p:attrName>style.rotation</p:attrName>
                                        </p:attrNameLst>
                                      </p:cBhvr>
                                      <p:tavLst>
                                        <p:tav tm="0">
                                          <p:val>
                                            <p:fltVal val="90"/>
                                          </p:val>
                                        </p:tav>
                                        <p:tav tm="100000">
                                          <p:val>
                                            <p:fltVal val="0"/>
                                          </p:val>
                                        </p:tav>
                                      </p:tavLst>
                                    </p:anim>
                                    <p:animEffect transition="in" filter="fade">
                                      <p:cBhvr>
                                        <p:cTn id="28" dur="750"/>
                                        <p:tgtEl>
                                          <p:spTgt spid="20"/>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down)">
                                      <p:cBhvr>
                                        <p:cTn id="32" dur="500"/>
                                        <p:tgtEl>
                                          <p:spTgt spid="2"/>
                                        </p:tgtEl>
                                      </p:cBhvr>
                                    </p:animEffect>
                                  </p:childTnLst>
                                </p:cTn>
                              </p:par>
                              <p:par>
                                <p:cTn id="33" presetID="22" presetClass="entr" presetSubtype="1"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up)">
                                      <p:cBhvr>
                                        <p:cTn id="35" dur="500"/>
                                        <p:tgtEl>
                                          <p:spTgt spid="3"/>
                                        </p:tgtEl>
                                      </p:cBhvr>
                                    </p:animEffect>
                                  </p:childTnLst>
                                </p:cTn>
                              </p:par>
                              <p:par>
                                <p:cTn id="36" presetID="22" presetClass="entr" presetSubtype="4" fill="hold"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down)">
                                      <p:cBhvr>
                                        <p:cTn id="38" dur="500"/>
                                        <p:tgtEl>
                                          <p:spTgt spid="4"/>
                                        </p:tgtEl>
                                      </p:cBhvr>
                                    </p:animEffect>
                                  </p:childTnLst>
                                </p:cTn>
                              </p:par>
                              <p:par>
                                <p:cTn id="39" presetID="22" presetClass="entr" presetSubtype="1" fill="hold"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up)">
                                      <p:cBhvr>
                                        <p:cTn id="41" dur="500"/>
                                        <p:tgtEl>
                                          <p:spTgt spid="5"/>
                                        </p:tgtEl>
                                      </p:cBhvr>
                                    </p:animEffect>
                                  </p:childTnLst>
                                </p:cTn>
                              </p:par>
                            </p:childTnLst>
                          </p:cTn>
                        </p:par>
                        <p:par>
                          <p:cTn id="42" fill="hold">
                            <p:stCondLst>
                              <p:cond delay="1500"/>
                            </p:stCondLst>
                            <p:childTnLst>
                              <p:par>
                                <p:cTn id="43" presetID="10" presetClass="entr" presetSubtype="0"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500"/>
                                        <p:tgtEl>
                                          <p:spTgt spid="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500"/>
                                        <p:tgtEl>
                                          <p:spTgt spid="15"/>
                                        </p:tgtEl>
                                      </p:cBhvr>
                                    </p:animEffect>
                                  </p:childTnLst>
                                </p:cTn>
                              </p:par>
                            </p:childTnLst>
                          </p:cTn>
                        </p:par>
                        <p:par>
                          <p:cTn id="67" fill="hold">
                            <p:stCondLst>
                              <p:cond delay="2000"/>
                            </p:stCondLst>
                            <p:childTnLst>
                              <p:par>
                                <p:cTn id="68" presetID="16" presetClass="entr" presetSubtype="37" fill="hold" grpId="0" nodeType="after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barn(outVertical)">
                                      <p:cBhvr>
                                        <p:cTn id="7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4" grpId="0"/>
      <p:bldP spid="15" grpId="0"/>
      <p:bldP spid="16" grpId="0"/>
      <p:bldP spid="17" grpId="0"/>
      <p:bldP spid="18" grpId="0"/>
      <p:bldP spid="19" grpId="0"/>
      <p:bldP spid="3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9"/>
          <p:cNvSpPr/>
          <p:nvPr/>
        </p:nvSpPr>
        <p:spPr>
          <a:xfrm>
            <a:off x="796" y="4380833"/>
            <a:ext cx="12202607" cy="8127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8" name="Rectangle 11"/>
          <p:cNvSpPr/>
          <p:nvPr/>
        </p:nvSpPr>
        <p:spPr>
          <a:xfrm>
            <a:off x="-11400" y="4380830"/>
            <a:ext cx="12225187" cy="68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nvGrpSpPr>
          <p:cNvPr id="4" name="组合 3"/>
          <p:cNvGrpSpPr/>
          <p:nvPr/>
        </p:nvGrpSpPr>
        <p:grpSpPr>
          <a:xfrm>
            <a:off x="4327975" y="2145630"/>
            <a:ext cx="3536055" cy="2133600"/>
            <a:chOff x="4388285" y="2049378"/>
            <a:chExt cx="3536515" cy="2133600"/>
          </a:xfrm>
        </p:grpSpPr>
        <p:pic>
          <p:nvPicPr>
            <p:cNvPr id="25" name="Picture 4"/>
            <p:cNvPicPr>
              <a:picLocks noChangeAspect="1"/>
            </p:cNvPicPr>
            <p:nvPr/>
          </p:nvPicPr>
          <p:blipFill rotWithShape="1">
            <a:blip r:embed="rId3" cstate="print"/>
            <a:srcRect/>
            <a:stretch>
              <a:fillRect/>
            </a:stretch>
          </p:blipFill>
          <p:spPr>
            <a:xfrm>
              <a:off x="4388285" y="2049378"/>
              <a:ext cx="3536515" cy="2133600"/>
            </a:xfrm>
            <a:prstGeom prst="rect">
              <a:avLst/>
            </a:prstGeom>
          </p:spPr>
        </p:pic>
        <p:sp>
          <p:nvSpPr>
            <p:cNvPr id="35" name="Rectangle 18"/>
            <p:cNvSpPr/>
            <p:nvPr/>
          </p:nvSpPr>
          <p:spPr>
            <a:xfrm>
              <a:off x="4907972" y="2305270"/>
              <a:ext cx="2450592" cy="1530000"/>
            </a:xfrm>
            <a:prstGeom prst="rect">
              <a:avLst/>
            </a:prstGeom>
            <a:blipFill>
              <a:blip r:embed="rId4"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grpSp>
        <p:nvGrpSpPr>
          <p:cNvPr id="3" name="组合 2"/>
          <p:cNvGrpSpPr/>
          <p:nvPr/>
        </p:nvGrpSpPr>
        <p:grpSpPr>
          <a:xfrm>
            <a:off x="874640" y="2145630"/>
            <a:ext cx="3536055" cy="2133600"/>
            <a:chOff x="629088" y="2049378"/>
            <a:chExt cx="3536515" cy="2133600"/>
          </a:xfrm>
        </p:grpSpPr>
        <p:pic>
          <p:nvPicPr>
            <p:cNvPr id="23" name="Picture 3"/>
            <p:cNvPicPr>
              <a:picLocks noChangeAspect="1"/>
            </p:cNvPicPr>
            <p:nvPr/>
          </p:nvPicPr>
          <p:blipFill rotWithShape="1">
            <a:blip r:embed="rId3" cstate="print"/>
            <a:srcRect/>
            <a:stretch>
              <a:fillRect/>
            </a:stretch>
          </p:blipFill>
          <p:spPr>
            <a:xfrm>
              <a:off x="629088" y="2049378"/>
              <a:ext cx="3536515" cy="2133600"/>
            </a:xfrm>
            <a:prstGeom prst="rect">
              <a:avLst/>
            </a:prstGeom>
          </p:spPr>
        </p:pic>
        <p:sp>
          <p:nvSpPr>
            <p:cNvPr id="36" name="Rectangle 19"/>
            <p:cNvSpPr/>
            <p:nvPr/>
          </p:nvSpPr>
          <p:spPr>
            <a:xfrm>
              <a:off x="1153669" y="2305270"/>
              <a:ext cx="2450592" cy="1530000"/>
            </a:xfrm>
            <a:prstGeom prst="rect">
              <a:avLst/>
            </a:prstGeom>
            <a:blipFill>
              <a:blip r:embed="rId5"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grpSp>
        <p:nvGrpSpPr>
          <p:cNvPr id="5" name="组合 4"/>
          <p:cNvGrpSpPr/>
          <p:nvPr/>
        </p:nvGrpSpPr>
        <p:grpSpPr>
          <a:xfrm>
            <a:off x="7781309" y="2145630"/>
            <a:ext cx="3536055" cy="2133600"/>
            <a:chOff x="8233332" y="2049378"/>
            <a:chExt cx="3536515" cy="2133600"/>
          </a:xfrm>
        </p:grpSpPr>
        <p:pic>
          <p:nvPicPr>
            <p:cNvPr id="26" name="Picture 5"/>
            <p:cNvPicPr>
              <a:picLocks noChangeAspect="1"/>
            </p:cNvPicPr>
            <p:nvPr/>
          </p:nvPicPr>
          <p:blipFill rotWithShape="1">
            <a:blip r:embed="rId3" cstate="print"/>
            <a:srcRect/>
            <a:stretch>
              <a:fillRect/>
            </a:stretch>
          </p:blipFill>
          <p:spPr>
            <a:xfrm>
              <a:off x="8233332" y="2049378"/>
              <a:ext cx="3536515" cy="2133600"/>
            </a:xfrm>
            <a:prstGeom prst="rect">
              <a:avLst/>
            </a:prstGeom>
          </p:spPr>
        </p:pic>
        <p:sp>
          <p:nvSpPr>
            <p:cNvPr id="37" name="Rectangle 20"/>
            <p:cNvSpPr/>
            <p:nvPr/>
          </p:nvSpPr>
          <p:spPr>
            <a:xfrm>
              <a:off x="8749047" y="2305268"/>
              <a:ext cx="2450592" cy="1530000"/>
            </a:xfrm>
            <a:prstGeom prst="rect">
              <a:avLst/>
            </a:prstGeom>
            <a:blipFill>
              <a:blip r:embed="rId6"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sp>
        <p:nvSpPr>
          <p:cNvPr id="38" name="矩形 37"/>
          <p:cNvSpPr>
            <a:spLocks noChangeArrowheads="1"/>
          </p:cNvSpPr>
          <p:nvPr/>
        </p:nvSpPr>
        <p:spPr bwMode="auto">
          <a:xfrm>
            <a:off x="1316077" y="1457557"/>
            <a:ext cx="9591928" cy="345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30000"/>
              </a:lnSpc>
              <a:spcBef>
                <a:spcPct val="0"/>
              </a:spcBef>
              <a:buNone/>
            </a:pPr>
            <a:r>
              <a:rPr lang="zh-CN" altLang="en-US" sz="1400" dirty="0">
                <a:solidFill>
                  <a:schemeClr val="tx1">
                    <a:lumMod val="65000"/>
                    <a:lumOff val="35000"/>
                  </a:schemeClr>
                </a:solidFill>
                <a:sym typeface="微软雅黑" panose="020B0503020204020204" pitchFamily="34" charset="-122"/>
              </a:rPr>
              <a:t>Click here to enter a comprehensive description of the above chart and enter a comprehensive description of the above chart here.</a:t>
            </a:r>
          </a:p>
        </p:txBody>
      </p:sp>
      <p:sp>
        <p:nvSpPr>
          <p:cNvPr id="39" name="矩形 38"/>
          <p:cNvSpPr/>
          <p:nvPr/>
        </p:nvSpPr>
        <p:spPr>
          <a:xfrm>
            <a:off x="1704080" y="4491583"/>
            <a:ext cx="1877175" cy="430879"/>
          </a:xfrm>
          <a:prstGeom prst="rect">
            <a:avLst/>
          </a:prstGeom>
        </p:spPr>
        <p:txBody>
          <a:bodyPr wrap="none" lIns="91431" tIns="45716" rIns="91431" bIns="45716">
            <a:spAutoFit/>
          </a:bodyPr>
          <a:lstStyle/>
          <a:p>
            <a:pPr algn="ctr"/>
            <a:r>
              <a:rPr lang="zh-CN" altLang="en-US" sz="2200" b="1" dirty="0">
                <a:solidFill>
                  <a:schemeClr val="bg1">
                    <a:lumMod val="95000"/>
                  </a:schemeClr>
                </a:solidFill>
                <a:effectLst>
                  <a:reflection blurRad="6350" stA="55000" endA="50" endPos="85000" dist="29997" dir="5400000" sy="-100000" algn="bl" rotWithShape="0"/>
                </a:effectLst>
                <a:latin typeface="微软雅黑" panose="020B0503020204020204" pitchFamily="34" charset="-122"/>
                <a:ea typeface="微软雅黑" panose="020B0503020204020204" pitchFamily="34" charset="-122"/>
              </a:rPr>
              <a:t>Add a product Name</a:t>
            </a:r>
            <a:endParaRPr lang="en-US" altLang="zh-CN" sz="2200" b="1" dirty="0">
              <a:solidFill>
                <a:schemeClr val="bg1">
                  <a:lumMod val="95000"/>
                </a:schemeClr>
              </a:solidFill>
              <a:effectLst>
                <a:reflection blurRad="6350" stA="55000" endA="50" endPos="85000" dist="29997" dir="5400000" sy="-100000" algn="bl" rotWithShape="0"/>
              </a:effectLst>
              <a:latin typeface="微软雅黑" panose="020B0503020204020204" pitchFamily="34" charset="-122"/>
              <a:ea typeface="微软雅黑" panose="020B0503020204020204" pitchFamily="34" charset="-122"/>
            </a:endParaRPr>
          </a:p>
        </p:txBody>
      </p:sp>
      <p:sp>
        <p:nvSpPr>
          <p:cNvPr id="40" name="矩形 47"/>
          <p:cNvSpPr>
            <a:spLocks noChangeArrowheads="1"/>
          </p:cNvSpPr>
          <p:nvPr/>
        </p:nvSpPr>
        <p:spPr bwMode="auto">
          <a:xfrm>
            <a:off x="1478503" y="5129462"/>
            <a:ext cx="2328327" cy="62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30000"/>
              </a:lnSpc>
              <a:spcBef>
                <a:spcPct val="0"/>
              </a:spcBef>
              <a:buNone/>
            </a:pPr>
            <a:r>
              <a:rPr lang="zh-CN" altLang="en-US" sz="1400" dirty="0">
                <a:solidFill>
                  <a:schemeClr val="tx1">
                    <a:lumMod val="65000"/>
                    <a:lumOff val="35000"/>
                  </a:schemeClr>
                </a:solidFill>
                <a:sym typeface="微软雅黑" panose="020B0503020204020204" pitchFamily="34" charset="-122"/>
              </a:rPr>
              <a:t>A description of the above chart is entered here.</a:t>
            </a:r>
          </a:p>
        </p:txBody>
      </p:sp>
      <p:sp>
        <p:nvSpPr>
          <p:cNvPr id="52" name="矩形 51"/>
          <p:cNvSpPr/>
          <p:nvPr/>
        </p:nvSpPr>
        <p:spPr>
          <a:xfrm>
            <a:off x="5157415" y="4491583"/>
            <a:ext cx="1877175" cy="430879"/>
          </a:xfrm>
          <a:prstGeom prst="rect">
            <a:avLst/>
          </a:prstGeom>
        </p:spPr>
        <p:txBody>
          <a:bodyPr wrap="none" lIns="91431" tIns="45716" rIns="91431" bIns="45716">
            <a:spAutoFit/>
          </a:bodyPr>
          <a:lstStyle/>
          <a:p>
            <a:pPr algn="ctr"/>
            <a:r>
              <a:rPr lang="zh-CN" altLang="en-US" sz="2200" b="1" dirty="0">
                <a:solidFill>
                  <a:schemeClr val="bg1">
                    <a:lumMod val="95000"/>
                  </a:schemeClr>
                </a:solidFill>
                <a:effectLst>
                  <a:reflection blurRad="6350" stA="55000" endA="50" endPos="85000" dist="29997" dir="5400000" sy="-100000" algn="bl" rotWithShape="0"/>
                </a:effectLst>
                <a:latin typeface="微软雅黑" panose="020B0503020204020204" pitchFamily="34" charset="-122"/>
                <a:ea typeface="微软雅黑" panose="020B0503020204020204" pitchFamily="34" charset="-122"/>
              </a:rPr>
              <a:t>Add a product Name</a:t>
            </a:r>
            <a:endParaRPr lang="en-US" altLang="zh-CN" sz="2200" b="1" dirty="0">
              <a:solidFill>
                <a:schemeClr val="bg1">
                  <a:lumMod val="95000"/>
                </a:schemeClr>
              </a:solidFill>
              <a:effectLst>
                <a:reflection blurRad="6350" stA="55000" endA="50" endPos="85000" dist="29997" dir="5400000" sy="-100000" algn="bl" rotWithShape="0"/>
              </a:effectLst>
              <a:latin typeface="微软雅黑" panose="020B0503020204020204" pitchFamily="34" charset="-122"/>
              <a:ea typeface="微软雅黑" panose="020B0503020204020204" pitchFamily="34" charset="-122"/>
            </a:endParaRPr>
          </a:p>
        </p:txBody>
      </p:sp>
      <p:sp>
        <p:nvSpPr>
          <p:cNvPr id="53" name="矩形 47"/>
          <p:cNvSpPr>
            <a:spLocks noChangeArrowheads="1"/>
          </p:cNvSpPr>
          <p:nvPr/>
        </p:nvSpPr>
        <p:spPr bwMode="auto">
          <a:xfrm>
            <a:off x="4931838" y="5129462"/>
            <a:ext cx="2328327" cy="62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30000"/>
              </a:lnSpc>
              <a:spcBef>
                <a:spcPct val="0"/>
              </a:spcBef>
              <a:buNone/>
            </a:pPr>
            <a:r>
              <a:rPr lang="zh-CN" altLang="en-US" sz="1400" dirty="0">
                <a:solidFill>
                  <a:schemeClr val="tx1">
                    <a:lumMod val="65000"/>
                    <a:lumOff val="35000"/>
                  </a:schemeClr>
                </a:solidFill>
                <a:sym typeface="微软雅黑" panose="020B0503020204020204" pitchFamily="34" charset="-122"/>
              </a:rPr>
              <a:t>A description of the above chart is entered here.</a:t>
            </a:r>
          </a:p>
        </p:txBody>
      </p:sp>
      <p:sp>
        <p:nvSpPr>
          <p:cNvPr id="54" name="矩形 53"/>
          <p:cNvSpPr/>
          <p:nvPr/>
        </p:nvSpPr>
        <p:spPr>
          <a:xfrm>
            <a:off x="8610749" y="4491583"/>
            <a:ext cx="1877175" cy="430879"/>
          </a:xfrm>
          <a:prstGeom prst="rect">
            <a:avLst/>
          </a:prstGeom>
        </p:spPr>
        <p:txBody>
          <a:bodyPr wrap="none" lIns="91431" tIns="45716" rIns="91431" bIns="45716">
            <a:spAutoFit/>
          </a:bodyPr>
          <a:lstStyle/>
          <a:p>
            <a:pPr algn="ctr"/>
            <a:r>
              <a:rPr lang="zh-CN" altLang="en-US" sz="2200" b="1" dirty="0">
                <a:solidFill>
                  <a:schemeClr val="bg1">
                    <a:lumMod val="95000"/>
                  </a:schemeClr>
                </a:solidFill>
                <a:effectLst>
                  <a:reflection blurRad="6350" stA="55000" endA="50" endPos="85000" dist="29997" dir="5400000" sy="-100000" algn="bl" rotWithShape="0"/>
                </a:effectLst>
                <a:latin typeface="微软雅黑" panose="020B0503020204020204" pitchFamily="34" charset="-122"/>
                <a:ea typeface="微软雅黑" panose="020B0503020204020204" pitchFamily="34" charset="-122"/>
              </a:rPr>
              <a:t>Add a product Name</a:t>
            </a:r>
            <a:endParaRPr lang="en-US" altLang="zh-CN" sz="2200" b="1" dirty="0">
              <a:solidFill>
                <a:schemeClr val="bg1">
                  <a:lumMod val="95000"/>
                </a:schemeClr>
              </a:solidFill>
              <a:effectLst>
                <a:reflection blurRad="6350" stA="55000" endA="50" endPos="85000" dist="29997" dir="5400000" sy="-100000" algn="bl" rotWithShape="0"/>
              </a:effectLst>
              <a:latin typeface="微软雅黑" panose="020B0503020204020204" pitchFamily="34" charset="-122"/>
              <a:ea typeface="微软雅黑" panose="020B0503020204020204" pitchFamily="34" charset="-122"/>
            </a:endParaRPr>
          </a:p>
        </p:txBody>
      </p:sp>
      <p:sp>
        <p:nvSpPr>
          <p:cNvPr id="55" name="矩形 47"/>
          <p:cNvSpPr>
            <a:spLocks noChangeArrowheads="1"/>
          </p:cNvSpPr>
          <p:nvPr/>
        </p:nvSpPr>
        <p:spPr bwMode="auto">
          <a:xfrm>
            <a:off x="8385172" y="5129462"/>
            <a:ext cx="2328327" cy="62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30000"/>
              </a:lnSpc>
              <a:spcBef>
                <a:spcPct val="0"/>
              </a:spcBef>
              <a:buNone/>
            </a:pPr>
            <a:r>
              <a:rPr lang="zh-CN" altLang="en-US" sz="1400" dirty="0">
                <a:solidFill>
                  <a:schemeClr val="tx1">
                    <a:lumMod val="65000"/>
                    <a:lumOff val="35000"/>
                  </a:schemeClr>
                </a:solidFill>
                <a:sym typeface="微软雅黑" panose="020B0503020204020204" pitchFamily="34" charset="-122"/>
              </a:rPr>
              <a:t>A description of the above chart is entered here.</a:t>
            </a:r>
          </a:p>
        </p:txBody>
      </p:sp>
      <p:sp>
        <p:nvSpPr>
          <p:cNvPr id="6" name="标题 5"/>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outVertical)">
                                      <p:cBhvr>
                                        <p:cTn id="7" dur="500"/>
                                        <p:tgtEl>
                                          <p:spTgt spid="3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1000"/>
                                        <p:tgtEl>
                                          <p:spTgt spid="28"/>
                                        </p:tgtEl>
                                      </p:cBhvr>
                                    </p:animEffect>
                                  </p:childTnLst>
                                </p:cTn>
                              </p:par>
                            </p:childTnLst>
                          </p:cTn>
                        </p:par>
                        <p:par>
                          <p:cTn id="12" fill="hold">
                            <p:stCondLst>
                              <p:cond delay="1500"/>
                            </p:stCondLst>
                            <p:childTnLst>
                              <p:par>
                                <p:cTn id="13" presetID="1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p:tgtEl>
                                          <p:spTgt spid="4"/>
                                        </p:tgtEl>
                                        <p:attrNameLst>
                                          <p:attrName>ppt_y</p:attrName>
                                        </p:attrNameLst>
                                      </p:cBhvr>
                                      <p:tavLst>
                                        <p:tav tm="0">
                                          <p:val>
                                            <p:strVal val="#ppt_y-#ppt_h*1.125000"/>
                                          </p:val>
                                        </p:tav>
                                        <p:tav tm="100000">
                                          <p:val>
                                            <p:strVal val="#ppt_y"/>
                                          </p:val>
                                        </p:tav>
                                      </p:tavLst>
                                    </p:anim>
                                    <p:animEffect transition="in" filter="wipe(down)">
                                      <p:cBhvr>
                                        <p:cTn id="16" dur="500"/>
                                        <p:tgtEl>
                                          <p:spTgt spid="4"/>
                                        </p:tgtEl>
                                      </p:cBhvr>
                                    </p:animEffect>
                                  </p:childTnLst>
                                </p:cTn>
                              </p:par>
                            </p:childTnLst>
                          </p:cTn>
                        </p:par>
                        <p:par>
                          <p:cTn id="17" fill="hold">
                            <p:stCondLst>
                              <p:cond delay="2000"/>
                            </p:stCondLst>
                            <p:childTnLst>
                              <p:par>
                                <p:cTn id="18" presetID="12" presetClass="entr" presetSubtype="2"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p:tgtEl>
                                          <p:spTgt spid="3"/>
                                        </p:tgtEl>
                                        <p:attrNameLst>
                                          <p:attrName>ppt_x</p:attrName>
                                        </p:attrNameLst>
                                      </p:cBhvr>
                                      <p:tavLst>
                                        <p:tav tm="0">
                                          <p:val>
                                            <p:strVal val="#ppt_x+#ppt_w*1.125000"/>
                                          </p:val>
                                        </p:tav>
                                        <p:tav tm="100000">
                                          <p:val>
                                            <p:strVal val="#ppt_x"/>
                                          </p:val>
                                        </p:tav>
                                      </p:tavLst>
                                    </p:anim>
                                    <p:animEffect transition="in" filter="wipe(left)">
                                      <p:cBhvr>
                                        <p:cTn id="21" dur="500"/>
                                        <p:tgtEl>
                                          <p:spTgt spid="3"/>
                                        </p:tgtEl>
                                      </p:cBhvr>
                                    </p:animEffect>
                                  </p:childTnLst>
                                </p:cTn>
                              </p:par>
                              <p:par>
                                <p:cTn id="22" presetID="12" presetClass="entr" presetSubtype="8"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p:tgtEl>
                                          <p:spTgt spid="5"/>
                                        </p:tgtEl>
                                        <p:attrNameLst>
                                          <p:attrName>ppt_x</p:attrName>
                                        </p:attrNameLst>
                                      </p:cBhvr>
                                      <p:tavLst>
                                        <p:tav tm="0">
                                          <p:val>
                                            <p:strVal val="#ppt_x-#ppt_w*1.125000"/>
                                          </p:val>
                                        </p:tav>
                                        <p:tav tm="100000">
                                          <p:val>
                                            <p:strVal val="#ppt_x"/>
                                          </p:val>
                                        </p:tav>
                                      </p:tavLst>
                                    </p:anim>
                                    <p:animEffect transition="in" filter="wipe(right)">
                                      <p:cBhvr>
                                        <p:cTn id="25" dur="500"/>
                                        <p:tgtEl>
                                          <p:spTgt spid="5"/>
                                        </p:tgtEl>
                                      </p:cBhvr>
                                    </p:animEffect>
                                  </p:childTnLst>
                                </p:cTn>
                              </p:par>
                            </p:childTnLst>
                          </p:cTn>
                        </p:par>
                        <p:par>
                          <p:cTn id="26" fill="hold">
                            <p:stCondLst>
                              <p:cond delay="2500"/>
                            </p:stCondLst>
                            <p:childTnLst>
                              <p:par>
                                <p:cTn id="27" presetID="23" presetClass="entr" presetSubtype="16" fill="hold" grpId="0" nodeType="afterEffect">
                                  <p:stCondLst>
                                    <p:cond delay="0"/>
                                  </p:stCondLst>
                                  <p:childTnLst>
                                    <p:set>
                                      <p:cBhvr>
                                        <p:cTn id="28" dur="1" fill="hold">
                                          <p:stCondLst>
                                            <p:cond delay="0"/>
                                          </p:stCondLst>
                                        </p:cTn>
                                        <p:tgtEl>
                                          <p:spTgt spid="52"/>
                                        </p:tgtEl>
                                        <p:attrNameLst>
                                          <p:attrName>style.visibility</p:attrName>
                                        </p:attrNameLst>
                                      </p:cBhvr>
                                      <p:to>
                                        <p:strVal val="visible"/>
                                      </p:to>
                                    </p:set>
                                    <p:anim calcmode="lin" valueType="num">
                                      <p:cBhvr>
                                        <p:cTn id="29" dur="500" fill="hold"/>
                                        <p:tgtEl>
                                          <p:spTgt spid="52"/>
                                        </p:tgtEl>
                                        <p:attrNameLst>
                                          <p:attrName>ppt_w</p:attrName>
                                        </p:attrNameLst>
                                      </p:cBhvr>
                                      <p:tavLst>
                                        <p:tav tm="0">
                                          <p:val>
                                            <p:fltVal val="0"/>
                                          </p:val>
                                        </p:tav>
                                        <p:tav tm="100000">
                                          <p:val>
                                            <p:strVal val="#ppt_w"/>
                                          </p:val>
                                        </p:tav>
                                      </p:tavLst>
                                    </p:anim>
                                    <p:anim calcmode="lin" valueType="num">
                                      <p:cBhvr>
                                        <p:cTn id="30" dur="500" fill="hold"/>
                                        <p:tgtEl>
                                          <p:spTgt spid="52"/>
                                        </p:tgtEl>
                                        <p:attrNameLst>
                                          <p:attrName>ppt_h</p:attrName>
                                        </p:attrNameLst>
                                      </p:cBhvr>
                                      <p:tavLst>
                                        <p:tav tm="0">
                                          <p:val>
                                            <p:fltVal val="0"/>
                                          </p:val>
                                        </p:tav>
                                        <p:tav tm="100000">
                                          <p:val>
                                            <p:strVal val="#ppt_h"/>
                                          </p:val>
                                        </p:tav>
                                      </p:tavLst>
                                    </p:anim>
                                  </p:childTnLst>
                                </p:cTn>
                              </p:par>
                              <p:par>
                                <p:cTn id="31" presetID="23" presetClass="entr" presetSubtype="16"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anim calcmode="lin" valueType="num">
                                      <p:cBhvr>
                                        <p:cTn id="33" dur="500" fill="hold"/>
                                        <p:tgtEl>
                                          <p:spTgt spid="39"/>
                                        </p:tgtEl>
                                        <p:attrNameLst>
                                          <p:attrName>ppt_w</p:attrName>
                                        </p:attrNameLst>
                                      </p:cBhvr>
                                      <p:tavLst>
                                        <p:tav tm="0">
                                          <p:val>
                                            <p:fltVal val="0"/>
                                          </p:val>
                                        </p:tav>
                                        <p:tav tm="100000">
                                          <p:val>
                                            <p:strVal val="#ppt_w"/>
                                          </p:val>
                                        </p:tav>
                                      </p:tavLst>
                                    </p:anim>
                                    <p:anim calcmode="lin" valueType="num">
                                      <p:cBhvr>
                                        <p:cTn id="34" dur="500" fill="hold"/>
                                        <p:tgtEl>
                                          <p:spTgt spid="39"/>
                                        </p:tgtEl>
                                        <p:attrNameLst>
                                          <p:attrName>ppt_h</p:attrName>
                                        </p:attrNameLst>
                                      </p:cBhvr>
                                      <p:tavLst>
                                        <p:tav tm="0">
                                          <p:val>
                                            <p:fltVal val="0"/>
                                          </p:val>
                                        </p:tav>
                                        <p:tav tm="100000">
                                          <p:val>
                                            <p:strVal val="#ppt_h"/>
                                          </p:val>
                                        </p:tav>
                                      </p:tavLst>
                                    </p:anim>
                                  </p:childTnLst>
                                </p:cTn>
                              </p:par>
                              <p:par>
                                <p:cTn id="35" presetID="23" presetClass="entr" presetSubtype="16" fill="hold" grpId="0" nodeType="withEffect">
                                  <p:stCondLst>
                                    <p:cond delay="0"/>
                                  </p:stCondLst>
                                  <p:childTnLst>
                                    <p:set>
                                      <p:cBhvr>
                                        <p:cTn id="36" dur="1" fill="hold">
                                          <p:stCondLst>
                                            <p:cond delay="0"/>
                                          </p:stCondLst>
                                        </p:cTn>
                                        <p:tgtEl>
                                          <p:spTgt spid="54"/>
                                        </p:tgtEl>
                                        <p:attrNameLst>
                                          <p:attrName>style.visibility</p:attrName>
                                        </p:attrNameLst>
                                      </p:cBhvr>
                                      <p:to>
                                        <p:strVal val="visible"/>
                                      </p:to>
                                    </p:set>
                                    <p:anim calcmode="lin" valueType="num">
                                      <p:cBhvr>
                                        <p:cTn id="37" dur="500" fill="hold"/>
                                        <p:tgtEl>
                                          <p:spTgt spid="54"/>
                                        </p:tgtEl>
                                        <p:attrNameLst>
                                          <p:attrName>ppt_w</p:attrName>
                                        </p:attrNameLst>
                                      </p:cBhvr>
                                      <p:tavLst>
                                        <p:tav tm="0">
                                          <p:val>
                                            <p:fltVal val="0"/>
                                          </p:val>
                                        </p:tav>
                                        <p:tav tm="100000">
                                          <p:val>
                                            <p:strVal val="#ppt_w"/>
                                          </p:val>
                                        </p:tav>
                                      </p:tavLst>
                                    </p:anim>
                                    <p:anim calcmode="lin" valueType="num">
                                      <p:cBhvr>
                                        <p:cTn id="38" dur="500" fill="hold"/>
                                        <p:tgtEl>
                                          <p:spTgt spid="54"/>
                                        </p:tgtEl>
                                        <p:attrNameLst>
                                          <p:attrName>ppt_h</p:attrName>
                                        </p:attrNameLst>
                                      </p:cBhvr>
                                      <p:tavLst>
                                        <p:tav tm="0">
                                          <p:val>
                                            <p:fltVal val="0"/>
                                          </p:val>
                                        </p:tav>
                                        <p:tav tm="100000">
                                          <p:val>
                                            <p:strVal val="#ppt_h"/>
                                          </p:val>
                                        </p:tav>
                                      </p:tavLst>
                                    </p:anim>
                                  </p:childTnLst>
                                </p:cTn>
                              </p:par>
                            </p:childTnLst>
                          </p:cTn>
                        </p:par>
                        <p:par>
                          <p:cTn id="39" fill="hold">
                            <p:stCondLst>
                              <p:cond delay="3000"/>
                            </p:stCondLst>
                            <p:childTnLst>
                              <p:par>
                                <p:cTn id="40" presetID="20" presetClass="entr" presetSubtype="0" fill="hold" grpId="0" nodeType="after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wedge">
                                      <p:cBhvr>
                                        <p:cTn id="42" dur="750"/>
                                        <p:tgtEl>
                                          <p:spTgt spid="53"/>
                                        </p:tgtEl>
                                      </p:cBhvr>
                                    </p:animEffect>
                                  </p:childTnLst>
                                </p:cTn>
                              </p:par>
                              <p:par>
                                <p:cTn id="43" presetID="20"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wedge">
                                      <p:cBhvr>
                                        <p:cTn id="45" dur="750"/>
                                        <p:tgtEl>
                                          <p:spTgt spid="40"/>
                                        </p:tgtEl>
                                      </p:cBhvr>
                                    </p:animEffect>
                                  </p:childTnLst>
                                </p:cTn>
                              </p:par>
                              <p:par>
                                <p:cTn id="46" presetID="20" presetClass="entr" presetSubtype="0" fill="hold" grpId="0" nodeType="withEffect">
                                  <p:stCondLst>
                                    <p:cond delay="0"/>
                                  </p:stCondLst>
                                  <p:childTnLst>
                                    <p:set>
                                      <p:cBhvr>
                                        <p:cTn id="47" dur="1" fill="hold">
                                          <p:stCondLst>
                                            <p:cond delay="0"/>
                                          </p:stCondLst>
                                        </p:cTn>
                                        <p:tgtEl>
                                          <p:spTgt spid="55"/>
                                        </p:tgtEl>
                                        <p:attrNameLst>
                                          <p:attrName>style.visibility</p:attrName>
                                        </p:attrNameLst>
                                      </p:cBhvr>
                                      <p:to>
                                        <p:strVal val="visible"/>
                                      </p:to>
                                    </p:set>
                                    <p:animEffect transition="in" filter="wedge">
                                      <p:cBhvr>
                                        <p:cTn id="48" dur="75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8" grpId="0"/>
      <p:bldP spid="39" grpId="0"/>
      <p:bldP spid="40" grpId="0"/>
      <p:bldP spid="52" grpId="0"/>
      <p:bldP spid="53" grpId="0"/>
      <p:bldP spid="54" grpId="0"/>
      <p:bldP spid="5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2"/>
          <p:cNvSpPr/>
          <p:nvPr/>
        </p:nvSpPr>
        <p:spPr>
          <a:xfrm>
            <a:off x="-11399" y="1397000"/>
            <a:ext cx="2503106" cy="2133600"/>
          </a:xfrm>
          <a:prstGeom prst="rect">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43" name="Rectangle 3"/>
          <p:cNvSpPr/>
          <p:nvPr/>
        </p:nvSpPr>
        <p:spPr>
          <a:xfrm>
            <a:off x="-11399" y="3525520"/>
            <a:ext cx="2503106" cy="2133600"/>
          </a:xfrm>
          <a:prstGeom prst="rect">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44" name="Rectangle 4"/>
          <p:cNvSpPr/>
          <p:nvPr/>
        </p:nvSpPr>
        <p:spPr>
          <a:xfrm>
            <a:off x="2491708" y="1397000"/>
            <a:ext cx="2389325" cy="2133600"/>
          </a:xfrm>
          <a:prstGeom prst="rect">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45" name="Rectangle 5"/>
          <p:cNvSpPr/>
          <p:nvPr/>
        </p:nvSpPr>
        <p:spPr>
          <a:xfrm>
            <a:off x="2491708" y="3530600"/>
            <a:ext cx="2389325" cy="2133600"/>
          </a:xfrm>
          <a:prstGeom prst="rect">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46" name="Rectangle 6"/>
          <p:cNvSpPr/>
          <p:nvPr/>
        </p:nvSpPr>
        <p:spPr>
          <a:xfrm>
            <a:off x="4881033" y="1397000"/>
            <a:ext cx="2389325" cy="2133600"/>
          </a:xfrm>
          <a:prstGeom prst="rect">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47" name="Rectangle 7"/>
          <p:cNvSpPr/>
          <p:nvPr/>
        </p:nvSpPr>
        <p:spPr>
          <a:xfrm>
            <a:off x="4881033" y="3525520"/>
            <a:ext cx="2389325" cy="2133600"/>
          </a:xfrm>
          <a:prstGeom prst="rect">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48" name="Rectangle 8"/>
          <p:cNvSpPr/>
          <p:nvPr/>
        </p:nvSpPr>
        <p:spPr>
          <a:xfrm>
            <a:off x="7270358" y="1397000"/>
            <a:ext cx="2389325" cy="2133600"/>
          </a:xfrm>
          <a:prstGeom prst="rect">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49" name="Rectangle 9"/>
          <p:cNvSpPr/>
          <p:nvPr/>
        </p:nvSpPr>
        <p:spPr>
          <a:xfrm>
            <a:off x="7270358" y="3530600"/>
            <a:ext cx="2389325" cy="2133600"/>
          </a:xfrm>
          <a:prstGeom prst="rect">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50" name="Rectangle 10"/>
          <p:cNvSpPr/>
          <p:nvPr/>
        </p:nvSpPr>
        <p:spPr>
          <a:xfrm>
            <a:off x="9659682" y="1397000"/>
            <a:ext cx="2554106" cy="2128520"/>
          </a:xfrm>
          <a:prstGeom prst="rect">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51" name="Rectangle 11"/>
          <p:cNvSpPr/>
          <p:nvPr/>
        </p:nvSpPr>
        <p:spPr>
          <a:xfrm>
            <a:off x="9659682" y="3520440"/>
            <a:ext cx="2554106" cy="2133600"/>
          </a:xfrm>
          <a:prstGeom prst="rect">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58" name="矩形 47"/>
          <p:cNvSpPr>
            <a:spLocks noChangeArrowheads="1"/>
          </p:cNvSpPr>
          <p:nvPr/>
        </p:nvSpPr>
        <p:spPr bwMode="auto">
          <a:xfrm>
            <a:off x="1380237" y="5773198"/>
            <a:ext cx="9475305" cy="56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10000"/>
              </a:lnSpc>
              <a:spcBef>
                <a:spcPct val="0"/>
              </a:spcBef>
              <a:buNone/>
            </a:pPr>
            <a:r>
              <a:rPr lang="zh-CN" altLang="en-US" sz="1400" dirty="0">
                <a:solidFill>
                  <a:schemeClr val="tx1">
                    <a:lumMod val="50000"/>
                    <a:lumOff val="50000"/>
                  </a:schemeClr>
                </a:solidFill>
                <a:sym typeface="微软雅黑" panose="020B0503020204020204" pitchFamily="34" charset="-122"/>
              </a:rPr>
              <a:t>Enter here a comprehensive description of the above chart, in this entry into the above chart of the comprehensive description of the description, in this entry into the above chart of the comprehensive description, in this entry into the description of the above chart description, in this entry into the above chart of the comprehensive description of the description, in this entry into the above chart of the comprehensive description.</a:t>
            </a:r>
          </a:p>
        </p:txBody>
      </p:sp>
      <p:pic>
        <p:nvPicPr>
          <p:cNvPr id="30" name="Picture 4" descr="C:\Users\Jonahs\Dropbox\Projects SCOTT\MEET Windows Azure\source\Background\tile-icon-cache.png"/>
          <p:cNvPicPr>
            <a:picLocks noChangeAspect="1" noChangeArrowheads="1"/>
          </p:cNvPicPr>
          <p:nvPr/>
        </p:nvPicPr>
        <p:blipFill>
          <a:blip r:embed="rId3"/>
          <a:srcRect/>
          <a:stretch>
            <a:fillRect/>
          </a:stretch>
        </p:blipFill>
        <p:spPr bwMode="auto">
          <a:xfrm>
            <a:off x="10399560" y="1923979"/>
            <a:ext cx="1074353" cy="1074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 descr="C:\Users\Jonahs\Dropbox\Projects SCOTT\MEET Windows Azure\source\Background\tile-icon-CDN.png"/>
          <p:cNvPicPr>
            <a:picLocks noChangeAspect="1" noChangeArrowheads="1"/>
          </p:cNvPicPr>
          <p:nvPr/>
        </p:nvPicPr>
        <p:blipFill>
          <a:blip r:embed="rId4"/>
          <a:srcRect/>
          <a:stretch>
            <a:fillRect/>
          </a:stretch>
        </p:blipFill>
        <p:spPr bwMode="auto">
          <a:xfrm>
            <a:off x="3149195" y="4060119"/>
            <a:ext cx="1074353" cy="1074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矩形 85"/>
          <p:cNvSpPr>
            <a:spLocks noChangeArrowheads="1"/>
          </p:cNvSpPr>
          <p:nvPr/>
        </p:nvSpPr>
        <p:spPr bwMode="auto">
          <a:xfrm>
            <a:off x="111553" y="3845523"/>
            <a:ext cx="3097318" cy="424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5208" tIns="57603" rIns="115208" bIns="57603">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2000" b="1" dirty="0">
                <a:solidFill>
                  <a:schemeClr val="bg1">
                    <a:lumMod val="95000"/>
                  </a:schemeClr>
                </a:solidFill>
                <a:sym typeface="微软雅黑" panose="020B0503020204020204" pitchFamily="34" charset="-122"/>
              </a:rPr>
              <a:t>Add a company name</a:t>
            </a:r>
            <a:endParaRPr lang="zh-CN" altLang="en-US" sz="2000" dirty="0">
              <a:solidFill>
                <a:schemeClr val="bg1">
                  <a:lumMod val="95000"/>
                </a:schemeClr>
              </a:solidFill>
              <a:latin typeface="Arial" panose="020B0604020202020204" pitchFamily="34" charset="0"/>
              <a:ea typeface="宋体" panose="02010600030101010101" pitchFamily="2" charset="-122"/>
            </a:endParaRPr>
          </a:p>
        </p:txBody>
      </p:sp>
      <p:sp>
        <p:nvSpPr>
          <p:cNvPr id="39" name="文本框 13"/>
          <p:cNvSpPr txBox="1"/>
          <p:nvPr/>
        </p:nvSpPr>
        <p:spPr>
          <a:xfrm>
            <a:off x="125200" y="4264961"/>
            <a:ext cx="2225455" cy="552066"/>
          </a:xfrm>
          <a:prstGeom prst="rect">
            <a:avLst/>
          </a:prstGeom>
          <a:noFill/>
        </p:spPr>
        <p:txBody>
          <a:bodyPr wrap="square" lIns="91435" tIns="45716" rIns="91435" bIns="45716" rtlCol="0">
            <a:spAutoFit/>
          </a:bodyPr>
          <a:lstStyle/>
          <a:p>
            <a:pPr>
              <a:lnSpc>
                <a:spcPct val="120000"/>
              </a:lnSpc>
              <a:spcBef>
                <a:spcPct val="0"/>
              </a:spcBef>
              <a:buNone/>
            </a:pPr>
            <a:r>
              <a:rPr lang="zh-CN" altLang="en-US" sz="13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A comprehensive description of the above chart is entered here.</a:t>
            </a:r>
          </a:p>
        </p:txBody>
      </p:sp>
      <p:grpSp>
        <p:nvGrpSpPr>
          <p:cNvPr id="3" name="组合 2"/>
          <p:cNvGrpSpPr/>
          <p:nvPr/>
        </p:nvGrpSpPr>
        <p:grpSpPr>
          <a:xfrm>
            <a:off x="95888" y="1839432"/>
            <a:ext cx="2288532" cy="1522888"/>
            <a:chOff x="95106" y="1868460"/>
            <a:chExt cx="2288830" cy="1522888"/>
          </a:xfrm>
        </p:grpSpPr>
        <p:pic>
          <p:nvPicPr>
            <p:cNvPr id="24" name="Picture 3" descr="C:\Users\Jonahs\Dropbox\Projects SCOTT\MEET Windows Azure\source\Background\tile-icon-bigdata.png"/>
            <p:cNvPicPr>
              <a:picLocks noChangeAspect="1" noChangeArrowheads="1"/>
            </p:cNvPicPr>
            <p:nvPr/>
          </p:nvPicPr>
          <p:blipFill>
            <a:blip r:embed="rId5"/>
            <a:srcRect/>
            <a:stretch>
              <a:fillRect/>
            </a:stretch>
          </p:blipFill>
          <p:spPr bwMode="auto">
            <a:xfrm>
              <a:off x="702275" y="1868460"/>
              <a:ext cx="1074493" cy="1074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矩形 85"/>
            <p:cNvSpPr>
              <a:spLocks noChangeArrowheads="1"/>
            </p:cNvSpPr>
            <p:nvPr/>
          </p:nvSpPr>
          <p:spPr bwMode="auto">
            <a:xfrm>
              <a:off x="95106" y="3028796"/>
              <a:ext cx="2288830" cy="36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5208" tIns="57603" rIns="115208" bIns="57603">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1600" b="1" dirty="0">
                  <a:solidFill>
                    <a:schemeClr val="bg1">
                      <a:lumMod val="95000"/>
                    </a:schemeClr>
                  </a:solidFill>
                  <a:sym typeface="微软雅黑" panose="020B0503020204020204" pitchFamily="34" charset="-122"/>
                </a:rPr>
                <a:t>Company</a:t>
              </a:r>
              <a:endParaRPr lang="zh-CN" altLang="en-US" sz="1600" dirty="0">
                <a:solidFill>
                  <a:schemeClr val="bg1">
                    <a:lumMod val="95000"/>
                  </a:schemeClr>
                </a:solidFill>
                <a:latin typeface="Arial" panose="020B0604020202020204" pitchFamily="34" charset="0"/>
                <a:ea typeface="宋体" panose="02010600030101010101" pitchFamily="2" charset="-122"/>
              </a:endParaRPr>
            </a:p>
          </p:txBody>
        </p:sp>
      </p:grpSp>
      <p:grpSp>
        <p:nvGrpSpPr>
          <p:cNvPr id="4" name="组合 3"/>
          <p:cNvGrpSpPr/>
          <p:nvPr/>
        </p:nvGrpSpPr>
        <p:grpSpPr>
          <a:xfrm>
            <a:off x="4931428" y="1810404"/>
            <a:ext cx="2288532" cy="1551916"/>
            <a:chOff x="4931276" y="1839432"/>
            <a:chExt cx="2288830" cy="1551916"/>
          </a:xfrm>
        </p:grpSpPr>
        <p:pic>
          <p:nvPicPr>
            <p:cNvPr id="36" name="Picture 2"/>
            <p:cNvPicPr>
              <a:picLocks noChangeAspect="1" noChangeArrowheads="1"/>
            </p:cNvPicPr>
            <p:nvPr/>
          </p:nvPicPr>
          <p:blipFill>
            <a:blip r:embed="rId6" cstate="print"/>
            <a:srcRect/>
            <a:stretch>
              <a:fillRect/>
            </a:stretch>
          </p:blipFill>
          <p:spPr bwMode="auto">
            <a:xfrm>
              <a:off x="5538445" y="1839432"/>
              <a:ext cx="1074493" cy="1074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矩形 85"/>
            <p:cNvSpPr>
              <a:spLocks noChangeArrowheads="1"/>
            </p:cNvSpPr>
            <p:nvPr/>
          </p:nvSpPr>
          <p:spPr bwMode="auto">
            <a:xfrm>
              <a:off x="4931276" y="3028796"/>
              <a:ext cx="2288830" cy="36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5208" tIns="57603" rIns="115208" bIns="57603">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1600" b="1" dirty="0">
                  <a:solidFill>
                    <a:schemeClr val="bg1">
                      <a:lumMod val="95000"/>
                    </a:schemeClr>
                  </a:solidFill>
                  <a:sym typeface="微软雅黑" panose="020B0503020204020204" pitchFamily="34" charset="-122"/>
                </a:rPr>
                <a:t>Enterprise</a:t>
              </a:r>
              <a:endParaRPr lang="zh-CN" altLang="en-US" sz="1600" dirty="0">
                <a:solidFill>
                  <a:schemeClr val="bg1">
                    <a:lumMod val="95000"/>
                  </a:schemeClr>
                </a:solidFill>
                <a:latin typeface="Arial" panose="020B0604020202020204" pitchFamily="34" charset="0"/>
                <a:ea typeface="宋体" panose="02010600030101010101" pitchFamily="2" charset="-122"/>
              </a:endParaRPr>
            </a:p>
          </p:txBody>
        </p:sp>
      </p:grpSp>
      <p:grpSp>
        <p:nvGrpSpPr>
          <p:cNvPr id="2" name="组合 1"/>
          <p:cNvGrpSpPr/>
          <p:nvPr/>
        </p:nvGrpSpPr>
        <p:grpSpPr>
          <a:xfrm>
            <a:off x="7320753" y="3742829"/>
            <a:ext cx="2288532" cy="1810732"/>
            <a:chOff x="7320912" y="3771857"/>
            <a:chExt cx="2288830" cy="1810732"/>
          </a:xfrm>
        </p:grpSpPr>
        <p:pic>
          <p:nvPicPr>
            <p:cNvPr id="37" name="Picture 40"/>
            <p:cNvPicPr>
              <a:picLocks noChangeAspect="1" noChangeArrowheads="1"/>
            </p:cNvPicPr>
            <p:nvPr/>
          </p:nvPicPr>
          <p:blipFill>
            <a:blip r:embed="rId7" cstate="print"/>
            <a:srcRect/>
            <a:stretch>
              <a:fillRect/>
            </a:stretch>
          </p:blipFill>
          <p:spPr bwMode="auto">
            <a:xfrm>
              <a:off x="7770459" y="3771857"/>
              <a:ext cx="1389736" cy="138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矩形 85"/>
            <p:cNvSpPr>
              <a:spLocks noChangeArrowheads="1"/>
            </p:cNvSpPr>
            <p:nvPr/>
          </p:nvSpPr>
          <p:spPr bwMode="auto">
            <a:xfrm>
              <a:off x="7320912" y="5220037"/>
              <a:ext cx="2288830" cy="36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5208" tIns="57603" rIns="115208" bIns="57603">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1600" b="1" dirty="0">
                  <a:solidFill>
                    <a:schemeClr val="bg1">
                      <a:lumMod val="95000"/>
                    </a:schemeClr>
                  </a:solidFill>
                  <a:sym typeface="微软雅黑" panose="020B0503020204020204" pitchFamily="34" charset="-122"/>
                </a:rPr>
                <a:t>Enterprise</a:t>
              </a:r>
              <a:endParaRPr lang="zh-CN" altLang="en-US" sz="1600" dirty="0">
                <a:solidFill>
                  <a:schemeClr val="bg1">
                    <a:lumMod val="95000"/>
                  </a:schemeClr>
                </a:solidFill>
                <a:latin typeface="Arial" panose="020B0604020202020204" pitchFamily="34" charset="0"/>
                <a:ea typeface="宋体" panose="02010600030101010101" pitchFamily="2" charset="-122"/>
              </a:endParaRPr>
            </a:p>
          </p:txBody>
        </p:sp>
      </p:grpSp>
      <p:sp>
        <p:nvSpPr>
          <p:cNvPr id="59" name="矩形 85"/>
          <p:cNvSpPr>
            <a:spLocks noChangeArrowheads="1"/>
          </p:cNvSpPr>
          <p:nvPr/>
        </p:nvSpPr>
        <p:spPr bwMode="auto">
          <a:xfrm>
            <a:off x="2576549" y="1526917"/>
            <a:ext cx="3097318" cy="424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5208" tIns="57603" rIns="115208" bIns="57603">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2000" b="1" dirty="0">
                <a:solidFill>
                  <a:schemeClr val="bg1">
                    <a:lumMod val="95000"/>
                  </a:schemeClr>
                </a:solidFill>
                <a:sym typeface="微软雅黑" panose="020B0503020204020204" pitchFamily="34" charset="-122"/>
              </a:rPr>
              <a:t>Company Name</a:t>
            </a:r>
            <a:endParaRPr lang="zh-CN" altLang="en-US" sz="2000" dirty="0">
              <a:solidFill>
                <a:schemeClr val="bg1">
                  <a:lumMod val="95000"/>
                </a:schemeClr>
              </a:solidFill>
              <a:latin typeface="Arial" panose="020B0604020202020204" pitchFamily="34" charset="0"/>
              <a:ea typeface="宋体" panose="02010600030101010101" pitchFamily="2" charset="-122"/>
            </a:endParaRPr>
          </a:p>
        </p:txBody>
      </p:sp>
      <p:sp>
        <p:nvSpPr>
          <p:cNvPr id="60" name="文本框 13"/>
          <p:cNvSpPr txBox="1"/>
          <p:nvPr/>
        </p:nvSpPr>
        <p:spPr>
          <a:xfrm>
            <a:off x="2590197" y="1946355"/>
            <a:ext cx="2225455" cy="552066"/>
          </a:xfrm>
          <a:prstGeom prst="rect">
            <a:avLst/>
          </a:prstGeom>
          <a:noFill/>
        </p:spPr>
        <p:txBody>
          <a:bodyPr wrap="square" lIns="91435" tIns="45716" rIns="91435" bIns="45716" rtlCol="0">
            <a:spAutoFit/>
          </a:bodyPr>
          <a:lstStyle/>
          <a:p>
            <a:pPr>
              <a:lnSpc>
                <a:spcPct val="120000"/>
              </a:lnSpc>
              <a:spcBef>
                <a:spcPct val="0"/>
              </a:spcBef>
              <a:buNone/>
            </a:pPr>
            <a:r>
              <a:rPr lang="zh-CN" altLang="en-US" sz="13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A comprehensive description of the above chart is entered here.</a:t>
            </a:r>
          </a:p>
        </p:txBody>
      </p:sp>
      <p:sp>
        <p:nvSpPr>
          <p:cNvPr id="61" name="矩形 85"/>
          <p:cNvSpPr>
            <a:spLocks noChangeArrowheads="1"/>
          </p:cNvSpPr>
          <p:nvPr/>
        </p:nvSpPr>
        <p:spPr bwMode="auto">
          <a:xfrm>
            <a:off x="4987435" y="3845523"/>
            <a:ext cx="3097318" cy="424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5208" tIns="57603" rIns="115208" bIns="57603">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2000" b="1" dirty="0">
                <a:solidFill>
                  <a:schemeClr val="bg1">
                    <a:lumMod val="95000"/>
                  </a:schemeClr>
                </a:solidFill>
                <a:sym typeface="微软雅黑" panose="020B0503020204020204" pitchFamily="34" charset="-122"/>
              </a:rPr>
              <a:t>Company Name</a:t>
            </a:r>
            <a:endParaRPr lang="zh-CN" altLang="en-US" sz="2000" dirty="0">
              <a:solidFill>
                <a:schemeClr val="bg1">
                  <a:lumMod val="95000"/>
                </a:schemeClr>
              </a:solidFill>
              <a:latin typeface="Arial" panose="020B0604020202020204" pitchFamily="34" charset="0"/>
              <a:ea typeface="宋体" panose="02010600030101010101" pitchFamily="2" charset="-122"/>
            </a:endParaRPr>
          </a:p>
        </p:txBody>
      </p:sp>
      <p:sp>
        <p:nvSpPr>
          <p:cNvPr id="62" name="文本框 13"/>
          <p:cNvSpPr txBox="1"/>
          <p:nvPr/>
        </p:nvSpPr>
        <p:spPr>
          <a:xfrm>
            <a:off x="5001083" y="4264961"/>
            <a:ext cx="2225455" cy="552066"/>
          </a:xfrm>
          <a:prstGeom prst="rect">
            <a:avLst/>
          </a:prstGeom>
          <a:noFill/>
        </p:spPr>
        <p:txBody>
          <a:bodyPr wrap="square" lIns="91435" tIns="45716" rIns="91435" bIns="45716" rtlCol="0">
            <a:spAutoFit/>
          </a:bodyPr>
          <a:lstStyle/>
          <a:p>
            <a:pPr>
              <a:lnSpc>
                <a:spcPct val="120000"/>
              </a:lnSpc>
              <a:spcBef>
                <a:spcPct val="0"/>
              </a:spcBef>
              <a:buNone/>
            </a:pPr>
            <a:r>
              <a:rPr lang="zh-CN" altLang="en-US" sz="13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A comprehensive description of the above chart is entered here.</a:t>
            </a:r>
          </a:p>
        </p:txBody>
      </p:sp>
      <p:sp>
        <p:nvSpPr>
          <p:cNvPr id="63" name="矩形 85"/>
          <p:cNvSpPr>
            <a:spLocks noChangeArrowheads="1"/>
          </p:cNvSpPr>
          <p:nvPr/>
        </p:nvSpPr>
        <p:spPr bwMode="auto">
          <a:xfrm>
            <a:off x="9868070" y="3845523"/>
            <a:ext cx="3097318" cy="424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5208" tIns="57603" rIns="115208" bIns="57603">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2000" b="1" dirty="0">
                <a:solidFill>
                  <a:schemeClr val="bg1">
                    <a:lumMod val="95000"/>
                  </a:schemeClr>
                </a:solidFill>
                <a:sym typeface="微软雅黑" panose="020B0503020204020204" pitchFamily="34" charset="-122"/>
              </a:rPr>
              <a:t>Company Name</a:t>
            </a:r>
            <a:endParaRPr lang="zh-CN" altLang="en-US" sz="2000" dirty="0">
              <a:solidFill>
                <a:schemeClr val="bg1">
                  <a:lumMod val="95000"/>
                </a:schemeClr>
              </a:solidFill>
              <a:latin typeface="Arial" panose="020B0604020202020204" pitchFamily="34" charset="0"/>
              <a:ea typeface="宋体" panose="02010600030101010101" pitchFamily="2" charset="-122"/>
            </a:endParaRPr>
          </a:p>
        </p:txBody>
      </p:sp>
      <p:sp>
        <p:nvSpPr>
          <p:cNvPr id="64" name="文本框 13"/>
          <p:cNvSpPr txBox="1"/>
          <p:nvPr/>
        </p:nvSpPr>
        <p:spPr>
          <a:xfrm>
            <a:off x="9881717" y="4264961"/>
            <a:ext cx="2225455" cy="552066"/>
          </a:xfrm>
          <a:prstGeom prst="rect">
            <a:avLst/>
          </a:prstGeom>
          <a:noFill/>
        </p:spPr>
        <p:txBody>
          <a:bodyPr wrap="square" lIns="91435" tIns="45716" rIns="91435" bIns="45716" rtlCol="0">
            <a:spAutoFit/>
          </a:bodyPr>
          <a:lstStyle/>
          <a:p>
            <a:pPr>
              <a:lnSpc>
                <a:spcPct val="120000"/>
              </a:lnSpc>
              <a:spcBef>
                <a:spcPct val="0"/>
              </a:spcBef>
              <a:buNone/>
            </a:pPr>
            <a:r>
              <a:rPr lang="zh-CN" altLang="en-US" sz="13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A comprehensive description of the above chart is entered here.</a:t>
            </a:r>
          </a:p>
        </p:txBody>
      </p:sp>
      <p:sp>
        <p:nvSpPr>
          <p:cNvPr id="65" name="矩形 85"/>
          <p:cNvSpPr>
            <a:spLocks noChangeArrowheads="1"/>
          </p:cNvSpPr>
          <p:nvPr/>
        </p:nvSpPr>
        <p:spPr bwMode="auto">
          <a:xfrm>
            <a:off x="7370492" y="1526917"/>
            <a:ext cx="3097318" cy="424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5208" tIns="57603" rIns="115208" bIns="57603">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2000" b="1" dirty="0">
                <a:solidFill>
                  <a:schemeClr val="bg1">
                    <a:lumMod val="95000"/>
                  </a:schemeClr>
                </a:solidFill>
                <a:sym typeface="微软雅黑" panose="020B0503020204020204" pitchFamily="34" charset="-122"/>
              </a:rPr>
              <a:t>Company Name</a:t>
            </a:r>
            <a:endParaRPr lang="zh-CN" altLang="en-US" sz="2000" dirty="0">
              <a:solidFill>
                <a:schemeClr val="bg1">
                  <a:lumMod val="95000"/>
                </a:schemeClr>
              </a:solidFill>
              <a:latin typeface="Arial" panose="020B0604020202020204" pitchFamily="34" charset="0"/>
              <a:ea typeface="宋体" panose="02010600030101010101" pitchFamily="2" charset="-122"/>
            </a:endParaRPr>
          </a:p>
        </p:txBody>
      </p:sp>
      <p:sp>
        <p:nvSpPr>
          <p:cNvPr id="66" name="文本框 13"/>
          <p:cNvSpPr txBox="1"/>
          <p:nvPr/>
        </p:nvSpPr>
        <p:spPr>
          <a:xfrm>
            <a:off x="7384139" y="1946355"/>
            <a:ext cx="2225455" cy="552066"/>
          </a:xfrm>
          <a:prstGeom prst="rect">
            <a:avLst/>
          </a:prstGeom>
          <a:noFill/>
        </p:spPr>
        <p:txBody>
          <a:bodyPr wrap="square" lIns="91435" tIns="45716" rIns="91435" bIns="45716" rtlCol="0">
            <a:spAutoFit/>
          </a:bodyPr>
          <a:lstStyle/>
          <a:p>
            <a:pPr>
              <a:lnSpc>
                <a:spcPct val="120000"/>
              </a:lnSpc>
              <a:spcBef>
                <a:spcPct val="0"/>
              </a:spcBef>
              <a:buNone/>
            </a:pPr>
            <a:r>
              <a:rPr lang="zh-CN" altLang="en-US" sz="13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A comprehensive description of the above chart is entered here.</a:t>
            </a:r>
          </a:p>
        </p:txBody>
      </p:sp>
      <p:sp>
        <p:nvSpPr>
          <p:cNvPr id="53" name="等腰三角形 15"/>
          <p:cNvSpPr>
            <a:spLocks noChangeArrowheads="1"/>
          </p:cNvSpPr>
          <p:nvPr/>
        </p:nvSpPr>
        <p:spPr bwMode="auto">
          <a:xfrm flipV="1">
            <a:off x="1136536" y="3660166"/>
            <a:ext cx="207237" cy="138684"/>
          </a:xfrm>
          <a:prstGeom prst="triangle">
            <a:avLst>
              <a:gd name="adj" fmla="val 50000"/>
            </a:avLst>
          </a:prstGeom>
          <a:solidFill>
            <a:schemeClr val="bg1"/>
          </a:solidFill>
          <a:ln>
            <a:noFill/>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sp>
        <p:nvSpPr>
          <p:cNvPr id="55" name="等腰三角形 15"/>
          <p:cNvSpPr>
            <a:spLocks noChangeArrowheads="1"/>
          </p:cNvSpPr>
          <p:nvPr/>
        </p:nvSpPr>
        <p:spPr bwMode="auto">
          <a:xfrm rot="10800000" flipV="1">
            <a:off x="3582753" y="3221988"/>
            <a:ext cx="207237" cy="138684"/>
          </a:xfrm>
          <a:prstGeom prst="triangle">
            <a:avLst>
              <a:gd name="adj" fmla="val 50000"/>
            </a:avLst>
          </a:prstGeom>
          <a:solidFill>
            <a:schemeClr val="bg1"/>
          </a:solidFill>
          <a:ln>
            <a:noFill/>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sp>
        <p:nvSpPr>
          <p:cNvPr id="56" name="等腰三角形 15"/>
          <p:cNvSpPr>
            <a:spLocks noChangeArrowheads="1"/>
          </p:cNvSpPr>
          <p:nvPr/>
        </p:nvSpPr>
        <p:spPr bwMode="auto">
          <a:xfrm flipV="1">
            <a:off x="5972077" y="3660166"/>
            <a:ext cx="207237" cy="138684"/>
          </a:xfrm>
          <a:prstGeom prst="triangle">
            <a:avLst>
              <a:gd name="adj" fmla="val 50000"/>
            </a:avLst>
          </a:prstGeom>
          <a:solidFill>
            <a:schemeClr val="bg1"/>
          </a:solidFill>
          <a:ln>
            <a:noFill/>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sp>
        <p:nvSpPr>
          <p:cNvPr id="57" name="等腰三角形 15"/>
          <p:cNvSpPr>
            <a:spLocks noChangeArrowheads="1"/>
          </p:cNvSpPr>
          <p:nvPr/>
        </p:nvSpPr>
        <p:spPr bwMode="auto">
          <a:xfrm rot="10800000" flipV="1">
            <a:off x="8361402" y="3221988"/>
            <a:ext cx="207237" cy="138684"/>
          </a:xfrm>
          <a:prstGeom prst="triangle">
            <a:avLst>
              <a:gd name="adj" fmla="val 50000"/>
            </a:avLst>
          </a:prstGeom>
          <a:solidFill>
            <a:schemeClr val="bg1"/>
          </a:solidFill>
          <a:ln>
            <a:noFill/>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sp>
        <p:nvSpPr>
          <p:cNvPr id="67" name="等腰三角形 15"/>
          <p:cNvSpPr>
            <a:spLocks noChangeArrowheads="1"/>
          </p:cNvSpPr>
          <p:nvPr/>
        </p:nvSpPr>
        <p:spPr bwMode="auto">
          <a:xfrm flipV="1">
            <a:off x="10833117" y="3660166"/>
            <a:ext cx="207237" cy="138684"/>
          </a:xfrm>
          <a:prstGeom prst="triangle">
            <a:avLst>
              <a:gd name="adj" fmla="val 50000"/>
            </a:avLst>
          </a:prstGeom>
          <a:solidFill>
            <a:schemeClr val="bg1"/>
          </a:solidFill>
          <a:ln>
            <a:noFill/>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sp>
        <p:nvSpPr>
          <p:cNvPr id="6" name="标题 5"/>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 calcmode="lin" valueType="num">
                                      <p:cBhvr>
                                        <p:cTn id="9" dur="500" fill="hold"/>
                                        <p:tgtEl>
                                          <p:spTgt spid="42"/>
                                        </p:tgtEl>
                                        <p:attrNameLst>
                                          <p:attrName>style.rotation</p:attrName>
                                        </p:attrNameLst>
                                      </p:cBhvr>
                                      <p:tavLst>
                                        <p:tav tm="0">
                                          <p:val>
                                            <p:fltVal val="360"/>
                                          </p:val>
                                        </p:tav>
                                        <p:tav tm="100000">
                                          <p:val>
                                            <p:fltVal val="0"/>
                                          </p:val>
                                        </p:tav>
                                      </p:tavLst>
                                    </p:anim>
                                    <p:animEffect transition="in" filter="fade">
                                      <p:cBhvr>
                                        <p:cTn id="10" dur="500"/>
                                        <p:tgtEl>
                                          <p:spTgt spid="42"/>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 calcmode="lin" valueType="num">
                                      <p:cBhvr>
                                        <p:cTn id="13" dur="500" fill="hold"/>
                                        <p:tgtEl>
                                          <p:spTgt spid="45"/>
                                        </p:tgtEl>
                                        <p:attrNameLst>
                                          <p:attrName>ppt_w</p:attrName>
                                        </p:attrNameLst>
                                      </p:cBhvr>
                                      <p:tavLst>
                                        <p:tav tm="0">
                                          <p:val>
                                            <p:fltVal val="0"/>
                                          </p:val>
                                        </p:tav>
                                        <p:tav tm="100000">
                                          <p:val>
                                            <p:strVal val="#ppt_w"/>
                                          </p:val>
                                        </p:tav>
                                      </p:tavLst>
                                    </p:anim>
                                    <p:anim calcmode="lin" valueType="num">
                                      <p:cBhvr>
                                        <p:cTn id="14" dur="500" fill="hold"/>
                                        <p:tgtEl>
                                          <p:spTgt spid="45"/>
                                        </p:tgtEl>
                                        <p:attrNameLst>
                                          <p:attrName>ppt_h</p:attrName>
                                        </p:attrNameLst>
                                      </p:cBhvr>
                                      <p:tavLst>
                                        <p:tav tm="0">
                                          <p:val>
                                            <p:fltVal val="0"/>
                                          </p:val>
                                        </p:tav>
                                        <p:tav tm="100000">
                                          <p:val>
                                            <p:strVal val="#ppt_h"/>
                                          </p:val>
                                        </p:tav>
                                      </p:tavLst>
                                    </p:anim>
                                    <p:anim calcmode="lin" valueType="num">
                                      <p:cBhvr>
                                        <p:cTn id="15" dur="500" fill="hold"/>
                                        <p:tgtEl>
                                          <p:spTgt spid="45"/>
                                        </p:tgtEl>
                                        <p:attrNameLst>
                                          <p:attrName>style.rotation</p:attrName>
                                        </p:attrNameLst>
                                      </p:cBhvr>
                                      <p:tavLst>
                                        <p:tav tm="0">
                                          <p:val>
                                            <p:fltVal val="360"/>
                                          </p:val>
                                        </p:tav>
                                        <p:tav tm="100000">
                                          <p:val>
                                            <p:fltVal val="0"/>
                                          </p:val>
                                        </p:tav>
                                      </p:tavLst>
                                    </p:anim>
                                    <p:animEffect transition="in" filter="fade">
                                      <p:cBhvr>
                                        <p:cTn id="16" dur="500"/>
                                        <p:tgtEl>
                                          <p:spTgt spid="45"/>
                                        </p:tgtEl>
                                      </p:cBhvr>
                                    </p:animEffect>
                                  </p:childTnLst>
                                </p:cTn>
                              </p:par>
                              <p:par>
                                <p:cTn id="17" presetID="49" presetClass="entr" presetSubtype="0" decel="10000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p:cTn id="19" dur="500" fill="hold"/>
                                        <p:tgtEl>
                                          <p:spTgt spid="46"/>
                                        </p:tgtEl>
                                        <p:attrNameLst>
                                          <p:attrName>ppt_w</p:attrName>
                                        </p:attrNameLst>
                                      </p:cBhvr>
                                      <p:tavLst>
                                        <p:tav tm="0">
                                          <p:val>
                                            <p:fltVal val="0"/>
                                          </p:val>
                                        </p:tav>
                                        <p:tav tm="100000">
                                          <p:val>
                                            <p:strVal val="#ppt_w"/>
                                          </p:val>
                                        </p:tav>
                                      </p:tavLst>
                                    </p:anim>
                                    <p:anim calcmode="lin" valueType="num">
                                      <p:cBhvr>
                                        <p:cTn id="20" dur="500" fill="hold"/>
                                        <p:tgtEl>
                                          <p:spTgt spid="46"/>
                                        </p:tgtEl>
                                        <p:attrNameLst>
                                          <p:attrName>ppt_h</p:attrName>
                                        </p:attrNameLst>
                                      </p:cBhvr>
                                      <p:tavLst>
                                        <p:tav tm="0">
                                          <p:val>
                                            <p:fltVal val="0"/>
                                          </p:val>
                                        </p:tav>
                                        <p:tav tm="100000">
                                          <p:val>
                                            <p:strVal val="#ppt_h"/>
                                          </p:val>
                                        </p:tav>
                                      </p:tavLst>
                                    </p:anim>
                                    <p:anim calcmode="lin" valueType="num">
                                      <p:cBhvr>
                                        <p:cTn id="21" dur="500" fill="hold"/>
                                        <p:tgtEl>
                                          <p:spTgt spid="46"/>
                                        </p:tgtEl>
                                        <p:attrNameLst>
                                          <p:attrName>style.rotation</p:attrName>
                                        </p:attrNameLst>
                                      </p:cBhvr>
                                      <p:tavLst>
                                        <p:tav tm="0">
                                          <p:val>
                                            <p:fltVal val="360"/>
                                          </p:val>
                                        </p:tav>
                                        <p:tav tm="100000">
                                          <p:val>
                                            <p:fltVal val="0"/>
                                          </p:val>
                                        </p:tav>
                                      </p:tavLst>
                                    </p:anim>
                                    <p:animEffect transition="in" filter="fade">
                                      <p:cBhvr>
                                        <p:cTn id="22" dur="500"/>
                                        <p:tgtEl>
                                          <p:spTgt spid="46"/>
                                        </p:tgtEl>
                                      </p:cBhvr>
                                    </p:animEffect>
                                  </p:childTnLst>
                                </p:cTn>
                              </p:par>
                              <p:par>
                                <p:cTn id="23" presetID="49" presetClass="entr" presetSubtype="0" decel="10000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p:cTn id="25" dur="500" fill="hold"/>
                                        <p:tgtEl>
                                          <p:spTgt spid="49"/>
                                        </p:tgtEl>
                                        <p:attrNameLst>
                                          <p:attrName>ppt_w</p:attrName>
                                        </p:attrNameLst>
                                      </p:cBhvr>
                                      <p:tavLst>
                                        <p:tav tm="0">
                                          <p:val>
                                            <p:fltVal val="0"/>
                                          </p:val>
                                        </p:tav>
                                        <p:tav tm="100000">
                                          <p:val>
                                            <p:strVal val="#ppt_w"/>
                                          </p:val>
                                        </p:tav>
                                      </p:tavLst>
                                    </p:anim>
                                    <p:anim calcmode="lin" valueType="num">
                                      <p:cBhvr>
                                        <p:cTn id="26" dur="500" fill="hold"/>
                                        <p:tgtEl>
                                          <p:spTgt spid="49"/>
                                        </p:tgtEl>
                                        <p:attrNameLst>
                                          <p:attrName>ppt_h</p:attrName>
                                        </p:attrNameLst>
                                      </p:cBhvr>
                                      <p:tavLst>
                                        <p:tav tm="0">
                                          <p:val>
                                            <p:fltVal val="0"/>
                                          </p:val>
                                        </p:tav>
                                        <p:tav tm="100000">
                                          <p:val>
                                            <p:strVal val="#ppt_h"/>
                                          </p:val>
                                        </p:tav>
                                      </p:tavLst>
                                    </p:anim>
                                    <p:anim calcmode="lin" valueType="num">
                                      <p:cBhvr>
                                        <p:cTn id="27" dur="500" fill="hold"/>
                                        <p:tgtEl>
                                          <p:spTgt spid="49"/>
                                        </p:tgtEl>
                                        <p:attrNameLst>
                                          <p:attrName>style.rotation</p:attrName>
                                        </p:attrNameLst>
                                      </p:cBhvr>
                                      <p:tavLst>
                                        <p:tav tm="0">
                                          <p:val>
                                            <p:fltVal val="360"/>
                                          </p:val>
                                        </p:tav>
                                        <p:tav tm="100000">
                                          <p:val>
                                            <p:fltVal val="0"/>
                                          </p:val>
                                        </p:tav>
                                      </p:tavLst>
                                    </p:anim>
                                    <p:animEffect transition="in" filter="fade">
                                      <p:cBhvr>
                                        <p:cTn id="28" dur="500"/>
                                        <p:tgtEl>
                                          <p:spTgt spid="49"/>
                                        </p:tgtEl>
                                      </p:cBhvr>
                                    </p:animEffect>
                                  </p:childTnLst>
                                </p:cTn>
                              </p:par>
                              <p:par>
                                <p:cTn id="29" presetID="49" presetClass="entr" presetSubtype="0" decel="100000"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anim calcmode="lin" valueType="num">
                                      <p:cBhvr>
                                        <p:cTn id="31" dur="500" fill="hold"/>
                                        <p:tgtEl>
                                          <p:spTgt spid="50"/>
                                        </p:tgtEl>
                                        <p:attrNameLst>
                                          <p:attrName>ppt_w</p:attrName>
                                        </p:attrNameLst>
                                      </p:cBhvr>
                                      <p:tavLst>
                                        <p:tav tm="0">
                                          <p:val>
                                            <p:fltVal val="0"/>
                                          </p:val>
                                        </p:tav>
                                        <p:tav tm="100000">
                                          <p:val>
                                            <p:strVal val="#ppt_w"/>
                                          </p:val>
                                        </p:tav>
                                      </p:tavLst>
                                    </p:anim>
                                    <p:anim calcmode="lin" valueType="num">
                                      <p:cBhvr>
                                        <p:cTn id="32" dur="500" fill="hold"/>
                                        <p:tgtEl>
                                          <p:spTgt spid="50"/>
                                        </p:tgtEl>
                                        <p:attrNameLst>
                                          <p:attrName>ppt_h</p:attrName>
                                        </p:attrNameLst>
                                      </p:cBhvr>
                                      <p:tavLst>
                                        <p:tav tm="0">
                                          <p:val>
                                            <p:fltVal val="0"/>
                                          </p:val>
                                        </p:tav>
                                        <p:tav tm="100000">
                                          <p:val>
                                            <p:strVal val="#ppt_h"/>
                                          </p:val>
                                        </p:tav>
                                      </p:tavLst>
                                    </p:anim>
                                    <p:anim calcmode="lin" valueType="num">
                                      <p:cBhvr>
                                        <p:cTn id="33" dur="500" fill="hold"/>
                                        <p:tgtEl>
                                          <p:spTgt spid="50"/>
                                        </p:tgtEl>
                                        <p:attrNameLst>
                                          <p:attrName>style.rotation</p:attrName>
                                        </p:attrNameLst>
                                      </p:cBhvr>
                                      <p:tavLst>
                                        <p:tav tm="0">
                                          <p:val>
                                            <p:fltVal val="360"/>
                                          </p:val>
                                        </p:tav>
                                        <p:tav tm="100000">
                                          <p:val>
                                            <p:fltVal val="0"/>
                                          </p:val>
                                        </p:tav>
                                      </p:tavLst>
                                    </p:anim>
                                    <p:animEffect transition="in" filter="fade">
                                      <p:cBhvr>
                                        <p:cTn id="34" dur="500"/>
                                        <p:tgtEl>
                                          <p:spTgt spid="50"/>
                                        </p:tgtEl>
                                      </p:cBhvr>
                                    </p:animEffect>
                                  </p:childTnLst>
                                </p:cTn>
                              </p:par>
                              <p:par>
                                <p:cTn id="35" presetID="49" presetClass="entr" presetSubtype="0" decel="10000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500" fill="hold"/>
                                        <p:tgtEl>
                                          <p:spTgt spid="3"/>
                                        </p:tgtEl>
                                        <p:attrNameLst>
                                          <p:attrName>ppt_w</p:attrName>
                                        </p:attrNameLst>
                                      </p:cBhvr>
                                      <p:tavLst>
                                        <p:tav tm="0">
                                          <p:val>
                                            <p:fltVal val="0"/>
                                          </p:val>
                                        </p:tav>
                                        <p:tav tm="100000">
                                          <p:val>
                                            <p:strVal val="#ppt_w"/>
                                          </p:val>
                                        </p:tav>
                                      </p:tavLst>
                                    </p:anim>
                                    <p:anim calcmode="lin" valueType="num">
                                      <p:cBhvr>
                                        <p:cTn id="38" dur="500" fill="hold"/>
                                        <p:tgtEl>
                                          <p:spTgt spid="3"/>
                                        </p:tgtEl>
                                        <p:attrNameLst>
                                          <p:attrName>ppt_h</p:attrName>
                                        </p:attrNameLst>
                                      </p:cBhvr>
                                      <p:tavLst>
                                        <p:tav tm="0">
                                          <p:val>
                                            <p:fltVal val="0"/>
                                          </p:val>
                                        </p:tav>
                                        <p:tav tm="100000">
                                          <p:val>
                                            <p:strVal val="#ppt_h"/>
                                          </p:val>
                                        </p:tav>
                                      </p:tavLst>
                                    </p:anim>
                                    <p:anim calcmode="lin" valueType="num">
                                      <p:cBhvr>
                                        <p:cTn id="39" dur="500" fill="hold"/>
                                        <p:tgtEl>
                                          <p:spTgt spid="3"/>
                                        </p:tgtEl>
                                        <p:attrNameLst>
                                          <p:attrName>style.rotation</p:attrName>
                                        </p:attrNameLst>
                                      </p:cBhvr>
                                      <p:tavLst>
                                        <p:tav tm="0">
                                          <p:val>
                                            <p:fltVal val="360"/>
                                          </p:val>
                                        </p:tav>
                                        <p:tav tm="100000">
                                          <p:val>
                                            <p:fltVal val="0"/>
                                          </p:val>
                                        </p:tav>
                                      </p:tavLst>
                                    </p:anim>
                                    <p:animEffect transition="in" filter="fade">
                                      <p:cBhvr>
                                        <p:cTn id="40" dur="500"/>
                                        <p:tgtEl>
                                          <p:spTgt spid="3"/>
                                        </p:tgtEl>
                                      </p:cBhvr>
                                    </p:animEffect>
                                  </p:childTnLst>
                                </p:cTn>
                              </p:par>
                              <p:par>
                                <p:cTn id="41" presetID="49" presetClass="entr" presetSubtype="0" decel="100000"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p:cTn id="43" dur="500" fill="hold"/>
                                        <p:tgtEl>
                                          <p:spTgt spid="31"/>
                                        </p:tgtEl>
                                        <p:attrNameLst>
                                          <p:attrName>ppt_w</p:attrName>
                                        </p:attrNameLst>
                                      </p:cBhvr>
                                      <p:tavLst>
                                        <p:tav tm="0">
                                          <p:val>
                                            <p:fltVal val="0"/>
                                          </p:val>
                                        </p:tav>
                                        <p:tav tm="100000">
                                          <p:val>
                                            <p:strVal val="#ppt_w"/>
                                          </p:val>
                                        </p:tav>
                                      </p:tavLst>
                                    </p:anim>
                                    <p:anim calcmode="lin" valueType="num">
                                      <p:cBhvr>
                                        <p:cTn id="44" dur="500" fill="hold"/>
                                        <p:tgtEl>
                                          <p:spTgt spid="31"/>
                                        </p:tgtEl>
                                        <p:attrNameLst>
                                          <p:attrName>ppt_h</p:attrName>
                                        </p:attrNameLst>
                                      </p:cBhvr>
                                      <p:tavLst>
                                        <p:tav tm="0">
                                          <p:val>
                                            <p:fltVal val="0"/>
                                          </p:val>
                                        </p:tav>
                                        <p:tav tm="100000">
                                          <p:val>
                                            <p:strVal val="#ppt_h"/>
                                          </p:val>
                                        </p:tav>
                                      </p:tavLst>
                                    </p:anim>
                                    <p:anim calcmode="lin" valueType="num">
                                      <p:cBhvr>
                                        <p:cTn id="45" dur="500" fill="hold"/>
                                        <p:tgtEl>
                                          <p:spTgt spid="31"/>
                                        </p:tgtEl>
                                        <p:attrNameLst>
                                          <p:attrName>style.rotation</p:attrName>
                                        </p:attrNameLst>
                                      </p:cBhvr>
                                      <p:tavLst>
                                        <p:tav tm="0">
                                          <p:val>
                                            <p:fltVal val="360"/>
                                          </p:val>
                                        </p:tav>
                                        <p:tav tm="100000">
                                          <p:val>
                                            <p:fltVal val="0"/>
                                          </p:val>
                                        </p:tav>
                                      </p:tavLst>
                                    </p:anim>
                                    <p:animEffect transition="in" filter="fade">
                                      <p:cBhvr>
                                        <p:cTn id="46" dur="500"/>
                                        <p:tgtEl>
                                          <p:spTgt spid="31"/>
                                        </p:tgtEl>
                                      </p:cBhvr>
                                    </p:animEffect>
                                  </p:childTnLst>
                                </p:cTn>
                              </p:par>
                              <p:par>
                                <p:cTn id="47" presetID="49" presetClass="entr" presetSubtype="0" decel="100000" fill="hold" nodeType="with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500" fill="hold"/>
                                        <p:tgtEl>
                                          <p:spTgt spid="4"/>
                                        </p:tgtEl>
                                        <p:attrNameLst>
                                          <p:attrName>ppt_w</p:attrName>
                                        </p:attrNameLst>
                                      </p:cBhvr>
                                      <p:tavLst>
                                        <p:tav tm="0">
                                          <p:val>
                                            <p:fltVal val="0"/>
                                          </p:val>
                                        </p:tav>
                                        <p:tav tm="100000">
                                          <p:val>
                                            <p:strVal val="#ppt_w"/>
                                          </p:val>
                                        </p:tav>
                                      </p:tavLst>
                                    </p:anim>
                                    <p:anim calcmode="lin" valueType="num">
                                      <p:cBhvr>
                                        <p:cTn id="50" dur="500" fill="hold"/>
                                        <p:tgtEl>
                                          <p:spTgt spid="4"/>
                                        </p:tgtEl>
                                        <p:attrNameLst>
                                          <p:attrName>ppt_h</p:attrName>
                                        </p:attrNameLst>
                                      </p:cBhvr>
                                      <p:tavLst>
                                        <p:tav tm="0">
                                          <p:val>
                                            <p:fltVal val="0"/>
                                          </p:val>
                                        </p:tav>
                                        <p:tav tm="100000">
                                          <p:val>
                                            <p:strVal val="#ppt_h"/>
                                          </p:val>
                                        </p:tav>
                                      </p:tavLst>
                                    </p:anim>
                                    <p:anim calcmode="lin" valueType="num">
                                      <p:cBhvr>
                                        <p:cTn id="51" dur="500" fill="hold"/>
                                        <p:tgtEl>
                                          <p:spTgt spid="4"/>
                                        </p:tgtEl>
                                        <p:attrNameLst>
                                          <p:attrName>style.rotation</p:attrName>
                                        </p:attrNameLst>
                                      </p:cBhvr>
                                      <p:tavLst>
                                        <p:tav tm="0">
                                          <p:val>
                                            <p:fltVal val="360"/>
                                          </p:val>
                                        </p:tav>
                                        <p:tav tm="100000">
                                          <p:val>
                                            <p:fltVal val="0"/>
                                          </p:val>
                                        </p:tav>
                                      </p:tavLst>
                                    </p:anim>
                                    <p:animEffect transition="in" filter="fade">
                                      <p:cBhvr>
                                        <p:cTn id="52" dur="500"/>
                                        <p:tgtEl>
                                          <p:spTgt spid="4"/>
                                        </p:tgtEl>
                                      </p:cBhvr>
                                    </p:animEffect>
                                  </p:childTnLst>
                                </p:cTn>
                              </p:par>
                              <p:par>
                                <p:cTn id="53" presetID="49" presetClass="entr" presetSubtype="0" decel="100000" fill="hold" nodeType="withEffect">
                                  <p:stCondLst>
                                    <p:cond delay="0"/>
                                  </p:stCondLst>
                                  <p:childTnLst>
                                    <p:set>
                                      <p:cBhvr>
                                        <p:cTn id="54" dur="1" fill="hold">
                                          <p:stCondLst>
                                            <p:cond delay="0"/>
                                          </p:stCondLst>
                                        </p:cTn>
                                        <p:tgtEl>
                                          <p:spTgt spid="2"/>
                                        </p:tgtEl>
                                        <p:attrNameLst>
                                          <p:attrName>style.visibility</p:attrName>
                                        </p:attrNameLst>
                                      </p:cBhvr>
                                      <p:to>
                                        <p:strVal val="visible"/>
                                      </p:to>
                                    </p:set>
                                    <p:anim calcmode="lin" valueType="num">
                                      <p:cBhvr>
                                        <p:cTn id="55" dur="500" fill="hold"/>
                                        <p:tgtEl>
                                          <p:spTgt spid="2"/>
                                        </p:tgtEl>
                                        <p:attrNameLst>
                                          <p:attrName>ppt_w</p:attrName>
                                        </p:attrNameLst>
                                      </p:cBhvr>
                                      <p:tavLst>
                                        <p:tav tm="0">
                                          <p:val>
                                            <p:fltVal val="0"/>
                                          </p:val>
                                        </p:tav>
                                        <p:tav tm="100000">
                                          <p:val>
                                            <p:strVal val="#ppt_w"/>
                                          </p:val>
                                        </p:tav>
                                      </p:tavLst>
                                    </p:anim>
                                    <p:anim calcmode="lin" valueType="num">
                                      <p:cBhvr>
                                        <p:cTn id="56" dur="500" fill="hold"/>
                                        <p:tgtEl>
                                          <p:spTgt spid="2"/>
                                        </p:tgtEl>
                                        <p:attrNameLst>
                                          <p:attrName>ppt_h</p:attrName>
                                        </p:attrNameLst>
                                      </p:cBhvr>
                                      <p:tavLst>
                                        <p:tav tm="0">
                                          <p:val>
                                            <p:fltVal val="0"/>
                                          </p:val>
                                        </p:tav>
                                        <p:tav tm="100000">
                                          <p:val>
                                            <p:strVal val="#ppt_h"/>
                                          </p:val>
                                        </p:tav>
                                      </p:tavLst>
                                    </p:anim>
                                    <p:anim calcmode="lin" valueType="num">
                                      <p:cBhvr>
                                        <p:cTn id="57" dur="500" fill="hold"/>
                                        <p:tgtEl>
                                          <p:spTgt spid="2"/>
                                        </p:tgtEl>
                                        <p:attrNameLst>
                                          <p:attrName>style.rotation</p:attrName>
                                        </p:attrNameLst>
                                      </p:cBhvr>
                                      <p:tavLst>
                                        <p:tav tm="0">
                                          <p:val>
                                            <p:fltVal val="360"/>
                                          </p:val>
                                        </p:tav>
                                        <p:tav tm="100000">
                                          <p:val>
                                            <p:fltVal val="0"/>
                                          </p:val>
                                        </p:tav>
                                      </p:tavLst>
                                    </p:anim>
                                    <p:animEffect transition="in" filter="fade">
                                      <p:cBhvr>
                                        <p:cTn id="58" dur="500"/>
                                        <p:tgtEl>
                                          <p:spTgt spid="2"/>
                                        </p:tgtEl>
                                      </p:cBhvr>
                                    </p:animEffect>
                                  </p:childTnLst>
                                </p:cTn>
                              </p:par>
                              <p:par>
                                <p:cTn id="59" presetID="49" presetClass="entr" presetSubtype="0" decel="100000" fill="hold" nodeType="withEffect">
                                  <p:stCondLst>
                                    <p:cond delay="0"/>
                                  </p:stCondLst>
                                  <p:childTnLst>
                                    <p:set>
                                      <p:cBhvr>
                                        <p:cTn id="60" dur="1" fill="hold">
                                          <p:stCondLst>
                                            <p:cond delay="0"/>
                                          </p:stCondLst>
                                        </p:cTn>
                                        <p:tgtEl>
                                          <p:spTgt spid="30"/>
                                        </p:tgtEl>
                                        <p:attrNameLst>
                                          <p:attrName>style.visibility</p:attrName>
                                        </p:attrNameLst>
                                      </p:cBhvr>
                                      <p:to>
                                        <p:strVal val="visible"/>
                                      </p:to>
                                    </p:set>
                                    <p:anim calcmode="lin" valueType="num">
                                      <p:cBhvr>
                                        <p:cTn id="61" dur="500" fill="hold"/>
                                        <p:tgtEl>
                                          <p:spTgt spid="30"/>
                                        </p:tgtEl>
                                        <p:attrNameLst>
                                          <p:attrName>ppt_w</p:attrName>
                                        </p:attrNameLst>
                                      </p:cBhvr>
                                      <p:tavLst>
                                        <p:tav tm="0">
                                          <p:val>
                                            <p:fltVal val="0"/>
                                          </p:val>
                                        </p:tav>
                                        <p:tav tm="100000">
                                          <p:val>
                                            <p:strVal val="#ppt_w"/>
                                          </p:val>
                                        </p:tav>
                                      </p:tavLst>
                                    </p:anim>
                                    <p:anim calcmode="lin" valueType="num">
                                      <p:cBhvr>
                                        <p:cTn id="62" dur="500" fill="hold"/>
                                        <p:tgtEl>
                                          <p:spTgt spid="30"/>
                                        </p:tgtEl>
                                        <p:attrNameLst>
                                          <p:attrName>ppt_h</p:attrName>
                                        </p:attrNameLst>
                                      </p:cBhvr>
                                      <p:tavLst>
                                        <p:tav tm="0">
                                          <p:val>
                                            <p:fltVal val="0"/>
                                          </p:val>
                                        </p:tav>
                                        <p:tav tm="100000">
                                          <p:val>
                                            <p:strVal val="#ppt_h"/>
                                          </p:val>
                                        </p:tav>
                                      </p:tavLst>
                                    </p:anim>
                                    <p:anim calcmode="lin" valueType="num">
                                      <p:cBhvr>
                                        <p:cTn id="63" dur="500" fill="hold"/>
                                        <p:tgtEl>
                                          <p:spTgt spid="30"/>
                                        </p:tgtEl>
                                        <p:attrNameLst>
                                          <p:attrName>style.rotation</p:attrName>
                                        </p:attrNameLst>
                                      </p:cBhvr>
                                      <p:tavLst>
                                        <p:tav tm="0">
                                          <p:val>
                                            <p:fltVal val="360"/>
                                          </p:val>
                                        </p:tav>
                                        <p:tav tm="100000">
                                          <p:val>
                                            <p:fltVal val="0"/>
                                          </p:val>
                                        </p:tav>
                                      </p:tavLst>
                                    </p:anim>
                                    <p:animEffect transition="in" filter="fade">
                                      <p:cBhvr>
                                        <p:cTn id="64" dur="500"/>
                                        <p:tgtEl>
                                          <p:spTgt spid="30"/>
                                        </p:tgtEl>
                                      </p:cBhvr>
                                    </p:animEffect>
                                  </p:childTnLst>
                                </p:cTn>
                              </p:par>
                            </p:childTnLst>
                          </p:cTn>
                        </p:par>
                        <p:par>
                          <p:cTn id="65" fill="hold">
                            <p:stCondLst>
                              <p:cond delay="500"/>
                            </p:stCondLst>
                            <p:childTnLst>
                              <p:par>
                                <p:cTn id="66" presetID="2" presetClass="entr" presetSubtype="4" fill="hold" grpId="0" nodeType="afterEffect">
                                  <p:stCondLst>
                                    <p:cond delay="250"/>
                                  </p:stCondLst>
                                  <p:childTnLst>
                                    <p:set>
                                      <p:cBhvr>
                                        <p:cTn id="67" dur="1" fill="hold">
                                          <p:stCondLst>
                                            <p:cond delay="0"/>
                                          </p:stCondLst>
                                        </p:cTn>
                                        <p:tgtEl>
                                          <p:spTgt spid="43"/>
                                        </p:tgtEl>
                                        <p:attrNameLst>
                                          <p:attrName>style.visibility</p:attrName>
                                        </p:attrNameLst>
                                      </p:cBhvr>
                                      <p:to>
                                        <p:strVal val="visible"/>
                                      </p:to>
                                    </p:set>
                                    <p:anim calcmode="lin" valueType="num">
                                      <p:cBhvr additive="base">
                                        <p:cTn id="68" dur="500" fill="hold"/>
                                        <p:tgtEl>
                                          <p:spTgt spid="43"/>
                                        </p:tgtEl>
                                        <p:attrNameLst>
                                          <p:attrName>ppt_x</p:attrName>
                                        </p:attrNameLst>
                                      </p:cBhvr>
                                      <p:tavLst>
                                        <p:tav tm="0">
                                          <p:val>
                                            <p:strVal val="#ppt_x"/>
                                          </p:val>
                                        </p:tav>
                                        <p:tav tm="100000">
                                          <p:val>
                                            <p:strVal val="#ppt_x"/>
                                          </p:val>
                                        </p:tav>
                                      </p:tavLst>
                                    </p:anim>
                                    <p:anim calcmode="lin" valueType="num">
                                      <p:cBhvr additive="base">
                                        <p:cTn id="69" dur="500" fill="hold"/>
                                        <p:tgtEl>
                                          <p:spTgt spid="43"/>
                                        </p:tgtEl>
                                        <p:attrNameLst>
                                          <p:attrName>ppt_y</p:attrName>
                                        </p:attrNameLst>
                                      </p:cBhvr>
                                      <p:tavLst>
                                        <p:tav tm="0">
                                          <p:val>
                                            <p:strVal val="1+#ppt_h/2"/>
                                          </p:val>
                                        </p:tav>
                                        <p:tav tm="100000">
                                          <p:val>
                                            <p:strVal val="#ppt_y"/>
                                          </p:val>
                                        </p:tav>
                                      </p:tavLst>
                                    </p:anim>
                                  </p:childTnLst>
                                </p:cTn>
                              </p:par>
                            </p:childTnLst>
                          </p:cTn>
                        </p:par>
                        <p:par>
                          <p:cTn id="70" fill="hold">
                            <p:stCondLst>
                              <p:cond delay="1250"/>
                            </p:stCondLst>
                            <p:childTnLst>
                              <p:par>
                                <p:cTn id="71" presetID="22" presetClass="entr" presetSubtype="1" fill="hold" grpId="0" nodeType="afterEffect">
                                  <p:stCondLst>
                                    <p:cond delay="250"/>
                                  </p:stCondLst>
                                  <p:childTnLst>
                                    <p:set>
                                      <p:cBhvr>
                                        <p:cTn id="72" dur="1" fill="hold">
                                          <p:stCondLst>
                                            <p:cond delay="0"/>
                                          </p:stCondLst>
                                        </p:cTn>
                                        <p:tgtEl>
                                          <p:spTgt spid="53"/>
                                        </p:tgtEl>
                                        <p:attrNameLst>
                                          <p:attrName>style.visibility</p:attrName>
                                        </p:attrNameLst>
                                      </p:cBhvr>
                                      <p:to>
                                        <p:strVal val="visible"/>
                                      </p:to>
                                    </p:set>
                                    <p:animEffect transition="in" filter="wipe(up)">
                                      <p:cBhvr>
                                        <p:cTn id="73" dur="250"/>
                                        <p:tgtEl>
                                          <p:spTgt spid="53"/>
                                        </p:tgtEl>
                                      </p:cBhvr>
                                    </p:animEffect>
                                  </p:childTnLst>
                                </p:cTn>
                              </p:par>
                              <p:par>
                                <p:cTn id="74" presetID="26" presetClass="emph" presetSubtype="0" fill="hold" grpId="1" nodeType="withEffect">
                                  <p:stCondLst>
                                    <p:cond delay="250"/>
                                  </p:stCondLst>
                                  <p:childTnLst>
                                    <p:animEffect transition="out" filter="fade">
                                      <p:cBhvr>
                                        <p:cTn id="75" dur="500" tmFilter="0, 0; .2, .5; .8, .5; 1, 0"/>
                                        <p:tgtEl>
                                          <p:spTgt spid="53"/>
                                        </p:tgtEl>
                                      </p:cBhvr>
                                    </p:animEffect>
                                    <p:animScale>
                                      <p:cBhvr>
                                        <p:cTn id="76" dur="250" autoRev="1" fill="hold"/>
                                        <p:tgtEl>
                                          <p:spTgt spid="53"/>
                                        </p:tgtEl>
                                      </p:cBhvr>
                                      <p:by x="105000" y="105000"/>
                                    </p:animScale>
                                  </p:childTnLst>
                                </p:cTn>
                              </p:par>
                            </p:childTnLst>
                          </p:cTn>
                        </p:par>
                        <p:par>
                          <p:cTn id="77" fill="hold">
                            <p:stCondLst>
                              <p:cond delay="2000"/>
                            </p:stCondLst>
                            <p:childTnLst>
                              <p:par>
                                <p:cTn id="78" presetID="22" presetClass="entr" presetSubtype="8" fill="hold" grpId="0" nodeType="after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wipe(left)">
                                      <p:cBhvr>
                                        <p:cTn id="80" dur="500"/>
                                        <p:tgtEl>
                                          <p:spTgt spid="38"/>
                                        </p:tgtEl>
                                      </p:cBhvr>
                                    </p:animEffect>
                                  </p:childTnLst>
                                </p:cTn>
                              </p:par>
                              <p:par>
                                <p:cTn id="81" presetID="22" presetClass="entr" presetSubtype="8" fill="hold" grpId="0" nodeType="withEffect">
                                  <p:stCondLst>
                                    <p:cond delay="0"/>
                                  </p:stCondLst>
                                  <p:childTnLst>
                                    <p:set>
                                      <p:cBhvr>
                                        <p:cTn id="82" dur="1" fill="hold">
                                          <p:stCondLst>
                                            <p:cond delay="0"/>
                                          </p:stCondLst>
                                        </p:cTn>
                                        <p:tgtEl>
                                          <p:spTgt spid="39"/>
                                        </p:tgtEl>
                                        <p:attrNameLst>
                                          <p:attrName>style.visibility</p:attrName>
                                        </p:attrNameLst>
                                      </p:cBhvr>
                                      <p:to>
                                        <p:strVal val="visible"/>
                                      </p:to>
                                    </p:set>
                                    <p:animEffect transition="in" filter="wipe(left)">
                                      <p:cBhvr>
                                        <p:cTn id="83" dur="750"/>
                                        <p:tgtEl>
                                          <p:spTgt spid="39"/>
                                        </p:tgtEl>
                                      </p:cBhvr>
                                    </p:animEffect>
                                  </p:childTnLst>
                                </p:cTn>
                              </p:par>
                            </p:childTnLst>
                          </p:cTn>
                        </p:par>
                        <p:par>
                          <p:cTn id="84" fill="hold">
                            <p:stCondLst>
                              <p:cond delay="2500"/>
                            </p:stCondLst>
                            <p:childTnLst>
                              <p:par>
                                <p:cTn id="85" presetID="2" presetClass="entr" presetSubtype="1" fill="hold" grpId="0" nodeType="afterEffect">
                                  <p:stCondLst>
                                    <p:cond delay="0"/>
                                  </p:stCondLst>
                                  <p:childTnLst>
                                    <p:set>
                                      <p:cBhvr>
                                        <p:cTn id="86" dur="1" fill="hold">
                                          <p:stCondLst>
                                            <p:cond delay="0"/>
                                          </p:stCondLst>
                                        </p:cTn>
                                        <p:tgtEl>
                                          <p:spTgt spid="44"/>
                                        </p:tgtEl>
                                        <p:attrNameLst>
                                          <p:attrName>style.visibility</p:attrName>
                                        </p:attrNameLst>
                                      </p:cBhvr>
                                      <p:to>
                                        <p:strVal val="visible"/>
                                      </p:to>
                                    </p:set>
                                    <p:anim calcmode="lin" valueType="num">
                                      <p:cBhvr additive="base">
                                        <p:cTn id="87" dur="500" fill="hold"/>
                                        <p:tgtEl>
                                          <p:spTgt spid="44"/>
                                        </p:tgtEl>
                                        <p:attrNameLst>
                                          <p:attrName>ppt_x</p:attrName>
                                        </p:attrNameLst>
                                      </p:cBhvr>
                                      <p:tavLst>
                                        <p:tav tm="0">
                                          <p:val>
                                            <p:strVal val="#ppt_x"/>
                                          </p:val>
                                        </p:tav>
                                        <p:tav tm="100000">
                                          <p:val>
                                            <p:strVal val="#ppt_x"/>
                                          </p:val>
                                        </p:tav>
                                      </p:tavLst>
                                    </p:anim>
                                    <p:anim calcmode="lin" valueType="num">
                                      <p:cBhvr additive="base">
                                        <p:cTn id="88" dur="500" fill="hold"/>
                                        <p:tgtEl>
                                          <p:spTgt spid="44"/>
                                        </p:tgtEl>
                                        <p:attrNameLst>
                                          <p:attrName>ppt_y</p:attrName>
                                        </p:attrNameLst>
                                      </p:cBhvr>
                                      <p:tavLst>
                                        <p:tav tm="0">
                                          <p:val>
                                            <p:strVal val="0-#ppt_h/2"/>
                                          </p:val>
                                        </p:tav>
                                        <p:tav tm="100000">
                                          <p:val>
                                            <p:strVal val="#ppt_y"/>
                                          </p:val>
                                        </p:tav>
                                      </p:tavLst>
                                    </p:anim>
                                  </p:childTnLst>
                                </p:cTn>
                              </p:par>
                            </p:childTnLst>
                          </p:cTn>
                        </p:par>
                        <p:par>
                          <p:cTn id="89" fill="hold">
                            <p:stCondLst>
                              <p:cond delay="3000"/>
                            </p:stCondLst>
                            <p:childTnLst>
                              <p:par>
                                <p:cTn id="90" presetID="22" presetClass="entr" presetSubtype="1" fill="hold" grpId="0" nodeType="afterEffect">
                                  <p:stCondLst>
                                    <p:cond delay="250"/>
                                  </p:stCondLst>
                                  <p:childTnLst>
                                    <p:set>
                                      <p:cBhvr>
                                        <p:cTn id="91" dur="1" fill="hold">
                                          <p:stCondLst>
                                            <p:cond delay="0"/>
                                          </p:stCondLst>
                                        </p:cTn>
                                        <p:tgtEl>
                                          <p:spTgt spid="55"/>
                                        </p:tgtEl>
                                        <p:attrNameLst>
                                          <p:attrName>style.visibility</p:attrName>
                                        </p:attrNameLst>
                                      </p:cBhvr>
                                      <p:to>
                                        <p:strVal val="visible"/>
                                      </p:to>
                                    </p:set>
                                    <p:animEffect transition="in" filter="wipe(up)">
                                      <p:cBhvr>
                                        <p:cTn id="92" dur="250"/>
                                        <p:tgtEl>
                                          <p:spTgt spid="55"/>
                                        </p:tgtEl>
                                      </p:cBhvr>
                                    </p:animEffect>
                                  </p:childTnLst>
                                </p:cTn>
                              </p:par>
                              <p:par>
                                <p:cTn id="93" presetID="26" presetClass="emph" presetSubtype="0" fill="hold" grpId="1" nodeType="withEffect">
                                  <p:stCondLst>
                                    <p:cond delay="250"/>
                                  </p:stCondLst>
                                  <p:childTnLst>
                                    <p:animEffect transition="out" filter="fade">
                                      <p:cBhvr>
                                        <p:cTn id="94" dur="500" tmFilter="0, 0; .2, .5; .8, .5; 1, 0"/>
                                        <p:tgtEl>
                                          <p:spTgt spid="55"/>
                                        </p:tgtEl>
                                      </p:cBhvr>
                                    </p:animEffect>
                                    <p:animScale>
                                      <p:cBhvr>
                                        <p:cTn id="95" dur="250" autoRev="1" fill="hold"/>
                                        <p:tgtEl>
                                          <p:spTgt spid="55"/>
                                        </p:tgtEl>
                                      </p:cBhvr>
                                      <p:by x="105000" y="105000"/>
                                    </p:animScale>
                                  </p:childTnLst>
                                </p:cTn>
                              </p:par>
                            </p:childTnLst>
                          </p:cTn>
                        </p:par>
                        <p:par>
                          <p:cTn id="96" fill="hold">
                            <p:stCondLst>
                              <p:cond delay="3750"/>
                            </p:stCondLst>
                            <p:childTnLst>
                              <p:par>
                                <p:cTn id="97" presetID="22" presetClass="entr" presetSubtype="8" fill="hold" grpId="0" nodeType="afterEffect">
                                  <p:stCondLst>
                                    <p:cond delay="0"/>
                                  </p:stCondLst>
                                  <p:childTnLst>
                                    <p:set>
                                      <p:cBhvr>
                                        <p:cTn id="98" dur="1" fill="hold">
                                          <p:stCondLst>
                                            <p:cond delay="0"/>
                                          </p:stCondLst>
                                        </p:cTn>
                                        <p:tgtEl>
                                          <p:spTgt spid="59"/>
                                        </p:tgtEl>
                                        <p:attrNameLst>
                                          <p:attrName>style.visibility</p:attrName>
                                        </p:attrNameLst>
                                      </p:cBhvr>
                                      <p:to>
                                        <p:strVal val="visible"/>
                                      </p:to>
                                    </p:set>
                                    <p:animEffect transition="in" filter="wipe(left)">
                                      <p:cBhvr>
                                        <p:cTn id="99" dur="500"/>
                                        <p:tgtEl>
                                          <p:spTgt spid="59"/>
                                        </p:tgtEl>
                                      </p:cBhvr>
                                    </p:animEffect>
                                  </p:childTnLst>
                                </p:cTn>
                              </p:par>
                              <p:par>
                                <p:cTn id="100" presetID="22" presetClass="entr" presetSubtype="8" fill="hold" grpId="0" nodeType="withEffect">
                                  <p:stCondLst>
                                    <p:cond delay="0"/>
                                  </p:stCondLst>
                                  <p:childTnLst>
                                    <p:set>
                                      <p:cBhvr>
                                        <p:cTn id="101" dur="1" fill="hold">
                                          <p:stCondLst>
                                            <p:cond delay="0"/>
                                          </p:stCondLst>
                                        </p:cTn>
                                        <p:tgtEl>
                                          <p:spTgt spid="60"/>
                                        </p:tgtEl>
                                        <p:attrNameLst>
                                          <p:attrName>style.visibility</p:attrName>
                                        </p:attrNameLst>
                                      </p:cBhvr>
                                      <p:to>
                                        <p:strVal val="visible"/>
                                      </p:to>
                                    </p:set>
                                    <p:animEffect transition="in" filter="wipe(left)">
                                      <p:cBhvr>
                                        <p:cTn id="102" dur="750"/>
                                        <p:tgtEl>
                                          <p:spTgt spid="60"/>
                                        </p:tgtEl>
                                      </p:cBhvr>
                                    </p:animEffect>
                                  </p:childTnLst>
                                </p:cTn>
                              </p:par>
                            </p:childTnLst>
                          </p:cTn>
                        </p:par>
                        <p:par>
                          <p:cTn id="103" fill="hold">
                            <p:stCondLst>
                              <p:cond delay="4250"/>
                            </p:stCondLst>
                            <p:childTnLst>
                              <p:par>
                                <p:cTn id="104" presetID="2" presetClass="entr" presetSubtype="4" fill="hold" grpId="0" nodeType="afterEffect">
                                  <p:stCondLst>
                                    <p:cond delay="0"/>
                                  </p:stCondLst>
                                  <p:childTnLst>
                                    <p:set>
                                      <p:cBhvr>
                                        <p:cTn id="105" dur="1" fill="hold">
                                          <p:stCondLst>
                                            <p:cond delay="0"/>
                                          </p:stCondLst>
                                        </p:cTn>
                                        <p:tgtEl>
                                          <p:spTgt spid="47"/>
                                        </p:tgtEl>
                                        <p:attrNameLst>
                                          <p:attrName>style.visibility</p:attrName>
                                        </p:attrNameLst>
                                      </p:cBhvr>
                                      <p:to>
                                        <p:strVal val="visible"/>
                                      </p:to>
                                    </p:set>
                                    <p:anim calcmode="lin" valueType="num">
                                      <p:cBhvr additive="base">
                                        <p:cTn id="106" dur="500" fill="hold"/>
                                        <p:tgtEl>
                                          <p:spTgt spid="47"/>
                                        </p:tgtEl>
                                        <p:attrNameLst>
                                          <p:attrName>ppt_x</p:attrName>
                                        </p:attrNameLst>
                                      </p:cBhvr>
                                      <p:tavLst>
                                        <p:tav tm="0">
                                          <p:val>
                                            <p:strVal val="#ppt_x"/>
                                          </p:val>
                                        </p:tav>
                                        <p:tav tm="100000">
                                          <p:val>
                                            <p:strVal val="#ppt_x"/>
                                          </p:val>
                                        </p:tav>
                                      </p:tavLst>
                                    </p:anim>
                                    <p:anim calcmode="lin" valueType="num">
                                      <p:cBhvr additive="base">
                                        <p:cTn id="107" dur="500" fill="hold"/>
                                        <p:tgtEl>
                                          <p:spTgt spid="47"/>
                                        </p:tgtEl>
                                        <p:attrNameLst>
                                          <p:attrName>ppt_y</p:attrName>
                                        </p:attrNameLst>
                                      </p:cBhvr>
                                      <p:tavLst>
                                        <p:tav tm="0">
                                          <p:val>
                                            <p:strVal val="1+#ppt_h/2"/>
                                          </p:val>
                                        </p:tav>
                                        <p:tav tm="100000">
                                          <p:val>
                                            <p:strVal val="#ppt_y"/>
                                          </p:val>
                                        </p:tav>
                                      </p:tavLst>
                                    </p:anim>
                                  </p:childTnLst>
                                </p:cTn>
                              </p:par>
                            </p:childTnLst>
                          </p:cTn>
                        </p:par>
                        <p:par>
                          <p:cTn id="108" fill="hold">
                            <p:stCondLst>
                              <p:cond delay="4750"/>
                            </p:stCondLst>
                            <p:childTnLst>
                              <p:par>
                                <p:cTn id="109" presetID="22" presetClass="entr" presetSubtype="1" fill="hold" grpId="0" nodeType="afterEffect">
                                  <p:stCondLst>
                                    <p:cond delay="250"/>
                                  </p:stCondLst>
                                  <p:childTnLst>
                                    <p:set>
                                      <p:cBhvr>
                                        <p:cTn id="110" dur="1" fill="hold">
                                          <p:stCondLst>
                                            <p:cond delay="0"/>
                                          </p:stCondLst>
                                        </p:cTn>
                                        <p:tgtEl>
                                          <p:spTgt spid="56"/>
                                        </p:tgtEl>
                                        <p:attrNameLst>
                                          <p:attrName>style.visibility</p:attrName>
                                        </p:attrNameLst>
                                      </p:cBhvr>
                                      <p:to>
                                        <p:strVal val="visible"/>
                                      </p:to>
                                    </p:set>
                                    <p:animEffect transition="in" filter="wipe(up)">
                                      <p:cBhvr>
                                        <p:cTn id="111" dur="250"/>
                                        <p:tgtEl>
                                          <p:spTgt spid="56"/>
                                        </p:tgtEl>
                                      </p:cBhvr>
                                    </p:animEffect>
                                  </p:childTnLst>
                                </p:cTn>
                              </p:par>
                              <p:par>
                                <p:cTn id="112" presetID="26" presetClass="emph" presetSubtype="0" fill="hold" grpId="1" nodeType="withEffect">
                                  <p:stCondLst>
                                    <p:cond delay="250"/>
                                  </p:stCondLst>
                                  <p:childTnLst>
                                    <p:animEffect transition="out" filter="fade">
                                      <p:cBhvr>
                                        <p:cTn id="113" dur="500" tmFilter="0, 0; .2, .5; .8, .5; 1, 0"/>
                                        <p:tgtEl>
                                          <p:spTgt spid="56"/>
                                        </p:tgtEl>
                                      </p:cBhvr>
                                    </p:animEffect>
                                    <p:animScale>
                                      <p:cBhvr>
                                        <p:cTn id="114" dur="250" autoRev="1" fill="hold"/>
                                        <p:tgtEl>
                                          <p:spTgt spid="56"/>
                                        </p:tgtEl>
                                      </p:cBhvr>
                                      <p:by x="105000" y="105000"/>
                                    </p:animScale>
                                  </p:childTnLst>
                                </p:cTn>
                              </p:par>
                            </p:childTnLst>
                          </p:cTn>
                        </p:par>
                        <p:par>
                          <p:cTn id="115" fill="hold">
                            <p:stCondLst>
                              <p:cond delay="5500"/>
                            </p:stCondLst>
                            <p:childTnLst>
                              <p:par>
                                <p:cTn id="116" presetID="22" presetClass="entr" presetSubtype="8" fill="hold" grpId="0" nodeType="afterEffect">
                                  <p:stCondLst>
                                    <p:cond delay="0"/>
                                  </p:stCondLst>
                                  <p:childTnLst>
                                    <p:set>
                                      <p:cBhvr>
                                        <p:cTn id="117" dur="1" fill="hold">
                                          <p:stCondLst>
                                            <p:cond delay="0"/>
                                          </p:stCondLst>
                                        </p:cTn>
                                        <p:tgtEl>
                                          <p:spTgt spid="61"/>
                                        </p:tgtEl>
                                        <p:attrNameLst>
                                          <p:attrName>style.visibility</p:attrName>
                                        </p:attrNameLst>
                                      </p:cBhvr>
                                      <p:to>
                                        <p:strVal val="visible"/>
                                      </p:to>
                                    </p:set>
                                    <p:animEffect transition="in" filter="wipe(left)">
                                      <p:cBhvr>
                                        <p:cTn id="118" dur="500"/>
                                        <p:tgtEl>
                                          <p:spTgt spid="61"/>
                                        </p:tgtEl>
                                      </p:cBhvr>
                                    </p:animEffect>
                                  </p:childTnLst>
                                </p:cTn>
                              </p:par>
                              <p:par>
                                <p:cTn id="119" presetID="22" presetClass="entr" presetSubtype="8" fill="hold" grpId="0" nodeType="withEffect">
                                  <p:stCondLst>
                                    <p:cond delay="0"/>
                                  </p:stCondLst>
                                  <p:childTnLst>
                                    <p:set>
                                      <p:cBhvr>
                                        <p:cTn id="120" dur="1" fill="hold">
                                          <p:stCondLst>
                                            <p:cond delay="0"/>
                                          </p:stCondLst>
                                        </p:cTn>
                                        <p:tgtEl>
                                          <p:spTgt spid="62"/>
                                        </p:tgtEl>
                                        <p:attrNameLst>
                                          <p:attrName>style.visibility</p:attrName>
                                        </p:attrNameLst>
                                      </p:cBhvr>
                                      <p:to>
                                        <p:strVal val="visible"/>
                                      </p:to>
                                    </p:set>
                                    <p:animEffect transition="in" filter="wipe(left)">
                                      <p:cBhvr>
                                        <p:cTn id="121" dur="750"/>
                                        <p:tgtEl>
                                          <p:spTgt spid="62"/>
                                        </p:tgtEl>
                                      </p:cBhvr>
                                    </p:animEffect>
                                  </p:childTnLst>
                                </p:cTn>
                              </p:par>
                            </p:childTnLst>
                          </p:cTn>
                        </p:par>
                        <p:par>
                          <p:cTn id="122" fill="hold">
                            <p:stCondLst>
                              <p:cond delay="6000"/>
                            </p:stCondLst>
                            <p:childTnLst>
                              <p:par>
                                <p:cTn id="123" presetID="2" presetClass="entr" presetSubtype="1" fill="hold" grpId="0" nodeType="afterEffect">
                                  <p:stCondLst>
                                    <p:cond delay="0"/>
                                  </p:stCondLst>
                                  <p:childTnLst>
                                    <p:set>
                                      <p:cBhvr>
                                        <p:cTn id="124" dur="1" fill="hold">
                                          <p:stCondLst>
                                            <p:cond delay="0"/>
                                          </p:stCondLst>
                                        </p:cTn>
                                        <p:tgtEl>
                                          <p:spTgt spid="48"/>
                                        </p:tgtEl>
                                        <p:attrNameLst>
                                          <p:attrName>style.visibility</p:attrName>
                                        </p:attrNameLst>
                                      </p:cBhvr>
                                      <p:to>
                                        <p:strVal val="visible"/>
                                      </p:to>
                                    </p:set>
                                    <p:anim calcmode="lin" valueType="num">
                                      <p:cBhvr additive="base">
                                        <p:cTn id="125" dur="500" fill="hold"/>
                                        <p:tgtEl>
                                          <p:spTgt spid="48"/>
                                        </p:tgtEl>
                                        <p:attrNameLst>
                                          <p:attrName>ppt_x</p:attrName>
                                        </p:attrNameLst>
                                      </p:cBhvr>
                                      <p:tavLst>
                                        <p:tav tm="0">
                                          <p:val>
                                            <p:strVal val="#ppt_x"/>
                                          </p:val>
                                        </p:tav>
                                        <p:tav tm="100000">
                                          <p:val>
                                            <p:strVal val="#ppt_x"/>
                                          </p:val>
                                        </p:tav>
                                      </p:tavLst>
                                    </p:anim>
                                    <p:anim calcmode="lin" valueType="num">
                                      <p:cBhvr additive="base">
                                        <p:cTn id="126" dur="500" fill="hold"/>
                                        <p:tgtEl>
                                          <p:spTgt spid="48"/>
                                        </p:tgtEl>
                                        <p:attrNameLst>
                                          <p:attrName>ppt_y</p:attrName>
                                        </p:attrNameLst>
                                      </p:cBhvr>
                                      <p:tavLst>
                                        <p:tav tm="0">
                                          <p:val>
                                            <p:strVal val="0-#ppt_h/2"/>
                                          </p:val>
                                        </p:tav>
                                        <p:tav tm="100000">
                                          <p:val>
                                            <p:strVal val="#ppt_y"/>
                                          </p:val>
                                        </p:tav>
                                      </p:tavLst>
                                    </p:anim>
                                  </p:childTnLst>
                                </p:cTn>
                              </p:par>
                            </p:childTnLst>
                          </p:cTn>
                        </p:par>
                        <p:par>
                          <p:cTn id="127" fill="hold">
                            <p:stCondLst>
                              <p:cond delay="6500"/>
                            </p:stCondLst>
                            <p:childTnLst>
                              <p:par>
                                <p:cTn id="128" presetID="22" presetClass="entr" presetSubtype="1" fill="hold" grpId="0" nodeType="afterEffect">
                                  <p:stCondLst>
                                    <p:cond delay="250"/>
                                  </p:stCondLst>
                                  <p:childTnLst>
                                    <p:set>
                                      <p:cBhvr>
                                        <p:cTn id="129" dur="1" fill="hold">
                                          <p:stCondLst>
                                            <p:cond delay="0"/>
                                          </p:stCondLst>
                                        </p:cTn>
                                        <p:tgtEl>
                                          <p:spTgt spid="57"/>
                                        </p:tgtEl>
                                        <p:attrNameLst>
                                          <p:attrName>style.visibility</p:attrName>
                                        </p:attrNameLst>
                                      </p:cBhvr>
                                      <p:to>
                                        <p:strVal val="visible"/>
                                      </p:to>
                                    </p:set>
                                    <p:animEffect transition="in" filter="wipe(up)">
                                      <p:cBhvr>
                                        <p:cTn id="130" dur="250"/>
                                        <p:tgtEl>
                                          <p:spTgt spid="57"/>
                                        </p:tgtEl>
                                      </p:cBhvr>
                                    </p:animEffect>
                                  </p:childTnLst>
                                </p:cTn>
                              </p:par>
                              <p:par>
                                <p:cTn id="131" presetID="26" presetClass="emph" presetSubtype="0" fill="hold" grpId="1" nodeType="withEffect">
                                  <p:stCondLst>
                                    <p:cond delay="250"/>
                                  </p:stCondLst>
                                  <p:childTnLst>
                                    <p:animEffect transition="out" filter="fade">
                                      <p:cBhvr>
                                        <p:cTn id="132" dur="500" tmFilter="0, 0; .2, .5; .8, .5; 1, 0"/>
                                        <p:tgtEl>
                                          <p:spTgt spid="57"/>
                                        </p:tgtEl>
                                      </p:cBhvr>
                                    </p:animEffect>
                                    <p:animScale>
                                      <p:cBhvr>
                                        <p:cTn id="133" dur="250" autoRev="1" fill="hold"/>
                                        <p:tgtEl>
                                          <p:spTgt spid="57"/>
                                        </p:tgtEl>
                                      </p:cBhvr>
                                      <p:by x="105000" y="105000"/>
                                    </p:animScale>
                                  </p:childTnLst>
                                </p:cTn>
                              </p:par>
                            </p:childTnLst>
                          </p:cTn>
                        </p:par>
                        <p:par>
                          <p:cTn id="134" fill="hold">
                            <p:stCondLst>
                              <p:cond delay="7250"/>
                            </p:stCondLst>
                            <p:childTnLst>
                              <p:par>
                                <p:cTn id="135" presetID="22" presetClass="entr" presetSubtype="8" fill="hold" grpId="0" nodeType="afterEffect">
                                  <p:stCondLst>
                                    <p:cond delay="0"/>
                                  </p:stCondLst>
                                  <p:childTnLst>
                                    <p:set>
                                      <p:cBhvr>
                                        <p:cTn id="136" dur="1" fill="hold">
                                          <p:stCondLst>
                                            <p:cond delay="0"/>
                                          </p:stCondLst>
                                        </p:cTn>
                                        <p:tgtEl>
                                          <p:spTgt spid="65"/>
                                        </p:tgtEl>
                                        <p:attrNameLst>
                                          <p:attrName>style.visibility</p:attrName>
                                        </p:attrNameLst>
                                      </p:cBhvr>
                                      <p:to>
                                        <p:strVal val="visible"/>
                                      </p:to>
                                    </p:set>
                                    <p:animEffect transition="in" filter="wipe(left)">
                                      <p:cBhvr>
                                        <p:cTn id="137" dur="500"/>
                                        <p:tgtEl>
                                          <p:spTgt spid="65"/>
                                        </p:tgtEl>
                                      </p:cBhvr>
                                    </p:animEffect>
                                  </p:childTnLst>
                                </p:cTn>
                              </p:par>
                              <p:par>
                                <p:cTn id="138" presetID="22" presetClass="entr" presetSubtype="8" fill="hold" grpId="0" nodeType="withEffect">
                                  <p:stCondLst>
                                    <p:cond delay="0"/>
                                  </p:stCondLst>
                                  <p:childTnLst>
                                    <p:set>
                                      <p:cBhvr>
                                        <p:cTn id="139" dur="1" fill="hold">
                                          <p:stCondLst>
                                            <p:cond delay="0"/>
                                          </p:stCondLst>
                                        </p:cTn>
                                        <p:tgtEl>
                                          <p:spTgt spid="66"/>
                                        </p:tgtEl>
                                        <p:attrNameLst>
                                          <p:attrName>style.visibility</p:attrName>
                                        </p:attrNameLst>
                                      </p:cBhvr>
                                      <p:to>
                                        <p:strVal val="visible"/>
                                      </p:to>
                                    </p:set>
                                    <p:animEffect transition="in" filter="wipe(left)">
                                      <p:cBhvr>
                                        <p:cTn id="140" dur="750"/>
                                        <p:tgtEl>
                                          <p:spTgt spid="66"/>
                                        </p:tgtEl>
                                      </p:cBhvr>
                                    </p:animEffect>
                                  </p:childTnLst>
                                </p:cTn>
                              </p:par>
                            </p:childTnLst>
                          </p:cTn>
                        </p:par>
                        <p:par>
                          <p:cTn id="141" fill="hold">
                            <p:stCondLst>
                              <p:cond delay="7750"/>
                            </p:stCondLst>
                            <p:childTnLst>
                              <p:par>
                                <p:cTn id="142" presetID="2" presetClass="entr" presetSubtype="4" fill="hold" grpId="0" nodeType="afterEffect">
                                  <p:stCondLst>
                                    <p:cond delay="0"/>
                                  </p:stCondLst>
                                  <p:childTnLst>
                                    <p:set>
                                      <p:cBhvr>
                                        <p:cTn id="143" dur="1" fill="hold">
                                          <p:stCondLst>
                                            <p:cond delay="0"/>
                                          </p:stCondLst>
                                        </p:cTn>
                                        <p:tgtEl>
                                          <p:spTgt spid="51"/>
                                        </p:tgtEl>
                                        <p:attrNameLst>
                                          <p:attrName>style.visibility</p:attrName>
                                        </p:attrNameLst>
                                      </p:cBhvr>
                                      <p:to>
                                        <p:strVal val="visible"/>
                                      </p:to>
                                    </p:set>
                                    <p:anim calcmode="lin" valueType="num">
                                      <p:cBhvr additive="base">
                                        <p:cTn id="144" dur="500" fill="hold"/>
                                        <p:tgtEl>
                                          <p:spTgt spid="51"/>
                                        </p:tgtEl>
                                        <p:attrNameLst>
                                          <p:attrName>ppt_x</p:attrName>
                                        </p:attrNameLst>
                                      </p:cBhvr>
                                      <p:tavLst>
                                        <p:tav tm="0">
                                          <p:val>
                                            <p:strVal val="#ppt_x"/>
                                          </p:val>
                                        </p:tav>
                                        <p:tav tm="100000">
                                          <p:val>
                                            <p:strVal val="#ppt_x"/>
                                          </p:val>
                                        </p:tav>
                                      </p:tavLst>
                                    </p:anim>
                                    <p:anim calcmode="lin" valueType="num">
                                      <p:cBhvr additive="base">
                                        <p:cTn id="145" dur="500" fill="hold"/>
                                        <p:tgtEl>
                                          <p:spTgt spid="51"/>
                                        </p:tgtEl>
                                        <p:attrNameLst>
                                          <p:attrName>ppt_y</p:attrName>
                                        </p:attrNameLst>
                                      </p:cBhvr>
                                      <p:tavLst>
                                        <p:tav tm="0">
                                          <p:val>
                                            <p:strVal val="1+#ppt_h/2"/>
                                          </p:val>
                                        </p:tav>
                                        <p:tav tm="100000">
                                          <p:val>
                                            <p:strVal val="#ppt_y"/>
                                          </p:val>
                                        </p:tav>
                                      </p:tavLst>
                                    </p:anim>
                                  </p:childTnLst>
                                </p:cTn>
                              </p:par>
                            </p:childTnLst>
                          </p:cTn>
                        </p:par>
                        <p:par>
                          <p:cTn id="146" fill="hold">
                            <p:stCondLst>
                              <p:cond delay="8250"/>
                            </p:stCondLst>
                            <p:childTnLst>
                              <p:par>
                                <p:cTn id="147" presetID="22" presetClass="entr" presetSubtype="1" fill="hold" grpId="0" nodeType="afterEffect">
                                  <p:stCondLst>
                                    <p:cond delay="250"/>
                                  </p:stCondLst>
                                  <p:childTnLst>
                                    <p:set>
                                      <p:cBhvr>
                                        <p:cTn id="148" dur="1" fill="hold">
                                          <p:stCondLst>
                                            <p:cond delay="0"/>
                                          </p:stCondLst>
                                        </p:cTn>
                                        <p:tgtEl>
                                          <p:spTgt spid="67"/>
                                        </p:tgtEl>
                                        <p:attrNameLst>
                                          <p:attrName>style.visibility</p:attrName>
                                        </p:attrNameLst>
                                      </p:cBhvr>
                                      <p:to>
                                        <p:strVal val="visible"/>
                                      </p:to>
                                    </p:set>
                                    <p:animEffect transition="in" filter="wipe(up)">
                                      <p:cBhvr>
                                        <p:cTn id="149" dur="250"/>
                                        <p:tgtEl>
                                          <p:spTgt spid="67"/>
                                        </p:tgtEl>
                                      </p:cBhvr>
                                    </p:animEffect>
                                  </p:childTnLst>
                                </p:cTn>
                              </p:par>
                              <p:par>
                                <p:cTn id="150" presetID="26" presetClass="emph" presetSubtype="0" fill="hold" grpId="1" nodeType="withEffect">
                                  <p:stCondLst>
                                    <p:cond delay="250"/>
                                  </p:stCondLst>
                                  <p:childTnLst>
                                    <p:animEffect transition="out" filter="fade">
                                      <p:cBhvr>
                                        <p:cTn id="151" dur="500" tmFilter="0, 0; .2, .5; .8, .5; 1, 0"/>
                                        <p:tgtEl>
                                          <p:spTgt spid="67"/>
                                        </p:tgtEl>
                                      </p:cBhvr>
                                    </p:animEffect>
                                    <p:animScale>
                                      <p:cBhvr>
                                        <p:cTn id="152" dur="250" autoRev="1" fill="hold"/>
                                        <p:tgtEl>
                                          <p:spTgt spid="67"/>
                                        </p:tgtEl>
                                      </p:cBhvr>
                                      <p:by x="105000" y="105000"/>
                                    </p:animScale>
                                  </p:childTnLst>
                                </p:cTn>
                              </p:par>
                            </p:childTnLst>
                          </p:cTn>
                        </p:par>
                        <p:par>
                          <p:cTn id="153" fill="hold">
                            <p:stCondLst>
                              <p:cond delay="9000"/>
                            </p:stCondLst>
                            <p:childTnLst>
                              <p:par>
                                <p:cTn id="154" presetID="22" presetClass="entr" presetSubtype="8" fill="hold" grpId="0" nodeType="afterEffect">
                                  <p:stCondLst>
                                    <p:cond delay="0"/>
                                  </p:stCondLst>
                                  <p:childTnLst>
                                    <p:set>
                                      <p:cBhvr>
                                        <p:cTn id="155" dur="1" fill="hold">
                                          <p:stCondLst>
                                            <p:cond delay="0"/>
                                          </p:stCondLst>
                                        </p:cTn>
                                        <p:tgtEl>
                                          <p:spTgt spid="63"/>
                                        </p:tgtEl>
                                        <p:attrNameLst>
                                          <p:attrName>style.visibility</p:attrName>
                                        </p:attrNameLst>
                                      </p:cBhvr>
                                      <p:to>
                                        <p:strVal val="visible"/>
                                      </p:to>
                                    </p:set>
                                    <p:animEffect transition="in" filter="wipe(left)">
                                      <p:cBhvr>
                                        <p:cTn id="156" dur="500"/>
                                        <p:tgtEl>
                                          <p:spTgt spid="63"/>
                                        </p:tgtEl>
                                      </p:cBhvr>
                                    </p:animEffect>
                                  </p:childTnLst>
                                </p:cTn>
                              </p:par>
                              <p:par>
                                <p:cTn id="157" presetID="22" presetClass="entr" presetSubtype="8" fill="hold" grpId="0" nodeType="withEffect">
                                  <p:stCondLst>
                                    <p:cond delay="0"/>
                                  </p:stCondLst>
                                  <p:childTnLst>
                                    <p:set>
                                      <p:cBhvr>
                                        <p:cTn id="158" dur="1" fill="hold">
                                          <p:stCondLst>
                                            <p:cond delay="0"/>
                                          </p:stCondLst>
                                        </p:cTn>
                                        <p:tgtEl>
                                          <p:spTgt spid="64"/>
                                        </p:tgtEl>
                                        <p:attrNameLst>
                                          <p:attrName>style.visibility</p:attrName>
                                        </p:attrNameLst>
                                      </p:cBhvr>
                                      <p:to>
                                        <p:strVal val="visible"/>
                                      </p:to>
                                    </p:set>
                                    <p:animEffect transition="in" filter="wipe(left)">
                                      <p:cBhvr>
                                        <p:cTn id="159" dur="750"/>
                                        <p:tgtEl>
                                          <p:spTgt spid="64"/>
                                        </p:tgtEl>
                                      </p:cBhvr>
                                    </p:animEffect>
                                  </p:childTnLst>
                                </p:cTn>
                              </p:par>
                            </p:childTnLst>
                          </p:cTn>
                        </p:par>
                        <p:par>
                          <p:cTn id="160" fill="hold">
                            <p:stCondLst>
                              <p:cond delay="9500"/>
                            </p:stCondLst>
                            <p:childTnLst>
                              <p:par>
                                <p:cTn id="161" presetID="16" presetClass="entr" presetSubtype="37" fill="hold" grpId="0" nodeType="afterEffect">
                                  <p:stCondLst>
                                    <p:cond delay="0"/>
                                  </p:stCondLst>
                                  <p:childTnLst>
                                    <p:set>
                                      <p:cBhvr>
                                        <p:cTn id="162" dur="1" fill="hold">
                                          <p:stCondLst>
                                            <p:cond delay="0"/>
                                          </p:stCondLst>
                                        </p:cTn>
                                        <p:tgtEl>
                                          <p:spTgt spid="58"/>
                                        </p:tgtEl>
                                        <p:attrNameLst>
                                          <p:attrName>style.visibility</p:attrName>
                                        </p:attrNameLst>
                                      </p:cBhvr>
                                      <p:to>
                                        <p:strVal val="visible"/>
                                      </p:to>
                                    </p:set>
                                    <p:animEffect transition="in" filter="barn(outVertical)">
                                      <p:cBhvr>
                                        <p:cTn id="16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8" grpId="0"/>
      <p:bldP spid="38" grpId="0"/>
      <p:bldP spid="39" grpId="0"/>
      <p:bldP spid="59" grpId="0"/>
      <p:bldP spid="60" grpId="0"/>
      <p:bldP spid="61" grpId="0"/>
      <p:bldP spid="62" grpId="0"/>
      <p:bldP spid="63" grpId="0"/>
      <p:bldP spid="64" grpId="0"/>
      <p:bldP spid="65" grpId="0"/>
      <p:bldP spid="66" grpId="0"/>
      <p:bldP spid="53" grpId="0" animBg="1"/>
      <p:bldP spid="53" grpId="1" animBg="1"/>
      <p:bldP spid="55" grpId="0" animBg="1"/>
      <p:bldP spid="55" grpId="1" animBg="1"/>
      <p:bldP spid="56" grpId="0" animBg="1"/>
      <p:bldP spid="56" grpId="1" animBg="1"/>
      <p:bldP spid="57" grpId="0" animBg="1"/>
      <p:bldP spid="57" grpId="1" animBg="1"/>
      <p:bldP spid="67" grpId="0" animBg="1"/>
      <p:bldP spid="6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485116" y="3226503"/>
            <a:ext cx="3952361" cy="441648"/>
            <a:chOff x="1173162" y="3209924"/>
            <a:chExt cx="3952876" cy="441648"/>
          </a:xfrm>
        </p:grpSpPr>
        <p:sp>
          <p:nvSpPr>
            <p:cNvPr id="3" name="圆角矩形 2"/>
            <p:cNvSpPr/>
            <p:nvPr/>
          </p:nvSpPr>
          <p:spPr>
            <a:xfrm>
              <a:off x="2178050" y="3209924"/>
              <a:ext cx="1952625" cy="428625"/>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4" name="圆角矩形 3"/>
            <p:cNvSpPr/>
            <p:nvPr/>
          </p:nvSpPr>
          <p:spPr>
            <a:xfrm>
              <a:off x="1173162" y="3209924"/>
              <a:ext cx="823913" cy="428625"/>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5" name="圆角矩形 4"/>
            <p:cNvSpPr/>
            <p:nvPr/>
          </p:nvSpPr>
          <p:spPr>
            <a:xfrm>
              <a:off x="4302125" y="3222947"/>
              <a:ext cx="823913" cy="428625"/>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5" name="文本框 34"/>
            <p:cNvSpPr txBox="1"/>
            <p:nvPr/>
          </p:nvSpPr>
          <p:spPr>
            <a:xfrm>
              <a:off x="2330342" y="3254959"/>
              <a:ext cx="1648044" cy="338554"/>
            </a:xfrm>
            <a:prstGeom prst="rect">
              <a:avLst/>
            </a:prstGeom>
            <a:noFill/>
          </p:spPr>
          <p:txBody>
            <a:bodyPr wrap="square" rtlCol="0">
              <a:spAutoFit/>
            </a:bodyPr>
            <a:lstStyle/>
            <a:p>
              <a:pPr algn="ctr"/>
              <a:r>
                <a:rPr lang="en-US" altLang="zh-CN" sz="1600" dirty="0">
                  <a:solidFill>
                    <a:schemeClr val="bg1"/>
                  </a:solidFill>
                  <a:latin typeface="Arial" panose="020B0604020202020204" pitchFamily="34" charset="0"/>
                  <a:ea typeface="微软雅黑" panose="020B0503020204020204" pitchFamily="34" charset="-122"/>
                  <a:cs typeface="Arial" panose="020B0604020202020204" pitchFamily="34" charset="0"/>
                </a:rPr>
                <a:t>TEXT HERE</a:t>
              </a:r>
              <a:endParaRPr lang="zh-CN" altLang="en-US" sz="1600" baseline="-30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38" name="文本框 37"/>
            <p:cNvSpPr txBox="1"/>
            <p:nvPr/>
          </p:nvSpPr>
          <p:spPr>
            <a:xfrm>
              <a:off x="4302125" y="3253037"/>
              <a:ext cx="823913" cy="338491"/>
            </a:xfrm>
            <a:prstGeom prst="rect">
              <a:avLst/>
            </a:prstGeom>
            <a:noFill/>
          </p:spPr>
          <p:txBody>
            <a:bodyPr wrap="square" rtlCol="0">
              <a:spAutoFit/>
            </a:bodyPr>
            <a:lstStyle/>
            <a:p>
              <a:pPr algn="ctr">
                <a:lnSpc>
                  <a:spcPct val="120000"/>
                </a:lnSpc>
              </a:pPr>
              <a:r>
                <a:rPr lang="en-US" altLang="zh-CN" sz="1335" dirty="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rPr>
                <a:t>60%</a:t>
              </a:r>
              <a:endParaRPr lang="zh-CN" altLang="en-US" sz="1335" baseline="-3000" dirty="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42" name="文本框 41"/>
            <p:cNvSpPr txBox="1"/>
            <p:nvPr/>
          </p:nvSpPr>
          <p:spPr>
            <a:xfrm>
              <a:off x="1173162" y="3240011"/>
              <a:ext cx="823913" cy="338491"/>
            </a:xfrm>
            <a:prstGeom prst="rect">
              <a:avLst/>
            </a:prstGeom>
            <a:noFill/>
          </p:spPr>
          <p:txBody>
            <a:bodyPr wrap="square" rtlCol="0">
              <a:spAutoFit/>
            </a:bodyPr>
            <a:lstStyle/>
            <a:p>
              <a:pPr algn="ctr">
                <a:lnSpc>
                  <a:spcPct val="120000"/>
                </a:lnSpc>
              </a:pPr>
              <a:r>
                <a:rPr lang="en-US" altLang="zh-CN" sz="1335" dirty="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rPr>
                <a:t>40%</a:t>
              </a:r>
              <a:endParaRPr lang="zh-CN" altLang="en-US" sz="1335" baseline="-3000" dirty="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7" name="组合 6"/>
          <p:cNvGrpSpPr/>
          <p:nvPr/>
        </p:nvGrpSpPr>
        <p:grpSpPr>
          <a:xfrm>
            <a:off x="1485116" y="3943146"/>
            <a:ext cx="3952361" cy="433388"/>
            <a:chOff x="1173162" y="3857624"/>
            <a:chExt cx="3952876" cy="433388"/>
          </a:xfrm>
        </p:grpSpPr>
        <p:sp>
          <p:nvSpPr>
            <p:cNvPr id="8" name="圆角矩形 7"/>
            <p:cNvSpPr/>
            <p:nvPr/>
          </p:nvSpPr>
          <p:spPr>
            <a:xfrm>
              <a:off x="2178050" y="3857624"/>
              <a:ext cx="1952625" cy="428625"/>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9" name="圆角矩形 8"/>
            <p:cNvSpPr/>
            <p:nvPr/>
          </p:nvSpPr>
          <p:spPr>
            <a:xfrm>
              <a:off x="1173162" y="3857624"/>
              <a:ext cx="823913" cy="428625"/>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0" name="圆角矩形 9"/>
            <p:cNvSpPr/>
            <p:nvPr/>
          </p:nvSpPr>
          <p:spPr>
            <a:xfrm>
              <a:off x="4302125" y="3862387"/>
              <a:ext cx="823913" cy="428625"/>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3" name="文本框 32"/>
            <p:cNvSpPr txBox="1"/>
            <p:nvPr/>
          </p:nvSpPr>
          <p:spPr>
            <a:xfrm>
              <a:off x="2330342" y="3902659"/>
              <a:ext cx="1648044" cy="338554"/>
            </a:xfrm>
            <a:prstGeom prst="rect">
              <a:avLst/>
            </a:prstGeom>
            <a:noFill/>
          </p:spPr>
          <p:txBody>
            <a:bodyPr wrap="square" rtlCol="0">
              <a:spAutoFit/>
            </a:bodyPr>
            <a:lstStyle/>
            <a:p>
              <a:pPr algn="ctr"/>
              <a:r>
                <a:rPr lang="en-US" altLang="zh-CN" sz="1600" dirty="0">
                  <a:solidFill>
                    <a:schemeClr val="bg1"/>
                  </a:solidFill>
                  <a:latin typeface="Arial" panose="020B0604020202020204" pitchFamily="34" charset="0"/>
                  <a:ea typeface="微软雅黑" panose="020B0503020204020204" pitchFamily="34" charset="-122"/>
                  <a:cs typeface="Arial" panose="020B0604020202020204" pitchFamily="34" charset="0"/>
                </a:rPr>
                <a:t>TEXT HERE</a:t>
              </a:r>
              <a:endParaRPr lang="zh-CN" altLang="en-US" sz="1600" baseline="-30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39" name="文本框 38"/>
            <p:cNvSpPr txBox="1"/>
            <p:nvPr/>
          </p:nvSpPr>
          <p:spPr>
            <a:xfrm>
              <a:off x="4302125" y="3892477"/>
              <a:ext cx="823913" cy="338491"/>
            </a:xfrm>
            <a:prstGeom prst="rect">
              <a:avLst/>
            </a:prstGeom>
            <a:noFill/>
          </p:spPr>
          <p:txBody>
            <a:bodyPr wrap="square" rtlCol="0">
              <a:spAutoFit/>
            </a:bodyPr>
            <a:lstStyle/>
            <a:p>
              <a:pPr algn="ctr">
                <a:lnSpc>
                  <a:spcPct val="120000"/>
                </a:lnSpc>
              </a:pPr>
              <a:r>
                <a:rPr lang="en-US" altLang="zh-CN" sz="1335" dirty="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rPr>
                <a:t>70%</a:t>
              </a:r>
              <a:endParaRPr lang="zh-CN" altLang="en-US" sz="1335" baseline="-3000" dirty="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43" name="文本框 42"/>
            <p:cNvSpPr txBox="1"/>
            <p:nvPr/>
          </p:nvSpPr>
          <p:spPr>
            <a:xfrm>
              <a:off x="1173162" y="3887712"/>
              <a:ext cx="823913" cy="338491"/>
            </a:xfrm>
            <a:prstGeom prst="rect">
              <a:avLst/>
            </a:prstGeom>
            <a:noFill/>
          </p:spPr>
          <p:txBody>
            <a:bodyPr wrap="square" rtlCol="0">
              <a:spAutoFit/>
            </a:bodyPr>
            <a:lstStyle/>
            <a:p>
              <a:pPr algn="ctr">
                <a:lnSpc>
                  <a:spcPct val="120000"/>
                </a:lnSpc>
              </a:pPr>
              <a:r>
                <a:rPr lang="en-US" altLang="zh-CN" sz="1335" dirty="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rPr>
                <a:t>30%</a:t>
              </a:r>
              <a:endParaRPr lang="zh-CN" altLang="en-US" sz="1335" baseline="-3000" dirty="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7" name="组合 16"/>
          <p:cNvGrpSpPr/>
          <p:nvPr/>
        </p:nvGrpSpPr>
        <p:grpSpPr>
          <a:xfrm>
            <a:off x="1485116" y="4651529"/>
            <a:ext cx="3952361" cy="433388"/>
            <a:chOff x="1173162" y="4440236"/>
            <a:chExt cx="3952876" cy="433388"/>
          </a:xfrm>
        </p:grpSpPr>
        <p:sp>
          <p:nvSpPr>
            <p:cNvPr id="11" name="圆角矩形 10"/>
            <p:cNvSpPr/>
            <p:nvPr/>
          </p:nvSpPr>
          <p:spPr>
            <a:xfrm>
              <a:off x="2178050" y="4440236"/>
              <a:ext cx="1952625" cy="428625"/>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2" name="圆角矩形 11"/>
            <p:cNvSpPr/>
            <p:nvPr/>
          </p:nvSpPr>
          <p:spPr>
            <a:xfrm>
              <a:off x="1173162" y="4440236"/>
              <a:ext cx="823913" cy="428625"/>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3" name="圆角矩形 12"/>
            <p:cNvSpPr/>
            <p:nvPr/>
          </p:nvSpPr>
          <p:spPr>
            <a:xfrm>
              <a:off x="4302125" y="4444999"/>
              <a:ext cx="823913" cy="428625"/>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4" name="文本框 33"/>
            <p:cNvSpPr txBox="1"/>
            <p:nvPr/>
          </p:nvSpPr>
          <p:spPr>
            <a:xfrm>
              <a:off x="2330342" y="4485271"/>
              <a:ext cx="1648044" cy="338554"/>
            </a:xfrm>
            <a:prstGeom prst="rect">
              <a:avLst/>
            </a:prstGeom>
            <a:noFill/>
          </p:spPr>
          <p:txBody>
            <a:bodyPr wrap="square" rtlCol="0">
              <a:spAutoFit/>
            </a:bodyPr>
            <a:lstStyle/>
            <a:p>
              <a:pPr algn="ctr"/>
              <a:r>
                <a:rPr lang="en-US" altLang="zh-CN" sz="1600" dirty="0">
                  <a:solidFill>
                    <a:schemeClr val="bg1"/>
                  </a:solidFill>
                  <a:latin typeface="Arial" panose="020B0604020202020204" pitchFamily="34" charset="0"/>
                  <a:ea typeface="微软雅黑" panose="020B0503020204020204" pitchFamily="34" charset="-122"/>
                  <a:cs typeface="Arial" panose="020B0604020202020204" pitchFamily="34" charset="0"/>
                </a:rPr>
                <a:t>TEXT HERE</a:t>
              </a:r>
              <a:endParaRPr lang="zh-CN" altLang="en-US" sz="1600" baseline="-30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0" name="文本框 39"/>
            <p:cNvSpPr txBox="1"/>
            <p:nvPr/>
          </p:nvSpPr>
          <p:spPr>
            <a:xfrm>
              <a:off x="4302125" y="4475089"/>
              <a:ext cx="823913" cy="338491"/>
            </a:xfrm>
            <a:prstGeom prst="rect">
              <a:avLst/>
            </a:prstGeom>
            <a:noFill/>
          </p:spPr>
          <p:txBody>
            <a:bodyPr wrap="square" rtlCol="0">
              <a:spAutoFit/>
            </a:bodyPr>
            <a:lstStyle/>
            <a:p>
              <a:pPr algn="ctr">
                <a:lnSpc>
                  <a:spcPct val="120000"/>
                </a:lnSpc>
              </a:pPr>
              <a:r>
                <a:rPr lang="en-US" altLang="zh-CN" sz="1335" dirty="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rPr>
                <a:t>20%</a:t>
              </a:r>
              <a:endParaRPr lang="zh-CN" altLang="en-US" sz="1335" baseline="-3000" dirty="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44" name="文本框 43"/>
            <p:cNvSpPr txBox="1"/>
            <p:nvPr/>
          </p:nvSpPr>
          <p:spPr>
            <a:xfrm>
              <a:off x="1173162" y="4470327"/>
              <a:ext cx="823913" cy="338491"/>
            </a:xfrm>
            <a:prstGeom prst="rect">
              <a:avLst/>
            </a:prstGeom>
            <a:noFill/>
          </p:spPr>
          <p:txBody>
            <a:bodyPr wrap="square" rtlCol="0">
              <a:spAutoFit/>
            </a:bodyPr>
            <a:lstStyle/>
            <a:p>
              <a:pPr algn="ctr">
                <a:lnSpc>
                  <a:spcPct val="120000"/>
                </a:lnSpc>
              </a:pPr>
              <a:r>
                <a:rPr lang="en-US" altLang="zh-CN" sz="1335" dirty="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rPr>
                <a:t>80%</a:t>
              </a:r>
              <a:endParaRPr lang="zh-CN" altLang="en-US" sz="1335" baseline="-3000" dirty="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8" name="组合 17"/>
          <p:cNvGrpSpPr/>
          <p:nvPr/>
        </p:nvGrpSpPr>
        <p:grpSpPr>
          <a:xfrm>
            <a:off x="1485116" y="5359919"/>
            <a:ext cx="3952361" cy="431007"/>
            <a:chOff x="1173162" y="5048248"/>
            <a:chExt cx="3952876" cy="431007"/>
          </a:xfrm>
        </p:grpSpPr>
        <p:sp>
          <p:nvSpPr>
            <p:cNvPr id="14" name="圆角矩形 13"/>
            <p:cNvSpPr/>
            <p:nvPr/>
          </p:nvSpPr>
          <p:spPr>
            <a:xfrm>
              <a:off x="2178050" y="5048248"/>
              <a:ext cx="1952625" cy="42862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5" name="圆角矩形 14"/>
            <p:cNvSpPr/>
            <p:nvPr/>
          </p:nvSpPr>
          <p:spPr>
            <a:xfrm>
              <a:off x="1173162" y="5048248"/>
              <a:ext cx="823913" cy="428625"/>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6" name="圆角矩形 15"/>
            <p:cNvSpPr/>
            <p:nvPr/>
          </p:nvSpPr>
          <p:spPr>
            <a:xfrm>
              <a:off x="4302125" y="5050630"/>
              <a:ext cx="823913" cy="428625"/>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6" name="文本框 35"/>
            <p:cNvSpPr txBox="1"/>
            <p:nvPr/>
          </p:nvSpPr>
          <p:spPr>
            <a:xfrm>
              <a:off x="2330342" y="5093283"/>
              <a:ext cx="1648044" cy="338554"/>
            </a:xfrm>
            <a:prstGeom prst="rect">
              <a:avLst/>
            </a:prstGeom>
            <a:noFill/>
          </p:spPr>
          <p:txBody>
            <a:bodyPr wrap="square" rtlCol="0">
              <a:spAutoFit/>
            </a:bodyPr>
            <a:lstStyle/>
            <a:p>
              <a:pPr algn="ctr"/>
              <a:r>
                <a:rPr lang="en-US" altLang="zh-CN" sz="1600" dirty="0">
                  <a:solidFill>
                    <a:schemeClr val="bg1"/>
                  </a:solidFill>
                  <a:latin typeface="Arial" panose="020B0604020202020204" pitchFamily="34" charset="0"/>
                  <a:ea typeface="微软雅黑" panose="020B0503020204020204" pitchFamily="34" charset="-122"/>
                  <a:cs typeface="Arial" panose="020B0604020202020204" pitchFamily="34" charset="0"/>
                </a:rPr>
                <a:t>TEXT HERE</a:t>
              </a:r>
              <a:endParaRPr lang="zh-CN" altLang="en-US" sz="1600" baseline="-30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1" name="文本框 40"/>
            <p:cNvSpPr txBox="1"/>
            <p:nvPr/>
          </p:nvSpPr>
          <p:spPr>
            <a:xfrm>
              <a:off x="4302125" y="5080720"/>
              <a:ext cx="823913" cy="338491"/>
            </a:xfrm>
            <a:prstGeom prst="rect">
              <a:avLst/>
            </a:prstGeom>
            <a:noFill/>
          </p:spPr>
          <p:txBody>
            <a:bodyPr wrap="square" rtlCol="0">
              <a:spAutoFit/>
            </a:bodyPr>
            <a:lstStyle/>
            <a:p>
              <a:pPr algn="ctr">
                <a:lnSpc>
                  <a:spcPct val="120000"/>
                </a:lnSpc>
              </a:pPr>
              <a:r>
                <a:rPr lang="en-US" altLang="zh-CN" sz="1335" dirty="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rPr>
                <a:t>50%</a:t>
              </a:r>
              <a:endParaRPr lang="zh-CN" altLang="en-US" sz="1335" baseline="-3000" dirty="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45" name="文本框 44"/>
            <p:cNvSpPr txBox="1"/>
            <p:nvPr/>
          </p:nvSpPr>
          <p:spPr>
            <a:xfrm>
              <a:off x="1173162" y="5078336"/>
              <a:ext cx="823913" cy="338491"/>
            </a:xfrm>
            <a:prstGeom prst="rect">
              <a:avLst/>
            </a:prstGeom>
            <a:noFill/>
          </p:spPr>
          <p:txBody>
            <a:bodyPr wrap="square" rtlCol="0">
              <a:spAutoFit/>
            </a:bodyPr>
            <a:lstStyle/>
            <a:p>
              <a:pPr algn="ctr">
                <a:lnSpc>
                  <a:spcPct val="120000"/>
                </a:lnSpc>
              </a:pPr>
              <a:r>
                <a:rPr lang="en-US" altLang="zh-CN" sz="1335" dirty="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rPr>
                <a:t>50%</a:t>
              </a:r>
              <a:endParaRPr lang="zh-CN" altLang="en-US" sz="1335" baseline="-3000" dirty="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47" name="矩形 47"/>
          <p:cNvSpPr>
            <a:spLocks noChangeArrowheads="1"/>
          </p:cNvSpPr>
          <p:nvPr/>
        </p:nvSpPr>
        <p:spPr bwMode="auto">
          <a:xfrm>
            <a:off x="1400620" y="1595989"/>
            <a:ext cx="9507386" cy="62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zh-CN" altLang="en-US" sz="1400" dirty="0">
                <a:solidFill>
                  <a:schemeClr val="tx1">
                    <a:lumMod val="50000"/>
                    <a:lumOff val="50000"/>
                  </a:schemeClr>
                </a:solidFill>
                <a:sym typeface="微软雅黑" panose="020B0503020204020204" pitchFamily="34" charset="-122"/>
              </a:rPr>
              <a:t>Enter here a comprehensive description of the above chart, enter a comprehensive description of the above chart, in this entry into the above chart of the comprehensive description of the description, in this entry into the above chart of the comprehensive description of the description, in this entry into the above chart of the comprehensive description.</a:t>
            </a:r>
          </a:p>
        </p:txBody>
      </p:sp>
      <p:sp>
        <p:nvSpPr>
          <p:cNvPr id="49" name="矩形 48"/>
          <p:cNvSpPr/>
          <p:nvPr/>
        </p:nvSpPr>
        <p:spPr>
          <a:xfrm>
            <a:off x="5939917" y="3133599"/>
            <a:ext cx="2390698" cy="430879"/>
          </a:xfrm>
          <a:prstGeom prst="rect">
            <a:avLst/>
          </a:prstGeom>
        </p:spPr>
        <p:txBody>
          <a:bodyPr wrap="square" lIns="91431" tIns="45716" rIns="91431" bIns="45716">
            <a:spAutoFit/>
          </a:bodyPr>
          <a:lstStyle/>
          <a:p>
            <a:r>
              <a:rPr lang="zh-CN" altLang="en-US" sz="2200" b="1" dirty="0">
                <a:solidFill>
                  <a:schemeClr val="tx1">
                    <a:lumMod val="50000"/>
                    <a:lumOff val="50000"/>
                  </a:schemeClr>
                </a:solidFill>
                <a:latin typeface="微软雅黑" panose="020B0503020204020204" pitchFamily="34" charset="-122"/>
                <a:ea typeface="微软雅黑" panose="020B0503020204020204" pitchFamily="34" charset="-122"/>
              </a:rPr>
              <a:t>Add a title</a:t>
            </a:r>
            <a:endParaRPr lang="en-US" altLang="zh-CN" sz="22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0" name="矩形 47"/>
          <p:cNvSpPr>
            <a:spLocks noChangeArrowheads="1"/>
          </p:cNvSpPr>
          <p:nvPr/>
        </p:nvSpPr>
        <p:spPr bwMode="auto">
          <a:xfrm>
            <a:off x="5939920" y="3553981"/>
            <a:ext cx="2390699" cy="587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50000"/>
                    <a:lumOff val="50000"/>
                  </a:schemeClr>
                </a:solidFill>
                <a:sym typeface="微软雅黑" panose="020B0503020204020204" pitchFamily="34" charset="-122"/>
              </a:rPr>
              <a:t>A description of the above chart is entered here.</a:t>
            </a:r>
          </a:p>
        </p:txBody>
      </p:sp>
      <p:sp>
        <p:nvSpPr>
          <p:cNvPr id="51" name="矩形 50"/>
          <p:cNvSpPr/>
          <p:nvPr/>
        </p:nvSpPr>
        <p:spPr>
          <a:xfrm>
            <a:off x="8482885" y="3133599"/>
            <a:ext cx="2367860" cy="430879"/>
          </a:xfrm>
          <a:prstGeom prst="rect">
            <a:avLst/>
          </a:prstGeom>
        </p:spPr>
        <p:txBody>
          <a:bodyPr wrap="square" lIns="91431" tIns="45716" rIns="91431" bIns="45716">
            <a:spAutoFit/>
          </a:bodyPr>
          <a:lstStyle/>
          <a:p>
            <a:r>
              <a:rPr lang="zh-CN" altLang="en-US" sz="2200" b="1" dirty="0">
                <a:solidFill>
                  <a:schemeClr val="tx1">
                    <a:lumMod val="50000"/>
                    <a:lumOff val="50000"/>
                  </a:schemeClr>
                </a:solidFill>
                <a:latin typeface="微软雅黑" panose="020B0503020204020204" pitchFamily="34" charset="-122"/>
                <a:ea typeface="微软雅黑" panose="020B0503020204020204" pitchFamily="34" charset="-122"/>
              </a:rPr>
              <a:t>Add a title</a:t>
            </a:r>
            <a:endParaRPr lang="en-US" altLang="zh-CN" sz="22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4" name="矩形 47"/>
          <p:cNvSpPr>
            <a:spLocks noChangeArrowheads="1"/>
          </p:cNvSpPr>
          <p:nvPr/>
        </p:nvSpPr>
        <p:spPr bwMode="auto">
          <a:xfrm>
            <a:off x="8482887" y="3553981"/>
            <a:ext cx="2367860" cy="587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50000"/>
                    <a:lumOff val="50000"/>
                  </a:schemeClr>
                </a:solidFill>
                <a:sym typeface="微软雅黑" panose="020B0503020204020204" pitchFamily="34" charset="-122"/>
              </a:rPr>
              <a:t>A description of the above chart is entered here.</a:t>
            </a:r>
          </a:p>
        </p:txBody>
      </p:sp>
      <p:sp>
        <p:nvSpPr>
          <p:cNvPr id="55" name="矩形 54"/>
          <p:cNvSpPr/>
          <p:nvPr/>
        </p:nvSpPr>
        <p:spPr>
          <a:xfrm>
            <a:off x="5939917" y="4617549"/>
            <a:ext cx="1981055" cy="430879"/>
          </a:xfrm>
          <a:prstGeom prst="rect">
            <a:avLst/>
          </a:prstGeom>
        </p:spPr>
        <p:txBody>
          <a:bodyPr wrap="square" lIns="91431" tIns="45716" rIns="91431" bIns="45716">
            <a:spAutoFit/>
          </a:bodyPr>
          <a:lstStyle/>
          <a:p>
            <a:r>
              <a:rPr lang="zh-CN" altLang="en-US" sz="2200" b="1" dirty="0">
                <a:solidFill>
                  <a:schemeClr val="tx1">
                    <a:lumMod val="50000"/>
                    <a:lumOff val="50000"/>
                  </a:schemeClr>
                </a:solidFill>
                <a:latin typeface="微软雅黑" panose="020B0503020204020204" pitchFamily="34" charset="-122"/>
                <a:ea typeface="微软雅黑" panose="020B0503020204020204" pitchFamily="34" charset="-122"/>
              </a:rPr>
              <a:t>Add a title</a:t>
            </a:r>
            <a:endParaRPr lang="en-US" altLang="zh-CN" sz="22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6" name="矩形 47"/>
          <p:cNvSpPr>
            <a:spLocks noChangeArrowheads="1"/>
          </p:cNvSpPr>
          <p:nvPr/>
        </p:nvSpPr>
        <p:spPr bwMode="auto">
          <a:xfrm>
            <a:off x="5939920" y="5037929"/>
            <a:ext cx="2390699" cy="587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50000"/>
                    <a:lumOff val="50000"/>
                  </a:schemeClr>
                </a:solidFill>
                <a:sym typeface="微软雅黑" panose="020B0503020204020204" pitchFamily="34" charset="-122"/>
              </a:rPr>
              <a:t>A description of the above chart is entered here.</a:t>
            </a:r>
          </a:p>
        </p:txBody>
      </p:sp>
      <p:sp>
        <p:nvSpPr>
          <p:cNvPr id="57" name="矩形 56"/>
          <p:cNvSpPr/>
          <p:nvPr/>
        </p:nvSpPr>
        <p:spPr>
          <a:xfrm>
            <a:off x="8482885" y="4617549"/>
            <a:ext cx="2223999" cy="430879"/>
          </a:xfrm>
          <a:prstGeom prst="rect">
            <a:avLst/>
          </a:prstGeom>
        </p:spPr>
        <p:txBody>
          <a:bodyPr wrap="square" lIns="91431" tIns="45716" rIns="91431" bIns="45716">
            <a:spAutoFit/>
          </a:bodyPr>
          <a:lstStyle/>
          <a:p>
            <a:r>
              <a:rPr lang="zh-CN" altLang="en-US" sz="2200" b="1" dirty="0">
                <a:solidFill>
                  <a:schemeClr val="tx1">
                    <a:lumMod val="50000"/>
                    <a:lumOff val="50000"/>
                  </a:schemeClr>
                </a:solidFill>
                <a:latin typeface="微软雅黑" panose="020B0503020204020204" pitchFamily="34" charset="-122"/>
                <a:ea typeface="微软雅黑" panose="020B0503020204020204" pitchFamily="34" charset="-122"/>
              </a:rPr>
              <a:t>Add a title</a:t>
            </a:r>
            <a:endParaRPr lang="en-US" altLang="zh-CN" sz="22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8" name="矩形 47"/>
          <p:cNvSpPr>
            <a:spLocks noChangeArrowheads="1"/>
          </p:cNvSpPr>
          <p:nvPr/>
        </p:nvSpPr>
        <p:spPr bwMode="auto">
          <a:xfrm>
            <a:off x="8482887" y="5037929"/>
            <a:ext cx="2367860" cy="587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50000"/>
                    <a:lumOff val="50000"/>
                  </a:schemeClr>
                </a:solidFill>
                <a:sym typeface="微软雅黑" panose="020B0503020204020204" pitchFamily="34" charset="-122"/>
              </a:rPr>
              <a:t>A description of the above chart is entered here.</a:t>
            </a:r>
          </a:p>
        </p:txBody>
      </p:sp>
      <p:sp>
        <p:nvSpPr>
          <p:cNvPr id="19" name="标题 18"/>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250"/>
                                  </p:stCondLst>
                                  <p:childTnLst>
                                    <p:set>
                                      <p:cBhvr>
                                        <p:cTn id="6" dur="1" fill="hold">
                                          <p:stCondLst>
                                            <p:cond delay="0"/>
                                          </p:stCondLst>
                                        </p:cTn>
                                        <p:tgtEl>
                                          <p:spTgt spid="47"/>
                                        </p:tgtEl>
                                        <p:attrNameLst>
                                          <p:attrName>style.visibility</p:attrName>
                                        </p:attrNameLst>
                                      </p:cBhvr>
                                      <p:to>
                                        <p:strVal val="visible"/>
                                      </p:to>
                                    </p:set>
                                    <p:animEffect transition="in" filter="barn(outVertical)">
                                      <p:cBhvr>
                                        <p:cTn id="7" dur="500"/>
                                        <p:tgtEl>
                                          <p:spTgt spid="47"/>
                                        </p:tgtEl>
                                      </p:cBhvr>
                                    </p:animEffect>
                                  </p:childTnLst>
                                </p:cTn>
                              </p:par>
                            </p:childTnLst>
                          </p:cTn>
                        </p:par>
                        <p:par>
                          <p:cTn id="8" fill="hold">
                            <p:stCondLst>
                              <p:cond delay="750"/>
                            </p:stCondLst>
                            <p:childTnLst>
                              <p:par>
                                <p:cTn id="9" presetID="12" presetClass="entr" presetSubtype="4" fill="hold" nodeType="afterEffect">
                                  <p:stCondLst>
                                    <p:cond delay="25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400"/>
                                        <p:tgtEl>
                                          <p:spTgt spid="6"/>
                                        </p:tgtEl>
                                        <p:attrNameLst>
                                          <p:attrName>ppt_y</p:attrName>
                                        </p:attrNameLst>
                                      </p:cBhvr>
                                      <p:tavLst>
                                        <p:tav tm="0">
                                          <p:val>
                                            <p:strVal val="#ppt_y+#ppt_h*1.125000"/>
                                          </p:val>
                                        </p:tav>
                                        <p:tav tm="100000">
                                          <p:val>
                                            <p:strVal val="#ppt_y"/>
                                          </p:val>
                                        </p:tav>
                                      </p:tavLst>
                                    </p:anim>
                                    <p:animEffect transition="in" filter="wipe(up)">
                                      <p:cBhvr>
                                        <p:cTn id="12" dur="400"/>
                                        <p:tgtEl>
                                          <p:spTgt spid="6"/>
                                        </p:tgtEl>
                                      </p:cBhvr>
                                    </p:animEffect>
                                  </p:childTnLst>
                                </p:cTn>
                              </p:par>
                              <p:par>
                                <p:cTn id="13" presetID="14" presetClass="entr" presetSubtype="10" fill="hold" grpId="0" nodeType="withEffect">
                                  <p:stCondLst>
                                    <p:cond delay="750"/>
                                  </p:stCondLst>
                                  <p:childTnLst>
                                    <p:set>
                                      <p:cBhvr>
                                        <p:cTn id="14" dur="1" fill="hold">
                                          <p:stCondLst>
                                            <p:cond delay="0"/>
                                          </p:stCondLst>
                                        </p:cTn>
                                        <p:tgtEl>
                                          <p:spTgt spid="49"/>
                                        </p:tgtEl>
                                        <p:attrNameLst>
                                          <p:attrName>style.visibility</p:attrName>
                                        </p:attrNameLst>
                                      </p:cBhvr>
                                      <p:to>
                                        <p:strVal val="visible"/>
                                      </p:to>
                                    </p:set>
                                    <p:animEffect transition="in" filter="randombar(horizontal)">
                                      <p:cBhvr>
                                        <p:cTn id="15" dur="400"/>
                                        <p:tgtEl>
                                          <p:spTgt spid="49"/>
                                        </p:tgtEl>
                                      </p:cBhvr>
                                    </p:animEffect>
                                  </p:childTnLst>
                                </p:cTn>
                              </p:par>
                              <p:par>
                                <p:cTn id="16" presetID="14" presetClass="entr" presetSubtype="10" fill="hold" grpId="0" nodeType="withEffect">
                                  <p:stCondLst>
                                    <p:cond delay="750"/>
                                  </p:stCondLst>
                                  <p:childTnLst>
                                    <p:set>
                                      <p:cBhvr>
                                        <p:cTn id="17" dur="1" fill="hold">
                                          <p:stCondLst>
                                            <p:cond delay="0"/>
                                          </p:stCondLst>
                                        </p:cTn>
                                        <p:tgtEl>
                                          <p:spTgt spid="50"/>
                                        </p:tgtEl>
                                        <p:attrNameLst>
                                          <p:attrName>style.visibility</p:attrName>
                                        </p:attrNameLst>
                                      </p:cBhvr>
                                      <p:to>
                                        <p:strVal val="visible"/>
                                      </p:to>
                                    </p:set>
                                    <p:animEffect transition="in" filter="randombar(horizontal)">
                                      <p:cBhvr>
                                        <p:cTn id="18" dur="400"/>
                                        <p:tgtEl>
                                          <p:spTgt spid="50"/>
                                        </p:tgtEl>
                                      </p:cBhvr>
                                    </p:animEffect>
                                  </p:childTnLst>
                                </p:cTn>
                              </p:par>
                              <p:par>
                                <p:cTn id="19" presetID="12" presetClass="entr" presetSubtype="4" fill="hold" nodeType="withEffect">
                                  <p:stCondLst>
                                    <p:cond delay="165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400"/>
                                        <p:tgtEl>
                                          <p:spTgt spid="7"/>
                                        </p:tgtEl>
                                        <p:attrNameLst>
                                          <p:attrName>ppt_y</p:attrName>
                                        </p:attrNameLst>
                                      </p:cBhvr>
                                      <p:tavLst>
                                        <p:tav tm="0">
                                          <p:val>
                                            <p:strVal val="#ppt_y+#ppt_h*1.125000"/>
                                          </p:val>
                                        </p:tav>
                                        <p:tav tm="100000">
                                          <p:val>
                                            <p:strVal val="#ppt_y"/>
                                          </p:val>
                                        </p:tav>
                                      </p:tavLst>
                                    </p:anim>
                                    <p:animEffect transition="in" filter="wipe(up)">
                                      <p:cBhvr>
                                        <p:cTn id="22" dur="400"/>
                                        <p:tgtEl>
                                          <p:spTgt spid="7"/>
                                        </p:tgtEl>
                                      </p:cBhvr>
                                    </p:animEffect>
                                  </p:childTnLst>
                                </p:cTn>
                              </p:par>
                              <p:par>
                                <p:cTn id="23" presetID="14" presetClass="entr" presetSubtype="10" fill="hold" grpId="0" nodeType="withEffect">
                                  <p:stCondLst>
                                    <p:cond delay="2250"/>
                                  </p:stCondLst>
                                  <p:childTnLst>
                                    <p:set>
                                      <p:cBhvr>
                                        <p:cTn id="24" dur="1" fill="hold">
                                          <p:stCondLst>
                                            <p:cond delay="0"/>
                                          </p:stCondLst>
                                        </p:cTn>
                                        <p:tgtEl>
                                          <p:spTgt spid="51"/>
                                        </p:tgtEl>
                                        <p:attrNameLst>
                                          <p:attrName>style.visibility</p:attrName>
                                        </p:attrNameLst>
                                      </p:cBhvr>
                                      <p:to>
                                        <p:strVal val="visible"/>
                                      </p:to>
                                    </p:set>
                                    <p:animEffect transition="in" filter="randombar(horizontal)">
                                      <p:cBhvr>
                                        <p:cTn id="25" dur="400"/>
                                        <p:tgtEl>
                                          <p:spTgt spid="51"/>
                                        </p:tgtEl>
                                      </p:cBhvr>
                                    </p:animEffect>
                                  </p:childTnLst>
                                </p:cTn>
                              </p:par>
                              <p:par>
                                <p:cTn id="26" presetID="14" presetClass="entr" presetSubtype="10" fill="hold" grpId="0" nodeType="withEffect">
                                  <p:stCondLst>
                                    <p:cond delay="2250"/>
                                  </p:stCondLst>
                                  <p:childTnLst>
                                    <p:set>
                                      <p:cBhvr>
                                        <p:cTn id="27" dur="1" fill="hold">
                                          <p:stCondLst>
                                            <p:cond delay="0"/>
                                          </p:stCondLst>
                                        </p:cTn>
                                        <p:tgtEl>
                                          <p:spTgt spid="54"/>
                                        </p:tgtEl>
                                        <p:attrNameLst>
                                          <p:attrName>style.visibility</p:attrName>
                                        </p:attrNameLst>
                                      </p:cBhvr>
                                      <p:to>
                                        <p:strVal val="visible"/>
                                      </p:to>
                                    </p:set>
                                    <p:animEffect transition="in" filter="randombar(horizontal)">
                                      <p:cBhvr>
                                        <p:cTn id="28" dur="400"/>
                                        <p:tgtEl>
                                          <p:spTgt spid="54"/>
                                        </p:tgtEl>
                                      </p:cBhvr>
                                    </p:animEffect>
                                  </p:childTnLst>
                                </p:cTn>
                              </p:par>
                              <p:par>
                                <p:cTn id="29" presetID="12" presetClass="entr" presetSubtype="4" fill="hold" nodeType="withEffect">
                                  <p:stCondLst>
                                    <p:cond delay="305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400"/>
                                        <p:tgtEl>
                                          <p:spTgt spid="17"/>
                                        </p:tgtEl>
                                        <p:attrNameLst>
                                          <p:attrName>ppt_y</p:attrName>
                                        </p:attrNameLst>
                                      </p:cBhvr>
                                      <p:tavLst>
                                        <p:tav tm="0">
                                          <p:val>
                                            <p:strVal val="#ppt_y+#ppt_h*1.125000"/>
                                          </p:val>
                                        </p:tav>
                                        <p:tav tm="100000">
                                          <p:val>
                                            <p:strVal val="#ppt_y"/>
                                          </p:val>
                                        </p:tav>
                                      </p:tavLst>
                                    </p:anim>
                                    <p:animEffect transition="in" filter="wipe(up)">
                                      <p:cBhvr>
                                        <p:cTn id="32" dur="400"/>
                                        <p:tgtEl>
                                          <p:spTgt spid="17"/>
                                        </p:tgtEl>
                                      </p:cBhvr>
                                    </p:animEffect>
                                  </p:childTnLst>
                                </p:cTn>
                              </p:par>
                              <p:par>
                                <p:cTn id="33" presetID="14" presetClass="entr" presetSubtype="10" fill="hold" grpId="0" nodeType="withEffect">
                                  <p:stCondLst>
                                    <p:cond delay="3500"/>
                                  </p:stCondLst>
                                  <p:childTnLst>
                                    <p:set>
                                      <p:cBhvr>
                                        <p:cTn id="34" dur="1" fill="hold">
                                          <p:stCondLst>
                                            <p:cond delay="0"/>
                                          </p:stCondLst>
                                        </p:cTn>
                                        <p:tgtEl>
                                          <p:spTgt spid="55"/>
                                        </p:tgtEl>
                                        <p:attrNameLst>
                                          <p:attrName>style.visibility</p:attrName>
                                        </p:attrNameLst>
                                      </p:cBhvr>
                                      <p:to>
                                        <p:strVal val="visible"/>
                                      </p:to>
                                    </p:set>
                                    <p:animEffect transition="in" filter="randombar(horizontal)">
                                      <p:cBhvr>
                                        <p:cTn id="35" dur="400"/>
                                        <p:tgtEl>
                                          <p:spTgt spid="55"/>
                                        </p:tgtEl>
                                      </p:cBhvr>
                                    </p:animEffect>
                                  </p:childTnLst>
                                </p:cTn>
                              </p:par>
                              <p:par>
                                <p:cTn id="36" presetID="14" presetClass="entr" presetSubtype="10" fill="hold" grpId="0" nodeType="withEffect">
                                  <p:stCondLst>
                                    <p:cond delay="3500"/>
                                  </p:stCondLst>
                                  <p:childTnLst>
                                    <p:set>
                                      <p:cBhvr>
                                        <p:cTn id="37" dur="1" fill="hold">
                                          <p:stCondLst>
                                            <p:cond delay="0"/>
                                          </p:stCondLst>
                                        </p:cTn>
                                        <p:tgtEl>
                                          <p:spTgt spid="56"/>
                                        </p:tgtEl>
                                        <p:attrNameLst>
                                          <p:attrName>style.visibility</p:attrName>
                                        </p:attrNameLst>
                                      </p:cBhvr>
                                      <p:to>
                                        <p:strVal val="visible"/>
                                      </p:to>
                                    </p:set>
                                    <p:animEffect transition="in" filter="randombar(horizontal)">
                                      <p:cBhvr>
                                        <p:cTn id="38" dur="400"/>
                                        <p:tgtEl>
                                          <p:spTgt spid="56"/>
                                        </p:tgtEl>
                                      </p:cBhvr>
                                    </p:animEffect>
                                  </p:childTnLst>
                                </p:cTn>
                              </p:par>
                              <p:par>
                                <p:cTn id="39" presetID="12" presetClass="entr" presetSubtype="4" fill="hold" nodeType="withEffect">
                                  <p:stCondLst>
                                    <p:cond delay="44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400"/>
                                        <p:tgtEl>
                                          <p:spTgt spid="18"/>
                                        </p:tgtEl>
                                        <p:attrNameLst>
                                          <p:attrName>ppt_y</p:attrName>
                                        </p:attrNameLst>
                                      </p:cBhvr>
                                      <p:tavLst>
                                        <p:tav tm="0">
                                          <p:val>
                                            <p:strVal val="#ppt_y+#ppt_h*1.125000"/>
                                          </p:val>
                                        </p:tav>
                                        <p:tav tm="100000">
                                          <p:val>
                                            <p:strVal val="#ppt_y"/>
                                          </p:val>
                                        </p:tav>
                                      </p:tavLst>
                                    </p:anim>
                                    <p:animEffect transition="in" filter="wipe(up)">
                                      <p:cBhvr>
                                        <p:cTn id="42" dur="400"/>
                                        <p:tgtEl>
                                          <p:spTgt spid="18"/>
                                        </p:tgtEl>
                                      </p:cBhvr>
                                    </p:animEffect>
                                  </p:childTnLst>
                                </p:cTn>
                              </p:par>
                              <p:par>
                                <p:cTn id="43" presetID="14" presetClass="entr" presetSubtype="10" fill="hold" grpId="0" nodeType="withEffect">
                                  <p:stCondLst>
                                    <p:cond delay="5000"/>
                                  </p:stCondLst>
                                  <p:childTnLst>
                                    <p:set>
                                      <p:cBhvr>
                                        <p:cTn id="44" dur="1" fill="hold">
                                          <p:stCondLst>
                                            <p:cond delay="0"/>
                                          </p:stCondLst>
                                        </p:cTn>
                                        <p:tgtEl>
                                          <p:spTgt spid="57"/>
                                        </p:tgtEl>
                                        <p:attrNameLst>
                                          <p:attrName>style.visibility</p:attrName>
                                        </p:attrNameLst>
                                      </p:cBhvr>
                                      <p:to>
                                        <p:strVal val="visible"/>
                                      </p:to>
                                    </p:set>
                                    <p:animEffect transition="in" filter="randombar(horizontal)">
                                      <p:cBhvr>
                                        <p:cTn id="45" dur="400"/>
                                        <p:tgtEl>
                                          <p:spTgt spid="57"/>
                                        </p:tgtEl>
                                      </p:cBhvr>
                                    </p:animEffect>
                                  </p:childTnLst>
                                </p:cTn>
                              </p:par>
                              <p:par>
                                <p:cTn id="46" presetID="14" presetClass="entr" presetSubtype="10" fill="hold" grpId="0" nodeType="withEffect">
                                  <p:stCondLst>
                                    <p:cond delay="5000"/>
                                  </p:stCondLst>
                                  <p:childTnLst>
                                    <p:set>
                                      <p:cBhvr>
                                        <p:cTn id="47" dur="1" fill="hold">
                                          <p:stCondLst>
                                            <p:cond delay="0"/>
                                          </p:stCondLst>
                                        </p:cTn>
                                        <p:tgtEl>
                                          <p:spTgt spid="58"/>
                                        </p:tgtEl>
                                        <p:attrNameLst>
                                          <p:attrName>style.visibility</p:attrName>
                                        </p:attrNameLst>
                                      </p:cBhvr>
                                      <p:to>
                                        <p:strVal val="visible"/>
                                      </p:to>
                                    </p:set>
                                    <p:animEffect transition="in" filter="randombar(horizontal)">
                                      <p:cBhvr>
                                        <p:cTn id="48" dur="4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9" grpId="0"/>
      <p:bldP spid="50" grpId="0"/>
      <p:bldP spid="51" grpId="0"/>
      <p:bldP spid="54" grpId="0"/>
      <p:bldP spid="55" grpId="0"/>
      <p:bldP spid="56" grpId="0"/>
      <p:bldP spid="57" grpId="0"/>
      <p:bldP spid="5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A_图片 2"/>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flipH="1">
            <a:off x="-867952" y="-1617861"/>
            <a:ext cx="4877832" cy="6858000"/>
          </a:xfrm>
          <a:prstGeom prst="rect">
            <a:avLst/>
          </a:prstGeom>
        </p:spPr>
      </p:pic>
      <p:sp>
        <p:nvSpPr>
          <p:cNvPr id="48" name="矩形 47"/>
          <p:cNvSpPr/>
          <p:nvPr/>
        </p:nvSpPr>
        <p:spPr>
          <a:xfrm>
            <a:off x="4205489" y="408204"/>
            <a:ext cx="2168542" cy="646331"/>
          </a:xfrm>
          <a:prstGeom prst="rect">
            <a:avLst/>
          </a:prstGeom>
          <a:noFill/>
        </p:spPr>
        <p:txBody>
          <a:bodyPr wrap="none">
            <a:spAutoFit/>
          </a:bodyPr>
          <a:lstStyle/>
          <a:p>
            <a:pPr algn="ctr"/>
            <a:r>
              <a:rPr lang="en-US" altLang="zh-CN" sz="3600" dirty="0">
                <a:solidFill>
                  <a:srgbClr val="629E3C"/>
                </a:solidFill>
                <a:latin typeface="微软雅黑" panose="020B0503020204020204" pitchFamily="34" charset="-122"/>
                <a:ea typeface="微软雅黑" panose="020B0503020204020204" pitchFamily="34" charset="-122"/>
              </a:rPr>
              <a:t>Contents</a:t>
            </a:r>
          </a:p>
        </p:txBody>
      </p:sp>
      <p:sp>
        <p:nvSpPr>
          <p:cNvPr id="50" name="矩形 49"/>
          <p:cNvSpPr/>
          <p:nvPr/>
        </p:nvSpPr>
        <p:spPr>
          <a:xfrm>
            <a:off x="5696456" y="1332919"/>
            <a:ext cx="2339102" cy="461665"/>
          </a:xfrm>
          <a:prstGeom prst="rect">
            <a:avLst/>
          </a:prstGeom>
        </p:spPr>
        <p:txBody>
          <a:bodyPr wrap="none">
            <a:spAutoFit/>
          </a:bodyPr>
          <a:lstStyle/>
          <a:p>
            <a:r>
              <a:rPr lang="zh-CN" altLang="en-US" sz="2400" dirty="0">
                <a:solidFill>
                  <a:srgbClr val="629E3C"/>
                </a:solidFill>
                <a:latin typeface="微软雅黑" panose="020B0503020204020204" pitchFamily="34" charset="-122"/>
                <a:ea typeface="微软雅黑" panose="020B0503020204020204" pitchFamily="34" charset="-122"/>
              </a:rPr>
              <a:t>Title bar Enter text</a:t>
            </a:r>
          </a:p>
        </p:txBody>
      </p:sp>
      <p:sp>
        <p:nvSpPr>
          <p:cNvPr id="51" name="矩形 50"/>
          <p:cNvSpPr/>
          <p:nvPr/>
        </p:nvSpPr>
        <p:spPr>
          <a:xfrm>
            <a:off x="5696456" y="1682306"/>
            <a:ext cx="4541628" cy="338554"/>
          </a:xfrm>
          <a:prstGeom prst="rect">
            <a:avLst/>
          </a:prstGeom>
        </p:spPr>
        <p:txBody>
          <a:bodyPr wrap="none">
            <a:spAutoFit/>
          </a:bodyPr>
          <a:lstStyle/>
          <a:p>
            <a:r>
              <a:rPr lang="en-US" altLang="zh-CN" sz="1600" dirty="0">
                <a:solidFill>
                  <a:srgbClr val="629E3C"/>
                </a:solidFill>
              </a:rPr>
              <a:t>Click to add a section on the content description</a:t>
            </a:r>
            <a:endParaRPr lang="zh-CN" altLang="en-US" sz="1600" dirty="0">
              <a:solidFill>
                <a:srgbClr val="629E3C"/>
              </a:solidFill>
            </a:endParaRPr>
          </a:p>
        </p:txBody>
      </p:sp>
      <p:sp>
        <p:nvSpPr>
          <p:cNvPr id="52" name="矩形 51"/>
          <p:cNvSpPr/>
          <p:nvPr/>
        </p:nvSpPr>
        <p:spPr>
          <a:xfrm>
            <a:off x="5696456" y="2534956"/>
            <a:ext cx="2339102" cy="461665"/>
          </a:xfrm>
          <a:prstGeom prst="rect">
            <a:avLst/>
          </a:prstGeom>
        </p:spPr>
        <p:txBody>
          <a:bodyPr wrap="none">
            <a:spAutoFit/>
          </a:bodyPr>
          <a:lstStyle/>
          <a:p>
            <a:r>
              <a:rPr lang="zh-CN" altLang="en-US" sz="2400" dirty="0">
                <a:solidFill>
                  <a:srgbClr val="629E3C"/>
                </a:solidFill>
                <a:latin typeface="微软雅黑" panose="020B0503020204020204" pitchFamily="34" charset="-122"/>
                <a:ea typeface="微软雅黑" panose="020B0503020204020204" pitchFamily="34" charset="-122"/>
              </a:rPr>
              <a:t>Title bar Enter text</a:t>
            </a:r>
          </a:p>
        </p:txBody>
      </p:sp>
      <p:sp>
        <p:nvSpPr>
          <p:cNvPr id="53" name="矩形 52"/>
          <p:cNvSpPr/>
          <p:nvPr/>
        </p:nvSpPr>
        <p:spPr>
          <a:xfrm>
            <a:off x="5696456" y="2884343"/>
            <a:ext cx="4541628" cy="338554"/>
          </a:xfrm>
          <a:prstGeom prst="rect">
            <a:avLst/>
          </a:prstGeom>
        </p:spPr>
        <p:txBody>
          <a:bodyPr wrap="none">
            <a:spAutoFit/>
          </a:bodyPr>
          <a:lstStyle/>
          <a:p>
            <a:r>
              <a:rPr lang="en-US" altLang="zh-CN" sz="1600" dirty="0">
                <a:solidFill>
                  <a:srgbClr val="629E3C"/>
                </a:solidFill>
              </a:rPr>
              <a:t>Click to add a section on the content description</a:t>
            </a:r>
            <a:endParaRPr lang="zh-CN" altLang="en-US" sz="1600" dirty="0">
              <a:solidFill>
                <a:srgbClr val="629E3C"/>
              </a:solidFill>
            </a:endParaRPr>
          </a:p>
        </p:txBody>
      </p:sp>
      <p:sp>
        <p:nvSpPr>
          <p:cNvPr id="54" name="矩形 53"/>
          <p:cNvSpPr/>
          <p:nvPr/>
        </p:nvSpPr>
        <p:spPr>
          <a:xfrm>
            <a:off x="5696456" y="3570103"/>
            <a:ext cx="2339102" cy="461665"/>
          </a:xfrm>
          <a:prstGeom prst="rect">
            <a:avLst/>
          </a:prstGeom>
        </p:spPr>
        <p:txBody>
          <a:bodyPr wrap="none">
            <a:spAutoFit/>
          </a:bodyPr>
          <a:lstStyle/>
          <a:p>
            <a:r>
              <a:rPr lang="zh-CN" altLang="en-US" sz="2400" dirty="0">
                <a:solidFill>
                  <a:srgbClr val="629E3C"/>
                </a:solidFill>
                <a:latin typeface="微软雅黑" panose="020B0503020204020204" pitchFamily="34" charset="-122"/>
                <a:ea typeface="微软雅黑" panose="020B0503020204020204" pitchFamily="34" charset="-122"/>
              </a:rPr>
              <a:t>Title bar Enter text</a:t>
            </a:r>
          </a:p>
        </p:txBody>
      </p:sp>
      <p:sp>
        <p:nvSpPr>
          <p:cNvPr id="55" name="矩形 54"/>
          <p:cNvSpPr/>
          <p:nvPr/>
        </p:nvSpPr>
        <p:spPr>
          <a:xfrm>
            <a:off x="5696456" y="3968392"/>
            <a:ext cx="4541628" cy="338554"/>
          </a:xfrm>
          <a:prstGeom prst="rect">
            <a:avLst/>
          </a:prstGeom>
        </p:spPr>
        <p:txBody>
          <a:bodyPr wrap="none">
            <a:spAutoFit/>
          </a:bodyPr>
          <a:lstStyle/>
          <a:p>
            <a:r>
              <a:rPr lang="en-US" altLang="zh-CN" sz="1600" dirty="0">
                <a:solidFill>
                  <a:srgbClr val="629E3C"/>
                </a:solidFill>
              </a:rPr>
              <a:t>Click to add a section on the content description</a:t>
            </a:r>
            <a:endParaRPr lang="zh-CN" altLang="en-US" sz="1600" dirty="0">
              <a:solidFill>
                <a:srgbClr val="629E3C"/>
              </a:solidFill>
            </a:endParaRPr>
          </a:p>
        </p:txBody>
      </p:sp>
      <p:sp>
        <p:nvSpPr>
          <p:cNvPr id="56" name="矩形 55"/>
          <p:cNvSpPr/>
          <p:nvPr/>
        </p:nvSpPr>
        <p:spPr>
          <a:xfrm>
            <a:off x="5696456" y="4840641"/>
            <a:ext cx="2339102" cy="461665"/>
          </a:xfrm>
          <a:prstGeom prst="rect">
            <a:avLst/>
          </a:prstGeom>
        </p:spPr>
        <p:txBody>
          <a:bodyPr wrap="none">
            <a:spAutoFit/>
          </a:bodyPr>
          <a:lstStyle/>
          <a:p>
            <a:r>
              <a:rPr lang="zh-CN" altLang="en-US" sz="2400" dirty="0">
                <a:solidFill>
                  <a:srgbClr val="629E3C"/>
                </a:solidFill>
                <a:latin typeface="微软雅黑" panose="020B0503020204020204" pitchFamily="34" charset="-122"/>
                <a:ea typeface="微软雅黑" panose="020B0503020204020204" pitchFamily="34" charset="-122"/>
              </a:rPr>
              <a:t>Title bar Enter text</a:t>
            </a:r>
          </a:p>
        </p:txBody>
      </p:sp>
      <p:sp>
        <p:nvSpPr>
          <p:cNvPr id="57" name="矩形 56"/>
          <p:cNvSpPr/>
          <p:nvPr/>
        </p:nvSpPr>
        <p:spPr>
          <a:xfrm>
            <a:off x="5696456" y="5190028"/>
            <a:ext cx="4541628" cy="338554"/>
          </a:xfrm>
          <a:prstGeom prst="rect">
            <a:avLst/>
          </a:prstGeom>
        </p:spPr>
        <p:txBody>
          <a:bodyPr wrap="none">
            <a:spAutoFit/>
          </a:bodyPr>
          <a:lstStyle/>
          <a:p>
            <a:r>
              <a:rPr lang="en-US" altLang="zh-CN" sz="1600" dirty="0">
                <a:solidFill>
                  <a:srgbClr val="629E3C"/>
                </a:solidFill>
              </a:rPr>
              <a:t>Click to add a section on the content description</a:t>
            </a:r>
            <a:endParaRPr lang="zh-CN" altLang="en-US" sz="1600" dirty="0">
              <a:solidFill>
                <a:srgbClr val="629E3C"/>
              </a:solidFill>
            </a:endParaRPr>
          </a:p>
        </p:txBody>
      </p:sp>
      <p:grpSp>
        <p:nvGrpSpPr>
          <p:cNvPr id="58" name="组合 57"/>
          <p:cNvGrpSpPr/>
          <p:nvPr/>
        </p:nvGrpSpPr>
        <p:grpSpPr>
          <a:xfrm>
            <a:off x="4376444" y="1198076"/>
            <a:ext cx="748748" cy="748748"/>
            <a:chOff x="5576640" y="1876190"/>
            <a:chExt cx="748748" cy="748748"/>
          </a:xfrm>
        </p:grpSpPr>
        <p:sp>
          <p:nvSpPr>
            <p:cNvPr id="59" name="椭圆 58"/>
            <p:cNvSpPr/>
            <p:nvPr/>
          </p:nvSpPr>
          <p:spPr>
            <a:xfrm>
              <a:off x="5576640" y="1876190"/>
              <a:ext cx="748748" cy="748748"/>
            </a:xfrm>
            <a:prstGeom prst="ellipse">
              <a:avLst/>
            </a:prstGeom>
            <a:solidFill>
              <a:srgbClr val="629E3C"/>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60" name="矩形 59"/>
            <p:cNvSpPr/>
            <p:nvPr/>
          </p:nvSpPr>
          <p:spPr>
            <a:xfrm>
              <a:off x="5772351" y="2025190"/>
              <a:ext cx="365806" cy="461665"/>
            </a:xfrm>
            <a:prstGeom prst="rect">
              <a:avLst/>
            </a:prstGeom>
          </p:spPr>
          <p:txBody>
            <a:bodyPr wrap="none">
              <a:spAutoFit/>
            </a:bodyPr>
            <a:lstStyle/>
            <a:p>
              <a:pPr algn="ctr"/>
              <a:r>
                <a:rPr lang="en-US" altLang="zh-CN" sz="2400" dirty="0">
                  <a:solidFill>
                    <a:schemeClr val="bg1"/>
                  </a:solidFill>
                  <a:latin typeface="微软雅黑" panose="020B0503020204020204" pitchFamily="34" charset="-122"/>
                  <a:ea typeface="微软雅黑" panose="020B0503020204020204" pitchFamily="34" charset="-122"/>
                </a:rPr>
                <a:t>1</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grpSp>
        <p:nvGrpSpPr>
          <p:cNvPr id="61" name="组合 60"/>
          <p:cNvGrpSpPr/>
          <p:nvPr/>
        </p:nvGrpSpPr>
        <p:grpSpPr>
          <a:xfrm>
            <a:off x="4376444" y="2388011"/>
            <a:ext cx="748748" cy="748748"/>
            <a:chOff x="5576640" y="3066125"/>
            <a:chExt cx="748748" cy="748748"/>
          </a:xfrm>
        </p:grpSpPr>
        <p:sp>
          <p:nvSpPr>
            <p:cNvPr id="62" name="椭圆 61"/>
            <p:cNvSpPr/>
            <p:nvPr/>
          </p:nvSpPr>
          <p:spPr>
            <a:xfrm>
              <a:off x="5576640" y="3066125"/>
              <a:ext cx="748748" cy="748748"/>
            </a:xfrm>
            <a:prstGeom prst="ellipse">
              <a:avLst/>
            </a:prstGeom>
            <a:solidFill>
              <a:srgbClr val="629E3C"/>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a:p>
          </p:txBody>
        </p:sp>
        <p:sp>
          <p:nvSpPr>
            <p:cNvPr id="63" name="矩形 62"/>
            <p:cNvSpPr/>
            <p:nvPr/>
          </p:nvSpPr>
          <p:spPr>
            <a:xfrm>
              <a:off x="5772351" y="3213306"/>
              <a:ext cx="365806" cy="461665"/>
            </a:xfrm>
            <a:prstGeom prst="rect">
              <a:avLst/>
            </a:prstGeom>
          </p:spPr>
          <p:txBody>
            <a:bodyPr wrap="none">
              <a:spAutoFit/>
            </a:bodyPr>
            <a:lstStyle/>
            <a:p>
              <a:pPr algn="ctr"/>
              <a:r>
                <a:rPr lang="en-US" altLang="zh-CN" sz="2400" dirty="0">
                  <a:solidFill>
                    <a:schemeClr val="bg1"/>
                  </a:solidFill>
                  <a:latin typeface="微软雅黑" panose="020B0503020204020204" pitchFamily="34" charset="-122"/>
                  <a:ea typeface="微软雅黑" panose="020B0503020204020204" pitchFamily="34" charset="-122"/>
                </a:rPr>
                <a:t>2</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grpSp>
        <p:nvGrpSpPr>
          <p:cNvPr id="64" name="组合 63"/>
          <p:cNvGrpSpPr/>
          <p:nvPr/>
        </p:nvGrpSpPr>
        <p:grpSpPr>
          <a:xfrm>
            <a:off x="4376444" y="3577946"/>
            <a:ext cx="748748" cy="748748"/>
            <a:chOff x="5576640" y="4256060"/>
            <a:chExt cx="748748" cy="748748"/>
          </a:xfrm>
        </p:grpSpPr>
        <p:sp>
          <p:nvSpPr>
            <p:cNvPr id="65" name="椭圆 64"/>
            <p:cNvSpPr/>
            <p:nvPr/>
          </p:nvSpPr>
          <p:spPr>
            <a:xfrm>
              <a:off x="5576640" y="4256060"/>
              <a:ext cx="748748" cy="748748"/>
            </a:xfrm>
            <a:prstGeom prst="ellipse">
              <a:avLst/>
            </a:prstGeom>
            <a:solidFill>
              <a:srgbClr val="629E3C"/>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lang="zh-CN" altLang="en-US"/>
            </a:p>
          </p:txBody>
        </p:sp>
        <p:sp>
          <p:nvSpPr>
            <p:cNvPr id="66" name="矩形 65"/>
            <p:cNvSpPr/>
            <p:nvPr/>
          </p:nvSpPr>
          <p:spPr>
            <a:xfrm>
              <a:off x="5772351" y="4401422"/>
              <a:ext cx="365806" cy="461665"/>
            </a:xfrm>
            <a:prstGeom prst="rect">
              <a:avLst/>
            </a:prstGeom>
          </p:spPr>
          <p:txBody>
            <a:bodyPr wrap="none">
              <a:spAutoFit/>
            </a:bodyPr>
            <a:lstStyle/>
            <a:p>
              <a:pPr algn="ctr"/>
              <a:r>
                <a:rPr lang="en-US" altLang="zh-CN" sz="2400" dirty="0">
                  <a:solidFill>
                    <a:schemeClr val="bg1"/>
                  </a:solidFill>
                  <a:latin typeface="微软雅黑" panose="020B0503020204020204" pitchFamily="34" charset="-122"/>
                  <a:ea typeface="微软雅黑" panose="020B0503020204020204" pitchFamily="34" charset="-122"/>
                </a:rPr>
                <a:t>3</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grpSp>
        <p:nvGrpSpPr>
          <p:cNvPr id="67" name="组合 66"/>
          <p:cNvGrpSpPr/>
          <p:nvPr/>
        </p:nvGrpSpPr>
        <p:grpSpPr>
          <a:xfrm>
            <a:off x="4376444" y="4767882"/>
            <a:ext cx="748748" cy="748748"/>
            <a:chOff x="5576640" y="5445996"/>
            <a:chExt cx="748748" cy="748748"/>
          </a:xfrm>
        </p:grpSpPr>
        <p:sp>
          <p:nvSpPr>
            <p:cNvPr id="68" name="椭圆 67"/>
            <p:cNvSpPr/>
            <p:nvPr/>
          </p:nvSpPr>
          <p:spPr>
            <a:xfrm>
              <a:off x="5576640" y="5445996"/>
              <a:ext cx="748748" cy="748748"/>
            </a:xfrm>
            <a:prstGeom prst="ellipse">
              <a:avLst/>
            </a:prstGeom>
            <a:solidFill>
              <a:srgbClr val="629E3C"/>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a:p>
          </p:txBody>
        </p:sp>
        <p:sp>
          <p:nvSpPr>
            <p:cNvPr id="69" name="矩形 68"/>
            <p:cNvSpPr/>
            <p:nvPr/>
          </p:nvSpPr>
          <p:spPr>
            <a:xfrm>
              <a:off x="5772351" y="5589538"/>
              <a:ext cx="365806" cy="461665"/>
            </a:xfrm>
            <a:prstGeom prst="rect">
              <a:avLst/>
            </a:prstGeom>
          </p:spPr>
          <p:txBody>
            <a:bodyPr wrap="none">
              <a:spAutoFit/>
            </a:bodyPr>
            <a:lstStyle/>
            <a:p>
              <a:pPr algn="ctr"/>
              <a:r>
                <a:rPr lang="en-US" altLang="zh-CN" sz="2400" dirty="0">
                  <a:solidFill>
                    <a:schemeClr val="bg1"/>
                  </a:solidFill>
                  <a:latin typeface="微软雅黑" panose="020B0503020204020204" pitchFamily="34" charset="-122"/>
                  <a:ea typeface="微软雅黑" panose="020B0503020204020204" pitchFamily="34" charset="-122"/>
                </a:rPr>
                <a:t>4</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pic>
        <p:nvPicPr>
          <p:cNvPr id="70" name="图片 69"/>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rot="5400000" flipV="1">
            <a:off x="8738182" y="2959118"/>
            <a:ext cx="3951710" cy="39517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30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70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1000"/>
                                        <p:tgtEl>
                                          <p:spTgt spid="70"/>
                                        </p:tgtEl>
                                      </p:cBhvr>
                                    </p:animEffect>
                                    <p:anim calcmode="lin" valueType="num">
                                      <p:cBhvr>
                                        <p:cTn id="13" dur="1000" fill="hold"/>
                                        <p:tgtEl>
                                          <p:spTgt spid="70"/>
                                        </p:tgtEl>
                                        <p:attrNameLst>
                                          <p:attrName>ppt_x</p:attrName>
                                        </p:attrNameLst>
                                      </p:cBhvr>
                                      <p:tavLst>
                                        <p:tav tm="0">
                                          <p:val>
                                            <p:strVal val="#ppt_x"/>
                                          </p:val>
                                        </p:tav>
                                        <p:tav tm="100000">
                                          <p:val>
                                            <p:strVal val="#ppt_x"/>
                                          </p:val>
                                        </p:tav>
                                      </p:tavLst>
                                    </p:anim>
                                    <p:anim calcmode="lin" valueType="num">
                                      <p:cBhvr>
                                        <p:cTn id="14"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1000"/>
                                        <p:tgtEl>
                                          <p:spTgt spid="48"/>
                                        </p:tgtEl>
                                      </p:cBhvr>
                                    </p:animEffect>
                                    <p:anim calcmode="lin" valueType="num">
                                      <p:cBhvr>
                                        <p:cTn id="20" dur="1000" fill="hold"/>
                                        <p:tgtEl>
                                          <p:spTgt spid="48"/>
                                        </p:tgtEl>
                                        <p:attrNameLst>
                                          <p:attrName>ppt_x</p:attrName>
                                        </p:attrNameLst>
                                      </p:cBhvr>
                                      <p:tavLst>
                                        <p:tav tm="0">
                                          <p:val>
                                            <p:strVal val="#ppt_x"/>
                                          </p:val>
                                        </p:tav>
                                        <p:tav tm="100000">
                                          <p:val>
                                            <p:strVal val="#ppt_x"/>
                                          </p:val>
                                        </p:tav>
                                      </p:tavLst>
                                    </p:anim>
                                    <p:anim calcmode="lin" valueType="num">
                                      <p:cBhvr>
                                        <p:cTn id="21" dur="1000" fill="hold"/>
                                        <p:tgtEl>
                                          <p:spTgt spid="48"/>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53" presetClass="entr" presetSubtype="16" fill="hold" nodeType="afterEffect">
                                  <p:stCondLst>
                                    <p:cond delay="0"/>
                                  </p:stCondLst>
                                  <p:childTnLst>
                                    <p:set>
                                      <p:cBhvr>
                                        <p:cTn id="24" dur="1" fill="hold">
                                          <p:stCondLst>
                                            <p:cond delay="0"/>
                                          </p:stCondLst>
                                        </p:cTn>
                                        <p:tgtEl>
                                          <p:spTgt spid="58"/>
                                        </p:tgtEl>
                                        <p:attrNameLst>
                                          <p:attrName>style.visibility</p:attrName>
                                        </p:attrNameLst>
                                      </p:cBhvr>
                                      <p:to>
                                        <p:strVal val="visible"/>
                                      </p:to>
                                    </p:set>
                                    <p:anim calcmode="lin" valueType="num">
                                      <p:cBhvr>
                                        <p:cTn id="25" dur="500" fill="hold"/>
                                        <p:tgtEl>
                                          <p:spTgt spid="58"/>
                                        </p:tgtEl>
                                        <p:attrNameLst>
                                          <p:attrName>ppt_w</p:attrName>
                                        </p:attrNameLst>
                                      </p:cBhvr>
                                      <p:tavLst>
                                        <p:tav tm="0">
                                          <p:val>
                                            <p:fltVal val="0"/>
                                          </p:val>
                                        </p:tav>
                                        <p:tav tm="100000">
                                          <p:val>
                                            <p:strVal val="#ppt_w"/>
                                          </p:val>
                                        </p:tav>
                                      </p:tavLst>
                                    </p:anim>
                                    <p:anim calcmode="lin" valueType="num">
                                      <p:cBhvr>
                                        <p:cTn id="26" dur="500" fill="hold"/>
                                        <p:tgtEl>
                                          <p:spTgt spid="58"/>
                                        </p:tgtEl>
                                        <p:attrNameLst>
                                          <p:attrName>ppt_h</p:attrName>
                                        </p:attrNameLst>
                                      </p:cBhvr>
                                      <p:tavLst>
                                        <p:tav tm="0">
                                          <p:val>
                                            <p:fltVal val="0"/>
                                          </p:val>
                                        </p:tav>
                                        <p:tav tm="100000">
                                          <p:val>
                                            <p:strVal val="#ppt_h"/>
                                          </p:val>
                                        </p:tav>
                                      </p:tavLst>
                                    </p:anim>
                                    <p:animEffect transition="in" filter="fade">
                                      <p:cBhvr>
                                        <p:cTn id="27" dur="500"/>
                                        <p:tgtEl>
                                          <p:spTgt spid="58"/>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wipe(left)">
                                      <p:cBhvr>
                                        <p:cTn id="30" dur="500"/>
                                        <p:tgtEl>
                                          <p:spTgt spid="5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wipe(left)">
                                      <p:cBhvr>
                                        <p:cTn id="33" dur="500"/>
                                        <p:tgtEl>
                                          <p:spTgt spid="51"/>
                                        </p:tgtEl>
                                      </p:cBhvr>
                                    </p:animEffect>
                                  </p:childTnLst>
                                </p:cTn>
                              </p:par>
                            </p:childTnLst>
                          </p:cTn>
                        </p:par>
                        <p:par>
                          <p:cTn id="34" fill="hold">
                            <p:stCondLst>
                              <p:cond delay="1500"/>
                            </p:stCondLst>
                            <p:childTnLst>
                              <p:par>
                                <p:cTn id="35" presetID="53" presetClass="entr" presetSubtype="16" fill="hold" nodeType="afterEffect">
                                  <p:stCondLst>
                                    <p:cond delay="0"/>
                                  </p:stCondLst>
                                  <p:childTnLst>
                                    <p:set>
                                      <p:cBhvr>
                                        <p:cTn id="36" dur="1" fill="hold">
                                          <p:stCondLst>
                                            <p:cond delay="0"/>
                                          </p:stCondLst>
                                        </p:cTn>
                                        <p:tgtEl>
                                          <p:spTgt spid="61"/>
                                        </p:tgtEl>
                                        <p:attrNameLst>
                                          <p:attrName>style.visibility</p:attrName>
                                        </p:attrNameLst>
                                      </p:cBhvr>
                                      <p:to>
                                        <p:strVal val="visible"/>
                                      </p:to>
                                    </p:set>
                                    <p:anim calcmode="lin" valueType="num">
                                      <p:cBhvr>
                                        <p:cTn id="37" dur="500" fill="hold"/>
                                        <p:tgtEl>
                                          <p:spTgt spid="61"/>
                                        </p:tgtEl>
                                        <p:attrNameLst>
                                          <p:attrName>ppt_w</p:attrName>
                                        </p:attrNameLst>
                                      </p:cBhvr>
                                      <p:tavLst>
                                        <p:tav tm="0">
                                          <p:val>
                                            <p:fltVal val="0"/>
                                          </p:val>
                                        </p:tav>
                                        <p:tav tm="100000">
                                          <p:val>
                                            <p:strVal val="#ppt_w"/>
                                          </p:val>
                                        </p:tav>
                                      </p:tavLst>
                                    </p:anim>
                                    <p:anim calcmode="lin" valueType="num">
                                      <p:cBhvr>
                                        <p:cTn id="38" dur="500" fill="hold"/>
                                        <p:tgtEl>
                                          <p:spTgt spid="61"/>
                                        </p:tgtEl>
                                        <p:attrNameLst>
                                          <p:attrName>ppt_h</p:attrName>
                                        </p:attrNameLst>
                                      </p:cBhvr>
                                      <p:tavLst>
                                        <p:tav tm="0">
                                          <p:val>
                                            <p:fltVal val="0"/>
                                          </p:val>
                                        </p:tav>
                                        <p:tav tm="100000">
                                          <p:val>
                                            <p:strVal val="#ppt_h"/>
                                          </p:val>
                                        </p:tav>
                                      </p:tavLst>
                                    </p:anim>
                                    <p:animEffect transition="in" filter="fade">
                                      <p:cBhvr>
                                        <p:cTn id="39" dur="500"/>
                                        <p:tgtEl>
                                          <p:spTgt spid="61"/>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wipe(left)">
                                      <p:cBhvr>
                                        <p:cTn id="42" dur="500"/>
                                        <p:tgtEl>
                                          <p:spTgt spid="52"/>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53"/>
                                        </p:tgtEl>
                                        <p:attrNameLst>
                                          <p:attrName>style.visibility</p:attrName>
                                        </p:attrNameLst>
                                      </p:cBhvr>
                                      <p:to>
                                        <p:strVal val="visible"/>
                                      </p:to>
                                    </p:set>
                                    <p:animEffect transition="in" filter="wipe(left)">
                                      <p:cBhvr>
                                        <p:cTn id="45" dur="500"/>
                                        <p:tgtEl>
                                          <p:spTgt spid="53"/>
                                        </p:tgtEl>
                                      </p:cBhvr>
                                    </p:animEffect>
                                  </p:childTnLst>
                                </p:cTn>
                              </p:par>
                            </p:childTnLst>
                          </p:cTn>
                        </p:par>
                        <p:par>
                          <p:cTn id="46" fill="hold">
                            <p:stCondLst>
                              <p:cond delay="2000"/>
                            </p:stCondLst>
                            <p:childTnLst>
                              <p:par>
                                <p:cTn id="47" presetID="53" presetClass="entr" presetSubtype="16" fill="hold" nodeType="afterEffect">
                                  <p:stCondLst>
                                    <p:cond delay="0"/>
                                  </p:stCondLst>
                                  <p:childTnLst>
                                    <p:set>
                                      <p:cBhvr>
                                        <p:cTn id="48" dur="1" fill="hold">
                                          <p:stCondLst>
                                            <p:cond delay="0"/>
                                          </p:stCondLst>
                                        </p:cTn>
                                        <p:tgtEl>
                                          <p:spTgt spid="64"/>
                                        </p:tgtEl>
                                        <p:attrNameLst>
                                          <p:attrName>style.visibility</p:attrName>
                                        </p:attrNameLst>
                                      </p:cBhvr>
                                      <p:to>
                                        <p:strVal val="visible"/>
                                      </p:to>
                                    </p:set>
                                    <p:anim calcmode="lin" valueType="num">
                                      <p:cBhvr>
                                        <p:cTn id="49" dur="500" fill="hold"/>
                                        <p:tgtEl>
                                          <p:spTgt spid="64"/>
                                        </p:tgtEl>
                                        <p:attrNameLst>
                                          <p:attrName>ppt_w</p:attrName>
                                        </p:attrNameLst>
                                      </p:cBhvr>
                                      <p:tavLst>
                                        <p:tav tm="0">
                                          <p:val>
                                            <p:fltVal val="0"/>
                                          </p:val>
                                        </p:tav>
                                        <p:tav tm="100000">
                                          <p:val>
                                            <p:strVal val="#ppt_w"/>
                                          </p:val>
                                        </p:tav>
                                      </p:tavLst>
                                    </p:anim>
                                    <p:anim calcmode="lin" valueType="num">
                                      <p:cBhvr>
                                        <p:cTn id="50" dur="500" fill="hold"/>
                                        <p:tgtEl>
                                          <p:spTgt spid="64"/>
                                        </p:tgtEl>
                                        <p:attrNameLst>
                                          <p:attrName>ppt_h</p:attrName>
                                        </p:attrNameLst>
                                      </p:cBhvr>
                                      <p:tavLst>
                                        <p:tav tm="0">
                                          <p:val>
                                            <p:fltVal val="0"/>
                                          </p:val>
                                        </p:tav>
                                        <p:tav tm="100000">
                                          <p:val>
                                            <p:strVal val="#ppt_h"/>
                                          </p:val>
                                        </p:tav>
                                      </p:tavLst>
                                    </p:anim>
                                    <p:animEffect transition="in" filter="fade">
                                      <p:cBhvr>
                                        <p:cTn id="51" dur="500"/>
                                        <p:tgtEl>
                                          <p:spTgt spid="64"/>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54"/>
                                        </p:tgtEl>
                                        <p:attrNameLst>
                                          <p:attrName>style.visibility</p:attrName>
                                        </p:attrNameLst>
                                      </p:cBhvr>
                                      <p:to>
                                        <p:strVal val="visible"/>
                                      </p:to>
                                    </p:set>
                                    <p:animEffect transition="in" filter="wipe(left)">
                                      <p:cBhvr>
                                        <p:cTn id="54" dur="500"/>
                                        <p:tgtEl>
                                          <p:spTgt spid="54"/>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55"/>
                                        </p:tgtEl>
                                        <p:attrNameLst>
                                          <p:attrName>style.visibility</p:attrName>
                                        </p:attrNameLst>
                                      </p:cBhvr>
                                      <p:to>
                                        <p:strVal val="visible"/>
                                      </p:to>
                                    </p:set>
                                    <p:animEffect transition="in" filter="wipe(left)">
                                      <p:cBhvr>
                                        <p:cTn id="57" dur="500"/>
                                        <p:tgtEl>
                                          <p:spTgt spid="55"/>
                                        </p:tgtEl>
                                      </p:cBhvr>
                                    </p:animEffect>
                                  </p:childTnLst>
                                </p:cTn>
                              </p:par>
                            </p:childTnLst>
                          </p:cTn>
                        </p:par>
                        <p:par>
                          <p:cTn id="58" fill="hold">
                            <p:stCondLst>
                              <p:cond delay="2500"/>
                            </p:stCondLst>
                            <p:childTnLst>
                              <p:par>
                                <p:cTn id="59" presetID="53" presetClass="entr" presetSubtype="16" fill="hold" nodeType="afterEffect">
                                  <p:stCondLst>
                                    <p:cond delay="0"/>
                                  </p:stCondLst>
                                  <p:childTnLst>
                                    <p:set>
                                      <p:cBhvr>
                                        <p:cTn id="60" dur="1" fill="hold">
                                          <p:stCondLst>
                                            <p:cond delay="0"/>
                                          </p:stCondLst>
                                        </p:cTn>
                                        <p:tgtEl>
                                          <p:spTgt spid="67"/>
                                        </p:tgtEl>
                                        <p:attrNameLst>
                                          <p:attrName>style.visibility</p:attrName>
                                        </p:attrNameLst>
                                      </p:cBhvr>
                                      <p:to>
                                        <p:strVal val="visible"/>
                                      </p:to>
                                    </p:set>
                                    <p:anim calcmode="lin" valueType="num">
                                      <p:cBhvr>
                                        <p:cTn id="61" dur="500" fill="hold"/>
                                        <p:tgtEl>
                                          <p:spTgt spid="67"/>
                                        </p:tgtEl>
                                        <p:attrNameLst>
                                          <p:attrName>ppt_w</p:attrName>
                                        </p:attrNameLst>
                                      </p:cBhvr>
                                      <p:tavLst>
                                        <p:tav tm="0">
                                          <p:val>
                                            <p:fltVal val="0"/>
                                          </p:val>
                                        </p:tav>
                                        <p:tav tm="100000">
                                          <p:val>
                                            <p:strVal val="#ppt_w"/>
                                          </p:val>
                                        </p:tav>
                                      </p:tavLst>
                                    </p:anim>
                                    <p:anim calcmode="lin" valueType="num">
                                      <p:cBhvr>
                                        <p:cTn id="62" dur="500" fill="hold"/>
                                        <p:tgtEl>
                                          <p:spTgt spid="67"/>
                                        </p:tgtEl>
                                        <p:attrNameLst>
                                          <p:attrName>ppt_h</p:attrName>
                                        </p:attrNameLst>
                                      </p:cBhvr>
                                      <p:tavLst>
                                        <p:tav tm="0">
                                          <p:val>
                                            <p:fltVal val="0"/>
                                          </p:val>
                                        </p:tav>
                                        <p:tav tm="100000">
                                          <p:val>
                                            <p:strVal val="#ppt_h"/>
                                          </p:val>
                                        </p:tav>
                                      </p:tavLst>
                                    </p:anim>
                                    <p:animEffect transition="in" filter="fade">
                                      <p:cBhvr>
                                        <p:cTn id="63" dur="500"/>
                                        <p:tgtEl>
                                          <p:spTgt spid="67"/>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56"/>
                                        </p:tgtEl>
                                        <p:attrNameLst>
                                          <p:attrName>style.visibility</p:attrName>
                                        </p:attrNameLst>
                                      </p:cBhvr>
                                      <p:to>
                                        <p:strVal val="visible"/>
                                      </p:to>
                                    </p:set>
                                    <p:animEffect transition="in" filter="wipe(left)">
                                      <p:cBhvr>
                                        <p:cTn id="66" dur="500"/>
                                        <p:tgtEl>
                                          <p:spTgt spid="56"/>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57"/>
                                        </p:tgtEl>
                                        <p:attrNameLst>
                                          <p:attrName>style.visibility</p:attrName>
                                        </p:attrNameLst>
                                      </p:cBhvr>
                                      <p:to>
                                        <p:strVal val="visible"/>
                                      </p:to>
                                    </p:set>
                                    <p:animEffect transition="in" filter="wipe(left)">
                                      <p:cBhvr>
                                        <p:cTn id="69"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0" grpId="0"/>
      <p:bldP spid="51" grpId="0"/>
      <p:bldP spid="52" grpId="0"/>
      <p:bldP spid="53" grpId="0"/>
      <p:bldP spid="54" grpId="0"/>
      <p:bldP spid="55" grpId="0"/>
      <p:bldP spid="56" grpId="0"/>
      <p:bldP spid="5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dirty="0"/>
              <a:t>Title bar Text</a:t>
            </a:r>
          </a:p>
        </p:txBody>
      </p:sp>
      <p:pic>
        <p:nvPicPr>
          <p:cNvPr id="11" name="Picture Placeholder 10"/>
          <p:cNvPicPr>
            <a:picLocks noGrp="1" noChangeAspect="1"/>
          </p:cNvPicPr>
          <p:nvPr>
            <p:ph type="pic" sz="quarter" idx="4294967295"/>
          </p:nvPr>
        </p:nvPicPr>
        <p:blipFill>
          <a:blip r:embed="rId2" cstate="print">
            <a:extLst>
              <a:ext uri="{28A0092B-C50C-407E-A947-70E740481C1C}">
                <a14:useLocalDpi xmlns:a14="http://schemas.microsoft.com/office/drawing/2010/main" val="0"/>
              </a:ext>
            </a:extLst>
          </a:blip>
          <a:stretch>
            <a:fillRect/>
          </a:stretch>
        </p:blipFill>
        <p:spPr>
          <a:xfrm>
            <a:off x="0" y="2171700"/>
            <a:ext cx="884238" cy="914400"/>
          </a:xfrm>
        </p:spPr>
      </p:pic>
      <p:sp>
        <p:nvSpPr>
          <p:cNvPr id="9" name="Text Placeholder 8"/>
          <p:cNvSpPr>
            <a:spLocks noGrp="1"/>
          </p:cNvSpPr>
          <p:nvPr>
            <p:ph type="body" sz="quarter" idx="4294967295"/>
          </p:nvPr>
        </p:nvSpPr>
        <p:spPr>
          <a:xfrm>
            <a:off x="885190" y="2476500"/>
            <a:ext cx="3746500" cy="854075"/>
          </a:xfrm>
        </p:spPr>
        <p:txBody>
          <a:bodyPr>
            <a:normAutofit/>
          </a:bodyPr>
          <a:lstStyle/>
          <a:p>
            <a:pPr marL="0" indent="0">
              <a:buNone/>
            </a:pPr>
            <a:r>
              <a:rPr lang="zh-CN" altLang="en-US" sz="1300" dirty="0">
                <a:solidFill>
                  <a:schemeClr val="tx1">
                    <a:lumMod val="50000"/>
                    <a:lumOff val="50000"/>
                  </a:schemeClr>
                </a:solidFill>
              </a:rPr>
              <a:t>Add a detailed text description here, suggested to be relevant to the title and in line with the overall language style, the language description as concise and vivid as possible.</a:t>
            </a:r>
            <a:endParaRPr lang="en-US" sz="1300" dirty="0">
              <a:solidFill>
                <a:schemeClr val="tx1">
                  <a:lumMod val="50000"/>
                  <a:lumOff val="50000"/>
                </a:schemeClr>
              </a:solidFill>
            </a:endParaRPr>
          </a:p>
        </p:txBody>
      </p:sp>
      <p:sp>
        <p:nvSpPr>
          <p:cNvPr id="10" name="Text Placeholder 9"/>
          <p:cNvSpPr>
            <a:spLocks noGrp="1"/>
          </p:cNvSpPr>
          <p:nvPr>
            <p:ph type="body" sz="quarter" idx="4294967295"/>
          </p:nvPr>
        </p:nvSpPr>
        <p:spPr>
          <a:xfrm>
            <a:off x="885190" y="2133600"/>
            <a:ext cx="3746500" cy="317500"/>
          </a:xfrm>
        </p:spPr>
        <p:txBody>
          <a:bodyPr>
            <a:normAutofit/>
          </a:bodyPr>
          <a:lstStyle/>
          <a:p>
            <a:pPr marL="0" indent="0">
              <a:buNone/>
            </a:pPr>
            <a:r>
              <a:rPr lang="zh-CN" altLang="en-US" sz="1600" dirty="0">
                <a:solidFill>
                  <a:schemeClr val="tx2"/>
                </a:solidFill>
              </a:rPr>
              <a:t>Mr. Anonymous.</a:t>
            </a:r>
            <a:endParaRPr lang="en-US" sz="1600" dirty="0">
              <a:solidFill>
                <a:schemeClr val="tx2"/>
              </a:solidFill>
            </a:endParaRPr>
          </a:p>
        </p:txBody>
      </p:sp>
      <p:pic>
        <p:nvPicPr>
          <p:cNvPr id="14" name="Picture Placeholder 13"/>
          <p:cNvPicPr>
            <a:picLocks noGrp="1" noChangeAspect="1"/>
          </p:cNvPicPr>
          <p:nvPr>
            <p:ph type="pic" sz="quarter" idx="4294967295"/>
          </p:nvPr>
        </p:nvPicPr>
        <p:blipFill>
          <a:blip r:embed="rId3" cstate="print">
            <a:extLst>
              <a:ext uri="{28A0092B-C50C-407E-A947-70E740481C1C}">
                <a14:useLocalDpi xmlns:a14="http://schemas.microsoft.com/office/drawing/2010/main" val="0"/>
              </a:ext>
            </a:extLst>
          </a:blip>
          <a:stretch>
            <a:fillRect/>
          </a:stretch>
        </p:blipFill>
        <p:spPr>
          <a:xfrm>
            <a:off x="0" y="3402013"/>
            <a:ext cx="908050" cy="914400"/>
          </a:xfrm>
        </p:spPr>
      </p:pic>
      <p:sp>
        <p:nvSpPr>
          <p:cNvPr id="12" name="Text Placeholder 11"/>
          <p:cNvSpPr>
            <a:spLocks noGrp="1"/>
          </p:cNvSpPr>
          <p:nvPr>
            <p:ph type="body" sz="quarter" idx="4294967295"/>
          </p:nvPr>
        </p:nvSpPr>
        <p:spPr>
          <a:xfrm>
            <a:off x="885190" y="3705225"/>
            <a:ext cx="3746500" cy="854075"/>
          </a:xfrm>
        </p:spPr>
        <p:txBody>
          <a:bodyPr/>
          <a:lstStyle/>
          <a:p>
            <a:pPr marL="0" indent="0">
              <a:buNone/>
            </a:pPr>
            <a:r>
              <a:rPr lang="zh-CN" altLang="en-US" sz="1300" dirty="0">
                <a:solidFill>
                  <a:schemeClr val="tx1">
                    <a:lumMod val="50000"/>
                    <a:lumOff val="50000"/>
                  </a:schemeClr>
                </a:solidFill>
              </a:rPr>
              <a:t>Add a detailed text description here, suggested to be relevant to the title and in line with the overall language style, the language description as concise and vivid as possible.</a:t>
            </a:r>
            <a:endParaRPr lang="en-US" altLang="zh-CN" sz="1300" dirty="0">
              <a:solidFill>
                <a:schemeClr val="tx1">
                  <a:lumMod val="50000"/>
                  <a:lumOff val="50000"/>
                </a:schemeClr>
              </a:solidFill>
            </a:endParaRPr>
          </a:p>
        </p:txBody>
      </p:sp>
      <p:sp>
        <p:nvSpPr>
          <p:cNvPr id="13" name="Text Placeholder 12"/>
          <p:cNvSpPr>
            <a:spLocks noGrp="1"/>
          </p:cNvSpPr>
          <p:nvPr>
            <p:ph type="body" sz="quarter" idx="4294967295"/>
          </p:nvPr>
        </p:nvSpPr>
        <p:spPr>
          <a:xfrm>
            <a:off x="885190" y="3365500"/>
            <a:ext cx="3746500" cy="317500"/>
          </a:xfrm>
        </p:spPr>
        <p:txBody>
          <a:bodyPr>
            <a:normAutofit/>
          </a:bodyPr>
          <a:lstStyle/>
          <a:p>
            <a:pPr marL="0" indent="0">
              <a:buNone/>
            </a:pPr>
            <a:r>
              <a:rPr lang="zh-CN" altLang="en-US" sz="1600" dirty="0">
                <a:solidFill>
                  <a:schemeClr val="accent1"/>
                </a:solidFill>
              </a:rPr>
              <a:t>Ms. Anonymous</a:t>
            </a:r>
            <a:endParaRPr lang="en-US" altLang="zh-CN" sz="1600" dirty="0">
              <a:solidFill>
                <a:schemeClr val="accent1"/>
              </a:solidFill>
            </a:endParaRPr>
          </a:p>
        </p:txBody>
      </p:sp>
      <p:pic>
        <p:nvPicPr>
          <p:cNvPr id="17" name="Picture Placeholder 16"/>
          <p:cNvPicPr>
            <a:picLocks noGrp="1" noChangeAspect="1"/>
          </p:cNvPicPr>
          <p:nvPr>
            <p:ph type="pic" sz="quarter" idx="4294967295"/>
          </p:nvPr>
        </p:nvPicPr>
        <p:blipFill>
          <a:blip r:embed="rId4" cstate="print">
            <a:extLst>
              <a:ext uri="{28A0092B-C50C-407E-A947-70E740481C1C}">
                <a14:useLocalDpi xmlns:a14="http://schemas.microsoft.com/office/drawing/2010/main" val="0"/>
              </a:ext>
            </a:extLst>
          </a:blip>
          <a:stretch>
            <a:fillRect/>
          </a:stretch>
        </p:blipFill>
        <p:spPr>
          <a:xfrm>
            <a:off x="0" y="4633913"/>
            <a:ext cx="914400" cy="914400"/>
          </a:xfrm>
        </p:spPr>
      </p:pic>
      <p:sp>
        <p:nvSpPr>
          <p:cNvPr id="15" name="Text Placeholder 14"/>
          <p:cNvSpPr>
            <a:spLocks noGrp="1"/>
          </p:cNvSpPr>
          <p:nvPr>
            <p:ph type="body" sz="quarter" idx="4294967295"/>
          </p:nvPr>
        </p:nvSpPr>
        <p:spPr>
          <a:xfrm>
            <a:off x="885190" y="4937125"/>
            <a:ext cx="3746500" cy="854075"/>
          </a:xfrm>
        </p:spPr>
        <p:txBody>
          <a:bodyPr/>
          <a:lstStyle/>
          <a:p>
            <a:pPr marL="0" indent="0">
              <a:buNone/>
            </a:pPr>
            <a:r>
              <a:rPr lang="zh-CN" altLang="en-US" sz="1300" dirty="0">
                <a:solidFill>
                  <a:schemeClr val="tx1">
                    <a:lumMod val="50000"/>
                    <a:lumOff val="50000"/>
                  </a:schemeClr>
                </a:solidFill>
              </a:rPr>
              <a:t>Add a detailed text description here, suggested to be relevant to the title and in line with the overall language style, the language description as concise and vivid as possible.</a:t>
            </a:r>
            <a:endParaRPr lang="en-US" altLang="zh-CN" sz="1300" dirty="0">
              <a:solidFill>
                <a:schemeClr val="tx1">
                  <a:lumMod val="50000"/>
                  <a:lumOff val="50000"/>
                </a:schemeClr>
              </a:solidFill>
            </a:endParaRPr>
          </a:p>
        </p:txBody>
      </p:sp>
      <p:sp>
        <p:nvSpPr>
          <p:cNvPr id="16" name="Text Placeholder 15"/>
          <p:cNvSpPr>
            <a:spLocks noGrp="1"/>
          </p:cNvSpPr>
          <p:nvPr>
            <p:ph type="body" sz="quarter" idx="4294967295"/>
          </p:nvPr>
        </p:nvSpPr>
        <p:spPr>
          <a:xfrm>
            <a:off x="885190" y="4597400"/>
            <a:ext cx="3746500" cy="317500"/>
          </a:xfrm>
        </p:spPr>
        <p:txBody>
          <a:bodyPr>
            <a:normAutofit/>
          </a:bodyPr>
          <a:lstStyle/>
          <a:p>
            <a:pPr marL="0" indent="0">
              <a:buNone/>
            </a:pPr>
            <a:r>
              <a:rPr lang="zh-CN" altLang="en-US" sz="1600" dirty="0">
                <a:solidFill>
                  <a:schemeClr val="accent2"/>
                </a:solidFill>
              </a:rPr>
              <a:t>Mr. Anonymous.</a:t>
            </a:r>
            <a:endParaRPr lang="en-US" altLang="zh-CN" sz="1600" dirty="0">
              <a:solidFill>
                <a:schemeClr val="accent2"/>
              </a:solidFill>
            </a:endParaRPr>
          </a:p>
        </p:txBody>
      </p:sp>
      <p:grpSp>
        <p:nvGrpSpPr>
          <p:cNvPr id="42" name="Group 41"/>
          <p:cNvGrpSpPr/>
          <p:nvPr/>
        </p:nvGrpSpPr>
        <p:grpSpPr>
          <a:xfrm>
            <a:off x="8267418" y="1803401"/>
            <a:ext cx="2793636" cy="3930651"/>
            <a:chOff x="6200775" y="1352550"/>
            <a:chExt cx="2095500" cy="2947988"/>
          </a:xfrm>
          <a:effectLst>
            <a:outerShdw blurRad="63500" sx="102000" sy="102000" algn="ctr" rotWithShape="0">
              <a:prstClr val="black">
                <a:alpha val="40000"/>
              </a:prstClr>
            </a:outerShdw>
          </a:effectLst>
        </p:grpSpPr>
        <p:sp>
          <p:nvSpPr>
            <p:cNvPr id="40" name="Rounded Rectangle 39"/>
            <p:cNvSpPr/>
            <p:nvPr/>
          </p:nvSpPr>
          <p:spPr>
            <a:xfrm>
              <a:off x="6200775" y="3538538"/>
              <a:ext cx="2095500" cy="762000"/>
            </a:xfrm>
            <a:prstGeom prst="roundRect">
              <a:avLst>
                <a:gd name="adj" fmla="val 50000"/>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38" name="Rounded Rectangle 37"/>
            <p:cNvSpPr/>
            <p:nvPr/>
          </p:nvSpPr>
          <p:spPr>
            <a:xfrm>
              <a:off x="6257925" y="1352550"/>
              <a:ext cx="1981200" cy="2895600"/>
            </a:xfrm>
            <a:prstGeom prst="roundRect">
              <a:avLst/>
            </a:prstGeom>
            <a:noFill/>
            <a:ln w="1270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39" name="Oval 38"/>
            <p:cNvSpPr/>
            <p:nvPr/>
          </p:nvSpPr>
          <p:spPr>
            <a:xfrm>
              <a:off x="7138988" y="3800475"/>
              <a:ext cx="219075" cy="2190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41" name="Rectangle 40"/>
            <p:cNvSpPr/>
            <p:nvPr/>
          </p:nvSpPr>
          <p:spPr>
            <a:xfrm>
              <a:off x="6200775" y="3486150"/>
              <a:ext cx="2095500" cy="1524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grpSp>
      <p:sp>
        <p:nvSpPr>
          <p:cNvPr id="1054" name="TextBox 1053"/>
          <p:cNvSpPr txBox="1"/>
          <p:nvPr/>
        </p:nvSpPr>
        <p:spPr>
          <a:xfrm>
            <a:off x="6491169" y="2972467"/>
            <a:ext cx="1021943" cy="1025921"/>
          </a:xfrm>
          <a:prstGeom prst="rect">
            <a:avLst/>
          </a:prstGeom>
          <a:noFill/>
        </p:spPr>
        <p:txBody>
          <a:bodyPr wrap="none" lIns="121908" tIns="60954" rIns="121908" bIns="60954" rtlCol="0">
            <a:spAutoFit/>
          </a:bodyPr>
          <a:lstStyle/>
          <a:p>
            <a:r>
              <a:rPr lang="en-US" sz="5900" dirty="0">
                <a:solidFill>
                  <a:schemeClr val="accent2"/>
                </a:solidFill>
                <a:latin typeface="+mn-ea"/>
              </a:rPr>
              <a:t>@</a:t>
            </a:r>
          </a:p>
        </p:txBody>
      </p:sp>
      <p:sp>
        <p:nvSpPr>
          <p:cNvPr id="1055" name="TextBox 1054"/>
          <p:cNvSpPr txBox="1"/>
          <p:nvPr/>
        </p:nvSpPr>
        <p:spPr>
          <a:xfrm>
            <a:off x="6438642" y="3820992"/>
            <a:ext cx="1169527" cy="400097"/>
          </a:xfrm>
          <a:prstGeom prst="rect">
            <a:avLst/>
          </a:prstGeom>
          <a:noFill/>
        </p:spPr>
        <p:txBody>
          <a:bodyPr wrap="none" lIns="121908" tIns="60954" rIns="121908" bIns="60954" rtlCol="0">
            <a:spAutoFit/>
          </a:bodyPr>
          <a:lstStyle/>
          <a:p>
            <a:r>
              <a:rPr lang="zh-CN" altLang="en-US" dirty="0">
                <a:solidFill>
                  <a:schemeClr val="accent1"/>
                </a:solidFill>
                <a:latin typeface="+mn-ea"/>
              </a:rPr>
              <a:t>Contact Us</a:t>
            </a:r>
            <a:endParaRPr lang="en-US" dirty="0">
              <a:solidFill>
                <a:schemeClr val="accent1"/>
              </a:solidFill>
              <a:latin typeface="+mn-ea"/>
            </a:endParaRPr>
          </a:p>
        </p:txBody>
      </p:sp>
      <p:grpSp>
        <p:nvGrpSpPr>
          <p:cNvPr id="23" name="组合 22"/>
          <p:cNvGrpSpPr/>
          <p:nvPr/>
        </p:nvGrpSpPr>
        <p:grpSpPr>
          <a:xfrm>
            <a:off x="8877427" y="2759552"/>
            <a:ext cx="1561425" cy="1279048"/>
            <a:chOff x="8770487" y="148403"/>
            <a:chExt cx="906362" cy="742354"/>
          </a:xfrm>
          <a:noFill/>
        </p:grpSpPr>
        <p:sp>
          <p:nvSpPr>
            <p:cNvPr id="30" name="Freeform 10"/>
            <p:cNvSpPr>
              <a:spLocks noEditPoints="1"/>
            </p:cNvSpPr>
            <p:nvPr/>
          </p:nvSpPr>
          <p:spPr bwMode="auto">
            <a:xfrm>
              <a:off x="8770487" y="148403"/>
              <a:ext cx="644524" cy="589855"/>
            </a:xfrm>
            <a:custGeom>
              <a:avLst/>
              <a:gdLst>
                <a:gd name="T0" fmla="*/ 412 w 432"/>
                <a:gd name="T1" fmla="*/ 150 h 393"/>
                <a:gd name="T2" fmla="*/ 432 w 432"/>
                <a:gd name="T3" fmla="*/ 151 h 393"/>
                <a:gd name="T4" fmla="*/ 215 w 432"/>
                <a:gd name="T5" fmla="*/ 0 h 393"/>
                <a:gd name="T6" fmla="*/ 0 w 432"/>
                <a:gd name="T7" fmla="*/ 183 h 393"/>
                <a:gd name="T8" fmla="*/ 86 w 432"/>
                <a:gd name="T9" fmla="*/ 328 h 393"/>
                <a:gd name="T10" fmla="*/ 65 w 432"/>
                <a:gd name="T11" fmla="*/ 393 h 393"/>
                <a:gd name="T12" fmla="*/ 140 w 432"/>
                <a:gd name="T13" fmla="*/ 355 h 393"/>
                <a:gd name="T14" fmla="*/ 215 w 432"/>
                <a:gd name="T15" fmla="*/ 366 h 393"/>
                <a:gd name="T16" fmla="*/ 235 w 432"/>
                <a:gd name="T17" fmla="*/ 365 h 393"/>
                <a:gd name="T18" fmla="*/ 229 w 432"/>
                <a:gd name="T19" fmla="*/ 320 h 393"/>
                <a:gd name="T20" fmla="*/ 412 w 432"/>
                <a:gd name="T21" fmla="*/ 150 h 393"/>
                <a:gd name="T22" fmla="*/ 296 w 432"/>
                <a:gd name="T23" fmla="*/ 91 h 393"/>
                <a:gd name="T24" fmla="*/ 323 w 432"/>
                <a:gd name="T25" fmla="*/ 118 h 393"/>
                <a:gd name="T26" fmla="*/ 296 w 432"/>
                <a:gd name="T27" fmla="*/ 145 h 393"/>
                <a:gd name="T28" fmla="*/ 264 w 432"/>
                <a:gd name="T29" fmla="*/ 118 h 393"/>
                <a:gd name="T30" fmla="*/ 296 w 432"/>
                <a:gd name="T31" fmla="*/ 91 h 393"/>
                <a:gd name="T32" fmla="*/ 145 w 432"/>
                <a:gd name="T33" fmla="*/ 145 h 393"/>
                <a:gd name="T34" fmla="*/ 113 w 432"/>
                <a:gd name="T35" fmla="*/ 118 h 393"/>
                <a:gd name="T36" fmla="*/ 145 w 432"/>
                <a:gd name="T37" fmla="*/ 91 h 393"/>
                <a:gd name="T38" fmla="*/ 172 w 432"/>
                <a:gd name="T39" fmla="*/ 118 h 393"/>
                <a:gd name="T40" fmla="*/ 145 w 432"/>
                <a:gd name="T41" fmla="*/ 145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32" h="393">
                  <a:moveTo>
                    <a:pt x="412" y="150"/>
                  </a:moveTo>
                  <a:cubicBezTo>
                    <a:pt x="419" y="150"/>
                    <a:pt x="426" y="150"/>
                    <a:pt x="432" y="151"/>
                  </a:cubicBezTo>
                  <a:cubicBezTo>
                    <a:pt x="414" y="64"/>
                    <a:pt x="321" y="0"/>
                    <a:pt x="215" y="0"/>
                  </a:cubicBezTo>
                  <a:cubicBezTo>
                    <a:pt x="97" y="0"/>
                    <a:pt x="0" y="80"/>
                    <a:pt x="0" y="183"/>
                  </a:cubicBezTo>
                  <a:cubicBezTo>
                    <a:pt x="0" y="242"/>
                    <a:pt x="32" y="290"/>
                    <a:pt x="86" y="328"/>
                  </a:cubicBezTo>
                  <a:cubicBezTo>
                    <a:pt x="65" y="393"/>
                    <a:pt x="65" y="393"/>
                    <a:pt x="65" y="393"/>
                  </a:cubicBezTo>
                  <a:cubicBezTo>
                    <a:pt x="140" y="355"/>
                    <a:pt x="140" y="355"/>
                    <a:pt x="140" y="355"/>
                  </a:cubicBezTo>
                  <a:cubicBezTo>
                    <a:pt x="167" y="360"/>
                    <a:pt x="188" y="366"/>
                    <a:pt x="215" y="366"/>
                  </a:cubicBezTo>
                  <a:cubicBezTo>
                    <a:pt x="222" y="366"/>
                    <a:pt x="229" y="365"/>
                    <a:pt x="235" y="365"/>
                  </a:cubicBezTo>
                  <a:cubicBezTo>
                    <a:pt x="231" y="351"/>
                    <a:pt x="229" y="335"/>
                    <a:pt x="229" y="320"/>
                  </a:cubicBezTo>
                  <a:cubicBezTo>
                    <a:pt x="229" y="226"/>
                    <a:pt x="309" y="150"/>
                    <a:pt x="412" y="150"/>
                  </a:cubicBezTo>
                  <a:close/>
                  <a:moveTo>
                    <a:pt x="296" y="91"/>
                  </a:moveTo>
                  <a:cubicBezTo>
                    <a:pt x="312" y="91"/>
                    <a:pt x="323" y="102"/>
                    <a:pt x="323" y="118"/>
                  </a:cubicBezTo>
                  <a:cubicBezTo>
                    <a:pt x="323" y="134"/>
                    <a:pt x="312" y="145"/>
                    <a:pt x="296" y="145"/>
                  </a:cubicBezTo>
                  <a:cubicBezTo>
                    <a:pt x="280" y="145"/>
                    <a:pt x="264" y="134"/>
                    <a:pt x="264" y="118"/>
                  </a:cubicBezTo>
                  <a:cubicBezTo>
                    <a:pt x="264" y="102"/>
                    <a:pt x="280" y="91"/>
                    <a:pt x="296" y="91"/>
                  </a:cubicBezTo>
                  <a:close/>
                  <a:moveTo>
                    <a:pt x="145" y="145"/>
                  </a:moveTo>
                  <a:cubicBezTo>
                    <a:pt x="129" y="145"/>
                    <a:pt x="113" y="134"/>
                    <a:pt x="113" y="118"/>
                  </a:cubicBezTo>
                  <a:cubicBezTo>
                    <a:pt x="113" y="102"/>
                    <a:pt x="129" y="91"/>
                    <a:pt x="145" y="91"/>
                  </a:cubicBezTo>
                  <a:cubicBezTo>
                    <a:pt x="161" y="91"/>
                    <a:pt x="172" y="102"/>
                    <a:pt x="172" y="118"/>
                  </a:cubicBezTo>
                  <a:cubicBezTo>
                    <a:pt x="172" y="134"/>
                    <a:pt x="161" y="145"/>
                    <a:pt x="145" y="145"/>
                  </a:cubicBezTo>
                  <a:close/>
                </a:path>
              </a:pathLst>
            </a:custGeom>
            <a:grpFill/>
            <a:ln>
              <a:solidFill>
                <a:schemeClr val="accent2"/>
              </a:solidFill>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anchor="t" anchorCtr="0" compatLnSpc="1"/>
            <a:lstStyle/>
            <a:p>
              <a:endParaRPr lang="zh-CN" altLang="en-US">
                <a:latin typeface="+mn-ea"/>
              </a:endParaRPr>
            </a:p>
          </p:txBody>
        </p:sp>
        <p:sp>
          <p:nvSpPr>
            <p:cNvPr id="31" name="Freeform 11"/>
            <p:cNvSpPr>
              <a:spLocks noEditPoints="1"/>
            </p:cNvSpPr>
            <p:nvPr/>
          </p:nvSpPr>
          <p:spPr bwMode="auto">
            <a:xfrm>
              <a:off x="9131593" y="390100"/>
              <a:ext cx="545256" cy="500657"/>
            </a:xfrm>
            <a:custGeom>
              <a:avLst/>
              <a:gdLst>
                <a:gd name="T0" fmla="*/ 366 w 366"/>
                <a:gd name="T1" fmla="*/ 156 h 334"/>
                <a:gd name="T2" fmla="*/ 183 w 366"/>
                <a:gd name="T3" fmla="*/ 0 h 334"/>
                <a:gd name="T4" fmla="*/ 0 w 366"/>
                <a:gd name="T5" fmla="*/ 156 h 334"/>
                <a:gd name="T6" fmla="*/ 183 w 366"/>
                <a:gd name="T7" fmla="*/ 312 h 334"/>
                <a:gd name="T8" fmla="*/ 248 w 366"/>
                <a:gd name="T9" fmla="*/ 302 h 334"/>
                <a:gd name="T10" fmla="*/ 307 w 366"/>
                <a:gd name="T11" fmla="*/ 334 h 334"/>
                <a:gd name="T12" fmla="*/ 291 w 366"/>
                <a:gd name="T13" fmla="*/ 280 h 334"/>
                <a:gd name="T14" fmla="*/ 366 w 366"/>
                <a:gd name="T15" fmla="*/ 156 h 334"/>
                <a:gd name="T16" fmla="*/ 124 w 366"/>
                <a:gd name="T17" fmla="*/ 129 h 334"/>
                <a:gd name="T18" fmla="*/ 102 w 366"/>
                <a:gd name="T19" fmla="*/ 108 h 334"/>
                <a:gd name="T20" fmla="*/ 124 w 366"/>
                <a:gd name="T21" fmla="*/ 86 h 334"/>
                <a:gd name="T22" fmla="*/ 151 w 366"/>
                <a:gd name="T23" fmla="*/ 108 h 334"/>
                <a:gd name="T24" fmla="*/ 124 w 366"/>
                <a:gd name="T25" fmla="*/ 129 h 334"/>
                <a:gd name="T26" fmla="*/ 242 w 366"/>
                <a:gd name="T27" fmla="*/ 129 h 334"/>
                <a:gd name="T28" fmla="*/ 221 w 366"/>
                <a:gd name="T29" fmla="*/ 108 h 334"/>
                <a:gd name="T30" fmla="*/ 242 w 366"/>
                <a:gd name="T31" fmla="*/ 86 h 334"/>
                <a:gd name="T32" fmla="*/ 269 w 366"/>
                <a:gd name="T33" fmla="*/ 108 h 334"/>
                <a:gd name="T34" fmla="*/ 242 w 366"/>
                <a:gd name="T35" fmla="*/ 129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334">
                  <a:moveTo>
                    <a:pt x="366" y="156"/>
                  </a:moveTo>
                  <a:cubicBezTo>
                    <a:pt x="366" y="70"/>
                    <a:pt x="280" y="0"/>
                    <a:pt x="183" y="0"/>
                  </a:cubicBezTo>
                  <a:cubicBezTo>
                    <a:pt x="81" y="0"/>
                    <a:pt x="0" y="70"/>
                    <a:pt x="0" y="156"/>
                  </a:cubicBezTo>
                  <a:cubicBezTo>
                    <a:pt x="0" y="242"/>
                    <a:pt x="81" y="312"/>
                    <a:pt x="183" y="312"/>
                  </a:cubicBezTo>
                  <a:cubicBezTo>
                    <a:pt x="205" y="312"/>
                    <a:pt x="226" y="307"/>
                    <a:pt x="248" y="302"/>
                  </a:cubicBezTo>
                  <a:cubicBezTo>
                    <a:pt x="307" y="334"/>
                    <a:pt x="307" y="334"/>
                    <a:pt x="307" y="334"/>
                  </a:cubicBezTo>
                  <a:cubicBezTo>
                    <a:pt x="291" y="280"/>
                    <a:pt x="291" y="280"/>
                    <a:pt x="291" y="280"/>
                  </a:cubicBezTo>
                  <a:cubicBezTo>
                    <a:pt x="334" y="248"/>
                    <a:pt x="366" y="205"/>
                    <a:pt x="366" y="156"/>
                  </a:cubicBezTo>
                  <a:close/>
                  <a:moveTo>
                    <a:pt x="124" y="129"/>
                  </a:moveTo>
                  <a:cubicBezTo>
                    <a:pt x="113" y="129"/>
                    <a:pt x="102" y="119"/>
                    <a:pt x="102" y="108"/>
                  </a:cubicBezTo>
                  <a:cubicBezTo>
                    <a:pt x="102" y="97"/>
                    <a:pt x="113" y="86"/>
                    <a:pt x="124" y="86"/>
                  </a:cubicBezTo>
                  <a:cubicBezTo>
                    <a:pt x="140" y="86"/>
                    <a:pt x="151" y="97"/>
                    <a:pt x="151" y="108"/>
                  </a:cubicBezTo>
                  <a:cubicBezTo>
                    <a:pt x="151" y="119"/>
                    <a:pt x="140" y="129"/>
                    <a:pt x="124" y="129"/>
                  </a:cubicBezTo>
                  <a:close/>
                  <a:moveTo>
                    <a:pt x="242" y="129"/>
                  </a:moveTo>
                  <a:cubicBezTo>
                    <a:pt x="232" y="129"/>
                    <a:pt x="221" y="119"/>
                    <a:pt x="221" y="108"/>
                  </a:cubicBezTo>
                  <a:cubicBezTo>
                    <a:pt x="221" y="97"/>
                    <a:pt x="232" y="86"/>
                    <a:pt x="242" y="86"/>
                  </a:cubicBezTo>
                  <a:cubicBezTo>
                    <a:pt x="258" y="86"/>
                    <a:pt x="269" y="97"/>
                    <a:pt x="269" y="108"/>
                  </a:cubicBezTo>
                  <a:cubicBezTo>
                    <a:pt x="269" y="119"/>
                    <a:pt x="258" y="129"/>
                    <a:pt x="242" y="129"/>
                  </a:cubicBezTo>
                  <a:close/>
                </a:path>
              </a:pathLst>
            </a:custGeom>
            <a:grpFill/>
            <a:ln>
              <a:solidFill>
                <a:schemeClr val="accent2"/>
              </a:solidFill>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anchor="t" anchorCtr="0" compatLnSpc="1"/>
            <a:lstStyle/>
            <a:p>
              <a:endParaRPr lang="zh-CN" altLang="en-US">
                <a:latin typeface="+mn-ea"/>
              </a:endParaRPr>
            </a:p>
          </p:txBody>
        </p:sp>
      </p:gr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6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par>
                                <p:cTn id="20" presetID="22" presetClass="entr" presetSubtype="8" fill="hold" grpId="0" nodeType="withEffect">
                                  <p:stCondLst>
                                    <p:cond delay="90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left)">
                                      <p:cBhvr>
                                        <p:cTn id="22" dur="500"/>
                                        <p:tgtEl>
                                          <p:spTgt spid="9">
                                            <p:txEl>
                                              <p:pRg st="0" end="0"/>
                                            </p:txEl>
                                          </p:spTgt>
                                        </p:tgtEl>
                                      </p:cBhvr>
                                    </p:animEffect>
                                  </p:childTnLst>
                                </p:cTn>
                              </p:par>
                              <p:par>
                                <p:cTn id="23" presetID="22" presetClass="entr" presetSubtype="8" fill="hold" grpId="0" nodeType="withEffect">
                                  <p:stCondLst>
                                    <p:cond delay="12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wipe(left)">
                                      <p:cBhvr>
                                        <p:cTn id="25" dur="500"/>
                                        <p:tgtEl>
                                          <p:spTgt spid="10">
                                            <p:txEl>
                                              <p:pRg st="0" end="0"/>
                                            </p:txEl>
                                          </p:spTgt>
                                        </p:tgtEl>
                                      </p:cBhvr>
                                    </p:animEffect>
                                  </p:childTnLst>
                                </p:cTn>
                              </p:par>
                              <p:par>
                                <p:cTn id="26" presetID="22" presetClass="entr" presetSubtype="8" fill="hold" grpId="0" nodeType="withEffect">
                                  <p:stCondLst>
                                    <p:cond delay="150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wipe(left)">
                                      <p:cBhvr>
                                        <p:cTn id="28" dur="500"/>
                                        <p:tgtEl>
                                          <p:spTgt spid="12">
                                            <p:txEl>
                                              <p:pRg st="0" end="0"/>
                                            </p:txEl>
                                          </p:spTgt>
                                        </p:tgtEl>
                                      </p:cBhvr>
                                    </p:animEffect>
                                  </p:childTnLst>
                                </p:cTn>
                              </p:par>
                              <p:par>
                                <p:cTn id="29" presetID="22" presetClass="entr" presetSubtype="8" fill="hold" grpId="0" nodeType="withEffect">
                                  <p:stCondLst>
                                    <p:cond delay="1800"/>
                                  </p:stCondLst>
                                  <p:childTnLst>
                                    <p:set>
                                      <p:cBhvr>
                                        <p:cTn id="30" dur="1" fill="hold">
                                          <p:stCondLst>
                                            <p:cond delay="0"/>
                                          </p:stCondLst>
                                        </p:cTn>
                                        <p:tgtEl>
                                          <p:spTgt spid="13">
                                            <p:txEl>
                                              <p:pRg st="0" end="0"/>
                                            </p:txEl>
                                          </p:spTgt>
                                        </p:tgtEl>
                                        <p:attrNameLst>
                                          <p:attrName>style.visibility</p:attrName>
                                        </p:attrNameLst>
                                      </p:cBhvr>
                                      <p:to>
                                        <p:strVal val="visible"/>
                                      </p:to>
                                    </p:set>
                                    <p:animEffect transition="in" filter="wipe(left)">
                                      <p:cBhvr>
                                        <p:cTn id="31" dur="500"/>
                                        <p:tgtEl>
                                          <p:spTgt spid="13">
                                            <p:txEl>
                                              <p:pRg st="0" end="0"/>
                                            </p:txEl>
                                          </p:spTgt>
                                        </p:tgtEl>
                                      </p:cBhvr>
                                    </p:animEffect>
                                  </p:childTnLst>
                                </p:cTn>
                              </p:par>
                              <p:par>
                                <p:cTn id="32" presetID="22" presetClass="entr" presetSubtype="8" fill="hold" grpId="0" nodeType="withEffect">
                                  <p:stCondLst>
                                    <p:cond delay="2100"/>
                                  </p:stCondLst>
                                  <p:childTnLst>
                                    <p:set>
                                      <p:cBhvr>
                                        <p:cTn id="33" dur="1" fill="hold">
                                          <p:stCondLst>
                                            <p:cond delay="0"/>
                                          </p:stCondLst>
                                        </p:cTn>
                                        <p:tgtEl>
                                          <p:spTgt spid="15">
                                            <p:txEl>
                                              <p:pRg st="0" end="0"/>
                                            </p:txEl>
                                          </p:spTgt>
                                        </p:tgtEl>
                                        <p:attrNameLst>
                                          <p:attrName>style.visibility</p:attrName>
                                        </p:attrNameLst>
                                      </p:cBhvr>
                                      <p:to>
                                        <p:strVal val="visible"/>
                                      </p:to>
                                    </p:set>
                                    <p:animEffect transition="in" filter="wipe(left)">
                                      <p:cBhvr>
                                        <p:cTn id="34" dur="500"/>
                                        <p:tgtEl>
                                          <p:spTgt spid="15">
                                            <p:txEl>
                                              <p:pRg st="0" end="0"/>
                                            </p:txEl>
                                          </p:spTgt>
                                        </p:tgtEl>
                                      </p:cBhvr>
                                    </p:animEffect>
                                  </p:childTnLst>
                                </p:cTn>
                              </p:par>
                              <p:par>
                                <p:cTn id="35" presetID="22" presetClass="entr" presetSubtype="8" fill="hold" grpId="0" nodeType="withEffect">
                                  <p:stCondLst>
                                    <p:cond delay="2400"/>
                                  </p:stCondLst>
                                  <p:childTnLst>
                                    <p:set>
                                      <p:cBhvr>
                                        <p:cTn id="36" dur="1" fill="hold">
                                          <p:stCondLst>
                                            <p:cond delay="0"/>
                                          </p:stCondLst>
                                        </p:cTn>
                                        <p:tgtEl>
                                          <p:spTgt spid="16">
                                            <p:txEl>
                                              <p:pRg st="0" end="0"/>
                                            </p:txEl>
                                          </p:spTgt>
                                        </p:tgtEl>
                                        <p:attrNameLst>
                                          <p:attrName>style.visibility</p:attrName>
                                        </p:attrNameLst>
                                      </p:cBhvr>
                                      <p:to>
                                        <p:strVal val="visible"/>
                                      </p:to>
                                    </p:set>
                                    <p:animEffect transition="in" filter="wipe(left)">
                                      <p:cBhvr>
                                        <p:cTn id="37" dur="500"/>
                                        <p:tgtEl>
                                          <p:spTgt spid="16">
                                            <p:txEl>
                                              <p:pRg st="0" end="0"/>
                                            </p:txEl>
                                          </p:spTgt>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1054"/>
                                        </p:tgtEl>
                                        <p:attrNameLst>
                                          <p:attrName>style.visibility</p:attrName>
                                        </p:attrNameLst>
                                      </p:cBhvr>
                                      <p:to>
                                        <p:strVal val="visible"/>
                                      </p:to>
                                    </p:set>
                                    <p:animEffect transition="in" filter="fade">
                                      <p:cBhvr>
                                        <p:cTn id="41" dur="500"/>
                                        <p:tgtEl>
                                          <p:spTgt spid="105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055"/>
                                        </p:tgtEl>
                                        <p:attrNameLst>
                                          <p:attrName>style.visibility</p:attrName>
                                        </p:attrNameLst>
                                      </p:cBhvr>
                                      <p:to>
                                        <p:strVal val="visible"/>
                                      </p:to>
                                    </p:set>
                                    <p:animEffect transition="in" filter="fade">
                                      <p:cBhvr>
                                        <p:cTn id="44" dur="500"/>
                                        <p:tgtEl>
                                          <p:spTgt spid="1055"/>
                                        </p:tgtEl>
                                      </p:cBhvr>
                                    </p:animEffect>
                                  </p:childTnLst>
                                </p:cTn>
                              </p:par>
                            </p:childTnLst>
                          </p:cTn>
                        </p:par>
                        <p:par>
                          <p:cTn id="45" fill="hold">
                            <p:stCondLst>
                              <p:cond delay="1000"/>
                            </p:stCondLst>
                            <p:childTnLst>
                              <p:par>
                                <p:cTn id="46" presetID="22" presetClass="entr" presetSubtype="4" fill="hold" nodeType="after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wipe(down)">
                                      <p:cBhvr>
                                        <p:cTn id="48" dur="500"/>
                                        <p:tgtEl>
                                          <p:spTgt spid="42"/>
                                        </p:tgtEl>
                                      </p:cBhvr>
                                    </p:animEffect>
                                  </p:childTnLst>
                                </p:cTn>
                              </p:par>
                              <p:par>
                                <p:cTn id="49" presetID="10" presetClass="entr" presetSubtype="0"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build="p"/>
      <p:bldP spid="12" grpId="0" build="p"/>
      <p:bldP spid="13" grpId="0" build="p"/>
      <p:bldP spid="15" grpId="0" build="p"/>
      <p:bldP spid="16" grpId="0" build="p"/>
      <p:bldP spid="1054" grpId="0"/>
      <p:bldP spid="105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794" y="3155781"/>
            <a:ext cx="2639656" cy="96000"/>
          </a:xfrm>
          <a:prstGeom prst="rect">
            <a:avLst/>
          </a:prstGeom>
          <a:solidFill>
            <a:srgbClr val="629E3C"/>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6" name="六边形 5"/>
          <p:cNvSpPr/>
          <p:nvPr/>
        </p:nvSpPr>
        <p:spPr>
          <a:xfrm>
            <a:off x="2736064" y="2293336"/>
            <a:ext cx="2111960" cy="1820893"/>
          </a:xfrm>
          <a:prstGeom prst="hexagon">
            <a:avLst/>
          </a:prstGeom>
          <a:solidFill>
            <a:srgbClr val="629E3C"/>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8000" b="1" dirty="0">
                <a:solidFill>
                  <a:srgbClr val="E7EDD3"/>
                </a:solidFill>
              </a:rPr>
              <a:t>03</a:t>
            </a:r>
            <a:endParaRPr lang="zh-CN" altLang="en-US" sz="8000" b="1" dirty="0">
              <a:solidFill>
                <a:srgbClr val="E7EDD3"/>
              </a:solidFill>
            </a:endParaRPr>
          </a:p>
        </p:txBody>
      </p:sp>
      <p:sp>
        <p:nvSpPr>
          <p:cNvPr id="7" name="矩形 6"/>
          <p:cNvSpPr/>
          <p:nvPr/>
        </p:nvSpPr>
        <p:spPr>
          <a:xfrm>
            <a:off x="5040021" y="3155781"/>
            <a:ext cx="7151186" cy="96000"/>
          </a:xfrm>
          <a:prstGeom prst="rect">
            <a:avLst/>
          </a:prstGeom>
          <a:solidFill>
            <a:srgbClr val="629E3C"/>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8" name="TextBox 29"/>
          <p:cNvSpPr txBox="1"/>
          <p:nvPr/>
        </p:nvSpPr>
        <p:spPr>
          <a:xfrm>
            <a:off x="4986852" y="2123931"/>
            <a:ext cx="3644563" cy="938706"/>
          </a:xfrm>
          <a:prstGeom prst="rect">
            <a:avLst/>
          </a:prstGeom>
          <a:noFill/>
        </p:spPr>
        <p:txBody>
          <a:bodyPr wrap="none" lIns="121908" tIns="60954" rIns="121908" bIns="60954" rtlCol="0">
            <a:spAutoFit/>
          </a:bodyPr>
          <a:lstStyle/>
          <a:p>
            <a:r>
              <a:rPr lang="zh-CN" altLang="en-US" sz="5300" b="1" dirty="0">
                <a:solidFill>
                  <a:srgbClr val="629E3C"/>
                </a:solidFill>
                <a:latin typeface="微软雅黑" panose="020B0503020204020204" pitchFamily="34" charset="-122"/>
                <a:ea typeface="微软雅黑" panose="020B0503020204020204" pitchFamily="34" charset="-122"/>
              </a:rPr>
              <a:t>Title bar Text</a:t>
            </a:r>
          </a:p>
        </p:txBody>
      </p:sp>
      <p:sp>
        <p:nvSpPr>
          <p:cNvPr id="9" name="TextBox 30"/>
          <p:cNvSpPr txBox="1"/>
          <p:nvPr/>
        </p:nvSpPr>
        <p:spPr>
          <a:xfrm>
            <a:off x="4992904" y="3428325"/>
            <a:ext cx="3060365" cy="338542"/>
          </a:xfrm>
          <a:prstGeom prst="rect">
            <a:avLst/>
          </a:prstGeom>
          <a:noFill/>
        </p:spPr>
        <p:txBody>
          <a:bodyPr wrap="none" lIns="121908" tIns="60954" rIns="121908" bIns="60954" rtlCol="0">
            <a:spAutoFit/>
          </a:bodyPr>
          <a:lstStyle/>
          <a:p>
            <a:pPr marL="609600" indent="-609600">
              <a:buFont typeface="Wingdings" panose="05000000000000000000" pitchFamily="2" charset="2"/>
              <a:buChar char="Ø"/>
            </a:pPr>
            <a:r>
              <a:rPr lang="zh-CN" altLang="en-US" sz="1400" dirty="0">
                <a:solidFill>
                  <a:srgbClr val="000000"/>
                </a:solidFill>
                <a:latin typeface="微软雅黑" panose="020B0503020204020204" pitchFamily="34" charset="-122"/>
                <a:ea typeface="微软雅黑" panose="020B0503020204020204" pitchFamily="34" charset="-122"/>
              </a:rPr>
              <a:t>Please enter content here</a:t>
            </a:r>
          </a:p>
        </p:txBody>
      </p:sp>
      <p:sp>
        <p:nvSpPr>
          <p:cNvPr id="10" name="TextBox 31"/>
          <p:cNvSpPr txBox="1"/>
          <p:nvPr/>
        </p:nvSpPr>
        <p:spPr>
          <a:xfrm>
            <a:off x="7975190" y="3428325"/>
            <a:ext cx="3060365" cy="338542"/>
          </a:xfrm>
          <a:prstGeom prst="rect">
            <a:avLst/>
          </a:prstGeom>
          <a:noFill/>
        </p:spPr>
        <p:txBody>
          <a:bodyPr wrap="none" lIns="121908" tIns="60954" rIns="121908" bIns="60954" rtlCol="0">
            <a:spAutoFit/>
          </a:bodyPr>
          <a:lstStyle/>
          <a:p>
            <a:pPr marL="609600" indent="-609600">
              <a:buFont typeface="Wingdings" panose="05000000000000000000" pitchFamily="2" charset="2"/>
              <a:buChar char="Ø"/>
            </a:pPr>
            <a:r>
              <a:rPr lang="zh-CN" altLang="en-US" sz="1400" dirty="0">
                <a:solidFill>
                  <a:srgbClr val="000000"/>
                </a:solidFill>
                <a:latin typeface="微软雅黑" panose="020B0503020204020204" pitchFamily="34" charset="-122"/>
                <a:ea typeface="微软雅黑" panose="020B0503020204020204" pitchFamily="34" charset="-122"/>
              </a:rPr>
              <a:t>Please enter content here</a:t>
            </a:r>
          </a:p>
        </p:txBody>
      </p:sp>
      <p:sp>
        <p:nvSpPr>
          <p:cNvPr id="11" name="TextBox 32"/>
          <p:cNvSpPr txBox="1"/>
          <p:nvPr/>
        </p:nvSpPr>
        <p:spPr>
          <a:xfrm>
            <a:off x="4992904" y="3992000"/>
            <a:ext cx="3060365" cy="338542"/>
          </a:xfrm>
          <a:prstGeom prst="rect">
            <a:avLst/>
          </a:prstGeom>
          <a:noFill/>
        </p:spPr>
        <p:txBody>
          <a:bodyPr wrap="none" lIns="121908" tIns="60954" rIns="121908" bIns="60954" rtlCol="0">
            <a:spAutoFit/>
          </a:bodyPr>
          <a:lstStyle/>
          <a:p>
            <a:pPr marL="609600" indent="-609600">
              <a:buFont typeface="Wingdings" panose="05000000000000000000" pitchFamily="2" charset="2"/>
              <a:buChar char="Ø"/>
            </a:pPr>
            <a:r>
              <a:rPr lang="zh-CN" altLang="en-US" sz="1400" dirty="0">
                <a:solidFill>
                  <a:srgbClr val="000000"/>
                </a:solidFill>
                <a:latin typeface="微软雅黑" panose="020B0503020204020204" pitchFamily="34" charset="-122"/>
                <a:ea typeface="微软雅黑" panose="020B0503020204020204" pitchFamily="34" charset="-122"/>
              </a:rPr>
              <a:t>Please enter content here</a:t>
            </a:r>
          </a:p>
        </p:txBody>
      </p:sp>
      <p:sp>
        <p:nvSpPr>
          <p:cNvPr id="12" name="TextBox 33"/>
          <p:cNvSpPr txBox="1"/>
          <p:nvPr/>
        </p:nvSpPr>
        <p:spPr>
          <a:xfrm>
            <a:off x="7975190" y="3992000"/>
            <a:ext cx="3060365" cy="338542"/>
          </a:xfrm>
          <a:prstGeom prst="rect">
            <a:avLst/>
          </a:prstGeom>
          <a:noFill/>
        </p:spPr>
        <p:txBody>
          <a:bodyPr wrap="none" lIns="121908" tIns="60954" rIns="121908" bIns="60954" rtlCol="0">
            <a:spAutoFit/>
          </a:bodyPr>
          <a:lstStyle/>
          <a:p>
            <a:pPr marL="609600" indent="-609600">
              <a:buFont typeface="Wingdings" panose="05000000000000000000" pitchFamily="2" charset="2"/>
              <a:buChar char="Ø"/>
            </a:pPr>
            <a:r>
              <a:rPr lang="zh-CN" altLang="en-US" sz="1400" dirty="0">
                <a:solidFill>
                  <a:srgbClr val="000000"/>
                </a:solidFill>
                <a:latin typeface="微软雅黑" panose="020B0503020204020204" pitchFamily="34" charset="-122"/>
                <a:ea typeface="微软雅黑" panose="020B0503020204020204" pitchFamily="34" charset="-122"/>
              </a:rPr>
              <a:t>Please enter content here</a:t>
            </a:r>
          </a:p>
        </p:txBody>
      </p:sp>
      <p:pic>
        <p:nvPicPr>
          <p:cNvPr id="2" name="PA_图片 1"/>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1182213" y="3612326"/>
            <a:ext cx="6608085" cy="5629109"/>
          </a:xfrm>
          <a:prstGeom prst="rect">
            <a:avLst/>
          </a:prstGeom>
        </p:spPr>
      </p:pic>
      <p:pic>
        <p:nvPicPr>
          <p:cNvPr id="3" name="PA_图片 2"/>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9765579" y="-1617861"/>
            <a:ext cx="4877832"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3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right)">
                                      <p:cBhvr>
                                        <p:cTn id="27" dur="500"/>
                                        <p:tgtEl>
                                          <p:spTgt spid="5"/>
                                        </p:tgtEl>
                                      </p:cBhvr>
                                    </p:animEffect>
                                  </p:childTnLst>
                                </p:cTn>
                              </p:par>
                            </p:childTnLst>
                          </p:cTn>
                        </p:par>
                        <p:par>
                          <p:cTn id="28" fill="hold">
                            <p:stCondLst>
                              <p:cond delay="2000"/>
                            </p:stCondLst>
                            <p:childTnLst>
                              <p:par>
                                <p:cTn id="29" presetID="56" presetClass="entr" presetSubtype="0" fill="hold" grpId="0" nodeType="afterEffect">
                                  <p:stCondLst>
                                    <p:cond delay="0"/>
                                  </p:stCondLst>
                                  <p:iterate type="lt">
                                    <p:tmPct val="10000"/>
                                  </p:iterate>
                                  <p:childTnLst>
                                    <p:set>
                                      <p:cBhvr>
                                        <p:cTn id="30" dur="1" fill="hold">
                                          <p:stCondLst>
                                            <p:cond delay="0"/>
                                          </p:stCondLst>
                                        </p:cTn>
                                        <p:tgtEl>
                                          <p:spTgt spid="8"/>
                                        </p:tgtEl>
                                        <p:attrNameLst>
                                          <p:attrName>style.visibility</p:attrName>
                                        </p:attrNameLst>
                                      </p:cBhvr>
                                      <p:to>
                                        <p:strVal val="visible"/>
                                      </p:to>
                                    </p:set>
                                    <p:anim by="(-#ppt_w*2)" calcmode="lin" valueType="num">
                                      <p:cBhvr rctx="PPT">
                                        <p:cTn id="31" dur="500" autoRev="1" fill="hold">
                                          <p:stCondLst>
                                            <p:cond delay="0"/>
                                          </p:stCondLst>
                                        </p:cTn>
                                        <p:tgtEl>
                                          <p:spTgt spid="8"/>
                                        </p:tgtEl>
                                        <p:attrNameLst>
                                          <p:attrName>ppt_w</p:attrName>
                                        </p:attrNameLst>
                                      </p:cBhvr>
                                    </p:anim>
                                    <p:anim by="(#ppt_w*0.50)" calcmode="lin" valueType="num">
                                      <p:cBhvr>
                                        <p:cTn id="32" dur="500" decel="50000" autoRev="1" fill="hold">
                                          <p:stCondLst>
                                            <p:cond delay="0"/>
                                          </p:stCondLst>
                                        </p:cTn>
                                        <p:tgtEl>
                                          <p:spTgt spid="8"/>
                                        </p:tgtEl>
                                        <p:attrNameLst>
                                          <p:attrName>ppt_x</p:attrName>
                                        </p:attrNameLst>
                                      </p:cBhvr>
                                    </p:anim>
                                    <p:anim from="(-#ppt_h/2)" to="(#ppt_y)" calcmode="lin" valueType="num">
                                      <p:cBhvr>
                                        <p:cTn id="33" dur="1000" fill="hold">
                                          <p:stCondLst>
                                            <p:cond delay="0"/>
                                          </p:stCondLst>
                                        </p:cTn>
                                        <p:tgtEl>
                                          <p:spTgt spid="8"/>
                                        </p:tgtEl>
                                        <p:attrNameLst>
                                          <p:attrName>ppt_y</p:attrName>
                                        </p:attrNameLst>
                                      </p:cBhvr>
                                    </p:anim>
                                    <p:animRot by="21600000">
                                      <p:cBhvr>
                                        <p:cTn id="34" dur="1000" fill="hold">
                                          <p:stCondLst>
                                            <p:cond delay="0"/>
                                          </p:stCondLst>
                                        </p:cTn>
                                        <p:tgtEl>
                                          <p:spTgt spid="8"/>
                                        </p:tgtEl>
                                        <p:attrNameLst>
                                          <p:attrName>r</p:attrName>
                                        </p:attrNameLst>
                                      </p:cBhvr>
                                    </p:animRot>
                                  </p:childTnLst>
                                </p:cTn>
                              </p:par>
                              <p:par>
                                <p:cTn id="35" presetID="41" presetClass="entr" presetSubtype="0" fill="hold" grpId="1" nodeType="withEffect">
                                  <p:stCondLst>
                                    <p:cond delay="0"/>
                                  </p:stCondLst>
                                  <p:iterate type="lt">
                                    <p:tmPct val="10000"/>
                                  </p:iterate>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38" dur="1000" fill="hold"/>
                                        <p:tgtEl>
                                          <p:spTgt spid="8"/>
                                        </p:tgtEl>
                                        <p:attrNameLst>
                                          <p:attrName>ppt_y</p:attrName>
                                        </p:attrNameLst>
                                      </p:cBhvr>
                                      <p:tavLst>
                                        <p:tav tm="0">
                                          <p:val>
                                            <p:strVal val="#ppt_y"/>
                                          </p:val>
                                        </p:tav>
                                        <p:tav tm="100000">
                                          <p:val>
                                            <p:strVal val="#ppt_y"/>
                                          </p:val>
                                        </p:tav>
                                      </p:tavLst>
                                    </p:anim>
                                    <p:anim calcmode="lin" valueType="num">
                                      <p:cBhvr>
                                        <p:cTn id="39" dur="10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40" dur="10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41" dur="1000" tmFilter="0,0; .5, 1; 1, 1"/>
                                        <p:tgtEl>
                                          <p:spTgt spid="8"/>
                                        </p:tgtEl>
                                      </p:cBhvr>
                                    </p:animEffect>
                                  </p:childTnLst>
                                </p:cTn>
                              </p:par>
                            </p:childTnLst>
                          </p:cTn>
                        </p:par>
                        <p:par>
                          <p:cTn id="42" fill="hold">
                            <p:stCondLst>
                              <p:cond delay="3400"/>
                            </p:stCondLst>
                            <p:childTnLst>
                              <p:par>
                                <p:cTn id="43" presetID="14" presetClass="entr" presetSubtype="10" fill="hold" grpId="0"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randombar(horizontal)">
                                      <p:cBhvr>
                                        <p:cTn id="45" dur="500"/>
                                        <p:tgtEl>
                                          <p:spTgt spid="9"/>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randombar(horizontal)">
                                      <p:cBhvr>
                                        <p:cTn id="48" dur="500"/>
                                        <p:tgtEl>
                                          <p:spTgt spid="10"/>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randombar(horizontal)">
                                      <p:cBhvr>
                                        <p:cTn id="51" dur="500"/>
                                        <p:tgtEl>
                                          <p:spTgt spid="11"/>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randombar(horizontal)">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8" grpId="1"/>
      <p:bldP spid="9" grpId="0"/>
      <p:bldP spid="10"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49"/>
          <p:cNvGrpSpPr/>
          <p:nvPr/>
        </p:nvGrpSpPr>
        <p:grpSpPr bwMode="auto">
          <a:xfrm>
            <a:off x="7201956" y="1124745"/>
            <a:ext cx="1196350" cy="1194141"/>
            <a:chOff x="4216906" y="4857744"/>
            <a:chExt cx="713232" cy="713231"/>
          </a:xfrm>
          <a:solidFill>
            <a:schemeClr val="accent1"/>
          </a:solidFill>
        </p:grpSpPr>
        <p:sp>
          <p:nvSpPr>
            <p:cNvPr id="7" name="Donut 32"/>
            <p:cNvSpPr>
              <a:spLocks noChangeArrowheads="1"/>
            </p:cNvSpPr>
            <p:nvPr/>
          </p:nvSpPr>
          <p:spPr bwMode="auto">
            <a:xfrm>
              <a:off x="4216618" y="4857744"/>
              <a:ext cx="713768" cy="712886"/>
            </a:xfrm>
            <a:custGeom>
              <a:avLst/>
              <a:gdLst>
                <a:gd name="T0" fmla="*/ 356616 w 713232"/>
                <a:gd name="T1" fmla="*/ 0 h 713232"/>
                <a:gd name="T2" fmla="*/ 104450 w 713232"/>
                <a:gd name="T3" fmla="*/ 104450 h 713232"/>
                <a:gd name="T4" fmla="*/ 0 w 713232"/>
                <a:gd name="T5" fmla="*/ 356616 h 713232"/>
                <a:gd name="T6" fmla="*/ 104450 w 713232"/>
                <a:gd name="T7" fmla="*/ 608782 h 713232"/>
                <a:gd name="T8" fmla="*/ 356616 w 713232"/>
                <a:gd name="T9" fmla="*/ 713232 h 713232"/>
                <a:gd name="T10" fmla="*/ 608782 w 713232"/>
                <a:gd name="T11" fmla="*/ 608782 h 713232"/>
                <a:gd name="T12" fmla="*/ 713232 w 713232"/>
                <a:gd name="T13" fmla="*/ 356616 h 713232"/>
                <a:gd name="T14" fmla="*/ 608782 w 713232"/>
                <a:gd name="T15" fmla="*/ 104450 h 713232"/>
                <a:gd name="T16" fmla="*/ 17694720 60000 65536"/>
                <a:gd name="T17" fmla="*/ 17694720 60000 65536"/>
                <a:gd name="T18" fmla="*/ 11796480 60000 65536"/>
                <a:gd name="T19" fmla="*/ 5898240 60000 65536"/>
                <a:gd name="T20" fmla="*/ 5898240 60000 65536"/>
                <a:gd name="T21" fmla="*/ 5898240 60000 65536"/>
                <a:gd name="T22" fmla="*/ 0 60000 65536"/>
                <a:gd name="T23" fmla="*/ 17694720 60000 65536"/>
                <a:gd name="T24" fmla="*/ 104450 w 713232"/>
                <a:gd name="T25" fmla="*/ 104450 h 713232"/>
                <a:gd name="T26" fmla="*/ 608782 w 713232"/>
                <a:gd name="T27" fmla="*/ 608782 h 7132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3232" h="713232">
                  <a:moveTo>
                    <a:pt x="0" y="356616"/>
                  </a:moveTo>
                  <a:lnTo>
                    <a:pt x="-1" y="356615"/>
                  </a:lnTo>
                  <a:cubicBezTo>
                    <a:pt x="0" y="159662"/>
                    <a:pt x="159662" y="0"/>
                    <a:pt x="356616" y="0"/>
                  </a:cubicBezTo>
                  <a:cubicBezTo>
                    <a:pt x="356616" y="-1"/>
                    <a:pt x="356616" y="0"/>
                    <a:pt x="356616" y="0"/>
                  </a:cubicBezTo>
                  <a:lnTo>
                    <a:pt x="356617" y="-1"/>
                  </a:lnTo>
                  <a:cubicBezTo>
                    <a:pt x="553570" y="0"/>
                    <a:pt x="713233" y="159662"/>
                    <a:pt x="713233" y="356616"/>
                  </a:cubicBezTo>
                  <a:cubicBezTo>
                    <a:pt x="713233" y="356616"/>
                    <a:pt x="713232" y="356616"/>
                    <a:pt x="713232" y="356616"/>
                  </a:cubicBezTo>
                  <a:lnTo>
                    <a:pt x="713233" y="356617"/>
                  </a:lnTo>
                  <a:cubicBezTo>
                    <a:pt x="713233" y="553570"/>
                    <a:pt x="553570" y="713232"/>
                    <a:pt x="356617" y="713232"/>
                  </a:cubicBezTo>
                  <a:cubicBezTo>
                    <a:pt x="159663" y="713232"/>
                    <a:pt x="0" y="553570"/>
                    <a:pt x="0" y="356616"/>
                  </a:cubicBezTo>
                  <a:close/>
                  <a:moveTo>
                    <a:pt x="85467" y="356616"/>
                  </a:moveTo>
                  <a:lnTo>
                    <a:pt x="85466" y="356615"/>
                  </a:lnTo>
                  <a:cubicBezTo>
                    <a:pt x="85466" y="506367"/>
                    <a:pt x="206864" y="627765"/>
                    <a:pt x="356615" y="627765"/>
                  </a:cubicBezTo>
                  <a:lnTo>
                    <a:pt x="356616" y="627764"/>
                  </a:lnTo>
                  <a:cubicBezTo>
                    <a:pt x="506367" y="627764"/>
                    <a:pt x="627765" y="506367"/>
                    <a:pt x="627765" y="356616"/>
                  </a:cubicBezTo>
                  <a:cubicBezTo>
                    <a:pt x="627765" y="206864"/>
                    <a:pt x="506367" y="85467"/>
                    <a:pt x="356616" y="85467"/>
                  </a:cubicBezTo>
                  <a:lnTo>
                    <a:pt x="356616" y="85466"/>
                  </a:lnTo>
                  <a:cubicBezTo>
                    <a:pt x="206864" y="85466"/>
                    <a:pt x="85466" y="206864"/>
                    <a:pt x="85466" y="356615"/>
                  </a:cubicBezTo>
                  <a:close/>
                </a:path>
              </a:pathLst>
            </a:custGeom>
            <a:solidFill>
              <a:schemeClr val="accent2"/>
            </a:solidFill>
            <a:ln w="9525">
              <a:noFill/>
              <a:miter lim="800000"/>
            </a:ln>
            <a:effectLst>
              <a:outerShdw blurRad="63500" dist="23000" dir="5400000" rotWithShape="0">
                <a:srgbClr val="000000">
                  <a:alpha val="34999"/>
                </a:srgbClr>
              </a:outerShdw>
            </a:effectLst>
          </p:spPr>
          <p:txBody>
            <a:bodyPr anchor="ctr"/>
            <a:lstStyle/>
            <a:p>
              <a:pPr algn="ctr" defTabSz="563880" fontAlgn="base">
                <a:spcBef>
                  <a:spcPct val="0"/>
                </a:spcBef>
                <a:spcAft>
                  <a:spcPct val="0"/>
                </a:spcAft>
              </a:pPr>
              <a:endParaRPr lang="en-US" dirty="0">
                <a:solidFill>
                  <a:prstClr val="black"/>
                </a:solidFill>
                <a:latin typeface="微软雅黑" panose="020B0503020204020204" pitchFamily="34" charset="-122"/>
                <a:ea typeface="微软雅黑" panose="020B0503020204020204" pitchFamily="34" charset="-122"/>
              </a:endParaRPr>
            </a:p>
          </p:txBody>
        </p:sp>
        <p:grpSp>
          <p:nvGrpSpPr>
            <p:cNvPr id="8" name="Gruppe 67"/>
            <p:cNvGrpSpPr/>
            <p:nvPr/>
          </p:nvGrpSpPr>
          <p:grpSpPr bwMode="auto">
            <a:xfrm>
              <a:off x="4370796" y="5028441"/>
              <a:ext cx="405456" cy="371850"/>
              <a:chOff x="355442" y="4350695"/>
              <a:chExt cx="900893" cy="825896"/>
            </a:xfrm>
            <a:grpFill/>
          </p:grpSpPr>
          <p:sp>
            <p:nvSpPr>
              <p:cNvPr id="9" name="Freeform 26"/>
              <p:cNvSpPr>
                <a:spLocks noEditPoints="1"/>
              </p:cNvSpPr>
              <p:nvPr/>
            </p:nvSpPr>
            <p:spPr bwMode="auto">
              <a:xfrm>
                <a:off x="355442" y="4350695"/>
                <a:ext cx="584955" cy="588138"/>
              </a:xfrm>
              <a:custGeom>
                <a:avLst/>
                <a:gdLst/>
                <a:ahLst/>
                <a:cxnLst>
                  <a:cxn ang="0">
                    <a:pos x="51" y="27"/>
                  </a:cxn>
                  <a:cxn ang="0">
                    <a:pos x="46" y="23"/>
                  </a:cxn>
                  <a:cxn ang="0">
                    <a:pos x="52" y="20"/>
                  </a:cxn>
                  <a:cxn ang="0">
                    <a:pos x="49" y="13"/>
                  </a:cxn>
                  <a:cxn ang="0">
                    <a:pos x="47" y="12"/>
                  </a:cxn>
                  <a:cxn ang="0">
                    <a:pos x="40" y="13"/>
                  </a:cxn>
                  <a:cxn ang="0">
                    <a:pos x="43" y="7"/>
                  </a:cxn>
                  <a:cxn ang="0">
                    <a:pos x="37" y="2"/>
                  </a:cxn>
                  <a:cxn ang="0">
                    <a:pos x="32" y="7"/>
                  </a:cxn>
                  <a:cxn ang="0">
                    <a:pos x="29" y="1"/>
                  </a:cxn>
                  <a:cxn ang="0">
                    <a:pos x="27" y="0"/>
                  </a:cxn>
                  <a:cxn ang="0">
                    <a:pos x="19" y="2"/>
                  </a:cxn>
                  <a:cxn ang="0">
                    <a:pos x="18" y="9"/>
                  </a:cxn>
                  <a:cxn ang="0">
                    <a:pos x="12" y="4"/>
                  </a:cxn>
                  <a:cxn ang="0">
                    <a:pos x="6" y="10"/>
                  </a:cxn>
                  <a:cxn ang="0">
                    <a:pos x="10" y="15"/>
                  </a:cxn>
                  <a:cxn ang="0">
                    <a:pos x="3" y="16"/>
                  </a:cxn>
                  <a:cxn ang="0">
                    <a:pos x="2" y="17"/>
                  </a:cxn>
                  <a:cxn ang="0">
                    <a:pos x="0" y="25"/>
                  </a:cxn>
                  <a:cxn ang="0">
                    <a:pos x="7" y="27"/>
                  </a:cxn>
                  <a:cxn ang="0">
                    <a:pos x="2" y="31"/>
                  </a:cxn>
                  <a:cxn ang="0">
                    <a:pos x="4" y="39"/>
                  </a:cxn>
                  <a:cxn ang="0">
                    <a:pos x="6" y="40"/>
                  </a:cxn>
                  <a:cxn ang="0">
                    <a:pos x="12" y="40"/>
                  </a:cxn>
                  <a:cxn ang="0">
                    <a:pos x="10" y="47"/>
                  </a:cxn>
                  <a:cxn ang="0">
                    <a:pos x="17" y="50"/>
                  </a:cxn>
                  <a:cxn ang="0">
                    <a:pos x="21" y="45"/>
                  </a:cxn>
                  <a:cxn ang="0">
                    <a:pos x="23" y="51"/>
                  </a:cxn>
                  <a:cxn ang="0">
                    <a:pos x="24" y="52"/>
                  </a:cxn>
                  <a:cxn ang="0">
                    <a:pos x="32" y="52"/>
                  </a:cxn>
                  <a:cxn ang="0">
                    <a:pos x="33" y="50"/>
                  </a:cxn>
                  <a:cxn ang="0">
                    <a:pos x="35" y="44"/>
                  </a:cxn>
                  <a:cxn ang="0">
                    <a:pos x="40" y="48"/>
                  </a:cxn>
                  <a:cxn ang="0">
                    <a:pos x="46" y="43"/>
                  </a:cxn>
                  <a:cxn ang="0">
                    <a:pos x="46" y="41"/>
                  </a:cxn>
                  <a:cxn ang="0">
                    <a:pos x="43" y="35"/>
                  </a:cxn>
                  <a:cxn ang="0">
                    <a:pos x="50" y="36"/>
                  </a:cxn>
                  <a:cxn ang="0">
                    <a:pos x="52" y="29"/>
                  </a:cxn>
                  <a:cxn ang="0">
                    <a:pos x="33" y="28"/>
                  </a:cxn>
                  <a:cxn ang="0">
                    <a:pos x="19" y="25"/>
                  </a:cxn>
                  <a:cxn ang="0">
                    <a:pos x="33" y="28"/>
                  </a:cxn>
                </a:cxnLst>
                <a:rect l="0" t="0" r="r" b="b"/>
                <a:pathLst>
                  <a:path w="52" h="52">
                    <a:moveTo>
                      <a:pt x="52" y="27"/>
                    </a:moveTo>
                    <a:cubicBezTo>
                      <a:pt x="52" y="27"/>
                      <a:pt x="52" y="27"/>
                      <a:pt x="51" y="27"/>
                    </a:cubicBezTo>
                    <a:cubicBezTo>
                      <a:pt x="46" y="26"/>
                      <a:pt x="46" y="26"/>
                      <a:pt x="46" y="26"/>
                    </a:cubicBezTo>
                    <a:cubicBezTo>
                      <a:pt x="46" y="23"/>
                      <a:pt x="46" y="23"/>
                      <a:pt x="46" y="23"/>
                    </a:cubicBezTo>
                    <a:cubicBezTo>
                      <a:pt x="51" y="21"/>
                      <a:pt x="51" y="21"/>
                      <a:pt x="51" y="21"/>
                    </a:cubicBezTo>
                    <a:cubicBezTo>
                      <a:pt x="51" y="21"/>
                      <a:pt x="51" y="21"/>
                      <a:pt x="52" y="20"/>
                    </a:cubicBezTo>
                    <a:cubicBezTo>
                      <a:pt x="52" y="20"/>
                      <a:pt x="52" y="20"/>
                      <a:pt x="51" y="19"/>
                    </a:cubicBezTo>
                    <a:cubicBezTo>
                      <a:pt x="49" y="13"/>
                      <a:pt x="49" y="13"/>
                      <a:pt x="49" y="13"/>
                    </a:cubicBezTo>
                    <a:cubicBezTo>
                      <a:pt x="49" y="12"/>
                      <a:pt x="48" y="12"/>
                      <a:pt x="48" y="12"/>
                    </a:cubicBezTo>
                    <a:cubicBezTo>
                      <a:pt x="48" y="12"/>
                      <a:pt x="47" y="12"/>
                      <a:pt x="47" y="12"/>
                    </a:cubicBezTo>
                    <a:cubicBezTo>
                      <a:pt x="42" y="14"/>
                      <a:pt x="42" y="14"/>
                      <a:pt x="42" y="14"/>
                    </a:cubicBezTo>
                    <a:cubicBezTo>
                      <a:pt x="40" y="13"/>
                      <a:pt x="40" y="13"/>
                      <a:pt x="40" y="13"/>
                    </a:cubicBezTo>
                    <a:cubicBezTo>
                      <a:pt x="43" y="8"/>
                      <a:pt x="43" y="8"/>
                      <a:pt x="43" y="8"/>
                    </a:cubicBezTo>
                    <a:cubicBezTo>
                      <a:pt x="43" y="7"/>
                      <a:pt x="43" y="7"/>
                      <a:pt x="43" y="7"/>
                    </a:cubicBezTo>
                    <a:cubicBezTo>
                      <a:pt x="43" y="6"/>
                      <a:pt x="43" y="6"/>
                      <a:pt x="43" y="6"/>
                    </a:cubicBezTo>
                    <a:cubicBezTo>
                      <a:pt x="37" y="2"/>
                      <a:pt x="37" y="2"/>
                      <a:pt x="37" y="2"/>
                    </a:cubicBezTo>
                    <a:cubicBezTo>
                      <a:pt x="36" y="2"/>
                      <a:pt x="35" y="2"/>
                      <a:pt x="35" y="3"/>
                    </a:cubicBezTo>
                    <a:cubicBezTo>
                      <a:pt x="32" y="7"/>
                      <a:pt x="32" y="7"/>
                      <a:pt x="32" y="7"/>
                    </a:cubicBezTo>
                    <a:cubicBezTo>
                      <a:pt x="30" y="7"/>
                      <a:pt x="30" y="7"/>
                      <a:pt x="30" y="7"/>
                    </a:cubicBezTo>
                    <a:cubicBezTo>
                      <a:pt x="29" y="1"/>
                      <a:pt x="29" y="1"/>
                      <a:pt x="29" y="1"/>
                    </a:cubicBezTo>
                    <a:cubicBezTo>
                      <a:pt x="29" y="1"/>
                      <a:pt x="29" y="1"/>
                      <a:pt x="29" y="0"/>
                    </a:cubicBezTo>
                    <a:cubicBezTo>
                      <a:pt x="28" y="0"/>
                      <a:pt x="28" y="0"/>
                      <a:pt x="27" y="0"/>
                    </a:cubicBezTo>
                    <a:cubicBezTo>
                      <a:pt x="20" y="1"/>
                      <a:pt x="20" y="1"/>
                      <a:pt x="20" y="1"/>
                    </a:cubicBezTo>
                    <a:cubicBezTo>
                      <a:pt x="20" y="1"/>
                      <a:pt x="19" y="1"/>
                      <a:pt x="19" y="2"/>
                    </a:cubicBezTo>
                    <a:cubicBezTo>
                      <a:pt x="20" y="8"/>
                      <a:pt x="20" y="8"/>
                      <a:pt x="20" y="8"/>
                    </a:cubicBezTo>
                    <a:cubicBezTo>
                      <a:pt x="18" y="9"/>
                      <a:pt x="18" y="9"/>
                      <a:pt x="18" y="9"/>
                    </a:cubicBezTo>
                    <a:cubicBezTo>
                      <a:pt x="14" y="4"/>
                      <a:pt x="14" y="4"/>
                      <a:pt x="14" y="4"/>
                    </a:cubicBezTo>
                    <a:cubicBezTo>
                      <a:pt x="13" y="4"/>
                      <a:pt x="12" y="4"/>
                      <a:pt x="12" y="4"/>
                    </a:cubicBezTo>
                    <a:cubicBezTo>
                      <a:pt x="7" y="9"/>
                      <a:pt x="7" y="9"/>
                      <a:pt x="7" y="9"/>
                    </a:cubicBezTo>
                    <a:cubicBezTo>
                      <a:pt x="6" y="9"/>
                      <a:pt x="6" y="9"/>
                      <a:pt x="6" y="10"/>
                    </a:cubicBezTo>
                    <a:cubicBezTo>
                      <a:pt x="6" y="10"/>
                      <a:pt x="6" y="11"/>
                      <a:pt x="6" y="11"/>
                    </a:cubicBezTo>
                    <a:cubicBezTo>
                      <a:pt x="10" y="15"/>
                      <a:pt x="10" y="15"/>
                      <a:pt x="10" y="15"/>
                    </a:cubicBezTo>
                    <a:cubicBezTo>
                      <a:pt x="9" y="17"/>
                      <a:pt x="9" y="17"/>
                      <a:pt x="9" y="17"/>
                    </a:cubicBezTo>
                    <a:cubicBezTo>
                      <a:pt x="3" y="16"/>
                      <a:pt x="3" y="16"/>
                      <a:pt x="3" y="16"/>
                    </a:cubicBezTo>
                    <a:cubicBezTo>
                      <a:pt x="3" y="16"/>
                      <a:pt x="3" y="16"/>
                      <a:pt x="2" y="16"/>
                    </a:cubicBezTo>
                    <a:cubicBezTo>
                      <a:pt x="2" y="16"/>
                      <a:pt x="2" y="16"/>
                      <a:pt x="2" y="17"/>
                    </a:cubicBezTo>
                    <a:cubicBezTo>
                      <a:pt x="0" y="24"/>
                      <a:pt x="0" y="24"/>
                      <a:pt x="0" y="24"/>
                    </a:cubicBezTo>
                    <a:cubicBezTo>
                      <a:pt x="0" y="24"/>
                      <a:pt x="0" y="24"/>
                      <a:pt x="0" y="25"/>
                    </a:cubicBezTo>
                    <a:cubicBezTo>
                      <a:pt x="1" y="25"/>
                      <a:pt x="1" y="25"/>
                      <a:pt x="1" y="25"/>
                    </a:cubicBezTo>
                    <a:cubicBezTo>
                      <a:pt x="7" y="27"/>
                      <a:pt x="7" y="27"/>
                      <a:pt x="7" y="27"/>
                    </a:cubicBezTo>
                    <a:cubicBezTo>
                      <a:pt x="7" y="29"/>
                      <a:pt x="7" y="29"/>
                      <a:pt x="7" y="29"/>
                    </a:cubicBezTo>
                    <a:cubicBezTo>
                      <a:pt x="2" y="31"/>
                      <a:pt x="2" y="31"/>
                      <a:pt x="2" y="31"/>
                    </a:cubicBezTo>
                    <a:cubicBezTo>
                      <a:pt x="1" y="31"/>
                      <a:pt x="1" y="32"/>
                      <a:pt x="1" y="33"/>
                    </a:cubicBezTo>
                    <a:cubicBezTo>
                      <a:pt x="4" y="39"/>
                      <a:pt x="4" y="39"/>
                      <a:pt x="4" y="39"/>
                    </a:cubicBezTo>
                    <a:cubicBezTo>
                      <a:pt x="4" y="40"/>
                      <a:pt x="4" y="40"/>
                      <a:pt x="5" y="40"/>
                    </a:cubicBezTo>
                    <a:cubicBezTo>
                      <a:pt x="5" y="40"/>
                      <a:pt x="5" y="40"/>
                      <a:pt x="6" y="40"/>
                    </a:cubicBezTo>
                    <a:cubicBezTo>
                      <a:pt x="11" y="38"/>
                      <a:pt x="11" y="38"/>
                      <a:pt x="11" y="38"/>
                    </a:cubicBezTo>
                    <a:cubicBezTo>
                      <a:pt x="12" y="40"/>
                      <a:pt x="12" y="40"/>
                      <a:pt x="12" y="40"/>
                    </a:cubicBezTo>
                    <a:cubicBezTo>
                      <a:pt x="9" y="45"/>
                      <a:pt x="9" y="45"/>
                      <a:pt x="9" y="45"/>
                    </a:cubicBezTo>
                    <a:cubicBezTo>
                      <a:pt x="9" y="45"/>
                      <a:pt x="9" y="46"/>
                      <a:pt x="10" y="47"/>
                    </a:cubicBezTo>
                    <a:cubicBezTo>
                      <a:pt x="16" y="50"/>
                      <a:pt x="16" y="50"/>
                      <a:pt x="16" y="50"/>
                    </a:cubicBezTo>
                    <a:cubicBezTo>
                      <a:pt x="16" y="50"/>
                      <a:pt x="17" y="50"/>
                      <a:pt x="17" y="50"/>
                    </a:cubicBezTo>
                    <a:cubicBezTo>
                      <a:pt x="17" y="50"/>
                      <a:pt x="18" y="50"/>
                      <a:pt x="18" y="50"/>
                    </a:cubicBezTo>
                    <a:cubicBezTo>
                      <a:pt x="21" y="45"/>
                      <a:pt x="21" y="45"/>
                      <a:pt x="21" y="45"/>
                    </a:cubicBezTo>
                    <a:cubicBezTo>
                      <a:pt x="23" y="45"/>
                      <a:pt x="23" y="45"/>
                      <a:pt x="23" y="45"/>
                    </a:cubicBezTo>
                    <a:cubicBezTo>
                      <a:pt x="23" y="51"/>
                      <a:pt x="23" y="51"/>
                      <a:pt x="23" y="51"/>
                    </a:cubicBezTo>
                    <a:cubicBezTo>
                      <a:pt x="23" y="51"/>
                      <a:pt x="24" y="52"/>
                      <a:pt x="24" y="52"/>
                    </a:cubicBezTo>
                    <a:cubicBezTo>
                      <a:pt x="24" y="52"/>
                      <a:pt x="24" y="52"/>
                      <a:pt x="24" y="52"/>
                    </a:cubicBezTo>
                    <a:cubicBezTo>
                      <a:pt x="25" y="52"/>
                      <a:pt x="25" y="52"/>
                      <a:pt x="25" y="52"/>
                    </a:cubicBezTo>
                    <a:cubicBezTo>
                      <a:pt x="32" y="52"/>
                      <a:pt x="32" y="52"/>
                      <a:pt x="32" y="52"/>
                    </a:cubicBezTo>
                    <a:cubicBezTo>
                      <a:pt x="32" y="52"/>
                      <a:pt x="33" y="51"/>
                      <a:pt x="33" y="51"/>
                    </a:cubicBezTo>
                    <a:cubicBezTo>
                      <a:pt x="33" y="51"/>
                      <a:pt x="33" y="50"/>
                      <a:pt x="33" y="50"/>
                    </a:cubicBezTo>
                    <a:cubicBezTo>
                      <a:pt x="33" y="44"/>
                      <a:pt x="33" y="44"/>
                      <a:pt x="33" y="44"/>
                    </a:cubicBezTo>
                    <a:cubicBezTo>
                      <a:pt x="35" y="44"/>
                      <a:pt x="35" y="44"/>
                      <a:pt x="35" y="44"/>
                    </a:cubicBezTo>
                    <a:cubicBezTo>
                      <a:pt x="39" y="48"/>
                      <a:pt x="39" y="48"/>
                      <a:pt x="39" y="48"/>
                    </a:cubicBezTo>
                    <a:cubicBezTo>
                      <a:pt x="39" y="48"/>
                      <a:pt x="39" y="48"/>
                      <a:pt x="40" y="48"/>
                    </a:cubicBezTo>
                    <a:cubicBezTo>
                      <a:pt x="40" y="48"/>
                      <a:pt x="40" y="48"/>
                      <a:pt x="41" y="48"/>
                    </a:cubicBezTo>
                    <a:cubicBezTo>
                      <a:pt x="46" y="43"/>
                      <a:pt x="46" y="43"/>
                      <a:pt x="46" y="43"/>
                    </a:cubicBezTo>
                    <a:cubicBezTo>
                      <a:pt x="46" y="43"/>
                      <a:pt x="46" y="43"/>
                      <a:pt x="46" y="42"/>
                    </a:cubicBezTo>
                    <a:cubicBezTo>
                      <a:pt x="46" y="42"/>
                      <a:pt x="46" y="42"/>
                      <a:pt x="46" y="41"/>
                    </a:cubicBezTo>
                    <a:cubicBezTo>
                      <a:pt x="42" y="37"/>
                      <a:pt x="42" y="37"/>
                      <a:pt x="42" y="37"/>
                    </a:cubicBezTo>
                    <a:cubicBezTo>
                      <a:pt x="43" y="35"/>
                      <a:pt x="43" y="35"/>
                      <a:pt x="43" y="35"/>
                    </a:cubicBezTo>
                    <a:cubicBezTo>
                      <a:pt x="49" y="36"/>
                      <a:pt x="49" y="36"/>
                      <a:pt x="49" y="36"/>
                    </a:cubicBezTo>
                    <a:cubicBezTo>
                      <a:pt x="49" y="37"/>
                      <a:pt x="50" y="36"/>
                      <a:pt x="50" y="36"/>
                    </a:cubicBezTo>
                    <a:cubicBezTo>
                      <a:pt x="50" y="36"/>
                      <a:pt x="51" y="36"/>
                      <a:pt x="51" y="35"/>
                    </a:cubicBezTo>
                    <a:cubicBezTo>
                      <a:pt x="52" y="29"/>
                      <a:pt x="52" y="29"/>
                      <a:pt x="52" y="29"/>
                    </a:cubicBezTo>
                    <a:cubicBezTo>
                      <a:pt x="52" y="28"/>
                      <a:pt x="52" y="28"/>
                      <a:pt x="52" y="27"/>
                    </a:cubicBezTo>
                    <a:close/>
                    <a:moveTo>
                      <a:pt x="33" y="28"/>
                    </a:moveTo>
                    <a:cubicBezTo>
                      <a:pt x="32" y="31"/>
                      <a:pt x="28" y="34"/>
                      <a:pt x="25" y="33"/>
                    </a:cubicBezTo>
                    <a:cubicBezTo>
                      <a:pt x="21" y="32"/>
                      <a:pt x="18" y="28"/>
                      <a:pt x="19" y="25"/>
                    </a:cubicBezTo>
                    <a:cubicBezTo>
                      <a:pt x="20" y="21"/>
                      <a:pt x="24" y="18"/>
                      <a:pt x="28" y="19"/>
                    </a:cubicBezTo>
                    <a:cubicBezTo>
                      <a:pt x="32" y="20"/>
                      <a:pt x="34" y="24"/>
                      <a:pt x="33" y="28"/>
                    </a:cubicBezTo>
                    <a:close/>
                  </a:path>
                </a:pathLst>
              </a:custGeom>
              <a:solidFill>
                <a:schemeClr val="accent2"/>
              </a:solidFill>
              <a:ln w="9525">
                <a:noFill/>
                <a:round/>
              </a:ln>
            </p:spPr>
            <p:txBody>
              <a:bodyPr/>
              <a:lstStyle/>
              <a:p>
                <a:pPr>
                  <a:defRPr/>
                </a:pPr>
                <a:endParaRPr lang="da-DK" kern="0" dirty="0">
                  <a:solidFill>
                    <a:sysClr val="windowText" lastClr="000000"/>
                  </a:solidFill>
                  <a:latin typeface="微软雅黑" panose="020B0503020204020204" pitchFamily="34" charset="-122"/>
                  <a:ea typeface="微软雅黑" panose="020B0503020204020204" pitchFamily="34" charset="-122"/>
                </a:endParaRPr>
              </a:p>
            </p:txBody>
          </p:sp>
          <p:sp>
            <p:nvSpPr>
              <p:cNvPr id="10" name="Freeform 27"/>
              <p:cNvSpPr>
                <a:spLocks noEditPoints="1"/>
              </p:cNvSpPr>
              <p:nvPr/>
            </p:nvSpPr>
            <p:spPr bwMode="auto">
              <a:xfrm>
                <a:off x="840298" y="4757386"/>
                <a:ext cx="416037" cy="419205"/>
              </a:xfrm>
              <a:custGeom>
                <a:avLst/>
                <a:gdLst/>
                <a:ahLst/>
                <a:cxnLst>
                  <a:cxn ang="0">
                    <a:pos x="33" y="29"/>
                  </a:cxn>
                  <a:cxn ang="0">
                    <a:pos x="31" y="24"/>
                  </a:cxn>
                  <a:cxn ang="0">
                    <a:pos x="36" y="25"/>
                  </a:cxn>
                  <a:cxn ang="0">
                    <a:pos x="37" y="20"/>
                  </a:cxn>
                  <a:cxn ang="0">
                    <a:pos x="36" y="18"/>
                  </a:cxn>
                  <a:cxn ang="0">
                    <a:pos x="32" y="16"/>
                  </a:cxn>
                  <a:cxn ang="0">
                    <a:pos x="37" y="14"/>
                  </a:cxn>
                  <a:cxn ang="0">
                    <a:pos x="35" y="9"/>
                  </a:cxn>
                  <a:cxn ang="0">
                    <a:pos x="30" y="10"/>
                  </a:cxn>
                  <a:cxn ang="0">
                    <a:pos x="31" y="5"/>
                  </a:cxn>
                  <a:cxn ang="0">
                    <a:pos x="30" y="4"/>
                  </a:cxn>
                  <a:cxn ang="0">
                    <a:pos x="24" y="2"/>
                  </a:cxn>
                  <a:cxn ang="0">
                    <a:pos x="21" y="5"/>
                  </a:cxn>
                  <a:cxn ang="0">
                    <a:pos x="19" y="0"/>
                  </a:cxn>
                  <a:cxn ang="0">
                    <a:pos x="14" y="1"/>
                  </a:cxn>
                  <a:cxn ang="0">
                    <a:pos x="14" y="5"/>
                  </a:cxn>
                  <a:cxn ang="0">
                    <a:pos x="10" y="3"/>
                  </a:cxn>
                  <a:cxn ang="0">
                    <a:pos x="8" y="3"/>
                  </a:cxn>
                  <a:cxn ang="0">
                    <a:pos x="4" y="7"/>
                  </a:cxn>
                  <a:cxn ang="0">
                    <a:pos x="7" y="11"/>
                  </a:cxn>
                  <a:cxn ang="0">
                    <a:pos x="3" y="11"/>
                  </a:cxn>
                  <a:cxn ang="0">
                    <a:pos x="0" y="17"/>
                  </a:cxn>
                  <a:cxn ang="0">
                    <a:pos x="1" y="18"/>
                  </a:cxn>
                  <a:cxn ang="0">
                    <a:pos x="5" y="20"/>
                  </a:cxn>
                  <a:cxn ang="0">
                    <a:pos x="1" y="23"/>
                  </a:cxn>
                  <a:cxn ang="0">
                    <a:pos x="4" y="28"/>
                  </a:cxn>
                  <a:cxn ang="0">
                    <a:pos x="8" y="27"/>
                  </a:cxn>
                  <a:cxn ang="0">
                    <a:pos x="7" y="31"/>
                  </a:cxn>
                  <a:cxn ang="0">
                    <a:pos x="7" y="33"/>
                  </a:cxn>
                  <a:cxn ang="0">
                    <a:pos x="12" y="35"/>
                  </a:cxn>
                  <a:cxn ang="0">
                    <a:pos x="13" y="35"/>
                  </a:cxn>
                  <a:cxn ang="0">
                    <a:pos x="17" y="32"/>
                  </a:cxn>
                  <a:cxn ang="0">
                    <a:pos x="17" y="37"/>
                  </a:cxn>
                  <a:cxn ang="0">
                    <a:pos x="23" y="36"/>
                  </a:cxn>
                  <a:cxn ang="0">
                    <a:pos x="24" y="35"/>
                  </a:cxn>
                  <a:cxn ang="0">
                    <a:pos x="25" y="31"/>
                  </a:cxn>
                  <a:cxn ang="0">
                    <a:pos x="28" y="34"/>
                  </a:cxn>
                  <a:cxn ang="0">
                    <a:pos x="33" y="30"/>
                  </a:cxn>
                  <a:cxn ang="0">
                    <a:pos x="22" y="22"/>
                  </a:cxn>
                  <a:cxn ang="0">
                    <a:pos x="15" y="15"/>
                  </a:cxn>
                  <a:cxn ang="0">
                    <a:pos x="22" y="22"/>
                  </a:cxn>
                </a:cxnLst>
                <a:rect l="0" t="0" r="r" b="b"/>
                <a:pathLst>
                  <a:path w="37" h="37">
                    <a:moveTo>
                      <a:pt x="33" y="29"/>
                    </a:moveTo>
                    <a:cubicBezTo>
                      <a:pt x="33" y="29"/>
                      <a:pt x="33" y="29"/>
                      <a:pt x="33" y="29"/>
                    </a:cubicBezTo>
                    <a:cubicBezTo>
                      <a:pt x="30" y="26"/>
                      <a:pt x="30" y="26"/>
                      <a:pt x="30" y="26"/>
                    </a:cubicBezTo>
                    <a:cubicBezTo>
                      <a:pt x="31" y="24"/>
                      <a:pt x="31" y="24"/>
                      <a:pt x="31" y="24"/>
                    </a:cubicBezTo>
                    <a:cubicBezTo>
                      <a:pt x="35" y="25"/>
                      <a:pt x="35" y="25"/>
                      <a:pt x="35" y="25"/>
                    </a:cubicBezTo>
                    <a:cubicBezTo>
                      <a:pt x="35" y="25"/>
                      <a:pt x="36" y="25"/>
                      <a:pt x="36" y="25"/>
                    </a:cubicBezTo>
                    <a:cubicBezTo>
                      <a:pt x="36" y="25"/>
                      <a:pt x="36" y="25"/>
                      <a:pt x="36" y="24"/>
                    </a:cubicBezTo>
                    <a:cubicBezTo>
                      <a:pt x="37" y="20"/>
                      <a:pt x="37" y="20"/>
                      <a:pt x="37" y="20"/>
                    </a:cubicBezTo>
                    <a:cubicBezTo>
                      <a:pt x="37" y="19"/>
                      <a:pt x="37" y="19"/>
                      <a:pt x="37" y="19"/>
                    </a:cubicBezTo>
                    <a:cubicBezTo>
                      <a:pt x="37" y="19"/>
                      <a:pt x="37" y="18"/>
                      <a:pt x="36" y="18"/>
                    </a:cubicBezTo>
                    <a:cubicBezTo>
                      <a:pt x="33" y="18"/>
                      <a:pt x="33" y="18"/>
                      <a:pt x="33" y="18"/>
                    </a:cubicBezTo>
                    <a:cubicBezTo>
                      <a:pt x="32" y="16"/>
                      <a:pt x="32" y="16"/>
                      <a:pt x="32" y="16"/>
                    </a:cubicBezTo>
                    <a:cubicBezTo>
                      <a:pt x="36" y="14"/>
                      <a:pt x="36" y="14"/>
                      <a:pt x="36" y="14"/>
                    </a:cubicBezTo>
                    <a:cubicBezTo>
                      <a:pt x="36" y="14"/>
                      <a:pt x="37" y="14"/>
                      <a:pt x="37" y="14"/>
                    </a:cubicBezTo>
                    <a:cubicBezTo>
                      <a:pt x="37" y="14"/>
                      <a:pt x="37" y="13"/>
                      <a:pt x="37" y="13"/>
                    </a:cubicBezTo>
                    <a:cubicBezTo>
                      <a:pt x="35" y="9"/>
                      <a:pt x="35" y="9"/>
                      <a:pt x="35" y="9"/>
                    </a:cubicBezTo>
                    <a:cubicBezTo>
                      <a:pt x="34" y="8"/>
                      <a:pt x="34" y="8"/>
                      <a:pt x="33" y="8"/>
                    </a:cubicBezTo>
                    <a:cubicBezTo>
                      <a:pt x="30" y="10"/>
                      <a:pt x="30" y="10"/>
                      <a:pt x="30" y="10"/>
                    </a:cubicBezTo>
                    <a:cubicBezTo>
                      <a:pt x="29" y="8"/>
                      <a:pt x="29" y="8"/>
                      <a:pt x="29" y="8"/>
                    </a:cubicBezTo>
                    <a:cubicBezTo>
                      <a:pt x="31" y="5"/>
                      <a:pt x="31" y="5"/>
                      <a:pt x="31" y="5"/>
                    </a:cubicBezTo>
                    <a:cubicBezTo>
                      <a:pt x="31" y="5"/>
                      <a:pt x="31" y="4"/>
                      <a:pt x="31" y="4"/>
                    </a:cubicBezTo>
                    <a:cubicBezTo>
                      <a:pt x="31" y="4"/>
                      <a:pt x="30" y="4"/>
                      <a:pt x="30" y="4"/>
                    </a:cubicBezTo>
                    <a:cubicBezTo>
                      <a:pt x="26" y="1"/>
                      <a:pt x="26" y="1"/>
                      <a:pt x="26" y="1"/>
                    </a:cubicBezTo>
                    <a:cubicBezTo>
                      <a:pt x="25" y="1"/>
                      <a:pt x="25" y="1"/>
                      <a:pt x="24" y="2"/>
                    </a:cubicBezTo>
                    <a:cubicBezTo>
                      <a:pt x="22" y="5"/>
                      <a:pt x="22" y="5"/>
                      <a:pt x="22" y="5"/>
                    </a:cubicBezTo>
                    <a:cubicBezTo>
                      <a:pt x="21" y="5"/>
                      <a:pt x="21" y="5"/>
                      <a:pt x="21" y="5"/>
                    </a:cubicBezTo>
                    <a:cubicBezTo>
                      <a:pt x="21" y="1"/>
                      <a:pt x="21" y="1"/>
                      <a:pt x="21" y="1"/>
                    </a:cubicBezTo>
                    <a:cubicBezTo>
                      <a:pt x="20" y="0"/>
                      <a:pt x="20" y="0"/>
                      <a:pt x="19" y="0"/>
                    </a:cubicBezTo>
                    <a:cubicBezTo>
                      <a:pt x="14" y="0"/>
                      <a:pt x="14" y="0"/>
                      <a:pt x="14" y="0"/>
                    </a:cubicBezTo>
                    <a:cubicBezTo>
                      <a:pt x="14" y="0"/>
                      <a:pt x="14" y="0"/>
                      <a:pt x="14" y="1"/>
                    </a:cubicBezTo>
                    <a:cubicBezTo>
                      <a:pt x="14" y="1"/>
                      <a:pt x="14" y="1"/>
                      <a:pt x="14" y="1"/>
                    </a:cubicBezTo>
                    <a:cubicBezTo>
                      <a:pt x="14" y="5"/>
                      <a:pt x="14" y="5"/>
                      <a:pt x="14" y="5"/>
                    </a:cubicBezTo>
                    <a:cubicBezTo>
                      <a:pt x="13" y="6"/>
                      <a:pt x="13" y="6"/>
                      <a:pt x="13" y="6"/>
                    </a:cubicBezTo>
                    <a:cubicBezTo>
                      <a:pt x="10" y="3"/>
                      <a:pt x="10" y="3"/>
                      <a:pt x="10" y="3"/>
                    </a:cubicBezTo>
                    <a:cubicBezTo>
                      <a:pt x="10" y="3"/>
                      <a:pt x="9" y="3"/>
                      <a:pt x="9" y="3"/>
                    </a:cubicBezTo>
                    <a:cubicBezTo>
                      <a:pt x="9" y="3"/>
                      <a:pt x="9" y="3"/>
                      <a:pt x="8" y="3"/>
                    </a:cubicBezTo>
                    <a:cubicBezTo>
                      <a:pt x="5" y="6"/>
                      <a:pt x="5" y="6"/>
                      <a:pt x="5" y="6"/>
                    </a:cubicBezTo>
                    <a:cubicBezTo>
                      <a:pt x="5" y="6"/>
                      <a:pt x="4" y="7"/>
                      <a:pt x="4" y="7"/>
                    </a:cubicBezTo>
                    <a:cubicBezTo>
                      <a:pt x="4" y="7"/>
                      <a:pt x="4" y="8"/>
                      <a:pt x="5" y="8"/>
                    </a:cubicBezTo>
                    <a:cubicBezTo>
                      <a:pt x="7" y="11"/>
                      <a:pt x="7" y="11"/>
                      <a:pt x="7" y="11"/>
                    </a:cubicBezTo>
                    <a:cubicBezTo>
                      <a:pt x="7" y="12"/>
                      <a:pt x="7" y="12"/>
                      <a:pt x="7" y="12"/>
                    </a:cubicBezTo>
                    <a:cubicBezTo>
                      <a:pt x="3" y="11"/>
                      <a:pt x="3" y="11"/>
                      <a:pt x="3" y="11"/>
                    </a:cubicBezTo>
                    <a:cubicBezTo>
                      <a:pt x="2" y="11"/>
                      <a:pt x="2" y="11"/>
                      <a:pt x="1" y="12"/>
                    </a:cubicBezTo>
                    <a:cubicBezTo>
                      <a:pt x="0" y="17"/>
                      <a:pt x="0" y="17"/>
                      <a:pt x="0" y="17"/>
                    </a:cubicBezTo>
                    <a:cubicBezTo>
                      <a:pt x="0" y="17"/>
                      <a:pt x="0" y="17"/>
                      <a:pt x="1" y="18"/>
                    </a:cubicBezTo>
                    <a:cubicBezTo>
                      <a:pt x="1" y="18"/>
                      <a:pt x="1" y="18"/>
                      <a:pt x="1" y="18"/>
                    </a:cubicBezTo>
                    <a:cubicBezTo>
                      <a:pt x="5" y="19"/>
                      <a:pt x="5" y="19"/>
                      <a:pt x="5" y="19"/>
                    </a:cubicBezTo>
                    <a:cubicBezTo>
                      <a:pt x="5" y="20"/>
                      <a:pt x="5" y="20"/>
                      <a:pt x="5" y="20"/>
                    </a:cubicBezTo>
                    <a:cubicBezTo>
                      <a:pt x="2" y="22"/>
                      <a:pt x="2" y="22"/>
                      <a:pt x="2" y="22"/>
                    </a:cubicBezTo>
                    <a:cubicBezTo>
                      <a:pt x="1" y="22"/>
                      <a:pt x="1" y="23"/>
                      <a:pt x="1" y="23"/>
                    </a:cubicBezTo>
                    <a:cubicBezTo>
                      <a:pt x="3" y="28"/>
                      <a:pt x="3" y="28"/>
                      <a:pt x="3" y="28"/>
                    </a:cubicBezTo>
                    <a:cubicBezTo>
                      <a:pt x="3" y="28"/>
                      <a:pt x="3" y="28"/>
                      <a:pt x="4" y="28"/>
                    </a:cubicBezTo>
                    <a:cubicBezTo>
                      <a:pt x="4" y="29"/>
                      <a:pt x="4" y="29"/>
                      <a:pt x="4" y="28"/>
                    </a:cubicBezTo>
                    <a:cubicBezTo>
                      <a:pt x="8" y="27"/>
                      <a:pt x="8" y="27"/>
                      <a:pt x="8" y="27"/>
                    </a:cubicBezTo>
                    <a:cubicBezTo>
                      <a:pt x="9" y="28"/>
                      <a:pt x="9" y="28"/>
                      <a:pt x="9" y="28"/>
                    </a:cubicBezTo>
                    <a:cubicBezTo>
                      <a:pt x="7" y="31"/>
                      <a:pt x="7" y="31"/>
                      <a:pt x="7" y="31"/>
                    </a:cubicBezTo>
                    <a:cubicBezTo>
                      <a:pt x="7" y="32"/>
                      <a:pt x="7" y="32"/>
                      <a:pt x="7" y="32"/>
                    </a:cubicBezTo>
                    <a:cubicBezTo>
                      <a:pt x="7" y="32"/>
                      <a:pt x="7" y="33"/>
                      <a:pt x="7" y="33"/>
                    </a:cubicBezTo>
                    <a:cubicBezTo>
                      <a:pt x="7" y="33"/>
                      <a:pt x="7" y="33"/>
                      <a:pt x="7" y="33"/>
                    </a:cubicBezTo>
                    <a:cubicBezTo>
                      <a:pt x="12" y="35"/>
                      <a:pt x="12" y="35"/>
                      <a:pt x="12" y="35"/>
                    </a:cubicBezTo>
                    <a:cubicBezTo>
                      <a:pt x="12" y="35"/>
                      <a:pt x="12" y="35"/>
                      <a:pt x="13" y="35"/>
                    </a:cubicBezTo>
                    <a:cubicBezTo>
                      <a:pt x="13" y="35"/>
                      <a:pt x="13" y="35"/>
                      <a:pt x="13" y="35"/>
                    </a:cubicBezTo>
                    <a:cubicBezTo>
                      <a:pt x="15" y="31"/>
                      <a:pt x="15" y="31"/>
                      <a:pt x="15" y="31"/>
                    </a:cubicBezTo>
                    <a:cubicBezTo>
                      <a:pt x="17" y="32"/>
                      <a:pt x="17" y="32"/>
                      <a:pt x="17" y="32"/>
                    </a:cubicBezTo>
                    <a:cubicBezTo>
                      <a:pt x="17" y="36"/>
                      <a:pt x="17" y="36"/>
                      <a:pt x="17" y="36"/>
                    </a:cubicBezTo>
                    <a:cubicBezTo>
                      <a:pt x="17" y="36"/>
                      <a:pt x="17" y="36"/>
                      <a:pt x="17" y="37"/>
                    </a:cubicBezTo>
                    <a:cubicBezTo>
                      <a:pt x="18" y="37"/>
                      <a:pt x="18" y="37"/>
                      <a:pt x="18" y="37"/>
                    </a:cubicBezTo>
                    <a:cubicBezTo>
                      <a:pt x="23" y="36"/>
                      <a:pt x="23" y="36"/>
                      <a:pt x="23" y="36"/>
                    </a:cubicBezTo>
                    <a:cubicBezTo>
                      <a:pt x="23" y="36"/>
                      <a:pt x="24" y="36"/>
                      <a:pt x="24" y="36"/>
                    </a:cubicBezTo>
                    <a:cubicBezTo>
                      <a:pt x="24" y="36"/>
                      <a:pt x="24" y="35"/>
                      <a:pt x="24" y="35"/>
                    </a:cubicBezTo>
                    <a:cubicBezTo>
                      <a:pt x="24" y="31"/>
                      <a:pt x="24" y="31"/>
                      <a:pt x="24" y="31"/>
                    </a:cubicBezTo>
                    <a:cubicBezTo>
                      <a:pt x="25" y="31"/>
                      <a:pt x="25" y="31"/>
                      <a:pt x="25" y="31"/>
                    </a:cubicBezTo>
                    <a:cubicBezTo>
                      <a:pt x="28" y="33"/>
                      <a:pt x="28" y="33"/>
                      <a:pt x="28" y="33"/>
                    </a:cubicBezTo>
                    <a:cubicBezTo>
                      <a:pt x="28" y="34"/>
                      <a:pt x="28" y="34"/>
                      <a:pt x="28" y="34"/>
                    </a:cubicBezTo>
                    <a:cubicBezTo>
                      <a:pt x="29" y="34"/>
                      <a:pt x="29" y="34"/>
                      <a:pt x="29" y="34"/>
                    </a:cubicBezTo>
                    <a:cubicBezTo>
                      <a:pt x="33" y="30"/>
                      <a:pt x="33" y="30"/>
                      <a:pt x="33" y="30"/>
                    </a:cubicBezTo>
                    <a:cubicBezTo>
                      <a:pt x="33" y="30"/>
                      <a:pt x="33" y="30"/>
                      <a:pt x="33" y="29"/>
                    </a:cubicBezTo>
                    <a:close/>
                    <a:moveTo>
                      <a:pt x="22" y="22"/>
                    </a:moveTo>
                    <a:cubicBezTo>
                      <a:pt x="20" y="24"/>
                      <a:pt x="17" y="24"/>
                      <a:pt x="15" y="22"/>
                    </a:cubicBezTo>
                    <a:cubicBezTo>
                      <a:pt x="13" y="20"/>
                      <a:pt x="13" y="16"/>
                      <a:pt x="15" y="15"/>
                    </a:cubicBezTo>
                    <a:cubicBezTo>
                      <a:pt x="17" y="13"/>
                      <a:pt x="21" y="13"/>
                      <a:pt x="23" y="15"/>
                    </a:cubicBezTo>
                    <a:cubicBezTo>
                      <a:pt x="24" y="17"/>
                      <a:pt x="24" y="20"/>
                      <a:pt x="22" y="22"/>
                    </a:cubicBezTo>
                    <a:close/>
                  </a:path>
                </a:pathLst>
              </a:custGeom>
              <a:solidFill>
                <a:schemeClr val="accent2"/>
              </a:solidFill>
              <a:ln w="9525">
                <a:noFill/>
                <a:round/>
              </a:ln>
            </p:spPr>
            <p:txBody>
              <a:bodyPr/>
              <a:lstStyle/>
              <a:p>
                <a:pPr>
                  <a:defRPr/>
                </a:pPr>
                <a:endParaRPr lang="da-DK" kern="0" dirty="0">
                  <a:solidFill>
                    <a:sysClr val="windowText" lastClr="000000"/>
                  </a:solidFill>
                  <a:latin typeface="微软雅黑" panose="020B0503020204020204" pitchFamily="34" charset="-122"/>
                  <a:ea typeface="微软雅黑" panose="020B0503020204020204" pitchFamily="34" charset="-122"/>
                </a:endParaRPr>
              </a:p>
            </p:txBody>
          </p:sp>
        </p:grpSp>
      </p:grpSp>
      <p:grpSp>
        <p:nvGrpSpPr>
          <p:cNvPr id="11" name="Group 131"/>
          <p:cNvGrpSpPr/>
          <p:nvPr/>
        </p:nvGrpSpPr>
        <p:grpSpPr bwMode="auto">
          <a:xfrm>
            <a:off x="8496943" y="2052191"/>
            <a:ext cx="1193690" cy="1194141"/>
            <a:chOff x="5109971" y="1507999"/>
            <a:chExt cx="713232" cy="713232"/>
          </a:xfrm>
          <a:solidFill>
            <a:schemeClr val="accent1"/>
          </a:solidFill>
        </p:grpSpPr>
        <p:sp>
          <p:nvSpPr>
            <p:cNvPr id="12" name="Donut 12"/>
            <p:cNvSpPr>
              <a:spLocks noChangeArrowheads="1"/>
            </p:cNvSpPr>
            <p:nvPr/>
          </p:nvSpPr>
          <p:spPr bwMode="auto">
            <a:xfrm flipV="1">
              <a:off x="5109852" y="1508172"/>
              <a:ext cx="713017" cy="712887"/>
            </a:xfrm>
            <a:custGeom>
              <a:avLst/>
              <a:gdLst>
                <a:gd name="T0" fmla="*/ 356616 w 713232"/>
                <a:gd name="T1" fmla="*/ 0 h 713232"/>
                <a:gd name="T2" fmla="*/ 104450 w 713232"/>
                <a:gd name="T3" fmla="*/ 104450 h 713232"/>
                <a:gd name="T4" fmla="*/ 0 w 713232"/>
                <a:gd name="T5" fmla="*/ 356616 h 713232"/>
                <a:gd name="T6" fmla="*/ 104450 w 713232"/>
                <a:gd name="T7" fmla="*/ 608782 h 713232"/>
                <a:gd name="T8" fmla="*/ 356616 w 713232"/>
                <a:gd name="T9" fmla="*/ 713232 h 713232"/>
                <a:gd name="T10" fmla="*/ 608782 w 713232"/>
                <a:gd name="T11" fmla="*/ 608782 h 713232"/>
                <a:gd name="T12" fmla="*/ 713232 w 713232"/>
                <a:gd name="T13" fmla="*/ 356616 h 713232"/>
                <a:gd name="T14" fmla="*/ 608782 w 713232"/>
                <a:gd name="T15" fmla="*/ 104450 h 713232"/>
                <a:gd name="T16" fmla="*/ 17694720 60000 65536"/>
                <a:gd name="T17" fmla="*/ 17694720 60000 65536"/>
                <a:gd name="T18" fmla="*/ 11796480 60000 65536"/>
                <a:gd name="T19" fmla="*/ 5898240 60000 65536"/>
                <a:gd name="T20" fmla="*/ 5898240 60000 65536"/>
                <a:gd name="T21" fmla="*/ 5898240 60000 65536"/>
                <a:gd name="T22" fmla="*/ 0 60000 65536"/>
                <a:gd name="T23" fmla="*/ 17694720 60000 65536"/>
                <a:gd name="T24" fmla="*/ 104450 w 713232"/>
                <a:gd name="T25" fmla="*/ 104450 h 713232"/>
                <a:gd name="T26" fmla="*/ 608782 w 713232"/>
                <a:gd name="T27" fmla="*/ 608782 h 7132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3232" h="713232">
                  <a:moveTo>
                    <a:pt x="0" y="356616"/>
                  </a:moveTo>
                  <a:lnTo>
                    <a:pt x="-1" y="356615"/>
                  </a:lnTo>
                  <a:cubicBezTo>
                    <a:pt x="0" y="159662"/>
                    <a:pt x="159662" y="0"/>
                    <a:pt x="356616" y="0"/>
                  </a:cubicBezTo>
                  <a:cubicBezTo>
                    <a:pt x="356616" y="-1"/>
                    <a:pt x="356616" y="0"/>
                    <a:pt x="356616" y="0"/>
                  </a:cubicBezTo>
                  <a:lnTo>
                    <a:pt x="356617" y="-1"/>
                  </a:lnTo>
                  <a:cubicBezTo>
                    <a:pt x="553570" y="0"/>
                    <a:pt x="713233" y="159662"/>
                    <a:pt x="713233" y="356616"/>
                  </a:cubicBezTo>
                  <a:cubicBezTo>
                    <a:pt x="713233" y="356616"/>
                    <a:pt x="713232" y="356616"/>
                    <a:pt x="713232" y="356616"/>
                  </a:cubicBezTo>
                  <a:lnTo>
                    <a:pt x="713233" y="356617"/>
                  </a:lnTo>
                  <a:cubicBezTo>
                    <a:pt x="713233" y="553570"/>
                    <a:pt x="553570" y="713232"/>
                    <a:pt x="356617" y="713232"/>
                  </a:cubicBezTo>
                  <a:cubicBezTo>
                    <a:pt x="159663" y="713232"/>
                    <a:pt x="0" y="553570"/>
                    <a:pt x="0" y="356616"/>
                  </a:cubicBezTo>
                  <a:close/>
                  <a:moveTo>
                    <a:pt x="85467" y="356616"/>
                  </a:moveTo>
                  <a:lnTo>
                    <a:pt x="85466" y="356615"/>
                  </a:lnTo>
                  <a:cubicBezTo>
                    <a:pt x="85466" y="506367"/>
                    <a:pt x="206864" y="627765"/>
                    <a:pt x="356615" y="627765"/>
                  </a:cubicBezTo>
                  <a:lnTo>
                    <a:pt x="356616" y="627764"/>
                  </a:lnTo>
                  <a:cubicBezTo>
                    <a:pt x="506367" y="627764"/>
                    <a:pt x="627765" y="506367"/>
                    <a:pt x="627765" y="356616"/>
                  </a:cubicBezTo>
                  <a:cubicBezTo>
                    <a:pt x="627765" y="206864"/>
                    <a:pt x="506367" y="85467"/>
                    <a:pt x="356616" y="85467"/>
                  </a:cubicBezTo>
                  <a:lnTo>
                    <a:pt x="356616" y="85466"/>
                  </a:lnTo>
                  <a:cubicBezTo>
                    <a:pt x="206864" y="85466"/>
                    <a:pt x="85466" y="206864"/>
                    <a:pt x="85466" y="356615"/>
                  </a:cubicBezTo>
                  <a:close/>
                </a:path>
              </a:pathLst>
            </a:custGeom>
            <a:grpFill/>
            <a:ln w="9525">
              <a:noFill/>
              <a:miter lim="800000"/>
            </a:ln>
            <a:effectLst>
              <a:outerShdw blurRad="63500" dist="23000" dir="5400000" rotWithShape="0">
                <a:srgbClr val="000000">
                  <a:alpha val="34999"/>
                </a:srgbClr>
              </a:outerShdw>
            </a:effectLst>
          </p:spPr>
          <p:txBody>
            <a:bodyPr anchor="ctr"/>
            <a:lstStyle/>
            <a:p>
              <a:pPr algn="ctr" defTabSz="563880" fontAlgn="base">
                <a:spcBef>
                  <a:spcPct val="0"/>
                </a:spcBef>
                <a:spcAft>
                  <a:spcPct val="0"/>
                </a:spcAft>
              </a:pPr>
              <a:endParaRPr lang="en-US" dirty="0">
                <a:solidFill>
                  <a:prstClr val="black"/>
                </a:solidFill>
                <a:latin typeface="微软雅黑" panose="020B0503020204020204" pitchFamily="34" charset="-122"/>
                <a:ea typeface="微软雅黑" panose="020B0503020204020204" pitchFamily="34" charset="-122"/>
              </a:endParaRPr>
            </a:p>
          </p:txBody>
        </p:sp>
        <p:sp>
          <p:nvSpPr>
            <p:cNvPr id="13" name="Freeform 41"/>
            <p:cNvSpPr>
              <a:spLocks noEditPoints="1"/>
            </p:cNvSpPr>
            <p:nvPr/>
          </p:nvSpPr>
          <p:spPr bwMode="auto">
            <a:xfrm>
              <a:off x="5293668" y="1709513"/>
              <a:ext cx="345387" cy="310205"/>
            </a:xfrm>
            <a:custGeom>
              <a:avLst/>
              <a:gdLst>
                <a:gd name="T0" fmla="*/ 2147483647 w 67"/>
                <a:gd name="T1" fmla="*/ 124018912 h 60"/>
                <a:gd name="T2" fmla="*/ 2147483647 w 67"/>
                <a:gd name="T3" fmla="*/ 0 h 60"/>
                <a:gd name="T4" fmla="*/ 2147483647 w 67"/>
                <a:gd name="T5" fmla="*/ 0 h 60"/>
                <a:gd name="T6" fmla="*/ 2147483647 w 67"/>
                <a:gd name="T7" fmla="*/ 124018912 h 60"/>
                <a:gd name="T8" fmla="*/ 2147483647 w 67"/>
                <a:gd name="T9" fmla="*/ 310059138 h 60"/>
                <a:gd name="T10" fmla="*/ 2147483647 w 67"/>
                <a:gd name="T11" fmla="*/ 868156039 h 60"/>
                <a:gd name="T12" fmla="*/ 2147483647 w 67"/>
                <a:gd name="T13" fmla="*/ 124018912 h 60"/>
                <a:gd name="T14" fmla="*/ 2147483647 w 67"/>
                <a:gd name="T15" fmla="*/ 1922344337 h 60"/>
                <a:gd name="T16" fmla="*/ 2147483647 w 67"/>
                <a:gd name="T17" fmla="*/ 124018912 h 60"/>
                <a:gd name="T18" fmla="*/ 1902898002 w 67"/>
                <a:gd name="T19" fmla="*/ 124018912 h 60"/>
                <a:gd name="T20" fmla="*/ 122771150 w 67"/>
                <a:gd name="T21" fmla="*/ 1922344337 h 60"/>
                <a:gd name="T22" fmla="*/ 122771150 w 67"/>
                <a:gd name="T23" fmla="*/ 2147483647 h 60"/>
                <a:gd name="T24" fmla="*/ 245534466 w 67"/>
                <a:gd name="T25" fmla="*/ 2147483647 h 60"/>
                <a:gd name="T26" fmla="*/ 429691207 w 67"/>
                <a:gd name="T27" fmla="*/ 2147483647 h 60"/>
                <a:gd name="T28" fmla="*/ 2087055172 w 67"/>
                <a:gd name="T29" fmla="*/ 558097024 h 60"/>
                <a:gd name="T30" fmla="*/ 2147483647 w 67"/>
                <a:gd name="T31" fmla="*/ 2147483647 h 60"/>
                <a:gd name="T32" fmla="*/ 2147483647 w 67"/>
                <a:gd name="T33" fmla="*/ 2147483647 h 60"/>
                <a:gd name="T34" fmla="*/ 2147483647 w 67"/>
                <a:gd name="T35" fmla="*/ 1922344337 h 60"/>
                <a:gd name="T36" fmla="*/ 552454614 w 67"/>
                <a:gd name="T37" fmla="*/ 2147483647 h 60"/>
                <a:gd name="T38" fmla="*/ 552454614 w 67"/>
                <a:gd name="T39" fmla="*/ 2147483647 h 60"/>
                <a:gd name="T40" fmla="*/ 797989019 w 67"/>
                <a:gd name="T41" fmla="*/ 2147483647 h 60"/>
                <a:gd name="T42" fmla="*/ 1718749157 w 67"/>
                <a:gd name="T43" fmla="*/ 2147483647 h 60"/>
                <a:gd name="T44" fmla="*/ 1718749157 w 67"/>
                <a:gd name="T45" fmla="*/ 2147483647 h 60"/>
                <a:gd name="T46" fmla="*/ 1780134717 w 67"/>
                <a:gd name="T47" fmla="*/ 2147483647 h 60"/>
                <a:gd name="T48" fmla="*/ 2147483647 w 67"/>
                <a:gd name="T49" fmla="*/ 2147483647 h 60"/>
                <a:gd name="T50" fmla="*/ 2147483647 w 67"/>
                <a:gd name="T51" fmla="*/ 2147483647 h 60"/>
                <a:gd name="T52" fmla="*/ 2147483647 w 67"/>
                <a:gd name="T53" fmla="*/ 2147483647 h 60"/>
                <a:gd name="T54" fmla="*/ 2147483647 w 67"/>
                <a:gd name="T55" fmla="*/ 2147483647 h 60"/>
                <a:gd name="T56" fmla="*/ 2147483647 w 67"/>
                <a:gd name="T57" fmla="*/ 2147483647 h 60"/>
                <a:gd name="T58" fmla="*/ 2147483647 w 67"/>
                <a:gd name="T59" fmla="*/ 2147483647 h 60"/>
                <a:gd name="T60" fmla="*/ 2087055172 w 67"/>
                <a:gd name="T61" fmla="*/ 806142661 h 60"/>
                <a:gd name="T62" fmla="*/ 552454614 w 67"/>
                <a:gd name="T63" fmla="*/ 2147483647 h 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7"/>
                <a:gd name="T97" fmla="*/ 0 h 60"/>
                <a:gd name="T98" fmla="*/ 67 w 67"/>
                <a:gd name="T99" fmla="*/ 60 h 6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7" h="60">
                  <a:moveTo>
                    <a:pt x="53" y="2"/>
                  </a:moveTo>
                  <a:cubicBezTo>
                    <a:pt x="53" y="1"/>
                    <a:pt x="52" y="0"/>
                    <a:pt x="51" y="0"/>
                  </a:cubicBezTo>
                  <a:cubicBezTo>
                    <a:pt x="46" y="0"/>
                    <a:pt x="46" y="0"/>
                    <a:pt x="46" y="0"/>
                  </a:cubicBezTo>
                  <a:cubicBezTo>
                    <a:pt x="45" y="0"/>
                    <a:pt x="44" y="1"/>
                    <a:pt x="44" y="2"/>
                  </a:cubicBezTo>
                  <a:cubicBezTo>
                    <a:pt x="44" y="5"/>
                    <a:pt x="44" y="5"/>
                    <a:pt x="44" y="5"/>
                  </a:cubicBezTo>
                  <a:cubicBezTo>
                    <a:pt x="53" y="14"/>
                    <a:pt x="53" y="14"/>
                    <a:pt x="53" y="14"/>
                  </a:cubicBezTo>
                  <a:lnTo>
                    <a:pt x="53" y="2"/>
                  </a:lnTo>
                  <a:close/>
                  <a:moveTo>
                    <a:pt x="66" y="31"/>
                  </a:moveTo>
                  <a:cubicBezTo>
                    <a:pt x="36" y="2"/>
                    <a:pt x="36" y="2"/>
                    <a:pt x="36" y="2"/>
                  </a:cubicBezTo>
                  <a:cubicBezTo>
                    <a:pt x="35" y="0"/>
                    <a:pt x="33" y="0"/>
                    <a:pt x="31" y="2"/>
                  </a:cubicBezTo>
                  <a:cubicBezTo>
                    <a:pt x="2" y="31"/>
                    <a:pt x="2" y="31"/>
                    <a:pt x="2" y="31"/>
                  </a:cubicBezTo>
                  <a:cubicBezTo>
                    <a:pt x="0" y="33"/>
                    <a:pt x="0" y="35"/>
                    <a:pt x="2" y="36"/>
                  </a:cubicBezTo>
                  <a:cubicBezTo>
                    <a:pt x="2" y="37"/>
                    <a:pt x="3" y="37"/>
                    <a:pt x="4" y="37"/>
                  </a:cubicBezTo>
                  <a:cubicBezTo>
                    <a:pt x="5" y="37"/>
                    <a:pt x="6" y="37"/>
                    <a:pt x="7" y="36"/>
                  </a:cubicBezTo>
                  <a:cubicBezTo>
                    <a:pt x="34" y="9"/>
                    <a:pt x="34" y="9"/>
                    <a:pt x="34" y="9"/>
                  </a:cubicBezTo>
                  <a:cubicBezTo>
                    <a:pt x="61" y="36"/>
                    <a:pt x="61" y="36"/>
                    <a:pt x="61" y="36"/>
                  </a:cubicBezTo>
                  <a:cubicBezTo>
                    <a:pt x="62" y="38"/>
                    <a:pt x="65" y="38"/>
                    <a:pt x="66" y="36"/>
                  </a:cubicBezTo>
                  <a:cubicBezTo>
                    <a:pt x="67" y="35"/>
                    <a:pt x="67" y="33"/>
                    <a:pt x="66" y="31"/>
                  </a:cubicBezTo>
                  <a:close/>
                  <a:moveTo>
                    <a:pt x="9" y="37"/>
                  </a:moveTo>
                  <a:cubicBezTo>
                    <a:pt x="9" y="57"/>
                    <a:pt x="9" y="57"/>
                    <a:pt x="9" y="57"/>
                  </a:cubicBezTo>
                  <a:cubicBezTo>
                    <a:pt x="9" y="59"/>
                    <a:pt x="11" y="60"/>
                    <a:pt x="13" y="60"/>
                  </a:cubicBezTo>
                  <a:cubicBezTo>
                    <a:pt x="28" y="60"/>
                    <a:pt x="28" y="60"/>
                    <a:pt x="28" y="60"/>
                  </a:cubicBezTo>
                  <a:cubicBezTo>
                    <a:pt x="28" y="42"/>
                    <a:pt x="28" y="42"/>
                    <a:pt x="28" y="42"/>
                  </a:cubicBezTo>
                  <a:cubicBezTo>
                    <a:pt x="28" y="42"/>
                    <a:pt x="29" y="41"/>
                    <a:pt x="29" y="41"/>
                  </a:cubicBezTo>
                  <a:cubicBezTo>
                    <a:pt x="38" y="41"/>
                    <a:pt x="38" y="41"/>
                    <a:pt x="38" y="41"/>
                  </a:cubicBezTo>
                  <a:cubicBezTo>
                    <a:pt x="39" y="41"/>
                    <a:pt x="39" y="42"/>
                    <a:pt x="39" y="42"/>
                  </a:cubicBezTo>
                  <a:cubicBezTo>
                    <a:pt x="39" y="60"/>
                    <a:pt x="39" y="60"/>
                    <a:pt x="39" y="60"/>
                  </a:cubicBezTo>
                  <a:cubicBezTo>
                    <a:pt x="55" y="60"/>
                    <a:pt x="55" y="60"/>
                    <a:pt x="55" y="60"/>
                  </a:cubicBezTo>
                  <a:cubicBezTo>
                    <a:pt x="57" y="60"/>
                    <a:pt x="58" y="59"/>
                    <a:pt x="58" y="57"/>
                  </a:cubicBezTo>
                  <a:cubicBezTo>
                    <a:pt x="58" y="38"/>
                    <a:pt x="58" y="38"/>
                    <a:pt x="58" y="38"/>
                  </a:cubicBezTo>
                  <a:cubicBezTo>
                    <a:pt x="34" y="13"/>
                    <a:pt x="34" y="13"/>
                    <a:pt x="34" y="13"/>
                  </a:cubicBezTo>
                  <a:lnTo>
                    <a:pt x="9" y="37"/>
                  </a:lnTo>
                  <a:close/>
                </a:path>
              </a:pathLst>
            </a:custGeom>
            <a:grpFill/>
            <a:ln w="9525">
              <a:noFill/>
              <a:round/>
            </a:ln>
          </p:spPr>
          <p:txBody>
            <a:bodyPr/>
            <a:lstStyle/>
            <a:p>
              <a:pPr>
                <a:defRPr/>
              </a:pPr>
              <a:endParaRPr lang="en-US" kern="0" dirty="0">
                <a:solidFill>
                  <a:sysClr val="windowText" lastClr="000000"/>
                </a:solidFill>
                <a:latin typeface="微软雅黑" panose="020B0503020204020204" pitchFamily="34" charset="-122"/>
                <a:ea typeface="微软雅黑" panose="020B0503020204020204" pitchFamily="34" charset="-122"/>
              </a:endParaRPr>
            </a:p>
          </p:txBody>
        </p:sp>
      </p:grpSp>
      <p:grpSp>
        <p:nvGrpSpPr>
          <p:cNvPr id="14" name="Group 132"/>
          <p:cNvGrpSpPr/>
          <p:nvPr/>
        </p:nvGrpSpPr>
        <p:grpSpPr bwMode="auto">
          <a:xfrm>
            <a:off x="9030232" y="3474571"/>
            <a:ext cx="1193691" cy="1196801"/>
            <a:chOff x="5765300" y="2141983"/>
            <a:chExt cx="713233" cy="713232"/>
          </a:xfrm>
          <a:solidFill>
            <a:schemeClr val="accent3"/>
          </a:solidFill>
        </p:grpSpPr>
        <p:sp>
          <p:nvSpPr>
            <p:cNvPr id="15" name="Donut 13"/>
            <p:cNvSpPr>
              <a:spLocks noChangeArrowheads="1"/>
            </p:cNvSpPr>
            <p:nvPr/>
          </p:nvSpPr>
          <p:spPr bwMode="auto">
            <a:xfrm flipV="1">
              <a:off x="5764784" y="2141636"/>
              <a:ext cx="714189" cy="713640"/>
            </a:xfrm>
            <a:custGeom>
              <a:avLst/>
              <a:gdLst>
                <a:gd name="T0" fmla="*/ 356616 w 713232"/>
                <a:gd name="T1" fmla="*/ 0 h 713232"/>
                <a:gd name="T2" fmla="*/ 104450 w 713232"/>
                <a:gd name="T3" fmla="*/ 104450 h 713232"/>
                <a:gd name="T4" fmla="*/ 0 w 713232"/>
                <a:gd name="T5" fmla="*/ 356616 h 713232"/>
                <a:gd name="T6" fmla="*/ 104450 w 713232"/>
                <a:gd name="T7" fmla="*/ 608782 h 713232"/>
                <a:gd name="T8" fmla="*/ 356616 w 713232"/>
                <a:gd name="T9" fmla="*/ 713232 h 713232"/>
                <a:gd name="T10" fmla="*/ 608782 w 713232"/>
                <a:gd name="T11" fmla="*/ 608782 h 713232"/>
                <a:gd name="T12" fmla="*/ 713232 w 713232"/>
                <a:gd name="T13" fmla="*/ 356616 h 713232"/>
                <a:gd name="T14" fmla="*/ 608782 w 713232"/>
                <a:gd name="T15" fmla="*/ 104450 h 713232"/>
                <a:gd name="T16" fmla="*/ 17694720 60000 65536"/>
                <a:gd name="T17" fmla="*/ 17694720 60000 65536"/>
                <a:gd name="T18" fmla="*/ 11796480 60000 65536"/>
                <a:gd name="T19" fmla="*/ 5898240 60000 65536"/>
                <a:gd name="T20" fmla="*/ 5898240 60000 65536"/>
                <a:gd name="T21" fmla="*/ 5898240 60000 65536"/>
                <a:gd name="T22" fmla="*/ 0 60000 65536"/>
                <a:gd name="T23" fmla="*/ 17694720 60000 65536"/>
                <a:gd name="T24" fmla="*/ 104450 w 713232"/>
                <a:gd name="T25" fmla="*/ 104450 h 713232"/>
                <a:gd name="T26" fmla="*/ 608782 w 713232"/>
                <a:gd name="T27" fmla="*/ 608782 h 7132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3232" h="713232">
                  <a:moveTo>
                    <a:pt x="0" y="356616"/>
                  </a:moveTo>
                  <a:lnTo>
                    <a:pt x="-1" y="356615"/>
                  </a:lnTo>
                  <a:cubicBezTo>
                    <a:pt x="0" y="159662"/>
                    <a:pt x="159662" y="0"/>
                    <a:pt x="356616" y="0"/>
                  </a:cubicBezTo>
                  <a:cubicBezTo>
                    <a:pt x="356616" y="-1"/>
                    <a:pt x="356616" y="0"/>
                    <a:pt x="356616" y="0"/>
                  </a:cubicBezTo>
                  <a:lnTo>
                    <a:pt x="356617" y="-1"/>
                  </a:lnTo>
                  <a:cubicBezTo>
                    <a:pt x="553570" y="0"/>
                    <a:pt x="713233" y="159662"/>
                    <a:pt x="713233" y="356616"/>
                  </a:cubicBezTo>
                  <a:cubicBezTo>
                    <a:pt x="713233" y="356616"/>
                    <a:pt x="713232" y="356616"/>
                    <a:pt x="713232" y="356616"/>
                  </a:cubicBezTo>
                  <a:lnTo>
                    <a:pt x="713233" y="356617"/>
                  </a:lnTo>
                  <a:cubicBezTo>
                    <a:pt x="713233" y="553570"/>
                    <a:pt x="553570" y="713232"/>
                    <a:pt x="356617" y="713232"/>
                  </a:cubicBezTo>
                  <a:cubicBezTo>
                    <a:pt x="159663" y="713232"/>
                    <a:pt x="0" y="553570"/>
                    <a:pt x="0" y="356616"/>
                  </a:cubicBezTo>
                  <a:close/>
                  <a:moveTo>
                    <a:pt x="85467" y="356616"/>
                  </a:moveTo>
                  <a:lnTo>
                    <a:pt x="85466" y="356615"/>
                  </a:lnTo>
                  <a:cubicBezTo>
                    <a:pt x="85466" y="506367"/>
                    <a:pt x="206864" y="627765"/>
                    <a:pt x="356615" y="627765"/>
                  </a:cubicBezTo>
                  <a:lnTo>
                    <a:pt x="356616" y="627764"/>
                  </a:lnTo>
                  <a:cubicBezTo>
                    <a:pt x="506367" y="627764"/>
                    <a:pt x="627765" y="506367"/>
                    <a:pt x="627765" y="356616"/>
                  </a:cubicBezTo>
                  <a:cubicBezTo>
                    <a:pt x="627765" y="206864"/>
                    <a:pt x="506367" y="85467"/>
                    <a:pt x="356616" y="85467"/>
                  </a:cubicBezTo>
                  <a:lnTo>
                    <a:pt x="356616" y="85466"/>
                  </a:lnTo>
                  <a:cubicBezTo>
                    <a:pt x="206864" y="85466"/>
                    <a:pt x="85466" y="206864"/>
                    <a:pt x="85466" y="356615"/>
                  </a:cubicBezTo>
                  <a:close/>
                </a:path>
              </a:pathLst>
            </a:custGeom>
            <a:grpFill/>
            <a:ln w="9525">
              <a:noFill/>
              <a:miter lim="800000"/>
            </a:ln>
            <a:effectLst>
              <a:outerShdw blurRad="63500" dist="23000" dir="5400000" rotWithShape="0">
                <a:srgbClr val="000000">
                  <a:alpha val="34999"/>
                </a:srgbClr>
              </a:outerShdw>
            </a:effectLst>
          </p:spPr>
          <p:txBody>
            <a:bodyPr anchor="ctr"/>
            <a:lstStyle/>
            <a:p>
              <a:pPr algn="ctr" defTabSz="563880" fontAlgn="base">
                <a:spcBef>
                  <a:spcPct val="0"/>
                </a:spcBef>
                <a:spcAft>
                  <a:spcPct val="0"/>
                </a:spcAft>
              </a:pPr>
              <a:endParaRPr lang="en-US" dirty="0">
                <a:solidFill>
                  <a:prstClr val="black"/>
                </a:solidFill>
                <a:latin typeface="微软雅黑" panose="020B0503020204020204" pitchFamily="34" charset="-122"/>
                <a:ea typeface="微软雅黑" panose="020B0503020204020204" pitchFamily="34" charset="-122"/>
              </a:endParaRPr>
            </a:p>
          </p:txBody>
        </p:sp>
        <p:sp>
          <p:nvSpPr>
            <p:cNvPr id="16" name="Freeform 41"/>
            <p:cNvSpPr>
              <a:spLocks noEditPoints="1"/>
            </p:cNvSpPr>
            <p:nvPr/>
          </p:nvSpPr>
          <p:spPr bwMode="auto">
            <a:xfrm>
              <a:off x="5946258" y="2357714"/>
              <a:ext cx="351240" cy="281484"/>
            </a:xfrm>
            <a:custGeom>
              <a:avLst/>
              <a:gdLst>
                <a:gd name="T0" fmla="*/ 1176335871 w 72"/>
                <a:gd name="T1" fmla="*/ 232073966 h 58"/>
                <a:gd name="T2" fmla="*/ 2147483647 w 72"/>
                <a:gd name="T3" fmla="*/ 232073966 h 58"/>
                <a:gd name="T4" fmla="*/ 2147483647 w 72"/>
                <a:gd name="T5" fmla="*/ 510570880 h 58"/>
                <a:gd name="T6" fmla="*/ 2147483647 w 72"/>
                <a:gd name="T7" fmla="*/ 510570880 h 58"/>
                <a:gd name="T8" fmla="*/ 2147483647 w 72"/>
                <a:gd name="T9" fmla="*/ 185664591 h 58"/>
                <a:gd name="T10" fmla="*/ 2147483647 w 72"/>
                <a:gd name="T11" fmla="*/ 0 h 58"/>
                <a:gd name="T12" fmla="*/ 1129279435 w 72"/>
                <a:gd name="T13" fmla="*/ 0 h 58"/>
                <a:gd name="T14" fmla="*/ 941067411 w 72"/>
                <a:gd name="T15" fmla="*/ 185664591 h 58"/>
                <a:gd name="T16" fmla="*/ 941067411 w 72"/>
                <a:gd name="T17" fmla="*/ 510570880 h 58"/>
                <a:gd name="T18" fmla="*/ 1176335871 w 72"/>
                <a:gd name="T19" fmla="*/ 510570880 h 58"/>
                <a:gd name="T20" fmla="*/ 1176335871 w 72"/>
                <a:gd name="T21" fmla="*/ 232073966 h 58"/>
                <a:gd name="T22" fmla="*/ 0 w 72"/>
                <a:gd name="T23" fmla="*/ 881893143 h 58"/>
                <a:gd name="T24" fmla="*/ 0 w 72"/>
                <a:gd name="T25" fmla="*/ 2147483647 h 58"/>
                <a:gd name="T26" fmla="*/ 235268568 w 72"/>
                <a:gd name="T27" fmla="*/ 2147483647 h 58"/>
                <a:gd name="T28" fmla="*/ 470530276 w 72"/>
                <a:gd name="T29" fmla="*/ 2147483647 h 58"/>
                <a:gd name="T30" fmla="*/ 470530276 w 72"/>
                <a:gd name="T31" fmla="*/ 649812471 h 58"/>
                <a:gd name="T32" fmla="*/ 235268568 w 72"/>
                <a:gd name="T33" fmla="*/ 649812471 h 58"/>
                <a:gd name="T34" fmla="*/ 0 w 72"/>
                <a:gd name="T35" fmla="*/ 881893143 h 58"/>
                <a:gd name="T36" fmla="*/ 658749160 w 72"/>
                <a:gd name="T37" fmla="*/ 2147483647 h 58"/>
                <a:gd name="T38" fmla="*/ 2147483647 w 72"/>
                <a:gd name="T39" fmla="*/ 2147483647 h 58"/>
                <a:gd name="T40" fmla="*/ 2147483647 w 72"/>
                <a:gd name="T41" fmla="*/ 649812471 h 58"/>
                <a:gd name="T42" fmla="*/ 658749160 w 72"/>
                <a:gd name="T43" fmla="*/ 649812471 h 58"/>
                <a:gd name="T44" fmla="*/ 658749160 w 72"/>
                <a:gd name="T45" fmla="*/ 2147483647 h 58"/>
                <a:gd name="T46" fmla="*/ 2147483647 w 72"/>
                <a:gd name="T47" fmla="*/ 649812471 h 58"/>
                <a:gd name="T48" fmla="*/ 2147483647 w 72"/>
                <a:gd name="T49" fmla="*/ 649812471 h 58"/>
                <a:gd name="T50" fmla="*/ 2147483647 w 72"/>
                <a:gd name="T51" fmla="*/ 2147483647 h 58"/>
                <a:gd name="T52" fmla="*/ 2147483647 w 72"/>
                <a:gd name="T53" fmla="*/ 2147483647 h 58"/>
                <a:gd name="T54" fmla="*/ 2147483647 w 72"/>
                <a:gd name="T55" fmla="*/ 2147483647 h 58"/>
                <a:gd name="T56" fmla="*/ 2147483647 w 72"/>
                <a:gd name="T57" fmla="*/ 881893143 h 58"/>
                <a:gd name="T58" fmla="*/ 2147483647 w 72"/>
                <a:gd name="T59" fmla="*/ 649812471 h 5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2"/>
                <a:gd name="T91" fmla="*/ 0 h 58"/>
                <a:gd name="T92" fmla="*/ 72 w 72"/>
                <a:gd name="T93" fmla="*/ 58 h 5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2" h="58">
                  <a:moveTo>
                    <a:pt x="25" y="5"/>
                  </a:moveTo>
                  <a:cubicBezTo>
                    <a:pt x="48" y="5"/>
                    <a:pt x="48" y="5"/>
                    <a:pt x="48" y="5"/>
                  </a:cubicBezTo>
                  <a:cubicBezTo>
                    <a:pt x="48" y="11"/>
                    <a:pt x="48" y="11"/>
                    <a:pt x="48" y="11"/>
                  </a:cubicBezTo>
                  <a:cubicBezTo>
                    <a:pt x="53" y="11"/>
                    <a:pt x="53" y="11"/>
                    <a:pt x="53" y="11"/>
                  </a:cubicBezTo>
                  <a:cubicBezTo>
                    <a:pt x="53" y="4"/>
                    <a:pt x="53" y="4"/>
                    <a:pt x="53" y="4"/>
                  </a:cubicBezTo>
                  <a:cubicBezTo>
                    <a:pt x="53" y="2"/>
                    <a:pt x="51" y="0"/>
                    <a:pt x="48" y="0"/>
                  </a:cubicBezTo>
                  <a:cubicBezTo>
                    <a:pt x="24" y="0"/>
                    <a:pt x="24" y="0"/>
                    <a:pt x="24" y="0"/>
                  </a:cubicBezTo>
                  <a:cubicBezTo>
                    <a:pt x="22" y="0"/>
                    <a:pt x="20" y="2"/>
                    <a:pt x="20" y="4"/>
                  </a:cubicBezTo>
                  <a:cubicBezTo>
                    <a:pt x="20" y="11"/>
                    <a:pt x="20" y="11"/>
                    <a:pt x="20" y="11"/>
                  </a:cubicBezTo>
                  <a:cubicBezTo>
                    <a:pt x="25" y="11"/>
                    <a:pt x="25" y="11"/>
                    <a:pt x="25" y="11"/>
                  </a:cubicBezTo>
                  <a:lnTo>
                    <a:pt x="25" y="5"/>
                  </a:lnTo>
                  <a:close/>
                  <a:moveTo>
                    <a:pt x="0" y="19"/>
                  </a:moveTo>
                  <a:cubicBezTo>
                    <a:pt x="0" y="53"/>
                    <a:pt x="0" y="53"/>
                    <a:pt x="0" y="53"/>
                  </a:cubicBezTo>
                  <a:cubicBezTo>
                    <a:pt x="0" y="56"/>
                    <a:pt x="3" y="58"/>
                    <a:pt x="5" y="58"/>
                  </a:cubicBezTo>
                  <a:cubicBezTo>
                    <a:pt x="10" y="58"/>
                    <a:pt x="10" y="58"/>
                    <a:pt x="10" y="58"/>
                  </a:cubicBezTo>
                  <a:cubicBezTo>
                    <a:pt x="10" y="14"/>
                    <a:pt x="10" y="14"/>
                    <a:pt x="10" y="14"/>
                  </a:cubicBezTo>
                  <a:cubicBezTo>
                    <a:pt x="5" y="14"/>
                    <a:pt x="5" y="14"/>
                    <a:pt x="5" y="14"/>
                  </a:cubicBezTo>
                  <a:cubicBezTo>
                    <a:pt x="3" y="14"/>
                    <a:pt x="0" y="16"/>
                    <a:pt x="0" y="19"/>
                  </a:cubicBezTo>
                  <a:close/>
                  <a:moveTo>
                    <a:pt x="14" y="58"/>
                  </a:moveTo>
                  <a:cubicBezTo>
                    <a:pt x="59" y="58"/>
                    <a:pt x="59" y="58"/>
                    <a:pt x="59" y="58"/>
                  </a:cubicBezTo>
                  <a:cubicBezTo>
                    <a:pt x="59" y="14"/>
                    <a:pt x="59" y="14"/>
                    <a:pt x="59" y="14"/>
                  </a:cubicBezTo>
                  <a:cubicBezTo>
                    <a:pt x="14" y="14"/>
                    <a:pt x="14" y="14"/>
                    <a:pt x="14" y="14"/>
                  </a:cubicBezTo>
                  <a:lnTo>
                    <a:pt x="14" y="58"/>
                  </a:lnTo>
                  <a:close/>
                  <a:moveTo>
                    <a:pt x="67" y="14"/>
                  </a:moveTo>
                  <a:cubicBezTo>
                    <a:pt x="63" y="14"/>
                    <a:pt x="63" y="14"/>
                    <a:pt x="63" y="14"/>
                  </a:cubicBezTo>
                  <a:cubicBezTo>
                    <a:pt x="63" y="58"/>
                    <a:pt x="63" y="58"/>
                    <a:pt x="63" y="58"/>
                  </a:cubicBezTo>
                  <a:cubicBezTo>
                    <a:pt x="67" y="58"/>
                    <a:pt x="67" y="58"/>
                    <a:pt x="67" y="58"/>
                  </a:cubicBezTo>
                  <a:cubicBezTo>
                    <a:pt x="70" y="58"/>
                    <a:pt x="72" y="56"/>
                    <a:pt x="72" y="53"/>
                  </a:cubicBezTo>
                  <a:cubicBezTo>
                    <a:pt x="72" y="19"/>
                    <a:pt x="72" y="19"/>
                    <a:pt x="72" y="19"/>
                  </a:cubicBezTo>
                  <a:cubicBezTo>
                    <a:pt x="72" y="16"/>
                    <a:pt x="70" y="14"/>
                    <a:pt x="67" y="14"/>
                  </a:cubicBezTo>
                  <a:close/>
                </a:path>
              </a:pathLst>
            </a:custGeom>
            <a:grpFill/>
            <a:ln w="9525">
              <a:noFill/>
              <a:round/>
            </a:ln>
          </p:spPr>
          <p:txBody>
            <a:bodyPr/>
            <a:lstStyle/>
            <a:p>
              <a:pPr>
                <a:defRPr/>
              </a:pPr>
              <a:endParaRPr lang="en-US" kern="0" dirty="0">
                <a:solidFill>
                  <a:sysClr val="windowText" lastClr="000000"/>
                </a:solidFill>
                <a:latin typeface="微软雅黑" panose="020B0503020204020204" pitchFamily="34" charset="-122"/>
                <a:ea typeface="微软雅黑" panose="020B0503020204020204" pitchFamily="34" charset="-122"/>
              </a:endParaRPr>
            </a:p>
          </p:txBody>
        </p:sp>
      </p:grpSp>
      <p:grpSp>
        <p:nvGrpSpPr>
          <p:cNvPr id="17" name="Group 133"/>
          <p:cNvGrpSpPr/>
          <p:nvPr/>
        </p:nvGrpSpPr>
        <p:grpSpPr bwMode="auto">
          <a:xfrm>
            <a:off x="8763588" y="4896949"/>
            <a:ext cx="1193691" cy="1194141"/>
            <a:chOff x="5993893" y="3065525"/>
            <a:chExt cx="713232" cy="713232"/>
          </a:xfrm>
          <a:solidFill>
            <a:schemeClr val="accent4"/>
          </a:solidFill>
        </p:grpSpPr>
        <p:sp>
          <p:nvSpPr>
            <p:cNvPr id="18" name="Donut 14"/>
            <p:cNvSpPr>
              <a:spLocks noChangeArrowheads="1"/>
            </p:cNvSpPr>
            <p:nvPr/>
          </p:nvSpPr>
          <p:spPr bwMode="auto">
            <a:xfrm flipV="1">
              <a:off x="5994108" y="3065443"/>
              <a:ext cx="713017" cy="712888"/>
            </a:xfrm>
            <a:custGeom>
              <a:avLst/>
              <a:gdLst>
                <a:gd name="T0" fmla="*/ 356616 w 713232"/>
                <a:gd name="T1" fmla="*/ 0 h 713232"/>
                <a:gd name="T2" fmla="*/ 104450 w 713232"/>
                <a:gd name="T3" fmla="*/ 104450 h 713232"/>
                <a:gd name="T4" fmla="*/ 0 w 713232"/>
                <a:gd name="T5" fmla="*/ 356616 h 713232"/>
                <a:gd name="T6" fmla="*/ 104450 w 713232"/>
                <a:gd name="T7" fmla="*/ 608782 h 713232"/>
                <a:gd name="T8" fmla="*/ 356616 w 713232"/>
                <a:gd name="T9" fmla="*/ 713232 h 713232"/>
                <a:gd name="T10" fmla="*/ 608782 w 713232"/>
                <a:gd name="T11" fmla="*/ 608782 h 713232"/>
                <a:gd name="T12" fmla="*/ 713232 w 713232"/>
                <a:gd name="T13" fmla="*/ 356616 h 713232"/>
                <a:gd name="T14" fmla="*/ 608782 w 713232"/>
                <a:gd name="T15" fmla="*/ 104450 h 713232"/>
                <a:gd name="T16" fmla="*/ 17694720 60000 65536"/>
                <a:gd name="T17" fmla="*/ 17694720 60000 65536"/>
                <a:gd name="T18" fmla="*/ 11796480 60000 65536"/>
                <a:gd name="T19" fmla="*/ 5898240 60000 65536"/>
                <a:gd name="T20" fmla="*/ 5898240 60000 65536"/>
                <a:gd name="T21" fmla="*/ 5898240 60000 65536"/>
                <a:gd name="T22" fmla="*/ 0 60000 65536"/>
                <a:gd name="T23" fmla="*/ 17694720 60000 65536"/>
                <a:gd name="T24" fmla="*/ 104450 w 713232"/>
                <a:gd name="T25" fmla="*/ 104450 h 713232"/>
                <a:gd name="T26" fmla="*/ 608782 w 713232"/>
                <a:gd name="T27" fmla="*/ 608782 h 7132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3232" h="713232">
                  <a:moveTo>
                    <a:pt x="0" y="356616"/>
                  </a:moveTo>
                  <a:lnTo>
                    <a:pt x="-1" y="356615"/>
                  </a:lnTo>
                  <a:cubicBezTo>
                    <a:pt x="0" y="159662"/>
                    <a:pt x="159662" y="0"/>
                    <a:pt x="356616" y="0"/>
                  </a:cubicBezTo>
                  <a:cubicBezTo>
                    <a:pt x="356616" y="-1"/>
                    <a:pt x="356616" y="0"/>
                    <a:pt x="356616" y="0"/>
                  </a:cubicBezTo>
                  <a:lnTo>
                    <a:pt x="356617" y="-1"/>
                  </a:lnTo>
                  <a:cubicBezTo>
                    <a:pt x="553570" y="0"/>
                    <a:pt x="713233" y="159662"/>
                    <a:pt x="713233" y="356616"/>
                  </a:cubicBezTo>
                  <a:cubicBezTo>
                    <a:pt x="713233" y="356616"/>
                    <a:pt x="713232" y="356616"/>
                    <a:pt x="713232" y="356616"/>
                  </a:cubicBezTo>
                  <a:lnTo>
                    <a:pt x="713233" y="356617"/>
                  </a:lnTo>
                  <a:cubicBezTo>
                    <a:pt x="713233" y="553570"/>
                    <a:pt x="553570" y="713232"/>
                    <a:pt x="356617" y="713232"/>
                  </a:cubicBezTo>
                  <a:cubicBezTo>
                    <a:pt x="159663" y="713232"/>
                    <a:pt x="0" y="553570"/>
                    <a:pt x="0" y="356616"/>
                  </a:cubicBezTo>
                  <a:close/>
                  <a:moveTo>
                    <a:pt x="85467" y="356616"/>
                  </a:moveTo>
                  <a:lnTo>
                    <a:pt x="85466" y="356615"/>
                  </a:lnTo>
                  <a:cubicBezTo>
                    <a:pt x="85466" y="506367"/>
                    <a:pt x="206864" y="627765"/>
                    <a:pt x="356615" y="627765"/>
                  </a:cubicBezTo>
                  <a:lnTo>
                    <a:pt x="356616" y="627764"/>
                  </a:lnTo>
                  <a:cubicBezTo>
                    <a:pt x="506367" y="627764"/>
                    <a:pt x="627765" y="506367"/>
                    <a:pt x="627765" y="356616"/>
                  </a:cubicBezTo>
                  <a:cubicBezTo>
                    <a:pt x="627765" y="206864"/>
                    <a:pt x="506367" y="85467"/>
                    <a:pt x="356616" y="85467"/>
                  </a:cubicBezTo>
                  <a:lnTo>
                    <a:pt x="356616" y="85466"/>
                  </a:lnTo>
                  <a:cubicBezTo>
                    <a:pt x="206864" y="85466"/>
                    <a:pt x="85466" y="206864"/>
                    <a:pt x="85466" y="356615"/>
                  </a:cubicBezTo>
                  <a:close/>
                </a:path>
              </a:pathLst>
            </a:custGeom>
            <a:grpFill/>
            <a:ln w="9525">
              <a:noFill/>
              <a:miter lim="800000"/>
            </a:ln>
            <a:effectLst>
              <a:outerShdw blurRad="63500" dist="23000" dir="5400000" rotWithShape="0">
                <a:srgbClr val="000000">
                  <a:alpha val="34999"/>
                </a:srgbClr>
              </a:outerShdw>
            </a:effectLst>
          </p:spPr>
          <p:txBody>
            <a:bodyPr anchor="ctr"/>
            <a:lstStyle/>
            <a:p>
              <a:pPr algn="ctr" defTabSz="563880" fontAlgn="base">
                <a:spcBef>
                  <a:spcPct val="0"/>
                </a:spcBef>
                <a:spcAft>
                  <a:spcPct val="0"/>
                </a:spcAft>
              </a:pPr>
              <a:endParaRPr lang="en-US" dirty="0">
                <a:solidFill>
                  <a:prstClr val="black"/>
                </a:solidFill>
                <a:latin typeface="微软雅黑" panose="020B0503020204020204" pitchFamily="34" charset="-122"/>
                <a:ea typeface="微软雅黑" panose="020B0503020204020204" pitchFamily="34" charset="-122"/>
              </a:endParaRPr>
            </a:p>
          </p:txBody>
        </p:sp>
        <p:sp>
          <p:nvSpPr>
            <p:cNvPr id="21" name="Freeform 17"/>
            <p:cNvSpPr>
              <a:spLocks noEditPoints="1"/>
            </p:cNvSpPr>
            <p:nvPr/>
          </p:nvSpPr>
          <p:spPr bwMode="auto">
            <a:xfrm>
              <a:off x="6202511" y="3249226"/>
              <a:ext cx="296212" cy="345323"/>
            </a:xfrm>
            <a:custGeom>
              <a:avLst/>
              <a:gdLst>
                <a:gd name="T0" fmla="*/ 2147483647 w 63"/>
                <a:gd name="T1" fmla="*/ 0 h 73"/>
                <a:gd name="T2" fmla="*/ 1122599098 w 63"/>
                <a:gd name="T3" fmla="*/ 0 h 73"/>
                <a:gd name="T4" fmla="*/ 561299549 w 63"/>
                <a:gd name="T5" fmla="*/ 560595689 h 73"/>
                <a:gd name="T6" fmla="*/ 561299549 w 63"/>
                <a:gd name="T7" fmla="*/ 1009069293 h 73"/>
                <a:gd name="T8" fmla="*/ 785819275 w 63"/>
                <a:gd name="T9" fmla="*/ 953011760 h 73"/>
                <a:gd name="T10" fmla="*/ 1852288207 w 63"/>
                <a:gd name="T11" fmla="*/ 2074203372 h 73"/>
                <a:gd name="T12" fmla="*/ 1627768481 w 63"/>
                <a:gd name="T13" fmla="*/ 2147483647 h 73"/>
                <a:gd name="T14" fmla="*/ 1627768481 w 63"/>
                <a:gd name="T15" fmla="*/ 2147483647 h 73"/>
                <a:gd name="T16" fmla="*/ 2147483647 w 63"/>
                <a:gd name="T17" fmla="*/ 2147483647 h 73"/>
                <a:gd name="T18" fmla="*/ 2147483647 w 63"/>
                <a:gd name="T19" fmla="*/ 2147483647 h 73"/>
                <a:gd name="T20" fmla="*/ 2147483647 w 63"/>
                <a:gd name="T21" fmla="*/ 1121191379 h 73"/>
                <a:gd name="T22" fmla="*/ 2147483647 w 63"/>
                <a:gd name="T23" fmla="*/ 0 h 73"/>
                <a:gd name="T24" fmla="*/ 2147483647 w 63"/>
                <a:gd name="T25" fmla="*/ 1345428064 h 73"/>
                <a:gd name="T26" fmla="*/ 2147483647 w 63"/>
                <a:gd name="T27" fmla="*/ 728775075 h 73"/>
                <a:gd name="T28" fmla="*/ 2147483647 w 63"/>
                <a:gd name="T29" fmla="*/ 56057314 h 73"/>
                <a:gd name="T30" fmla="*/ 2147483647 w 63"/>
                <a:gd name="T31" fmla="*/ 280294101 h 73"/>
                <a:gd name="T32" fmla="*/ 2147483647 w 63"/>
                <a:gd name="T33" fmla="*/ 560595689 h 73"/>
                <a:gd name="T34" fmla="*/ 2147483647 w 63"/>
                <a:gd name="T35" fmla="*/ 1121191379 h 73"/>
                <a:gd name="T36" fmla="*/ 2147483647 w 63"/>
                <a:gd name="T37" fmla="*/ 1121191379 h 73"/>
                <a:gd name="T38" fmla="*/ 2147483647 w 63"/>
                <a:gd name="T39" fmla="*/ 1345428064 h 73"/>
                <a:gd name="T40" fmla="*/ 2147483647 w 63"/>
                <a:gd name="T41" fmla="*/ 1345428064 h 73"/>
                <a:gd name="T42" fmla="*/ 224519784 w 63"/>
                <a:gd name="T43" fmla="*/ 2147483647 h 73"/>
                <a:gd name="T44" fmla="*/ 224519784 w 63"/>
                <a:gd name="T45" fmla="*/ 2147483647 h 73"/>
                <a:gd name="T46" fmla="*/ 785819275 w 63"/>
                <a:gd name="T47" fmla="*/ 2147483647 h 73"/>
                <a:gd name="T48" fmla="*/ 785819275 w 63"/>
                <a:gd name="T49" fmla="*/ 2147483647 h 73"/>
                <a:gd name="T50" fmla="*/ 1347118824 w 63"/>
                <a:gd name="T51" fmla="*/ 2147483647 h 73"/>
                <a:gd name="T52" fmla="*/ 1347118824 w 63"/>
                <a:gd name="T53" fmla="*/ 2147483647 h 73"/>
                <a:gd name="T54" fmla="*/ 785819275 w 63"/>
                <a:gd name="T55" fmla="*/ 2147483647 h 73"/>
                <a:gd name="T56" fmla="*/ 224519784 w 63"/>
                <a:gd name="T57" fmla="*/ 2147483647 h 73"/>
                <a:gd name="T58" fmla="*/ 785819275 w 63"/>
                <a:gd name="T59" fmla="*/ 1289370764 h 73"/>
                <a:gd name="T60" fmla="*/ 0 w 63"/>
                <a:gd name="T61" fmla="*/ 2074203372 h 73"/>
                <a:gd name="T62" fmla="*/ 785819275 w 63"/>
                <a:gd name="T63" fmla="*/ 2147483647 h 73"/>
                <a:gd name="T64" fmla="*/ 1515508618 w 63"/>
                <a:gd name="T65" fmla="*/ 2074203372 h 73"/>
                <a:gd name="T66" fmla="*/ 785819275 w 63"/>
                <a:gd name="T67" fmla="*/ 1289370764 h 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3"/>
                <a:gd name="T103" fmla="*/ 0 h 73"/>
                <a:gd name="T104" fmla="*/ 63 w 63"/>
                <a:gd name="T105" fmla="*/ 73 h 7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3" h="73">
                  <a:moveTo>
                    <a:pt x="43" y="0"/>
                  </a:moveTo>
                  <a:cubicBezTo>
                    <a:pt x="20" y="0"/>
                    <a:pt x="20" y="0"/>
                    <a:pt x="20" y="0"/>
                  </a:cubicBezTo>
                  <a:cubicBezTo>
                    <a:pt x="15" y="0"/>
                    <a:pt x="10" y="4"/>
                    <a:pt x="10" y="10"/>
                  </a:cubicBezTo>
                  <a:cubicBezTo>
                    <a:pt x="10" y="18"/>
                    <a:pt x="10" y="18"/>
                    <a:pt x="10" y="18"/>
                  </a:cubicBezTo>
                  <a:cubicBezTo>
                    <a:pt x="11" y="18"/>
                    <a:pt x="13" y="17"/>
                    <a:pt x="14" y="17"/>
                  </a:cubicBezTo>
                  <a:cubicBezTo>
                    <a:pt x="24" y="17"/>
                    <a:pt x="33" y="26"/>
                    <a:pt x="33" y="37"/>
                  </a:cubicBezTo>
                  <a:cubicBezTo>
                    <a:pt x="33" y="41"/>
                    <a:pt x="32" y="45"/>
                    <a:pt x="29" y="48"/>
                  </a:cubicBezTo>
                  <a:cubicBezTo>
                    <a:pt x="29" y="64"/>
                    <a:pt x="29" y="64"/>
                    <a:pt x="29" y="64"/>
                  </a:cubicBezTo>
                  <a:cubicBezTo>
                    <a:pt x="53" y="64"/>
                    <a:pt x="53" y="64"/>
                    <a:pt x="53" y="64"/>
                  </a:cubicBezTo>
                  <a:cubicBezTo>
                    <a:pt x="58" y="64"/>
                    <a:pt x="63" y="59"/>
                    <a:pt x="63" y="54"/>
                  </a:cubicBezTo>
                  <a:cubicBezTo>
                    <a:pt x="63" y="20"/>
                    <a:pt x="63" y="20"/>
                    <a:pt x="63" y="20"/>
                  </a:cubicBezTo>
                  <a:lnTo>
                    <a:pt x="43" y="0"/>
                  </a:lnTo>
                  <a:close/>
                  <a:moveTo>
                    <a:pt x="50" y="24"/>
                  </a:moveTo>
                  <a:cubicBezTo>
                    <a:pt x="44" y="24"/>
                    <a:pt x="39" y="19"/>
                    <a:pt x="39" y="13"/>
                  </a:cubicBezTo>
                  <a:cubicBezTo>
                    <a:pt x="39" y="1"/>
                    <a:pt x="39" y="1"/>
                    <a:pt x="39" y="1"/>
                  </a:cubicBezTo>
                  <a:cubicBezTo>
                    <a:pt x="43" y="5"/>
                    <a:pt x="43" y="5"/>
                    <a:pt x="43" y="5"/>
                  </a:cubicBezTo>
                  <a:cubicBezTo>
                    <a:pt x="43" y="10"/>
                    <a:pt x="43" y="10"/>
                    <a:pt x="43" y="10"/>
                  </a:cubicBezTo>
                  <a:cubicBezTo>
                    <a:pt x="43" y="16"/>
                    <a:pt x="47" y="20"/>
                    <a:pt x="53" y="20"/>
                  </a:cubicBezTo>
                  <a:cubicBezTo>
                    <a:pt x="58" y="20"/>
                    <a:pt x="58" y="20"/>
                    <a:pt x="58" y="20"/>
                  </a:cubicBezTo>
                  <a:cubicBezTo>
                    <a:pt x="62" y="24"/>
                    <a:pt x="62" y="24"/>
                    <a:pt x="62" y="24"/>
                  </a:cubicBezTo>
                  <a:lnTo>
                    <a:pt x="50" y="24"/>
                  </a:lnTo>
                  <a:close/>
                  <a:moveTo>
                    <a:pt x="4" y="52"/>
                  </a:moveTo>
                  <a:cubicBezTo>
                    <a:pt x="4" y="73"/>
                    <a:pt x="4" y="73"/>
                    <a:pt x="4" y="73"/>
                  </a:cubicBezTo>
                  <a:cubicBezTo>
                    <a:pt x="14" y="64"/>
                    <a:pt x="14" y="64"/>
                    <a:pt x="14" y="64"/>
                  </a:cubicBezTo>
                  <a:cubicBezTo>
                    <a:pt x="14" y="64"/>
                    <a:pt x="14" y="64"/>
                    <a:pt x="14" y="64"/>
                  </a:cubicBezTo>
                  <a:cubicBezTo>
                    <a:pt x="24" y="73"/>
                    <a:pt x="24" y="73"/>
                    <a:pt x="24" y="73"/>
                  </a:cubicBezTo>
                  <a:cubicBezTo>
                    <a:pt x="24" y="52"/>
                    <a:pt x="24" y="52"/>
                    <a:pt x="24" y="52"/>
                  </a:cubicBezTo>
                  <a:cubicBezTo>
                    <a:pt x="21" y="54"/>
                    <a:pt x="17" y="55"/>
                    <a:pt x="14" y="55"/>
                  </a:cubicBezTo>
                  <a:cubicBezTo>
                    <a:pt x="10" y="55"/>
                    <a:pt x="7" y="54"/>
                    <a:pt x="4" y="52"/>
                  </a:cubicBezTo>
                  <a:close/>
                  <a:moveTo>
                    <a:pt x="14" y="23"/>
                  </a:moveTo>
                  <a:cubicBezTo>
                    <a:pt x="6" y="23"/>
                    <a:pt x="0" y="29"/>
                    <a:pt x="0" y="37"/>
                  </a:cubicBezTo>
                  <a:cubicBezTo>
                    <a:pt x="0" y="44"/>
                    <a:pt x="6" y="50"/>
                    <a:pt x="14" y="50"/>
                  </a:cubicBezTo>
                  <a:cubicBezTo>
                    <a:pt x="21" y="50"/>
                    <a:pt x="27" y="44"/>
                    <a:pt x="27" y="37"/>
                  </a:cubicBezTo>
                  <a:cubicBezTo>
                    <a:pt x="27" y="29"/>
                    <a:pt x="21" y="23"/>
                    <a:pt x="14" y="23"/>
                  </a:cubicBezTo>
                  <a:close/>
                </a:path>
              </a:pathLst>
            </a:custGeom>
            <a:grpFill/>
            <a:ln w="9525">
              <a:noFill/>
              <a:round/>
            </a:ln>
          </p:spPr>
          <p:txBody>
            <a:bodyPr/>
            <a:lstStyle/>
            <a:p>
              <a:pPr>
                <a:defRPr/>
              </a:pPr>
              <a:endParaRPr lang="en-US" kern="0" dirty="0">
                <a:solidFill>
                  <a:sysClr val="windowText" lastClr="000000"/>
                </a:solidFill>
                <a:latin typeface="微软雅黑" panose="020B0503020204020204" pitchFamily="34" charset="-122"/>
                <a:ea typeface="微软雅黑" panose="020B0503020204020204" pitchFamily="34" charset="-122"/>
              </a:endParaRPr>
            </a:p>
          </p:txBody>
        </p:sp>
      </p:grpSp>
      <p:grpSp>
        <p:nvGrpSpPr>
          <p:cNvPr id="22" name="组合 21"/>
          <p:cNvGrpSpPr/>
          <p:nvPr/>
        </p:nvGrpSpPr>
        <p:grpSpPr>
          <a:xfrm>
            <a:off x="5333929" y="2564905"/>
            <a:ext cx="3312742" cy="3313391"/>
            <a:chOff x="1187624" y="1119987"/>
            <a:chExt cx="3298688" cy="3298688"/>
          </a:xfrm>
        </p:grpSpPr>
        <p:pic>
          <p:nvPicPr>
            <p:cNvPr id="23"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01574" y="1519949"/>
              <a:ext cx="2470788" cy="245156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4" name="组合 23"/>
            <p:cNvGrpSpPr/>
            <p:nvPr/>
          </p:nvGrpSpPr>
          <p:grpSpPr>
            <a:xfrm>
              <a:off x="1187624" y="1119987"/>
              <a:ext cx="3298688" cy="3298688"/>
              <a:chOff x="2555776" y="915566"/>
              <a:chExt cx="1944216" cy="1944216"/>
            </a:xfrm>
            <a:effectLst>
              <a:outerShdw blurRad="63500" dist="50800" dir="8100000" algn="tr" rotWithShape="0">
                <a:prstClr val="black">
                  <a:alpha val="35000"/>
                </a:prstClr>
              </a:outerShdw>
            </a:effectLst>
          </p:grpSpPr>
          <p:sp>
            <p:nvSpPr>
              <p:cNvPr id="25" name="同心圆 24"/>
              <p:cNvSpPr/>
              <p:nvPr/>
            </p:nvSpPr>
            <p:spPr>
              <a:xfrm>
                <a:off x="2555776" y="915566"/>
                <a:ext cx="1944216"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同心圆 25"/>
              <p:cNvSpPr/>
              <p:nvPr/>
            </p:nvSpPr>
            <p:spPr>
              <a:xfrm>
                <a:off x="2678805" y="1038595"/>
                <a:ext cx="1698161" cy="1698160"/>
              </a:xfrm>
              <a:prstGeom prst="donut">
                <a:avLst>
                  <a:gd name="adj" fmla="val 8132"/>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grpSp>
        <p:nvGrpSpPr>
          <p:cNvPr id="27" name="组合 26"/>
          <p:cNvGrpSpPr/>
          <p:nvPr/>
        </p:nvGrpSpPr>
        <p:grpSpPr>
          <a:xfrm>
            <a:off x="1781998" y="1583462"/>
            <a:ext cx="2844204" cy="4267141"/>
            <a:chOff x="9960717" y="-73984"/>
            <a:chExt cx="4320000" cy="6480000"/>
          </a:xfrm>
        </p:grpSpPr>
        <p:sp>
          <p:nvSpPr>
            <p:cNvPr id="28" name="矩形 27"/>
            <p:cNvSpPr/>
            <p:nvPr/>
          </p:nvSpPr>
          <p:spPr>
            <a:xfrm>
              <a:off x="9960717" y="-73984"/>
              <a:ext cx="4320000" cy="6480000"/>
            </a:xfrm>
            <a:prstGeom prst="rect">
              <a:avLst/>
            </a:prstGeom>
            <a:gradFill flip="none" rotWithShape="1">
              <a:gsLst>
                <a:gs pos="0">
                  <a:schemeClr val="bg1"/>
                </a:gs>
                <a:gs pos="100000">
                  <a:schemeClr val="bg1"/>
                </a:gs>
                <a:gs pos="57000">
                  <a:schemeClr val="bg1">
                    <a:lumMod val="85000"/>
                  </a:schemeClr>
                </a:gs>
              </a:gsLst>
              <a:lin ang="8100000" scaled="1"/>
              <a:tileRect/>
            </a:gra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9" name="矩形 28"/>
            <p:cNvSpPr/>
            <p:nvPr/>
          </p:nvSpPr>
          <p:spPr>
            <a:xfrm>
              <a:off x="10032717" y="-1984"/>
              <a:ext cx="4176000" cy="6336000"/>
            </a:xfrm>
            <a:prstGeom prst="rect">
              <a:avLst/>
            </a:prstGeom>
            <a:gradFill flip="none" rotWithShape="1">
              <a:gsLst>
                <a:gs pos="1667">
                  <a:schemeClr val="bg1">
                    <a:lumMod val="85000"/>
                  </a:schemeClr>
                </a:gs>
                <a:gs pos="4700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0" name="矩形 29"/>
            <p:cNvSpPr/>
            <p:nvPr/>
          </p:nvSpPr>
          <p:spPr>
            <a:xfrm>
              <a:off x="10104718" y="63217"/>
              <a:ext cx="4032000" cy="1013017"/>
            </a:xfrm>
            <a:prstGeom prst="rect">
              <a:avLst/>
            </a:prstGeom>
            <a:solidFill>
              <a:schemeClr val="accent2"/>
            </a:solidFill>
            <a:ln>
              <a:noFill/>
            </a:ln>
            <a:effectLst>
              <a:innerShdw blurRad="63500" dist="12700" dir="13500000">
                <a:prstClr val="black">
                  <a:alpha val="3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矩形 30"/>
          <p:cNvSpPr/>
          <p:nvPr/>
        </p:nvSpPr>
        <p:spPr>
          <a:xfrm>
            <a:off x="2149820" y="1758030"/>
            <a:ext cx="2176921" cy="503827"/>
          </a:xfrm>
          <a:prstGeom prst="rect">
            <a:avLst/>
          </a:prstGeom>
        </p:spPr>
        <p:txBody>
          <a:bodyPr wrap="none" lIns="112862" tIns="56432" rIns="112862" bIns="56432">
            <a:spAutoFit/>
          </a:bodyPr>
          <a:lstStyle/>
          <a:p>
            <a:pPr algn="ctr"/>
            <a:r>
              <a:rPr lang="zh-CN" altLang="en-US" sz="2500" b="1" dirty="0">
                <a:solidFill>
                  <a:schemeClr val="bg1"/>
                </a:solidFill>
                <a:latin typeface="微软雅黑" panose="020B0503020204020204" pitchFamily="34" charset="-122"/>
                <a:ea typeface="微软雅黑" panose="020B0503020204020204" pitchFamily="34" charset="-122"/>
              </a:rPr>
              <a:t>Click Add Title</a:t>
            </a:r>
          </a:p>
        </p:txBody>
      </p:sp>
      <p:sp>
        <p:nvSpPr>
          <p:cNvPr id="32" name="矩形 31"/>
          <p:cNvSpPr/>
          <p:nvPr/>
        </p:nvSpPr>
        <p:spPr>
          <a:xfrm>
            <a:off x="2039798" y="2600528"/>
            <a:ext cx="2328600" cy="1804429"/>
          </a:xfrm>
          <a:prstGeom prst="rect">
            <a:avLst/>
          </a:prstGeom>
        </p:spPr>
        <p:txBody>
          <a:bodyPr wrap="square" lIns="112862" tIns="56432" rIns="112862" bIns="56432">
            <a:spAutoFit/>
          </a:bodyPr>
          <a:lstStyle/>
          <a:p>
            <a:pPr algn="ctr">
              <a:lnSpc>
                <a:spcPct val="150000"/>
              </a:lnSpc>
            </a:pPr>
            <a:r>
              <a:rPr lang="zh-CN" altLang="en-US" sz="1500" dirty="0">
                <a:solidFill>
                  <a:schemeClr val="accent5">
                    <a:lumMod val="50000"/>
                  </a:schemeClr>
                </a:solidFill>
                <a:latin typeface="微软雅黑" panose="020B0503020204020204" pitchFamily="34" charset="-122"/>
                <a:ea typeface="微软雅黑" panose="020B0503020204020204" pitchFamily="34" charset="-122"/>
              </a:rPr>
              <a:t>Click here to add text content</a:t>
            </a:r>
            <a:endParaRPr lang="en-US" altLang="zh-CN" sz="1500" dirty="0">
              <a:solidFill>
                <a:schemeClr val="accent5">
                  <a:lumMod val="50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sz="1500" dirty="0">
                <a:solidFill>
                  <a:schemeClr val="accent5">
                    <a:lumMod val="50000"/>
                  </a:schemeClr>
                </a:solidFill>
                <a:latin typeface="微软雅黑" panose="020B0503020204020204" pitchFamily="34" charset="-122"/>
                <a:ea typeface="微软雅黑" panose="020B0503020204020204" pitchFamily="34" charset="-122"/>
              </a:rPr>
              <a:t>Click here to add text content</a:t>
            </a:r>
          </a:p>
          <a:p>
            <a:pPr algn="ctr">
              <a:lnSpc>
                <a:spcPct val="150000"/>
              </a:lnSpc>
            </a:pPr>
            <a:r>
              <a:rPr lang="zh-CN" altLang="en-US" sz="1500" dirty="0">
                <a:solidFill>
                  <a:schemeClr val="accent5">
                    <a:lumMod val="50000"/>
                  </a:schemeClr>
                </a:solidFill>
                <a:latin typeface="微软雅黑" panose="020B0503020204020204" pitchFamily="34" charset="-122"/>
                <a:ea typeface="微软雅黑" panose="020B0503020204020204" pitchFamily="34" charset="-122"/>
              </a:rPr>
              <a:t>Click here to add text content</a:t>
            </a:r>
            <a:endParaRPr lang="en-US" altLang="zh-CN" sz="1500" dirty="0">
              <a:solidFill>
                <a:schemeClr val="accent5">
                  <a:lumMod val="50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sz="1500" dirty="0">
                <a:solidFill>
                  <a:schemeClr val="accent5">
                    <a:lumMod val="50000"/>
                  </a:schemeClr>
                </a:solidFill>
                <a:latin typeface="微软雅黑" panose="020B0503020204020204" pitchFamily="34" charset="-122"/>
                <a:ea typeface="微软雅黑" panose="020B0503020204020204" pitchFamily="34" charset="-122"/>
              </a:rPr>
              <a:t>Click here to add text content</a:t>
            </a:r>
            <a:endParaRPr lang="en-US" altLang="zh-CN" sz="1500" dirty="0">
              <a:solidFill>
                <a:schemeClr val="accent5">
                  <a:lumMod val="50000"/>
                </a:schemeClr>
              </a:solidFill>
              <a:latin typeface="微软雅黑" panose="020B0503020204020204" pitchFamily="34" charset="-122"/>
              <a:ea typeface="微软雅黑" panose="020B0503020204020204" pitchFamily="34" charset="-122"/>
            </a:endParaRPr>
          </a:p>
          <a:p>
            <a:pPr algn="ctr">
              <a:lnSpc>
                <a:spcPct val="150000"/>
              </a:lnSpc>
            </a:pPr>
            <a:endParaRPr lang="en-US" altLang="zh-CN" sz="1500" dirty="0">
              <a:solidFill>
                <a:schemeClr val="accent5">
                  <a:lumMod val="50000"/>
                </a:schemeClr>
              </a:solidFill>
              <a:latin typeface="微软雅黑" panose="020B0503020204020204" pitchFamily="34" charset="-122"/>
              <a:ea typeface="微软雅黑" panose="020B0503020204020204" pitchFamily="34" charset="-122"/>
            </a:endParaRPr>
          </a:p>
        </p:txBody>
      </p:sp>
      <p:sp>
        <p:nvSpPr>
          <p:cNvPr id="3" name="标题 2"/>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 fill="hold"/>
                                            <p:tgtEl>
                                              <p:spTgt spid="22"/>
                                            </p:tgtEl>
                                            <p:attrNameLst>
                                              <p:attrName>ppt_w</p:attrName>
                                            </p:attrNameLst>
                                          </p:cBhvr>
                                          <p:tavLst>
                                            <p:tav tm="0">
                                              <p:val>
                                                <p:fltVal val="0"/>
                                              </p:val>
                                            </p:tav>
                                            <p:tav tm="100000">
                                              <p:val>
                                                <p:strVal val="#ppt_w"/>
                                              </p:val>
                                            </p:tav>
                                          </p:tavLst>
                                        </p:anim>
                                        <p:anim calcmode="lin" valueType="num">
                                          <p:cBhvr>
                                            <p:cTn id="8" dur="100" fill="hold"/>
                                            <p:tgtEl>
                                              <p:spTgt spid="22"/>
                                            </p:tgtEl>
                                            <p:attrNameLst>
                                              <p:attrName>ppt_h</p:attrName>
                                            </p:attrNameLst>
                                          </p:cBhvr>
                                          <p:tavLst>
                                            <p:tav tm="0">
                                              <p:val>
                                                <p:fltVal val="0"/>
                                              </p:val>
                                            </p:tav>
                                            <p:tav tm="100000">
                                              <p:val>
                                                <p:strVal val="#ppt_h"/>
                                              </p:val>
                                            </p:tav>
                                          </p:tavLst>
                                        </p:anim>
                                        <p:animEffect transition="in" filter="fade">
                                          <p:cBhvr>
                                            <p:cTn id="9" dur="100"/>
                                            <p:tgtEl>
                                              <p:spTgt spid="22"/>
                                            </p:tgtEl>
                                          </p:cBhvr>
                                        </p:animEffect>
                                      </p:childTnLst>
                                    </p:cTn>
                                  </p:par>
                                  <p:par>
                                    <p:cTn id="10" presetID="6" presetClass="emph" presetSubtype="0" fill="hold" nodeType="withEffect">
                                      <p:stCondLst>
                                        <p:cond delay="100"/>
                                      </p:stCondLst>
                                      <p:childTnLst>
                                        <p:animScale>
                                          <p:cBhvr>
                                            <p:cTn id="11" dur="100" fill="hold"/>
                                            <p:tgtEl>
                                              <p:spTgt spid="22"/>
                                            </p:tgtEl>
                                          </p:cBhvr>
                                          <p:by x="110000" y="110000"/>
                                        </p:animScale>
                                      </p:childTnLst>
                                    </p:cTn>
                                  </p:par>
                                  <p:par>
                                    <p:cTn id="12" presetID="6" presetClass="emph" presetSubtype="0" fill="hold" nodeType="withEffect">
                                      <p:stCondLst>
                                        <p:cond delay="200"/>
                                      </p:stCondLst>
                                      <p:childTnLst>
                                        <p:animScale>
                                          <p:cBhvr>
                                            <p:cTn id="13" dur="200" fill="hold"/>
                                            <p:tgtEl>
                                              <p:spTgt spid="22"/>
                                            </p:tgtEl>
                                          </p:cBhvr>
                                          <p:by x="90000" y="90000"/>
                                        </p:animScale>
                                      </p:childTnLst>
                                    </p:cTn>
                                  </p:par>
                                  <p:par>
                                    <p:cTn id="14" presetID="6" presetClass="emph" presetSubtype="0" fill="hold" nodeType="withEffect">
                                      <p:stCondLst>
                                        <p:cond delay="400"/>
                                      </p:stCondLst>
                                      <p:childTnLst>
                                        <p:animScale>
                                          <p:cBhvr>
                                            <p:cTn id="15" dur="100" fill="hold"/>
                                            <p:tgtEl>
                                              <p:spTgt spid="22"/>
                                            </p:tgtEl>
                                          </p:cBhvr>
                                          <p:by x="105000" y="105000"/>
                                        </p:animScale>
                                      </p:childTnLst>
                                    </p:cTn>
                                  </p:par>
                                  <p:par>
                                    <p:cTn id="16" presetID="6" presetClass="emph" presetSubtype="0" fill="hold" nodeType="withEffect">
                                      <p:stCondLst>
                                        <p:cond delay="500"/>
                                      </p:stCondLst>
                                      <p:childTnLst>
                                        <p:animScale>
                                          <p:cBhvr>
                                            <p:cTn id="17" dur="200" fill="hold"/>
                                            <p:tgtEl>
                                              <p:spTgt spid="22"/>
                                            </p:tgtEl>
                                          </p:cBhvr>
                                          <p:by x="95000" y="95000"/>
                                        </p:animScale>
                                      </p:childTnLst>
                                    </p:cTn>
                                  </p:par>
                                  <p:par>
                                    <p:cTn id="18" presetID="10" presetClass="entr" presetSubtype="0" fill="hold" nodeType="withEffect">
                                      <p:stCondLst>
                                        <p:cond delay="50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60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nodeType="withEffect">
                                      <p:stCondLst>
                                        <p:cond delay="80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nodeType="withEffect">
                                      <p:stCondLst>
                                        <p:cond delay="100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par>
                              <p:cTn id="30" fill="hold">
                                <p:stCondLst>
                                  <p:cond delay="500"/>
                                </p:stCondLst>
                                <p:childTnLst>
                                  <p:par>
                                    <p:cTn id="31" presetID="2" presetClass="entr" presetSubtype="8" fill="hold" nodeType="afterEffect" p14:presetBounceEnd="68000">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14:bounceEnd="68000">
                                          <p:cBhvr additive="base">
                                            <p:cTn id="33" dur="500" fill="hold"/>
                                            <p:tgtEl>
                                              <p:spTgt spid="27"/>
                                            </p:tgtEl>
                                            <p:attrNameLst>
                                              <p:attrName>ppt_x</p:attrName>
                                            </p:attrNameLst>
                                          </p:cBhvr>
                                          <p:tavLst>
                                            <p:tav tm="0">
                                              <p:val>
                                                <p:strVal val="0-#ppt_w/2"/>
                                              </p:val>
                                            </p:tav>
                                            <p:tav tm="100000">
                                              <p:val>
                                                <p:strVal val="#ppt_x"/>
                                              </p:val>
                                            </p:tav>
                                          </p:tavLst>
                                        </p:anim>
                                        <p:anim calcmode="lin" valueType="num" p14:bounceEnd="68000">
                                          <p:cBhvr additive="base">
                                            <p:cTn id="34" dur="500" fill="hold"/>
                                            <p:tgtEl>
                                              <p:spTgt spid="27"/>
                                            </p:tgtEl>
                                            <p:attrNameLst>
                                              <p:attrName>ppt_y</p:attrName>
                                            </p:attrNameLst>
                                          </p:cBhvr>
                                          <p:tavLst>
                                            <p:tav tm="0">
                                              <p:val>
                                                <p:strVal val="#ppt_y"/>
                                              </p:val>
                                            </p:tav>
                                            <p:tav tm="100000">
                                              <p:val>
                                                <p:strVal val="#ppt_y"/>
                                              </p:val>
                                            </p:tav>
                                          </p:tavLst>
                                        </p:anim>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wipe(left)">
                                          <p:cBhvr>
                                            <p:cTn id="38" dur="500"/>
                                            <p:tgtEl>
                                              <p:spTgt spid="31"/>
                                            </p:tgtEl>
                                          </p:cBhvr>
                                        </p:animEffect>
                                      </p:childTnLst>
                                    </p:cTn>
                                  </p:par>
                                </p:childTnLst>
                              </p:cTn>
                            </p:par>
                            <p:par>
                              <p:cTn id="39" fill="hold">
                                <p:stCondLst>
                                  <p:cond delay="1500"/>
                                </p:stCondLst>
                                <p:childTnLst>
                                  <p:par>
                                    <p:cTn id="40" presetID="42" presetClass="entr" presetSubtype="0" fill="hold" grpId="0" nodeType="after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750"/>
                                            <p:tgtEl>
                                              <p:spTgt spid="32"/>
                                            </p:tgtEl>
                                          </p:cBhvr>
                                        </p:animEffect>
                                        <p:anim calcmode="lin" valueType="num">
                                          <p:cBhvr>
                                            <p:cTn id="43" dur="750" fill="hold"/>
                                            <p:tgtEl>
                                              <p:spTgt spid="32"/>
                                            </p:tgtEl>
                                            <p:attrNameLst>
                                              <p:attrName>ppt_x</p:attrName>
                                            </p:attrNameLst>
                                          </p:cBhvr>
                                          <p:tavLst>
                                            <p:tav tm="0">
                                              <p:val>
                                                <p:strVal val="#ppt_x"/>
                                              </p:val>
                                            </p:tav>
                                            <p:tav tm="100000">
                                              <p:val>
                                                <p:strVal val="#ppt_x"/>
                                              </p:val>
                                            </p:tav>
                                          </p:tavLst>
                                        </p:anim>
                                        <p:anim calcmode="lin" valueType="num">
                                          <p:cBhvr>
                                            <p:cTn id="44" dur="75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mc:Choice>
    <mc:Fallback xmlns:a14="http://schemas.microsoft.com/office/drawing/2010/main"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 fill="hold"/>
                                            <p:tgtEl>
                                              <p:spTgt spid="22"/>
                                            </p:tgtEl>
                                            <p:attrNameLst>
                                              <p:attrName>ppt_w</p:attrName>
                                            </p:attrNameLst>
                                          </p:cBhvr>
                                          <p:tavLst>
                                            <p:tav tm="0">
                                              <p:val>
                                                <p:fltVal val="0"/>
                                              </p:val>
                                            </p:tav>
                                            <p:tav tm="100000">
                                              <p:val>
                                                <p:strVal val="#ppt_w"/>
                                              </p:val>
                                            </p:tav>
                                          </p:tavLst>
                                        </p:anim>
                                        <p:anim calcmode="lin" valueType="num">
                                          <p:cBhvr>
                                            <p:cTn id="8" dur="100" fill="hold"/>
                                            <p:tgtEl>
                                              <p:spTgt spid="22"/>
                                            </p:tgtEl>
                                            <p:attrNameLst>
                                              <p:attrName>ppt_h</p:attrName>
                                            </p:attrNameLst>
                                          </p:cBhvr>
                                          <p:tavLst>
                                            <p:tav tm="0">
                                              <p:val>
                                                <p:fltVal val="0"/>
                                              </p:val>
                                            </p:tav>
                                            <p:tav tm="100000">
                                              <p:val>
                                                <p:strVal val="#ppt_h"/>
                                              </p:val>
                                            </p:tav>
                                          </p:tavLst>
                                        </p:anim>
                                        <p:animEffect transition="in" filter="fade">
                                          <p:cBhvr>
                                            <p:cTn id="9" dur="100"/>
                                            <p:tgtEl>
                                              <p:spTgt spid="22"/>
                                            </p:tgtEl>
                                          </p:cBhvr>
                                        </p:animEffect>
                                      </p:childTnLst>
                                    </p:cTn>
                                  </p:par>
                                  <p:par>
                                    <p:cTn id="10" presetID="6" presetClass="emph" presetSubtype="0" fill="hold" nodeType="withEffect">
                                      <p:stCondLst>
                                        <p:cond delay="100"/>
                                      </p:stCondLst>
                                      <p:childTnLst>
                                        <p:animScale>
                                          <p:cBhvr>
                                            <p:cTn id="11" dur="100" fill="hold"/>
                                            <p:tgtEl>
                                              <p:spTgt spid="22"/>
                                            </p:tgtEl>
                                          </p:cBhvr>
                                          <p:by x="110000" y="110000"/>
                                        </p:animScale>
                                      </p:childTnLst>
                                    </p:cTn>
                                  </p:par>
                                  <p:par>
                                    <p:cTn id="12" presetID="6" presetClass="emph" presetSubtype="0" fill="hold" nodeType="withEffect">
                                      <p:stCondLst>
                                        <p:cond delay="200"/>
                                      </p:stCondLst>
                                      <p:childTnLst>
                                        <p:animScale>
                                          <p:cBhvr>
                                            <p:cTn id="13" dur="200" fill="hold"/>
                                            <p:tgtEl>
                                              <p:spTgt spid="22"/>
                                            </p:tgtEl>
                                          </p:cBhvr>
                                          <p:by x="90000" y="90000"/>
                                        </p:animScale>
                                      </p:childTnLst>
                                    </p:cTn>
                                  </p:par>
                                  <p:par>
                                    <p:cTn id="14" presetID="6" presetClass="emph" presetSubtype="0" fill="hold" nodeType="withEffect">
                                      <p:stCondLst>
                                        <p:cond delay="400"/>
                                      </p:stCondLst>
                                      <p:childTnLst>
                                        <p:animScale>
                                          <p:cBhvr>
                                            <p:cTn id="15" dur="100" fill="hold"/>
                                            <p:tgtEl>
                                              <p:spTgt spid="22"/>
                                            </p:tgtEl>
                                          </p:cBhvr>
                                          <p:by x="105000" y="105000"/>
                                        </p:animScale>
                                      </p:childTnLst>
                                    </p:cTn>
                                  </p:par>
                                  <p:par>
                                    <p:cTn id="16" presetID="6" presetClass="emph" presetSubtype="0" fill="hold" nodeType="withEffect">
                                      <p:stCondLst>
                                        <p:cond delay="500"/>
                                      </p:stCondLst>
                                      <p:childTnLst>
                                        <p:animScale>
                                          <p:cBhvr>
                                            <p:cTn id="17" dur="200" fill="hold"/>
                                            <p:tgtEl>
                                              <p:spTgt spid="22"/>
                                            </p:tgtEl>
                                          </p:cBhvr>
                                          <p:by x="95000" y="95000"/>
                                        </p:animScale>
                                      </p:childTnLst>
                                    </p:cTn>
                                  </p:par>
                                  <p:par>
                                    <p:cTn id="18" presetID="10" presetClass="entr" presetSubtype="0" fill="hold" nodeType="withEffect">
                                      <p:stCondLst>
                                        <p:cond delay="50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60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nodeType="withEffect">
                                      <p:stCondLst>
                                        <p:cond delay="80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nodeType="withEffect">
                                      <p:stCondLst>
                                        <p:cond delay="100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par>
                              <p:cTn id="30" fill="hold">
                                <p:stCondLst>
                                  <p:cond delay="500"/>
                                </p:stCondLst>
                                <p:childTnLst>
                                  <p:par>
                                    <p:cTn id="31" presetID="2" presetClass="entr" presetSubtype="8" fill="hold" nodeType="after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additive="base">
                                            <p:cTn id="33" dur="500" fill="hold"/>
                                            <p:tgtEl>
                                              <p:spTgt spid="27"/>
                                            </p:tgtEl>
                                            <p:attrNameLst>
                                              <p:attrName>ppt_x</p:attrName>
                                            </p:attrNameLst>
                                          </p:cBhvr>
                                          <p:tavLst>
                                            <p:tav tm="0">
                                              <p:val>
                                                <p:strVal val="0-#ppt_w/2"/>
                                              </p:val>
                                            </p:tav>
                                            <p:tav tm="100000">
                                              <p:val>
                                                <p:strVal val="#ppt_x"/>
                                              </p:val>
                                            </p:tav>
                                          </p:tavLst>
                                        </p:anim>
                                        <p:anim calcmode="lin" valueType="num">
                                          <p:cBhvr additive="base">
                                            <p:cTn id="34" dur="500" fill="hold"/>
                                            <p:tgtEl>
                                              <p:spTgt spid="27"/>
                                            </p:tgtEl>
                                            <p:attrNameLst>
                                              <p:attrName>ppt_y</p:attrName>
                                            </p:attrNameLst>
                                          </p:cBhvr>
                                          <p:tavLst>
                                            <p:tav tm="0">
                                              <p:val>
                                                <p:strVal val="#ppt_y"/>
                                              </p:val>
                                            </p:tav>
                                            <p:tav tm="100000">
                                              <p:val>
                                                <p:strVal val="#ppt_y"/>
                                              </p:val>
                                            </p:tav>
                                          </p:tavLst>
                                        </p:anim>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wipe(left)">
                                          <p:cBhvr>
                                            <p:cTn id="38" dur="500"/>
                                            <p:tgtEl>
                                              <p:spTgt spid="31"/>
                                            </p:tgtEl>
                                          </p:cBhvr>
                                        </p:animEffect>
                                      </p:childTnLst>
                                    </p:cTn>
                                  </p:par>
                                </p:childTnLst>
                              </p:cTn>
                            </p:par>
                            <p:par>
                              <p:cTn id="39" fill="hold">
                                <p:stCondLst>
                                  <p:cond delay="1500"/>
                                </p:stCondLst>
                                <p:childTnLst>
                                  <p:par>
                                    <p:cTn id="40" presetID="42" presetClass="entr" presetSubtype="0" fill="hold" grpId="0" nodeType="after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750"/>
                                            <p:tgtEl>
                                              <p:spTgt spid="32"/>
                                            </p:tgtEl>
                                          </p:cBhvr>
                                        </p:animEffect>
                                        <p:anim calcmode="lin" valueType="num">
                                          <p:cBhvr>
                                            <p:cTn id="43" dur="750" fill="hold"/>
                                            <p:tgtEl>
                                              <p:spTgt spid="32"/>
                                            </p:tgtEl>
                                            <p:attrNameLst>
                                              <p:attrName>ppt_x</p:attrName>
                                            </p:attrNameLst>
                                          </p:cBhvr>
                                          <p:tavLst>
                                            <p:tav tm="0">
                                              <p:val>
                                                <p:strVal val="#ppt_x"/>
                                              </p:val>
                                            </p:tav>
                                            <p:tav tm="100000">
                                              <p:val>
                                                <p:strVal val="#ppt_x"/>
                                              </p:val>
                                            </p:tav>
                                          </p:tavLst>
                                        </p:anim>
                                        <p:anim calcmode="lin" valueType="num">
                                          <p:cBhvr>
                                            <p:cTn id="44" dur="75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10"/>
          <p:cNvGraphicFramePr/>
          <p:nvPr/>
        </p:nvGraphicFramePr>
        <p:xfrm>
          <a:off x="948937" y="1600201"/>
          <a:ext cx="11276132" cy="3915723"/>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ular Callout 5"/>
          <p:cNvSpPr/>
          <p:nvPr/>
        </p:nvSpPr>
        <p:spPr>
          <a:xfrm>
            <a:off x="1128407" y="3855720"/>
            <a:ext cx="491520" cy="304800"/>
          </a:xfrm>
          <a:prstGeom prst="wedgeRectCallout">
            <a:avLst>
              <a:gd name="adj1" fmla="val -20833"/>
              <a:gd name="adj2" fmla="val 75000"/>
            </a:avLst>
          </a:prstGeom>
          <a:solidFill>
            <a:schemeClr val="tx1">
              <a:lumMod val="50000"/>
              <a:lumOff val="50000"/>
            </a:schemeClr>
          </a:solidFill>
          <a:ln>
            <a:noFill/>
          </a:ln>
        </p:spPr>
        <p:style>
          <a:lnRef idx="1">
            <a:schemeClr val="dk1"/>
          </a:lnRef>
          <a:fillRef idx="3">
            <a:schemeClr val="dk1"/>
          </a:fillRef>
          <a:effectRef idx="2">
            <a:schemeClr val="dk1"/>
          </a:effectRef>
          <a:fontRef idx="minor">
            <a:schemeClr val="lt1"/>
          </a:fontRef>
        </p:style>
        <p:txBody>
          <a:bodyPr lIns="121908" tIns="60954" rIns="121908" bIns="60954" rtlCol="0" anchor="ctr"/>
          <a:lstStyle/>
          <a:p>
            <a:pPr algn="ctr"/>
            <a:r>
              <a:rPr lang="en-US" sz="1200" dirty="0">
                <a:latin typeface="Agency FB" panose="020B0503020202020204" pitchFamily="34" charset="0"/>
              </a:rPr>
              <a:t>35%</a:t>
            </a:r>
          </a:p>
        </p:txBody>
      </p:sp>
      <p:sp>
        <p:nvSpPr>
          <p:cNvPr id="8" name="Rectangular Callout 7"/>
          <p:cNvSpPr/>
          <p:nvPr/>
        </p:nvSpPr>
        <p:spPr>
          <a:xfrm>
            <a:off x="10494708" y="2463800"/>
            <a:ext cx="491520" cy="304800"/>
          </a:xfrm>
          <a:prstGeom prst="wedgeRectCallout">
            <a:avLst>
              <a:gd name="adj1" fmla="val -20833"/>
              <a:gd name="adj2" fmla="val 75000"/>
            </a:avLst>
          </a:prstGeom>
          <a:solidFill>
            <a:schemeClr val="tx1">
              <a:lumMod val="50000"/>
              <a:lumOff val="50000"/>
            </a:schemeClr>
          </a:solidFill>
          <a:ln>
            <a:noFill/>
          </a:ln>
        </p:spPr>
        <p:style>
          <a:lnRef idx="1">
            <a:schemeClr val="dk1"/>
          </a:lnRef>
          <a:fillRef idx="3">
            <a:schemeClr val="dk1"/>
          </a:fillRef>
          <a:effectRef idx="2">
            <a:schemeClr val="dk1"/>
          </a:effectRef>
          <a:fontRef idx="minor">
            <a:schemeClr val="lt1"/>
          </a:fontRef>
        </p:style>
        <p:txBody>
          <a:bodyPr lIns="121908" tIns="60954" rIns="121908" bIns="60954" rtlCol="0" anchor="ctr"/>
          <a:lstStyle/>
          <a:p>
            <a:pPr algn="ctr"/>
            <a:r>
              <a:rPr lang="en-US" sz="1200" dirty="0">
                <a:latin typeface="Agency FB" panose="020B0503020202020204" pitchFamily="34" charset="0"/>
              </a:rPr>
              <a:t>89%</a:t>
            </a:r>
          </a:p>
        </p:txBody>
      </p:sp>
      <p:sp>
        <p:nvSpPr>
          <p:cNvPr id="9" name="Rectangular Callout 8"/>
          <p:cNvSpPr/>
          <p:nvPr/>
        </p:nvSpPr>
        <p:spPr>
          <a:xfrm>
            <a:off x="2824906" y="3764280"/>
            <a:ext cx="491520" cy="304800"/>
          </a:xfrm>
          <a:prstGeom prst="wedgeRectCallout">
            <a:avLst>
              <a:gd name="adj1" fmla="val -20833"/>
              <a:gd name="adj2" fmla="val 75000"/>
            </a:avLst>
          </a:prstGeom>
          <a:solidFill>
            <a:schemeClr val="tx1">
              <a:lumMod val="50000"/>
              <a:lumOff val="50000"/>
            </a:schemeClr>
          </a:solidFill>
          <a:ln>
            <a:noFill/>
          </a:ln>
        </p:spPr>
        <p:style>
          <a:lnRef idx="1">
            <a:schemeClr val="dk1"/>
          </a:lnRef>
          <a:fillRef idx="3">
            <a:schemeClr val="dk1"/>
          </a:fillRef>
          <a:effectRef idx="2">
            <a:schemeClr val="dk1"/>
          </a:effectRef>
          <a:fontRef idx="minor">
            <a:schemeClr val="lt1"/>
          </a:fontRef>
        </p:style>
        <p:txBody>
          <a:bodyPr lIns="121908" tIns="60954" rIns="121908" bIns="60954" rtlCol="0" anchor="ctr"/>
          <a:lstStyle/>
          <a:p>
            <a:pPr algn="ctr"/>
            <a:r>
              <a:rPr lang="en-US" sz="1200" dirty="0">
                <a:latin typeface="Agency FB" panose="020B0503020202020204" pitchFamily="34" charset="0"/>
              </a:rPr>
              <a:t>38%</a:t>
            </a:r>
          </a:p>
        </p:txBody>
      </p:sp>
      <p:sp>
        <p:nvSpPr>
          <p:cNvPr id="10" name="Rectangular Callout 9"/>
          <p:cNvSpPr/>
          <p:nvPr/>
        </p:nvSpPr>
        <p:spPr>
          <a:xfrm>
            <a:off x="3664173" y="4140200"/>
            <a:ext cx="491520" cy="304800"/>
          </a:xfrm>
          <a:prstGeom prst="wedgeRectCallout">
            <a:avLst>
              <a:gd name="adj1" fmla="val -20833"/>
              <a:gd name="adj2" fmla="val 75000"/>
            </a:avLst>
          </a:prstGeom>
          <a:solidFill>
            <a:schemeClr val="tx1">
              <a:lumMod val="50000"/>
              <a:lumOff val="50000"/>
            </a:schemeClr>
          </a:solidFill>
          <a:ln>
            <a:noFill/>
          </a:ln>
        </p:spPr>
        <p:style>
          <a:lnRef idx="1">
            <a:schemeClr val="dk1"/>
          </a:lnRef>
          <a:fillRef idx="3">
            <a:schemeClr val="dk1"/>
          </a:fillRef>
          <a:effectRef idx="2">
            <a:schemeClr val="dk1"/>
          </a:effectRef>
          <a:fontRef idx="minor">
            <a:schemeClr val="lt1"/>
          </a:fontRef>
        </p:style>
        <p:txBody>
          <a:bodyPr lIns="121908" tIns="60954" rIns="121908" bIns="60954" rtlCol="0" anchor="ctr"/>
          <a:lstStyle/>
          <a:p>
            <a:pPr algn="ctr"/>
            <a:r>
              <a:rPr lang="en-US" sz="1200" dirty="0">
                <a:latin typeface="Agency FB" panose="020B0503020202020204" pitchFamily="34" charset="0"/>
              </a:rPr>
              <a:t>30%</a:t>
            </a:r>
          </a:p>
        </p:txBody>
      </p:sp>
      <p:sp>
        <p:nvSpPr>
          <p:cNvPr id="11" name="Rectangular Callout 10"/>
          <p:cNvSpPr/>
          <p:nvPr/>
        </p:nvSpPr>
        <p:spPr>
          <a:xfrm>
            <a:off x="4527661" y="3937000"/>
            <a:ext cx="491520" cy="304800"/>
          </a:xfrm>
          <a:prstGeom prst="wedgeRectCallout">
            <a:avLst>
              <a:gd name="adj1" fmla="val -20833"/>
              <a:gd name="adj2" fmla="val 75000"/>
            </a:avLst>
          </a:prstGeom>
          <a:solidFill>
            <a:schemeClr val="tx1">
              <a:lumMod val="50000"/>
              <a:lumOff val="50000"/>
            </a:schemeClr>
          </a:solidFill>
          <a:ln>
            <a:noFill/>
          </a:ln>
        </p:spPr>
        <p:style>
          <a:lnRef idx="1">
            <a:schemeClr val="dk1"/>
          </a:lnRef>
          <a:fillRef idx="3">
            <a:schemeClr val="dk1"/>
          </a:fillRef>
          <a:effectRef idx="2">
            <a:schemeClr val="dk1"/>
          </a:effectRef>
          <a:fontRef idx="minor">
            <a:schemeClr val="lt1"/>
          </a:fontRef>
        </p:style>
        <p:txBody>
          <a:bodyPr lIns="121908" tIns="60954" rIns="121908" bIns="60954" rtlCol="0" anchor="ctr"/>
          <a:lstStyle/>
          <a:p>
            <a:pPr algn="ctr"/>
            <a:r>
              <a:rPr lang="en-US" sz="1200" dirty="0">
                <a:latin typeface="Agency FB" panose="020B0503020202020204" pitchFamily="34" charset="0"/>
              </a:rPr>
              <a:t>35%</a:t>
            </a:r>
          </a:p>
        </p:txBody>
      </p:sp>
      <p:sp>
        <p:nvSpPr>
          <p:cNvPr id="12" name="Rectangular Callout 11"/>
          <p:cNvSpPr/>
          <p:nvPr/>
        </p:nvSpPr>
        <p:spPr>
          <a:xfrm>
            <a:off x="5364576" y="4343400"/>
            <a:ext cx="491520" cy="304800"/>
          </a:xfrm>
          <a:prstGeom prst="wedgeRectCallout">
            <a:avLst>
              <a:gd name="adj1" fmla="val -20833"/>
              <a:gd name="adj2" fmla="val 75000"/>
            </a:avLst>
          </a:prstGeom>
          <a:solidFill>
            <a:schemeClr val="tx1">
              <a:lumMod val="50000"/>
              <a:lumOff val="50000"/>
            </a:schemeClr>
          </a:solidFill>
          <a:ln>
            <a:noFill/>
          </a:ln>
        </p:spPr>
        <p:style>
          <a:lnRef idx="1">
            <a:schemeClr val="dk1"/>
          </a:lnRef>
          <a:fillRef idx="3">
            <a:schemeClr val="dk1"/>
          </a:fillRef>
          <a:effectRef idx="2">
            <a:schemeClr val="dk1"/>
          </a:effectRef>
          <a:fontRef idx="minor">
            <a:schemeClr val="lt1"/>
          </a:fontRef>
        </p:style>
        <p:txBody>
          <a:bodyPr lIns="121908" tIns="60954" rIns="121908" bIns="60954" rtlCol="0" anchor="ctr"/>
          <a:lstStyle/>
          <a:p>
            <a:pPr algn="ctr"/>
            <a:r>
              <a:rPr lang="en-US" sz="1200" dirty="0">
                <a:latin typeface="Agency FB" panose="020B0503020202020204" pitchFamily="34" charset="0"/>
              </a:rPr>
              <a:t>20%</a:t>
            </a:r>
          </a:p>
        </p:txBody>
      </p:sp>
      <p:sp>
        <p:nvSpPr>
          <p:cNvPr id="13" name="Rectangular Callout 12"/>
          <p:cNvSpPr/>
          <p:nvPr/>
        </p:nvSpPr>
        <p:spPr>
          <a:xfrm>
            <a:off x="6217905" y="3327400"/>
            <a:ext cx="491520" cy="304800"/>
          </a:xfrm>
          <a:prstGeom prst="wedgeRectCallout">
            <a:avLst>
              <a:gd name="adj1" fmla="val -20833"/>
              <a:gd name="adj2" fmla="val 75000"/>
            </a:avLst>
          </a:prstGeom>
          <a:solidFill>
            <a:schemeClr val="tx1">
              <a:lumMod val="50000"/>
              <a:lumOff val="50000"/>
            </a:schemeClr>
          </a:solidFill>
          <a:ln>
            <a:noFill/>
          </a:ln>
        </p:spPr>
        <p:style>
          <a:lnRef idx="1">
            <a:schemeClr val="dk1"/>
          </a:lnRef>
          <a:fillRef idx="3">
            <a:schemeClr val="dk1"/>
          </a:fillRef>
          <a:effectRef idx="2">
            <a:schemeClr val="dk1"/>
          </a:effectRef>
          <a:fontRef idx="minor">
            <a:schemeClr val="lt1"/>
          </a:fontRef>
        </p:style>
        <p:txBody>
          <a:bodyPr lIns="121908" tIns="60954" rIns="121908" bIns="60954" rtlCol="0" anchor="ctr"/>
          <a:lstStyle/>
          <a:p>
            <a:pPr algn="ctr"/>
            <a:r>
              <a:rPr lang="en-US" sz="1200" dirty="0">
                <a:latin typeface="Agency FB" panose="020B0503020202020204" pitchFamily="34" charset="0"/>
              </a:rPr>
              <a:t>50%</a:t>
            </a:r>
          </a:p>
        </p:txBody>
      </p:sp>
      <p:sp>
        <p:nvSpPr>
          <p:cNvPr id="14" name="Rectangular Callout 13"/>
          <p:cNvSpPr/>
          <p:nvPr/>
        </p:nvSpPr>
        <p:spPr>
          <a:xfrm>
            <a:off x="1971577" y="4140200"/>
            <a:ext cx="491520" cy="304800"/>
          </a:xfrm>
          <a:prstGeom prst="wedgeRectCallout">
            <a:avLst>
              <a:gd name="adj1" fmla="val -20833"/>
              <a:gd name="adj2" fmla="val 75000"/>
            </a:avLst>
          </a:prstGeom>
          <a:solidFill>
            <a:schemeClr val="tx1">
              <a:lumMod val="50000"/>
              <a:lumOff val="50000"/>
            </a:schemeClr>
          </a:solidFill>
          <a:ln>
            <a:noFill/>
          </a:ln>
        </p:spPr>
        <p:style>
          <a:lnRef idx="1">
            <a:schemeClr val="dk1"/>
          </a:lnRef>
          <a:fillRef idx="3">
            <a:schemeClr val="dk1"/>
          </a:fillRef>
          <a:effectRef idx="2">
            <a:schemeClr val="dk1"/>
          </a:effectRef>
          <a:fontRef idx="minor">
            <a:schemeClr val="lt1"/>
          </a:fontRef>
        </p:style>
        <p:txBody>
          <a:bodyPr lIns="121908" tIns="60954" rIns="121908" bIns="60954" rtlCol="0" anchor="ctr"/>
          <a:lstStyle/>
          <a:p>
            <a:pPr algn="ctr"/>
            <a:r>
              <a:rPr lang="en-US" sz="1200" dirty="0">
                <a:latin typeface="Agency FB" panose="020B0503020202020204" pitchFamily="34" charset="0"/>
              </a:rPr>
              <a:t>30%</a:t>
            </a:r>
          </a:p>
        </p:txBody>
      </p:sp>
      <p:sp>
        <p:nvSpPr>
          <p:cNvPr id="15" name="Rectangular Callout 14"/>
          <p:cNvSpPr/>
          <p:nvPr/>
        </p:nvSpPr>
        <p:spPr>
          <a:xfrm>
            <a:off x="7092535" y="2565400"/>
            <a:ext cx="491520" cy="304800"/>
          </a:xfrm>
          <a:prstGeom prst="wedgeRectCallout">
            <a:avLst>
              <a:gd name="adj1" fmla="val -20833"/>
              <a:gd name="adj2" fmla="val 75000"/>
            </a:avLst>
          </a:prstGeom>
          <a:solidFill>
            <a:schemeClr val="tx1">
              <a:lumMod val="50000"/>
              <a:lumOff val="50000"/>
            </a:schemeClr>
          </a:solidFill>
          <a:ln>
            <a:noFill/>
          </a:ln>
        </p:spPr>
        <p:style>
          <a:lnRef idx="1">
            <a:schemeClr val="dk1"/>
          </a:lnRef>
          <a:fillRef idx="3">
            <a:schemeClr val="dk1"/>
          </a:fillRef>
          <a:effectRef idx="2">
            <a:schemeClr val="dk1"/>
          </a:effectRef>
          <a:fontRef idx="minor">
            <a:schemeClr val="lt1"/>
          </a:fontRef>
        </p:style>
        <p:txBody>
          <a:bodyPr lIns="121908" tIns="60954" rIns="121908" bIns="60954" rtlCol="0" anchor="ctr"/>
          <a:lstStyle/>
          <a:p>
            <a:pPr algn="ctr"/>
            <a:r>
              <a:rPr lang="en-US" sz="1200" dirty="0">
                <a:latin typeface="Agency FB" panose="020B0503020202020204" pitchFamily="34" charset="0"/>
              </a:rPr>
              <a:t>87%</a:t>
            </a:r>
          </a:p>
        </p:txBody>
      </p:sp>
      <p:sp>
        <p:nvSpPr>
          <p:cNvPr id="16" name="Rectangular Callout 15"/>
          <p:cNvSpPr/>
          <p:nvPr/>
        </p:nvSpPr>
        <p:spPr>
          <a:xfrm>
            <a:off x="7961842" y="2992120"/>
            <a:ext cx="491520" cy="304800"/>
          </a:xfrm>
          <a:prstGeom prst="wedgeRectCallout">
            <a:avLst>
              <a:gd name="adj1" fmla="val -20833"/>
              <a:gd name="adj2" fmla="val 75000"/>
            </a:avLst>
          </a:prstGeom>
          <a:solidFill>
            <a:schemeClr val="tx1">
              <a:lumMod val="50000"/>
              <a:lumOff val="50000"/>
            </a:schemeClr>
          </a:solidFill>
          <a:ln>
            <a:noFill/>
          </a:ln>
        </p:spPr>
        <p:style>
          <a:lnRef idx="1">
            <a:schemeClr val="dk1"/>
          </a:lnRef>
          <a:fillRef idx="3">
            <a:schemeClr val="dk1"/>
          </a:fillRef>
          <a:effectRef idx="2">
            <a:schemeClr val="dk1"/>
          </a:effectRef>
          <a:fontRef idx="minor">
            <a:schemeClr val="lt1"/>
          </a:fontRef>
        </p:style>
        <p:txBody>
          <a:bodyPr lIns="121908" tIns="60954" rIns="121908" bIns="60954" rtlCol="0" anchor="ctr"/>
          <a:lstStyle/>
          <a:p>
            <a:pPr algn="ctr"/>
            <a:r>
              <a:rPr lang="en-US" sz="1200" dirty="0">
                <a:latin typeface="Agency FB" panose="020B0503020202020204" pitchFamily="34" charset="0"/>
              </a:rPr>
              <a:t>78%</a:t>
            </a:r>
          </a:p>
        </p:txBody>
      </p:sp>
      <p:sp>
        <p:nvSpPr>
          <p:cNvPr id="17" name="Rectangular Callout 16"/>
          <p:cNvSpPr/>
          <p:nvPr/>
        </p:nvSpPr>
        <p:spPr>
          <a:xfrm>
            <a:off x="8790514" y="2799080"/>
            <a:ext cx="491520" cy="304800"/>
          </a:xfrm>
          <a:prstGeom prst="wedgeRectCallout">
            <a:avLst>
              <a:gd name="adj1" fmla="val -20833"/>
              <a:gd name="adj2" fmla="val 75000"/>
            </a:avLst>
          </a:prstGeom>
          <a:solidFill>
            <a:schemeClr val="tx1">
              <a:lumMod val="50000"/>
              <a:lumOff val="50000"/>
            </a:schemeClr>
          </a:solidFill>
          <a:ln>
            <a:noFill/>
          </a:ln>
        </p:spPr>
        <p:style>
          <a:lnRef idx="1">
            <a:schemeClr val="dk1"/>
          </a:lnRef>
          <a:fillRef idx="3">
            <a:schemeClr val="dk1"/>
          </a:fillRef>
          <a:effectRef idx="2">
            <a:schemeClr val="dk1"/>
          </a:effectRef>
          <a:fontRef idx="minor">
            <a:schemeClr val="lt1"/>
          </a:fontRef>
        </p:style>
        <p:txBody>
          <a:bodyPr lIns="121908" tIns="60954" rIns="121908" bIns="60954" rtlCol="0" anchor="ctr"/>
          <a:lstStyle/>
          <a:p>
            <a:pPr algn="ctr"/>
            <a:r>
              <a:rPr lang="en-US" sz="1200" dirty="0">
                <a:latin typeface="Agency FB" panose="020B0503020202020204" pitchFamily="34" charset="0"/>
              </a:rPr>
              <a:t>81%</a:t>
            </a:r>
          </a:p>
        </p:txBody>
      </p:sp>
      <p:sp>
        <p:nvSpPr>
          <p:cNvPr id="18" name="Rectangular Callout 17"/>
          <p:cNvSpPr/>
          <p:nvPr/>
        </p:nvSpPr>
        <p:spPr>
          <a:xfrm>
            <a:off x="9629345" y="2931160"/>
            <a:ext cx="491520" cy="304800"/>
          </a:xfrm>
          <a:prstGeom prst="wedgeRectCallout">
            <a:avLst>
              <a:gd name="adj1" fmla="val -20833"/>
              <a:gd name="adj2" fmla="val 75000"/>
            </a:avLst>
          </a:prstGeom>
          <a:solidFill>
            <a:schemeClr val="tx1">
              <a:lumMod val="50000"/>
              <a:lumOff val="50000"/>
            </a:schemeClr>
          </a:solidFill>
          <a:ln>
            <a:noFill/>
          </a:ln>
        </p:spPr>
        <p:style>
          <a:lnRef idx="1">
            <a:schemeClr val="dk1"/>
          </a:lnRef>
          <a:fillRef idx="3">
            <a:schemeClr val="dk1"/>
          </a:fillRef>
          <a:effectRef idx="2">
            <a:schemeClr val="dk1"/>
          </a:effectRef>
          <a:fontRef idx="minor">
            <a:schemeClr val="lt1"/>
          </a:fontRef>
        </p:style>
        <p:txBody>
          <a:bodyPr lIns="121908" tIns="60954" rIns="121908" bIns="60954" rtlCol="0" anchor="ctr"/>
          <a:lstStyle/>
          <a:p>
            <a:pPr algn="ctr"/>
            <a:r>
              <a:rPr lang="en-US" sz="1200" dirty="0">
                <a:latin typeface="Agency FB" panose="020B0503020202020204" pitchFamily="34" charset="0"/>
              </a:rPr>
              <a:t>80%</a:t>
            </a:r>
          </a:p>
        </p:txBody>
      </p:sp>
      <p:sp>
        <p:nvSpPr>
          <p:cNvPr id="20" name="TextBox 19"/>
          <p:cNvSpPr txBox="1"/>
          <p:nvPr/>
        </p:nvSpPr>
        <p:spPr>
          <a:xfrm>
            <a:off x="695405" y="1671784"/>
            <a:ext cx="6296097" cy="677096"/>
          </a:xfrm>
          <a:prstGeom prst="rect">
            <a:avLst/>
          </a:prstGeom>
          <a:noFill/>
        </p:spPr>
        <p:txBody>
          <a:bodyPr wrap="square" lIns="121908" tIns="60954" rIns="121908" bIns="60954" rtlCol="0">
            <a:spAutoFit/>
          </a:bodyPr>
          <a:lstStyle/>
          <a:p>
            <a:r>
              <a:rPr lang="zh-CN" altLang="en-US" sz="1200"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a:t>
            </a:r>
            <a:endParaRPr lang="en-US" sz="1200" dirty="0">
              <a:solidFill>
                <a:schemeClr val="tx1">
                  <a:lumMod val="50000"/>
                  <a:lumOff val="50000"/>
                </a:schemeClr>
              </a:solidFill>
              <a:latin typeface="+mn-ea"/>
            </a:endParaRPr>
          </a:p>
        </p:txBody>
      </p:sp>
      <p:sp>
        <p:nvSpPr>
          <p:cNvPr id="21" name="TextBox 20"/>
          <p:cNvSpPr txBox="1"/>
          <p:nvPr/>
        </p:nvSpPr>
        <p:spPr>
          <a:xfrm>
            <a:off x="695407" y="1288047"/>
            <a:ext cx="4505092" cy="400097"/>
          </a:xfrm>
          <a:prstGeom prst="rect">
            <a:avLst/>
          </a:prstGeom>
          <a:noFill/>
        </p:spPr>
        <p:txBody>
          <a:bodyPr wrap="square" lIns="121908" tIns="60954" rIns="121908" bIns="60954" rtlCol="0">
            <a:spAutoFit/>
          </a:bodyPr>
          <a:lstStyle/>
          <a:p>
            <a:r>
              <a:rPr lang="zh-CN" altLang="en-US" b="1" dirty="0">
                <a:solidFill>
                  <a:schemeClr val="tx1">
                    <a:lumMod val="50000"/>
                    <a:lumOff val="50000"/>
                  </a:schemeClr>
                </a:solidFill>
                <a:latin typeface="+mn-ea"/>
              </a:rPr>
              <a:t>Title bar Text</a:t>
            </a:r>
          </a:p>
        </p:txBody>
      </p:sp>
      <p:sp>
        <p:nvSpPr>
          <p:cNvPr id="22" name="TextBox 21"/>
          <p:cNvSpPr txBox="1"/>
          <p:nvPr/>
        </p:nvSpPr>
        <p:spPr>
          <a:xfrm>
            <a:off x="1076843" y="5156201"/>
            <a:ext cx="733510" cy="415486"/>
          </a:xfrm>
          <a:prstGeom prst="rect">
            <a:avLst/>
          </a:prstGeom>
          <a:noFill/>
        </p:spPr>
        <p:txBody>
          <a:bodyPr wrap="none" lIns="121908" tIns="60954" rIns="121908" bIns="60954" rtlCol="0">
            <a:spAutoFit/>
          </a:bodyPr>
          <a:lstStyle/>
          <a:p>
            <a:r>
              <a:rPr lang="zh-CN" altLang="en-US" sz="1900" b="1" dirty="0">
                <a:solidFill>
                  <a:schemeClr val="tx1">
                    <a:lumMod val="50000"/>
                    <a:lumOff val="50000"/>
                  </a:schemeClr>
                </a:solidFill>
                <a:latin typeface="+mn-ea"/>
              </a:rPr>
              <a:t>January</a:t>
            </a:r>
            <a:endParaRPr lang="en-US" sz="1900" b="1" dirty="0">
              <a:solidFill>
                <a:schemeClr val="tx1">
                  <a:lumMod val="50000"/>
                  <a:lumOff val="50000"/>
                </a:schemeClr>
              </a:solidFill>
              <a:latin typeface="+mn-ea"/>
            </a:endParaRPr>
          </a:p>
        </p:txBody>
      </p:sp>
      <p:sp>
        <p:nvSpPr>
          <p:cNvPr id="23" name="TextBox 22"/>
          <p:cNvSpPr txBox="1"/>
          <p:nvPr/>
        </p:nvSpPr>
        <p:spPr>
          <a:xfrm>
            <a:off x="1886588" y="5156201"/>
            <a:ext cx="733510" cy="415486"/>
          </a:xfrm>
          <a:prstGeom prst="rect">
            <a:avLst/>
          </a:prstGeom>
          <a:noFill/>
        </p:spPr>
        <p:txBody>
          <a:bodyPr wrap="none" lIns="121908" tIns="60954" rIns="121908" bIns="60954" rtlCol="0">
            <a:spAutoFit/>
          </a:bodyPr>
          <a:lstStyle/>
          <a:p>
            <a:r>
              <a:rPr lang="zh-CN" altLang="en-US" sz="1900" b="1" dirty="0">
                <a:solidFill>
                  <a:schemeClr val="tx1">
                    <a:lumMod val="50000"/>
                    <a:lumOff val="50000"/>
                  </a:schemeClr>
                </a:solidFill>
                <a:latin typeface="+mn-ea"/>
              </a:rPr>
              <a:t>February</a:t>
            </a:r>
            <a:endParaRPr lang="en-US" sz="1900" b="1" dirty="0">
              <a:solidFill>
                <a:schemeClr val="tx1">
                  <a:lumMod val="50000"/>
                  <a:lumOff val="50000"/>
                </a:schemeClr>
              </a:solidFill>
              <a:latin typeface="+mn-ea"/>
            </a:endParaRPr>
          </a:p>
        </p:txBody>
      </p:sp>
      <p:sp>
        <p:nvSpPr>
          <p:cNvPr id="24" name="TextBox 23"/>
          <p:cNvSpPr txBox="1"/>
          <p:nvPr/>
        </p:nvSpPr>
        <p:spPr>
          <a:xfrm>
            <a:off x="2724885" y="5156201"/>
            <a:ext cx="733510" cy="415486"/>
          </a:xfrm>
          <a:prstGeom prst="rect">
            <a:avLst/>
          </a:prstGeom>
          <a:noFill/>
        </p:spPr>
        <p:txBody>
          <a:bodyPr wrap="none" lIns="121908" tIns="60954" rIns="121908" bIns="60954" rtlCol="0">
            <a:spAutoFit/>
          </a:bodyPr>
          <a:lstStyle/>
          <a:p>
            <a:r>
              <a:rPr lang="zh-CN" altLang="en-US" sz="1900" b="1" dirty="0">
                <a:solidFill>
                  <a:schemeClr val="tx1">
                    <a:lumMod val="50000"/>
                    <a:lumOff val="50000"/>
                  </a:schemeClr>
                </a:solidFill>
                <a:latin typeface="+mn-ea"/>
              </a:rPr>
              <a:t>March</a:t>
            </a:r>
            <a:endParaRPr lang="en-US" sz="1900" b="1" dirty="0">
              <a:solidFill>
                <a:schemeClr val="tx1">
                  <a:lumMod val="50000"/>
                  <a:lumOff val="50000"/>
                </a:schemeClr>
              </a:solidFill>
              <a:latin typeface="+mn-ea"/>
            </a:endParaRPr>
          </a:p>
        </p:txBody>
      </p:sp>
      <p:sp>
        <p:nvSpPr>
          <p:cNvPr id="25" name="TextBox 24"/>
          <p:cNvSpPr txBox="1"/>
          <p:nvPr/>
        </p:nvSpPr>
        <p:spPr>
          <a:xfrm>
            <a:off x="3622251" y="5156201"/>
            <a:ext cx="733510" cy="415486"/>
          </a:xfrm>
          <a:prstGeom prst="rect">
            <a:avLst/>
          </a:prstGeom>
          <a:noFill/>
        </p:spPr>
        <p:txBody>
          <a:bodyPr wrap="none" lIns="121908" tIns="60954" rIns="121908" bIns="60954" rtlCol="0">
            <a:spAutoFit/>
          </a:bodyPr>
          <a:lstStyle/>
          <a:p>
            <a:r>
              <a:rPr lang="zh-CN" altLang="en-US" sz="1900" b="1" dirty="0">
                <a:solidFill>
                  <a:schemeClr val="tx1">
                    <a:lumMod val="50000"/>
                    <a:lumOff val="50000"/>
                  </a:schemeClr>
                </a:solidFill>
                <a:latin typeface="+mn-ea"/>
              </a:rPr>
              <a:t>April</a:t>
            </a:r>
            <a:endParaRPr lang="en-US" sz="1900" b="1" dirty="0">
              <a:solidFill>
                <a:schemeClr val="tx1">
                  <a:lumMod val="50000"/>
                  <a:lumOff val="50000"/>
                </a:schemeClr>
              </a:solidFill>
              <a:latin typeface="+mn-ea"/>
            </a:endParaRPr>
          </a:p>
        </p:txBody>
      </p:sp>
      <p:sp>
        <p:nvSpPr>
          <p:cNvPr id="26" name="TextBox 25"/>
          <p:cNvSpPr txBox="1"/>
          <p:nvPr/>
        </p:nvSpPr>
        <p:spPr>
          <a:xfrm>
            <a:off x="4466189" y="5156201"/>
            <a:ext cx="733510" cy="415486"/>
          </a:xfrm>
          <a:prstGeom prst="rect">
            <a:avLst/>
          </a:prstGeom>
          <a:noFill/>
        </p:spPr>
        <p:txBody>
          <a:bodyPr wrap="none" lIns="121908" tIns="60954" rIns="121908" bIns="60954" rtlCol="0">
            <a:spAutoFit/>
          </a:bodyPr>
          <a:lstStyle/>
          <a:p>
            <a:r>
              <a:rPr lang="zh-CN" altLang="en-US" sz="1900" b="1" dirty="0">
                <a:solidFill>
                  <a:schemeClr val="tx1">
                    <a:lumMod val="50000"/>
                    <a:lumOff val="50000"/>
                  </a:schemeClr>
                </a:solidFill>
                <a:latin typeface="+mn-ea"/>
              </a:rPr>
              <a:t>May</a:t>
            </a:r>
            <a:endParaRPr lang="en-US" sz="1900" b="1" dirty="0">
              <a:solidFill>
                <a:schemeClr val="tx1">
                  <a:lumMod val="50000"/>
                  <a:lumOff val="50000"/>
                </a:schemeClr>
              </a:solidFill>
              <a:latin typeface="+mn-ea"/>
            </a:endParaRPr>
          </a:p>
        </p:txBody>
      </p:sp>
      <p:sp>
        <p:nvSpPr>
          <p:cNvPr id="27" name="TextBox 26"/>
          <p:cNvSpPr txBox="1"/>
          <p:nvPr/>
        </p:nvSpPr>
        <p:spPr>
          <a:xfrm>
            <a:off x="5386977" y="5156201"/>
            <a:ext cx="733510" cy="415486"/>
          </a:xfrm>
          <a:prstGeom prst="rect">
            <a:avLst/>
          </a:prstGeom>
          <a:noFill/>
        </p:spPr>
        <p:txBody>
          <a:bodyPr wrap="none" lIns="121908" tIns="60954" rIns="121908" bIns="60954" rtlCol="0">
            <a:spAutoFit/>
          </a:bodyPr>
          <a:lstStyle/>
          <a:p>
            <a:r>
              <a:rPr lang="zh-CN" altLang="en-US" sz="1900" b="1" dirty="0">
                <a:solidFill>
                  <a:schemeClr val="tx1">
                    <a:lumMod val="50000"/>
                    <a:lumOff val="50000"/>
                  </a:schemeClr>
                </a:solidFill>
                <a:latin typeface="+mn-ea"/>
              </a:rPr>
              <a:t>June</a:t>
            </a:r>
            <a:endParaRPr lang="en-US" sz="1900" b="1" dirty="0">
              <a:solidFill>
                <a:schemeClr val="tx1">
                  <a:lumMod val="50000"/>
                  <a:lumOff val="50000"/>
                </a:schemeClr>
              </a:solidFill>
              <a:latin typeface="+mn-ea"/>
            </a:endParaRPr>
          </a:p>
        </p:txBody>
      </p:sp>
      <p:sp>
        <p:nvSpPr>
          <p:cNvPr id="28" name="TextBox 27"/>
          <p:cNvSpPr txBox="1"/>
          <p:nvPr/>
        </p:nvSpPr>
        <p:spPr>
          <a:xfrm>
            <a:off x="6207409" y="5156201"/>
            <a:ext cx="733510" cy="415486"/>
          </a:xfrm>
          <a:prstGeom prst="rect">
            <a:avLst/>
          </a:prstGeom>
          <a:noFill/>
        </p:spPr>
        <p:txBody>
          <a:bodyPr wrap="none" lIns="121908" tIns="60954" rIns="121908" bIns="60954" rtlCol="0">
            <a:spAutoFit/>
          </a:bodyPr>
          <a:lstStyle/>
          <a:p>
            <a:r>
              <a:rPr lang="zh-CN" altLang="en-US" sz="1900" b="1" dirty="0">
                <a:solidFill>
                  <a:schemeClr val="tx1">
                    <a:lumMod val="50000"/>
                    <a:lumOff val="50000"/>
                  </a:schemeClr>
                </a:solidFill>
                <a:latin typeface="+mn-ea"/>
              </a:rPr>
              <a:t>July</a:t>
            </a:r>
            <a:endParaRPr lang="en-US" sz="1900" b="1" dirty="0">
              <a:solidFill>
                <a:schemeClr val="tx1">
                  <a:lumMod val="50000"/>
                  <a:lumOff val="50000"/>
                </a:schemeClr>
              </a:solidFill>
              <a:latin typeface="+mn-ea"/>
            </a:endParaRPr>
          </a:p>
        </p:txBody>
      </p:sp>
      <p:sp>
        <p:nvSpPr>
          <p:cNvPr id="29" name="TextBox 28"/>
          <p:cNvSpPr txBox="1"/>
          <p:nvPr/>
        </p:nvSpPr>
        <p:spPr>
          <a:xfrm>
            <a:off x="6959455" y="5156201"/>
            <a:ext cx="733510" cy="415486"/>
          </a:xfrm>
          <a:prstGeom prst="rect">
            <a:avLst/>
          </a:prstGeom>
          <a:noFill/>
        </p:spPr>
        <p:txBody>
          <a:bodyPr wrap="none" lIns="121908" tIns="60954" rIns="121908" bIns="60954" rtlCol="0">
            <a:spAutoFit/>
          </a:bodyPr>
          <a:lstStyle/>
          <a:p>
            <a:r>
              <a:rPr lang="zh-CN" altLang="en-US" sz="1900" b="1" dirty="0">
                <a:solidFill>
                  <a:schemeClr val="tx1">
                    <a:lumMod val="50000"/>
                    <a:lumOff val="50000"/>
                  </a:schemeClr>
                </a:solidFill>
                <a:latin typeface="+mn-ea"/>
              </a:rPr>
              <a:t>August</a:t>
            </a:r>
            <a:endParaRPr lang="en-US" sz="1900" b="1" dirty="0">
              <a:solidFill>
                <a:schemeClr val="tx1">
                  <a:lumMod val="50000"/>
                  <a:lumOff val="50000"/>
                </a:schemeClr>
              </a:solidFill>
              <a:latin typeface="+mn-ea"/>
            </a:endParaRPr>
          </a:p>
        </p:txBody>
      </p:sp>
      <p:sp>
        <p:nvSpPr>
          <p:cNvPr id="30" name="TextBox 29"/>
          <p:cNvSpPr txBox="1"/>
          <p:nvPr/>
        </p:nvSpPr>
        <p:spPr>
          <a:xfrm>
            <a:off x="7831177" y="5156201"/>
            <a:ext cx="733510" cy="415486"/>
          </a:xfrm>
          <a:prstGeom prst="rect">
            <a:avLst/>
          </a:prstGeom>
          <a:noFill/>
        </p:spPr>
        <p:txBody>
          <a:bodyPr wrap="none" lIns="121908" tIns="60954" rIns="121908" bIns="60954" rtlCol="0">
            <a:spAutoFit/>
          </a:bodyPr>
          <a:lstStyle/>
          <a:p>
            <a:r>
              <a:rPr lang="zh-CN" altLang="en-US" sz="1900" b="1" dirty="0">
                <a:solidFill>
                  <a:schemeClr val="tx1">
                    <a:lumMod val="50000"/>
                    <a:lumOff val="50000"/>
                  </a:schemeClr>
                </a:solidFill>
                <a:latin typeface="+mn-ea"/>
              </a:rPr>
              <a:t>September</a:t>
            </a:r>
            <a:endParaRPr lang="en-US" sz="1900" b="1" dirty="0">
              <a:solidFill>
                <a:schemeClr val="tx1">
                  <a:lumMod val="50000"/>
                  <a:lumOff val="50000"/>
                </a:schemeClr>
              </a:solidFill>
              <a:latin typeface="+mn-ea"/>
            </a:endParaRPr>
          </a:p>
        </p:txBody>
      </p:sp>
      <p:sp>
        <p:nvSpPr>
          <p:cNvPr id="31" name="TextBox 30"/>
          <p:cNvSpPr txBox="1"/>
          <p:nvPr/>
        </p:nvSpPr>
        <p:spPr>
          <a:xfrm>
            <a:off x="8677253" y="5156201"/>
            <a:ext cx="733510" cy="415486"/>
          </a:xfrm>
          <a:prstGeom prst="rect">
            <a:avLst/>
          </a:prstGeom>
          <a:noFill/>
        </p:spPr>
        <p:txBody>
          <a:bodyPr wrap="none" lIns="121908" tIns="60954" rIns="121908" bIns="60954" rtlCol="0">
            <a:spAutoFit/>
          </a:bodyPr>
          <a:lstStyle/>
          <a:p>
            <a:r>
              <a:rPr lang="zh-CN" altLang="en-US" sz="1900" b="1" dirty="0">
                <a:solidFill>
                  <a:schemeClr val="tx1">
                    <a:lumMod val="50000"/>
                    <a:lumOff val="50000"/>
                  </a:schemeClr>
                </a:solidFill>
                <a:latin typeface="+mn-ea"/>
              </a:rPr>
              <a:t>October</a:t>
            </a:r>
            <a:endParaRPr lang="en-US" sz="1900" b="1" dirty="0">
              <a:solidFill>
                <a:schemeClr val="tx1">
                  <a:lumMod val="50000"/>
                  <a:lumOff val="50000"/>
                </a:schemeClr>
              </a:solidFill>
              <a:latin typeface="+mn-ea"/>
            </a:endParaRPr>
          </a:p>
        </p:txBody>
      </p:sp>
      <p:sp>
        <p:nvSpPr>
          <p:cNvPr id="32" name="TextBox 31"/>
          <p:cNvSpPr txBox="1"/>
          <p:nvPr/>
        </p:nvSpPr>
        <p:spPr>
          <a:xfrm>
            <a:off x="9508369" y="5156201"/>
            <a:ext cx="977166" cy="415486"/>
          </a:xfrm>
          <a:prstGeom prst="rect">
            <a:avLst/>
          </a:prstGeom>
          <a:noFill/>
        </p:spPr>
        <p:txBody>
          <a:bodyPr wrap="none" lIns="121908" tIns="60954" rIns="121908" bIns="60954" rtlCol="0">
            <a:spAutoFit/>
          </a:bodyPr>
          <a:lstStyle/>
          <a:p>
            <a:r>
              <a:rPr lang="zh-CN" altLang="en-US" sz="1900" b="1" dirty="0">
                <a:solidFill>
                  <a:schemeClr val="tx1">
                    <a:lumMod val="50000"/>
                    <a:lumOff val="50000"/>
                  </a:schemeClr>
                </a:solidFill>
                <a:latin typeface="+mn-ea"/>
              </a:rPr>
              <a:t>November</a:t>
            </a:r>
            <a:endParaRPr lang="en-US" sz="1900" b="1" dirty="0">
              <a:solidFill>
                <a:schemeClr val="tx1">
                  <a:lumMod val="50000"/>
                  <a:lumOff val="50000"/>
                </a:schemeClr>
              </a:solidFill>
              <a:latin typeface="+mn-ea"/>
            </a:endParaRPr>
          </a:p>
        </p:txBody>
      </p:sp>
      <p:sp>
        <p:nvSpPr>
          <p:cNvPr id="33" name="TextBox 32"/>
          <p:cNvSpPr txBox="1"/>
          <p:nvPr/>
        </p:nvSpPr>
        <p:spPr>
          <a:xfrm>
            <a:off x="10392225" y="5156201"/>
            <a:ext cx="977166" cy="415486"/>
          </a:xfrm>
          <a:prstGeom prst="rect">
            <a:avLst/>
          </a:prstGeom>
          <a:noFill/>
        </p:spPr>
        <p:txBody>
          <a:bodyPr wrap="none" lIns="121908" tIns="60954" rIns="121908" bIns="60954" rtlCol="0">
            <a:spAutoFit/>
          </a:bodyPr>
          <a:lstStyle/>
          <a:p>
            <a:r>
              <a:rPr lang="zh-CN" altLang="en-US" sz="1900" b="1" dirty="0">
                <a:solidFill>
                  <a:schemeClr val="tx1">
                    <a:lumMod val="50000"/>
                    <a:lumOff val="50000"/>
                  </a:schemeClr>
                </a:solidFill>
                <a:latin typeface="+mn-ea"/>
              </a:rPr>
              <a:t>December</a:t>
            </a:r>
            <a:endParaRPr lang="en-US" sz="1900" b="1" dirty="0">
              <a:solidFill>
                <a:schemeClr val="tx1">
                  <a:lumMod val="50000"/>
                  <a:lumOff val="50000"/>
                </a:schemeClr>
              </a:solidFill>
              <a:latin typeface="+mn-ea"/>
            </a:endParaRPr>
          </a:p>
        </p:txBody>
      </p:sp>
      <p:sp>
        <p:nvSpPr>
          <p:cNvPr id="4" name="标题 3"/>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c="http://schemas.openxmlformats.org/drawingml/2006/chart"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500"/>
                                        <p:tgtEl>
                                          <p:spTgt spid="2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500"/>
                                        <p:tgtEl>
                                          <p:spTgt spid="2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fade">
                                      <p:cBhvr>
                                        <p:cTn id="69" dur="500"/>
                                        <p:tgtEl>
                                          <p:spTgt spid="27"/>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500"/>
                                        <p:tgtEl>
                                          <p:spTgt spid="28"/>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fade">
                                      <p:cBhvr>
                                        <p:cTn id="75" dur="500"/>
                                        <p:tgtEl>
                                          <p:spTgt spid="29"/>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0"/>
                                        </p:tgtEl>
                                        <p:attrNameLst>
                                          <p:attrName>style.visibility</p:attrName>
                                        </p:attrNameLst>
                                      </p:cBhvr>
                                      <p:to>
                                        <p:strVal val="visible"/>
                                      </p:to>
                                    </p:set>
                                    <p:animEffect transition="in" filter="fade">
                                      <p:cBhvr>
                                        <p:cTn id="78" dur="500"/>
                                        <p:tgtEl>
                                          <p:spTgt spid="30"/>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1"/>
                                        </p:tgtEl>
                                        <p:attrNameLst>
                                          <p:attrName>style.visibility</p:attrName>
                                        </p:attrNameLst>
                                      </p:cBhvr>
                                      <p:to>
                                        <p:strVal val="visible"/>
                                      </p:to>
                                    </p:set>
                                    <p:animEffect transition="in" filter="fade">
                                      <p:cBhvr>
                                        <p:cTn id="81" dur="500"/>
                                        <p:tgtEl>
                                          <p:spTgt spid="31"/>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2"/>
                                        </p:tgtEl>
                                        <p:attrNameLst>
                                          <p:attrName>style.visibility</p:attrName>
                                        </p:attrNameLst>
                                      </p:cBhvr>
                                      <p:to>
                                        <p:strVal val="visible"/>
                                      </p:to>
                                    </p:set>
                                    <p:animEffect transition="in" filter="fade">
                                      <p:cBhvr>
                                        <p:cTn id="84" dur="500"/>
                                        <p:tgtEl>
                                          <p:spTgt spid="32"/>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3"/>
                                        </p:tgtEl>
                                        <p:attrNameLst>
                                          <p:attrName>style.visibility</p:attrName>
                                        </p:attrNameLst>
                                      </p:cBhvr>
                                      <p:to>
                                        <p:strVal val="visible"/>
                                      </p:to>
                                    </p:set>
                                    <p:animEffect transition="in" filter="fade">
                                      <p:cBhvr>
                                        <p:cTn id="8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Rounded Rectangle 114"/>
          <p:cNvSpPr/>
          <p:nvPr/>
        </p:nvSpPr>
        <p:spPr>
          <a:xfrm>
            <a:off x="4713613" y="1508767"/>
            <a:ext cx="2764776" cy="4608560"/>
          </a:xfrm>
          <a:prstGeom prst="roundRect">
            <a:avLst>
              <a:gd name="adj" fmla="val 8813"/>
            </a:avLst>
          </a:prstGeom>
          <a:noFill/>
          <a:ln w="19050">
            <a:solidFill>
              <a:schemeClr val="tx1">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dirty="0">
              <a:latin typeface="+mn-ea"/>
            </a:endParaRPr>
          </a:p>
        </p:txBody>
      </p:sp>
      <p:grpSp>
        <p:nvGrpSpPr>
          <p:cNvPr id="5" name="Group 69"/>
          <p:cNvGrpSpPr/>
          <p:nvPr/>
        </p:nvGrpSpPr>
        <p:grpSpPr>
          <a:xfrm>
            <a:off x="1095354" y="1739196"/>
            <a:ext cx="2786303" cy="750919"/>
            <a:chOff x="424603" y="672020"/>
            <a:chExt cx="2089999" cy="563189"/>
          </a:xfrm>
        </p:grpSpPr>
        <p:sp>
          <p:nvSpPr>
            <p:cNvPr id="65" name="TextBox 64"/>
            <p:cNvSpPr txBox="1"/>
            <p:nvPr/>
          </p:nvSpPr>
          <p:spPr>
            <a:xfrm>
              <a:off x="972096" y="672020"/>
              <a:ext cx="1542506" cy="230833"/>
            </a:xfrm>
            <a:prstGeom prst="rect">
              <a:avLst/>
            </a:prstGeom>
            <a:noFill/>
          </p:spPr>
          <p:txBody>
            <a:bodyPr wrap="square" lIns="0" tIns="0" rIns="0" bIns="0" rtlCol="0" anchor="t">
              <a:spAutoFit/>
            </a:bodyPr>
            <a:lstStyle>
              <a:defPPr>
                <a:defRPr lang="zh-CN"/>
              </a:defPPr>
              <a:lvl1pPr>
                <a:defRPr sz="2000">
                  <a:solidFill>
                    <a:schemeClr val="tx1">
                      <a:lumMod val="65000"/>
                      <a:lumOff val="35000"/>
                    </a:schemeClr>
                  </a:solidFill>
                  <a:latin typeface="+mn-ea"/>
                </a:defRPr>
              </a:lvl1pPr>
            </a:lstStyle>
            <a:p>
              <a:r>
                <a:rPr lang="zh-CN" altLang="en-US" dirty="0"/>
                <a:t>Add a title</a:t>
              </a:r>
              <a:endParaRPr lang="en-US" altLang="zh-CN" dirty="0"/>
            </a:p>
          </p:txBody>
        </p:sp>
        <p:sp>
          <p:nvSpPr>
            <p:cNvPr id="66" name="TextBox 65"/>
            <p:cNvSpPr txBox="1"/>
            <p:nvPr/>
          </p:nvSpPr>
          <p:spPr>
            <a:xfrm>
              <a:off x="972095" y="927432"/>
              <a:ext cx="1542507" cy="307777"/>
            </a:xfrm>
            <a:prstGeom prst="rect">
              <a:avLst/>
            </a:prstGeom>
            <a:noFill/>
          </p:spPr>
          <p:txBody>
            <a:bodyPr wrap="square" lIns="0" tIns="0" rIns="0" bIns="0" rtlCol="0" anchor="t">
              <a:spAutoFit/>
            </a:bodyPr>
            <a:lstStyle/>
            <a:p>
              <a:pPr defTabSz="1218565">
                <a:spcBef>
                  <a:spcPct val="20000"/>
                </a:spcBef>
                <a:defRPr/>
              </a:pPr>
              <a:r>
                <a:rPr lang="zh-CN" altLang="en-US" sz="1300" dirty="0">
                  <a:solidFill>
                    <a:schemeClr val="tx1">
                      <a:lumMod val="65000"/>
                      <a:lumOff val="35000"/>
                    </a:schemeClr>
                  </a:solidFill>
                  <a:latin typeface="+mn-ea"/>
                </a:rPr>
                <a:t>Click here to add a subtitle or a detailed text description</a:t>
              </a:r>
              <a:endParaRPr lang="en-US" sz="1300" dirty="0">
                <a:solidFill>
                  <a:schemeClr val="tx1">
                    <a:lumMod val="65000"/>
                    <a:lumOff val="35000"/>
                  </a:schemeClr>
                </a:solidFill>
                <a:latin typeface="+mn-ea"/>
              </a:endParaRPr>
            </a:p>
          </p:txBody>
        </p:sp>
        <p:sp>
          <p:nvSpPr>
            <p:cNvPr id="67" name="Oval 66"/>
            <p:cNvSpPr>
              <a:spLocks noChangeAspect="1"/>
            </p:cNvSpPr>
            <p:nvPr/>
          </p:nvSpPr>
          <p:spPr>
            <a:xfrm>
              <a:off x="424603" y="729170"/>
              <a:ext cx="469021" cy="455593"/>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mn-ea"/>
                </a:rPr>
                <a:t>1</a:t>
              </a:r>
              <a:endParaRPr lang="en-US" dirty="0">
                <a:latin typeface="+mn-ea"/>
              </a:endParaRPr>
            </a:p>
          </p:txBody>
        </p:sp>
      </p:grpSp>
      <p:grpSp>
        <p:nvGrpSpPr>
          <p:cNvPr id="6" name="Group 70"/>
          <p:cNvGrpSpPr/>
          <p:nvPr/>
        </p:nvGrpSpPr>
        <p:grpSpPr>
          <a:xfrm>
            <a:off x="1095354" y="2763320"/>
            <a:ext cx="2786303" cy="750919"/>
            <a:chOff x="424603" y="672020"/>
            <a:chExt cx="2089999" cy="563189"/>
          </a:xfrm>
        </p:grpSpPr>
        <p:sp>
          <p:nvSpPr>
            <p:cNvPr id="72" name="TextBox 71"/>
            <p:cNvSpPr txBox="1"/>
            <p:nvPr/>
          </p:nvSpPr>
          <p:spPr>
            <a:xfrm>
              <a:off x="972096" y="672020"/>
              <a:ext cx="1542506" cy="230833"/>
            </a:xfrm>
            <a:prstGeom prst="rect">
              <a:avLst/>
            </a:prstGeom>
            <a:noFill/>
          </p:spPr>
          <p:txBody>
            <a:bodyPr wrap="square" lIns="0" tIns="0" rIns="0" bIns="0" rtlCol="0" anchor="t">
              <a:spAutoFit/>
            </a:bodyPr>
            <a:lstStyle>
              <a:defPPr>
                <a:defRPr lang="zh-CN"/>
              </a:defPPr>
              <a:lvl1pPr>
                <a:defRPr sz="2000">
                  <a:solidFill>
                    <a:schemeClr val="tx1">
                      <a:lumMod val="65000"/>
                      <a:lumOff val="35000"/>
                    </a:schemeClr>
                  </a:solidFill>
                  <a:latin typeface="+mn-ea"/>
                </a:defRPr>
              </a:lvl1pPr>
            </a:lstStyle>
            <a:p>
              <a:r>
                <a:rPr lang="zh-CN" altLang="en-US" dirty="0"/>
                <a:t>Add a title</a:t>
              </a:r>
              <a:endParaRPr lang="en-US" altLang="zh-CN" dirty="0"/>
            </a:p>
          </p:txBody>
        </p:sp>
        <p:sp>
          <p:nvSpPr>
            <p:cNvPr id="73" name="TextBox 72"/>
            <p:cNvSpPr txBox="1"/>
            <p:nvPr/>
          </p:nvSpPr>
          <p:spPr>
            <a:xfrm>
              <a:off x="972095" y="927432"/>
              <a:ext cx="1542507" cy="307777"/>
            </a:xfrm>
            <a:prstGeom prst="rect">
              <a:avLst/>
            </a:prstGeom>
            <a:noFill/>
          </p:spPr>
          <p:txBody>
            <a:bodyPr wrap="square" lIns="0" tIns="0" rIns="0" bIns="0" rtlCol="0" anchor="t">
              <a:spAutoFit/>
            </a:bodyPr>
            <a:lstStyle/>
            <a:p>
              <a:pPr defTabSz="1218565">
                <a:spcBef>
                  <a:spcPct val="20000"/>
                </a:spcBef>
                <a:defRPr/>
              </a:pPr>
              <a:r>
                <a:rPr lang="zh-CN" altLang="en-US" sz="1300" dirty="0">
                  <a:solidFill>
                    <a:schemeClr val="tx1">
                      <a:lumMod val="65000"/>
                      <a:lumOff val="35000"/>
                    </a:schemeClr>
                  </a:solidFill>
                  <a:latin typeface="+mn-ea"/>
                </a:rPr>
                <a:t>Click here to add a subtitle or a detailed text description</a:t>
              </a:r>
              <a:endParaRPr lang="en-US" sz="1300" dirty="0">
                <a:solidFill>
                  <a:schemeClr val="tx1">
                    <a:lumMod val="65000"/>
                    <a:lumOff val="35000"/>
                  </a:schemeClr>
                </a:solidFill>
                <a:latin typeface="+mn-ea"/>
              </a:endParaRPr>
            </a:p>
          </p:txBody>
        </p:sp>
        <p:sp>
          <p:nvSpPr>
            <p:cNvPr id="75" name="Oval 74"/>
            <p:cNvSpPr>
              <a:spLocks noChangeAspect="1"/>
            </p:cNvSpPr>
            <p:nvPr/>
          </p:nvSpPr>
          <p:spPr>
            <a:xfrm>
              <a:off x="424603" y="729170"/>
              <a:ext cx="469021" cy="45559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mn-ea"/>
                </a:rPr>
                <a:t>2</a:t>
              </a:r>
              <a:endParaRPr lang="en-US" dirty="0">
                <a:latin typeface="+mn-ea"/>
              </a:endParaRPr>
            </a:p>
          </p:txBody>
        </p:sp>
      </p:grpSp>
      <p:grpSp>
        <p:nvGrpSpPr>
          <p:cNvPr id="7" name="Group 76"/>
          <p:cNvGrpSpPr/>
          <p:nvPr/>
        </p:nvGrpSpPr>
        <p:grpSpPr>
          <a:xfrm>
            <a:off x="1095354" y="3787444"/>
            <a:ext cx="2786303" cy="750919"/>
            <a:chOff x="424603" y="672020"/>
            <a:chExt cx="2089999" cy="563189"/>
          </a:xfrm>
        </p:grpSpPr>
        <p:sp>
          <p:nvSpPr>
            <p:cNvPr id="78" name="TextBox 77"/>
            <p:cNvSpPr txBox="1"/>
            <p:nvPr/>
          </p:nvSpPr>
          <p:spPr>
            <a:xfrm>
              <a:off x="972096" y="672020"/>
              <a:ext cx="1542506" cy="230833"/>
            </a:xfrm>
            <a:prstGeom prst="rect">
              <a:avLst/>
            </a:prstGeom>
            <a:noFill/>
          </p:spPr>
          <p:txBody>
            <a:bodyPr wrap="square" lIns="0" tIns="0" rIns="0" bIns="0" rtlCol="0" anchor="t">
              <a:spAutoFit/>
            </a:bodyPr>
            <a:lstStyle>
              <a:defPPr>
                <a:defRPr lang="zh-CN"/>
              </a:defPPr>
              <a:lvl1pPr>
                <a:defRPr sz="2000">
                  <a:solidFill>
                    <a:schemeClr val="tx1">
                      <a:lumMod val="65000"/>
                      <a:lumOff val="35000"/>
                    </a:schemeClr>
                  </a:solidFill>
                  <a:latin typeface="+mn-ea"/>
                </a:defRPr>
              </a:lvl1pPr>
            </a:lstStyle>
            <a:p>
              <a:r>
                <a:rPr lang="zh-CN" altLang="en-US" dirty="0"/>
                <a:t>Add a title</a:t>
              </a:r>
              <a:endParaRPr lang="en-US" altLang="zh-CN" dirty="0"/>
            </a:p>
          </p:txBody>
        </p:sp>
        <p:sp>
          <p:nvSpPr>
            <p:cNvPr id="79" name="TextBox 78"/>
            <p:cNvSpPr txBox="1"/>
            <p:nvPr/>
          </p:nvSpPr>
          <p:spPr>
            <a:xfrm>
              <a:off x="972095" y="927432"/>
              <a:ext cx="1542507" cy="307777"/>
            </a:xfrm>
            <a:prstGeom prst="rect">
              <a:avLst/>
            </a:prstGeom>
            <a:noFill/>
          </p:spPr>
          <p:txBody>
            <a:bodyPr wrap="square" lIns="0" tIns="0" rIns="0" bIns="0" rtlCol="0" anchor="t">
              <a:spAutoFit/>
            </a:bodyPr>
            <a:lstStyle/>
            <a:p>
              <a:pPr defTabSz="1218565">
                <a:spcBef>
                  <a:spcPct val="20000"/>
                </a:spcBef>
                <a:defRPr/>
              </a:pPr>
              <a:r>
                <a:rPr lang="zh-CN" altLang="en-US" sz="1300" dirty="0">
                  <a:solidFill>
                    <a:schemeClr val="tx1">
                      <a:lumMod val="65000"/>
                      <a:lumOff val="35000"/>
                    </a:schemeClr>
                  </a:solidFill>
                  <a:latin typeface="+mn-ea"/>
                </a:rPr>
                <a:t>Click here to add a subtitle or a detailed text description</a:t>
              </a:r>
              <a:endParaRPr lang="en-US" sz="1300" dirty="0">
                <a:solidFill>
                  <a:schemeClr val="tx1">
                    <a:lumMod val="65000"/>
                    <a:lumOff val="35000"/>
                  </a:schemeClr>
                </a:solidFill>
                <a:latin typeface="+mn-ea"/>
              </a:endParaRPr>
            </a:p>
          </p:txBody>
        </p:sp>
        <p:sp>
          <p:nvSpPr>
            <p:cNvPr id="81" name="Oval 80"/>
            <p:cNvSpPr>
              <a:spLocks noChangeAspect="1"/>
            </p:cNvSpPr>
            <p:nvPr/>
          </p:nvSpPr>
          <p:spPr>
            <a:xfrm>
              <a:off x="424603" y="729170"/>
              <a:ext cx="469021" cy="45559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mn-ea"/>
                </a:rPr>
                <a:t>3</a:t>
              </a:r>
              <a:endParaRPr lang="en-US" dirty="0">
                <a:latin typeface="+mn-ea"/>
              </a:endParaRPr>
            </a:p>
          </p:txBody>
        </p:sp>
      </p:grpSp>
      <p:grpSp>
        <p:nvGrpSpPr>
          <p:cNvPr id="9" name="Group 82"/>
          <p:cNvGrpSpPr/>
          <p:nvPr/>
        </p:nvGrpSpPr>
        <p:grpSpPr>
          <a:xfrm>
            <a:off x="1095354" y="4811570"/>
            <a:ext cx="2786303" cy="750919"/>
            <a:chOff x="424603" y="672020"/>
            <a:chExt cx="2089999" cy="563189"/>
          </a:xfrm>
        </p:grpSpPr>
        <p:sp>
          <p:nvSpPr>
            <p:cNvPr id="84" name="TextBox 83"/>
            <p:cNvSpPr txBox="1"/>
            <p:nvPr/>
          </p:nvSpPr>
          <p:spPr>
            <a:xfrm>
              <a:off x="972096" y="672020"/>
              <a:ext cx="1542506" cy="230833"/>
            </a:xfrm>
            <a:prstGeom prst="rect">
              <a:avLst/>
            </a:prstGeom>
            <a:noFill/>
          </p:spPr>
          <p:txBody>
            <a:bodyPr wrap="square" lIns="0" tIns="0" rIns="0" bIns="0" rtlCol="0" anchor="t">
              <a:spAutoFit/>
            </a:bodyPr>
            <a:lstStyle>
              <a:defPPr>
                <a:defRPr lang="zh-CN"/>
              </a:defPPr>
              <a:lvl1pPr>
                <a:defRPr sz="2000">
                  <a:solidFill>
                    <a:schemeClr val="tx1">
                      <a:lumMod val="65000"/>
                      <a:lumOff val="35000"/>
                    </a:schemeClr>
                  </a:solidFill>
                  <a:latin typeface="+mn-ea"/>
                </a:defRPr>
              </a:lvl1pPr>
            </a:lstStyle>
            <a:p>
              <a:r>
                <a:rPr lang="zh-CN" altLang="en-US" dirty="0"/>
                <a:t>Add a title</a:t>
              </a:r>
              <a:endParaRPr lang="en-US" altLang="zh-CN" dirty="0"/>
            </a:p>
          </p:txBody>
        </p:sp>
        <p:sp>
          <p:nvSpPr>
            <p:cNvPr id="85" name="TextBox 84"/>
            <p:cNvSpPr txBox="1"/>
            <p:nvPr/>
          </p:nvSpPr>
          <p:spPr>
            <a:xfrm>
              <a:off x="972095" y="927432"/>
              <a:ext cx="1542507" cy="307777"/>
            </a:xfrm>
            <a:prstGeom prst="rect">
              <a:avLst/>
            </a:prstGeom>
            <a:noFill/>
          </p:spPr>
          <p:txBody>
            <a:bodyPr wrap="square" lIns="0" tIns="0" rIns="0" bIns="0" rtlCol="0" anchor="t">
              <a:spAutoFit/>
            </a:bodyPr>
            <a:lstStyle/>
            <a:p>
              <a:pPr defTabSz="1218565">
                <a:spcBef>
                  <a:spcPct val="20000"/>
                </a:spcBef>
                <a:defRPr/>
              </a:pPr>
              <a:r>
                <a:rPr lang="zh-CN" altLang="en-US" sz="1300" dirty="0">
                  <a:solidFill>
                    <a:schemeClr val="tx1">
                      <a:lumMod val="65000"/>
                      <a:lumOff val="35000"/>
                    </a:schemeClr>
                  </a:solidFill>
                  <a:latin typeface="+mn-ea"/>
                </a:rPr>
                <a:t>Click here to add a subtitle or a detailed text description</a:t>
              </a:r>
              <a:endParaRPr lang="en-US" sz="1300" dirty="0">
                <a:solidFill>
                  <a:schemeClr val="tx1">
                    <a:lumMod val="65000"/>
                    <a:lumOff val="35000"/>
                  </a:schemeClr>
                </a:solidFill>
                <a:latin typeface="+mn-ea"/>
              </a:endParaRPr>
            </a:p>
          </p:txBody>
        </p:sp>
        <p:sp>
          <p:nvSpPr>
            <p:cNvPr id="87" name="Oval 86"/>
            <p:cNvSpPr>
              <a:spLocks noChangeAspect="1"/>
            </p:cNvSpPr>
            <p:nvPr/>
          </p:nvSpPr>
          <p:spPr>
            <a:xfrm>
              <a:off x="424603" y="729170"/>
              <a:ext cx="469021" cy="45559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mn-ea"/>
                </a:rPr>
                <a:t>4</a:t>
              </a:r>
              <a:endParaRPr lang="en-US" dirty="0">
                <a:latin typeface="+mn-ea"/>
              </a:endParaRPr>
            </a:p>
          </p:txBody>
        </p:sp>
      </p:grpSp>
      <p:grpSp>
        <p:nvGrpSpPr>
          <p:cNvPr id="10" name="Group 149"/>
          <p:cNvGrpSpPr/>
          <p:nvPr/>
        </p:nvGrpSpPr>
        <p:grpSpPr>
          <a:xfrm>
            <a:off x="5112852" y="1731350"/>
            <a:ext cx="1966299" cy="4155551"/>
            <a:chOff x="3834542" y="1171729"/>
            <a:chExt cx="1474916" cy="3116663"/>
          </a:xfrm>
          <a:effectLst/>
        </p:grpSpPr>
        <p:grpSp>
          <p:nvGrpSpPr>
            <p:cNvPr id="11" name="Group 29"/>
            <p:cNvGrpSpPr/>
            <p:nvPr/>
          </p:nvGrpSpPr>
          <p:grpSpPr>
            <a:xfrm>
              <a:off x="3834542" y="1171729"/>
              <a:ext cx="1474916" cy="3116663"/>
              <a:chOff x="3189614" y="1562392"/>
              <a:chExt cx="1474916" cy="3116662"/>
            </a:xfrm>
            <a:effectLst/>
          </p:grpSpPr>
          <p:sp>
            <p:nvSpPr>
              <p:cNvPr id="154" name="Freeform 153"/>
              <p:cNvSpPr/>
              <p:nvPr/>
            </p:nvSpPr>
            <p:spPr>
              <a:xfrm>
                <a:off x="3205386" y="1579715"/>
                <a:ext cx="1459144" cy="3099339"/>
              </a:xfrm>
              <a:custGeom>
                <a:avLst/>
                <a:gdLst>
                  <a:gd name="connsiteX0" fmla="*/ 0 w 1459144"/>
                  <a:gd name="connsiteY0" fmla="*/ 176060 h 3099339"/>
                  <a:gd name="connsiteX1" fmla="*/ 51567 w 1459144"/>
                  <a:gd name="connsiteY1" fmla="*/ 51567 h 3099339"/>
                  <a:gd name="connsiteX2" fmla="*/ 176060 w 1459144"/>
                  <a:gd name="connsiteY2" fmla="*/ 0 h 3099339"/>
                  <a:gd name="connsiteX3" fmla="*/ 1283084 w 1459144"/>
                  <a:gd name="connsiteY3" fmla="*/ 0 h 3099339"/>
                  <a:gd name="connsiteX4" fmla="*/ 1407577 w 1459144"/>
                  <a:gd name="connsiteY4" fmla="*/ 51567 h 3099339"/>
                  <a:gd name="connsiteX5" fmla="*/ 1459144 w 1459144"/>
                  <a:gd name="connsiteY5" fmla="*/ 176060 h 3099339"/>
                  <a:gd name="connsiteX6" fmla="*/ 1459144 w 1459144"/>
                  <a:gd name="connsiteY6" fmla="*/ 2923279 h 3099339"/>
                  <a:gd name="connsiteX7" fmla="*/ 1407577 w 1459144"/>
                  <a:gd name="connsiteY7" fmla="*/ 3047772 h 3099339"/>
                  <a:gd name="connsiteX8" fmla="*/ 1283084 w 1459144"/>
                  <a:gd name="connsiteY8" fmla="*/ 3099339 h 3099339"/>
                  <a:gd name="connsiteX9" fmla="*/ 176060 w 1459144"/>
                  <a:gd name="connsiteY9" fmla="*/ 3099339 h 3099339"/>
                  <a:gd name="connsiteX10" fmla="*/ 51567 w 1459144"/>
                  <a:gd name="connsiteY10" fmla="*/ 3047772 h 3099339"/>
                  <a:gd name="connsiteX11" fmla="*/ 0 w 1459144"/>
                  <a:gd name="connsiteY11" fmla="*/ 2923279 h 3099339"/>
                  <a:gd name="connsiteX12" fmla="*/ 0 w 1459144"/>
                  <a:gd name="connsiteY12" fmla="*/ 176060 h 309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9144" h="3099339">
                    <a:moveTo>
                      <a:pt x="0" y="176060"/>
                    </a:moveTo>
                    <a:cubicBezTo>
                      <a:pt x="0" y="129366"/>
                      <a:pt x="18549" y="84584"/>
                      <a:pt x="51567" y="51567"/>
                    </a:cubicBezTo>
                    <a:cubicBezTo>
                      <a:pt x="84585" y="18549"/>
                      <a:pt x="129366" y="0"/>
                      <a:pt x="176060" y="0"/>
                    </a:cubicBezTo>
                    <a:lnTo>
                      <a:pt x="1283084" y="0"/>
                    </a:lnTo>
                    <a:cubicBezTo>
                      <a:pt x="1329778" y="0"/>
                      <a:pt x="1374560" y="18549"/>
                      <a:pt x="1407577" y="51567"/>
                    </a:cubicBezTo>
                    <a:cubicBezTo>
                      <a:pt x="1440595" y="84585"/>
                      <a:pt x="1459144" y="129366"/>
                      <a:pt x="1459144" y="176060"/>
                    </a:cubicBezTo>
                    <a:lnTo>
                      <a:pt x="1459144" y="2923279"/>
                    </a:lnTo>
                    <a:cubicBezTo>
                      <a:pt x="1459144" y="2969973"/>
                      <a:pt x="1440595" y="3014755"/>
                      <a:pt x="1407577" y="3047772"/>
                    </a:cubicBezTo>
                    <a:cubicBezTo>
                      <a:pt x="1374559" y="3080790"/>
                      <a:pt x="1329778" y="3099339"/>
                      <a:pt x="1283084" y="3099339"/>
                    </a:cubicBezTo>
                    <a:lnTo>
                      <a:pt x="176060" y="3099339"/>
                    </a:lnTo>
                    <a:cubicBezTo>
                      <a:pt x="129366" y="3099339"/>
                      <a:pt x="84584" y="3080790"/>
                      <a:pt x="51567" y="3047772"/>
                    </a:cubicBezTo>
                    <a:cubicBezTo>
                      <a:pt x="18549" y="3014754"/>
                      <a:pt x="0" y="2969973"/>
                      <a:pt x="0" y="2923279"/>
                    </a:cubicBezTo>
                    <a:lnTo>
                      <a:pt x="0" y="176060"/>
                    </a:lnTo>
                    <a:close/>
                  </a:path>
                </a:pathLst>
              </a:cu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nvGrpSpPr>
              <p:cNvPr id="12" name="Group 20"/>
              <p:cNvGrpSpPr/>
              <p:nvPr/>
            </p:nvGrpSpPr>
            <p:grpSpPr>
              <a:xfrm>
                <a:off x="3189614" y="1991493"/>
                <a:ext cx="23662" cy="645898"/>
                <a:chOff x="3392428" y="1951545"/>
                <a:chExt cx="27432" cy="735419"/>
              </a:xfrm>
            </p:grpSpPr>
            <p:sp>
              <p:nvSpPr>
                <p:cNvPr id="161" name="Rectangle 160"/>
                <p:cNvSpPr/>
                <p:nvPr/>
              </p:nvSpPr>
              <p:spPr>
                <a:xfrm>
                  <a:off x="3392428" y="1951545"/>
                  <a:ext cx="18288" cy="17282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162" name="Rectangle 161"/>
                <p:cNvSpPr/>
                <p:nvPr/>
              </p:nvSpPr>
              <p:spPr>
                <a:xfrm>
                  <a:off x="3401572" y="2289545"/>
                  <a:ext cx="18288" cy="11887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163" name="Rectangle 162"/>
                <p:cNvSpPr/>
                <p:nvPr/>
              </p:nvSpPr>
              <p:spPr>
                <a:xfrm>
                  <a:off x="3401572" y="2568092"/>
                  <a:ext cx="18288" cy="11887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sp>
            <p:nvSpPr>
              <p:cNvPr id="156" name="Freeform 155"/>
              <p:cNvSpPr/>
              <p:nvPr/>
            </p:nvSpPr>
            <p:spPr>
              <a:xfrm>
                <a:off x="3806686" y="4332856"/>
                <a:ext cx="256543" cy="261216"/>
              </a:xfrm>
              <a:custGeom>
                <a:avLst/>
                <a:gdLst>
                  <a:gd name="connsiteX0" fmla="*/ 0 w 256543"/>
                  <a:gd name="connsiteY0" fmla="*/ 130608 h 261216"/>
                  <a:gd name="connsiteX1" fmla="*/ 36755 w 256543"/>
                  <a:gd name="connsiteY1" fmla="*/ 39091 h 261216"/>
                  <a:gd name="connsiteX2" fmla="*/ 128272 w 256543"/>
                  <a:gd name="connsiteY2" fmla="*/ 0 h 261216"/>
                  <a:gd name="connsiteX3" fmla="*/ 219789 w 256543"/>
                  <a:gd name="connsiteY3" fmla="*/ 39091 h 261216"/>
                  <a:gd name="connsiteX4" fmla="*/ 256544 w 256543"/>
                  <a:gd name="connsiteY4" fmla="*/ 130608 h 261216"/>
                  <a:gd name="connsiteX5" fmla="*/ 219789 w 256543"/>
                  <a:gd name="connsiteY5" fmla="*/ 222125 h 261216"/>
                  <a:gd name="connsiteX6" fmla="*/ 128272 w 256543"/>
                  <a:gd name="connsiteY6" fmla="*/ 261216 h 261216"/>
                  <a:gd name="connsiteX7" fmla="*/ 36755 w 256543"/>
                  <a:gd name="connsiteY7" fmla="*/ 222125 h 261216"/>
                  <a:gd name="connsiteX8" fmla="*/ 0 w 256543"/>
                  <a:gd name="connsiteY8" fmla="*/ 130608 h 26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543" h="261216">
                    <a:moveTo>
                      <a:pt x="0" y="130608"/>
                    </a:moveTo>
                    <a:cubicBezTo>
                      <a:pt x="0" y="96377"/>
                      <a:pt x="13199" y="63514"/>
                      <a:pt x="36755" y="39091"/>
                    </a:cubicBezTo>
                    <a:cubicBezTo>
                      <a:pt x="60874" y="14086"/>
                      <a:pt x="93851" y="0"/>
                      <a:pt x="128272" y="0"/>
                    </a:cubicBezTo>
                    <a:cubicBezTo>
                      <a:pt x="162693" y="0"/>
                      <a:pt x="195670" y="14086"/>
                      <a:pt x="219789" y="39091"/>
                    </a:cubicBezTo>
                    <a:cubicBezTo>
                      <a:pt x="243346" y="63514"/>
                      <a:pt x="256544" y="96377"/>
                      <a:pt x="256544" y="130608"/>
                    </a:cubicBezTo>
                    <a:cubicBezTo>
                      <a:pt x="256544" y="164839"/>
                      <a:pt x="243345" y="197702"/>
                      <a:pt x="219789" y="222125"/>
                    </a:cubicBezTo>
                    <a:cubicBezTo>
                      <a:pt x="195670" y="247130"/>
                      <a:pt x="162693" y="261216"/>
                      <a:pt x="128272" y="261216"/>
                    </a:cubicBezTo>
                    <a:cubicBezTo>
                      <a:pt x="93851" y="261216"/>
                      <a:pt x="60874" y="247130"/>
                      <a:pt x="36755" y="222125"/>
                    </a:cubicBezTo>
                    <a:cubicBezTo>
                      <a:pt x="13198" y="197702"/>
                      <a:pt x="0" y="164839"/>
                      <a:pt x="0" y="130608"/>
                    </a:cubicBezTo>
                    <a:close/>
                  </a:path>
                </a:pathLst>
              </a:cu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157" name="Freeform 156"/>
              <p:cNvSpPr/>
              <p:nvPr/>
            </p:nvSpPr>
            <p:spPr>
              <a:xfrm>
                <a:off x="3306742" y="1997538"/>
                <a:ext cx="1256433" cy="2276759"/>
              </a:xfrm>
              <a:custGeom>
                <a:avLst/>
                <a:gdLst>
                  <a:gd name="connsiteX0" fmla="*/ 0 w 1256433"/>
                  <a:gd name="connsiteY0" fmla="*/ 0 h 2276759"/>
                  <a:gd name="connsiteX1" fmla="*/ 1256433 w 1256433"/>
                  <a:gd name="connsiteY1" fmla="*/ 0 h 2276759"/>
                  <a:gd name="connsiteX2" fmla="*/ 1256433 w 1256433"/>
                  <a:gd name="connsiteY2" fmla="*/ 2276759 h 2276759"/>
                  <a:gd name="connsiteX3" fmla="*/ 0 w 1256433"/>
                  <a:gd name="connsiteY3" fmla="*/ 2276759 h 2276759"/>
                  <a:gd name="connsiteX4" fmla="*/ 0 w 1256433"/>
                  <a:gd name="connsiteY4" fmla="*/ 0 h 2276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433" h="2276759">
                    <a:moveTo>
                      <a:pt x="0" y="0"/>
                    </a:moveTo>
                    <a:lnTo>
                      <a:pt x="1256433" y="0"/>
                    </a:lnTo>
                    <a:lnTo>
                      <a:pt x="1256433" y="2276759"/>
                    </a:lnTo>
                    <a:lnTo>
                      <a:pt x="0" y="2276759"/>
                    </a:lnTo>
                    <a:lnTo>
                      <a:pt x="0" y="0"/>
                    </a:lnTo>
                    <a:close/>
                  </a:path>
                </a:pathLst>
              </a:custGeom>
              <a:gradFill>
                <a:gsLst>
                  <a:gs pos="0">
                    <a:schemeClr val="accent2"/>
                  </a:gs>
                  <a:gs pos="50000">
                    <a:schemeClr val="bg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158" name="Freeform 157"/>
              <p:cNvSpPr/>
              <p:nvPr/>
            </p:nvSpPr>
            <p:spPr>
              <a:xfrm>
                <a:off x="3796931" y="1824436"/>
                <a:ext cx="276054" cy="32124"/>
              </a:xfrm>
              <a:custGeom>
                <a:avLst/>
                <a:gdLst>
                  <a:gd name="connsiteX0" fmla="*/ 0 w 276054"/>
                  <a:gd name="connsiteY0" fmla="*/ 16062 h 32124"/>
                  <a:gd name="connsiteX1" fmla="*/ 4704 w 276054"/>
                  <a:gd name="connsiteY1" fmla="*/ 4704 h 32124"/>
                  <a:gd name="connsiteX2" fmla="*/ 16062 w 276054"/>
                  <a:gd name="connsiteY2" fmla="*/ 0 h 32124"/>
                  <a:gd name="connsiteX3" fmla="*/ 259992 w 276054"/>
                  <a:gd name="connsiteY3" fmla="*/ 0 h 32124"/>
                  <a:gd name="connsiteX4" fmla="*/ 271350 w 276054"/>
                  <a:gd name="connsiteY4" fmla="*/ 4704 h 32124"/>
                  <a:gd name="connsiteX5" fmla="*/ 276054 w 276054"/>
                  <a:gd name="connsiteY5" fmla="*/ 16062 h 32124"/>
                  <a:gd name="connsiteX6" fmla="*/ 276054 w 276054"/>
                  <a:gd name="connsiteY6" fmla="*/ 16062 h 32124"/>
                  <a:gd name="connsiteX7" fmla="*/ 271350 w 276054"/>
                  <a:gd name="connsiteY7" fmla="*/ 27420 h 32124"/>
                  <a:gd name="connsiteX8" fmla="*/ 259992 w 276054"/>
                  <a:gd name="connsiteY8" fmla="*/ 32124 h 32124"/>
                  <a:gd name="connsiteX9" fmla="*/ 16062 w 276054"/>
                  <a:gd name="connsiteY9" fmla="*/ 32124 h 32124"/>
                  <a:gd name="connsiteX10" fmla="*/ 4704 w 276054"/>
                  <a:gd name="connsiteY10" fmla="*/ 27420 h 32124"/>
                  <a:gd name="connsiteX11" fmla="*/ 0 w 276054"/>
                  <a:gd name="connsiteY11" fmla="*/ 16062 h 3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054" h="32124">
                    <a:moveTo>
                      <a:pt x="0" y="16062"/>
                    </a:moveTo>
                    <a:cubicBezTo>
                      <a:pt x="0" y="11802"/>
                      <a:pt x="1692" y="7717"/>
                      <a:pt x="4704" y="4704"/>
                    </a:cubicBezTo>
                    <a:cubicBezTo>
                      <a:pt x="7716" y="1692"/>
                      <a:pt x="11802" y="0"/>
                      <a:pt x="16062" y="0"/>
                    </a:cubicBezTo>
                    <a:lnTo>
                      <a:pt x="259992" y="0"/>
                    </a:lnTo>
                    <a:cubicBezTo>
                      <a:pt x="264252" y="0"/>
                      <a:pt x="268337" y="1692"/>
                      <a:pt x="271350" y="4704"/>
                    </a:cubicBezTo>
                    <a:cubicBezTo>
                      <a:pt x="274362" y="7716"/>
                      <a:pt x="276054" y="11802"/>
                      <a:pt x="276054" y="16062"/>
                    </a:cubicBezTo>
                    <a:lnTo>
                      <a:pt x="276054" y="16062"/>
                    </a:lnTo>
                    <a:cubicBezTo>
                      <a:pt x="276054" y="20322"/>
                      <a:pt x="274362" y="24407"/>
                      <a:pt x="271350" y="27420"/>
                    </a:cubicBezTo>
                    <a:cubicBezTo>
                      <a:pt x="268338" y="30432"/>
                      <a:pt x="264252" y="32124"/>
                      <a:pt x="259992" y="32124"/>
                    </a:cubicBezTo>
                    <a:lnTo>
                      <a:pt x="16062" y="32124"/>
                    </a:lnTo>
                    <a:cubicBezTo>
                      <a:pt x="11802" y="32124"/>
                      <a:pt x="7717" y="30432"/>
                      <a:pt x="4704" y="27420"/>
                    </a:cubicBezTo>
                    <a:cubicBezTo>
                      <a:pt x="1692" y="24408"/>
                      <a:pt x="0" y="20322"/>
                      <a:pt x="0" y="16062"/>
                    </a:cubicBezTo>
                    <a:close/>
                  </a:path>
                </a:pathLst>
              </a:custGeom>
              <a:solidFill>
                <a:schemeClr val="bg1">
                  <a:lumMod val="85000"/>
                </a:schemeClr>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159" name="Freeform 158"/>
              <p:cNvSpPr/>
              <p:nvPr/>
            </p:nvSpPr>
            <p:spPr>
              <a:xfrm>
                <a:off x="3911556" y="1704426"/>
                <a:ext cx="46804" cy="47657"/>
              </a:xfrm>
              <a:custGeom>
                <a:avLst/>
                <a:gdLst>
                  <a:gd name="connsiteX0" fmla="*/ 0 w 46804"/>
                  <a:gd name="connsiteY0" fmla="*/ 23829 h 47657"/>
                  <a:gd name="connsiteX1" fmla="*/ 6705 w 46804"/>
                  <a:gd name="connsiteY1" fmla="*/ 7132 h 47657"/>
                  <a:gd name="connsiteX2" fmla="*/ 23402 w 46804"/>
                  <a:gd name="connsiteY2" fmla="*/ 0 h 47657"/>
                  <a:gd name="connsiteX3" fmla="*/ 40099 w 46804"/>
                  <a:gd name="connsiteY3" fmla="*/ 7132 h 47657"/>
                  <a:gd name="connsiteX4" fmla="*/ 46804 w 46804"/>
                  <a:gd name="connsiteY4" fmla="*/ 23829 h 47657"/>
                  <a:gd name="connsiteX5" fmla="*/ 40099 w 46804"/>
                  <a:gd name="connsiteY5" fmla="*/ 40526 h 47657"/>
                  <a:gd name="connsiteX6" fmla="*/ 23402 w 46804"/>
                  <a:gd name="connsiteY6" fmla="*/ 47658 h 47657"/>
                  <a:gd name="connsiteX7" fmla="*/ 6705 w 46804"/>
                  <a:gd name="connsiteY7" fmla="*/ 40526 h 47657"/>
                  <a:gd name="connsiteX8" fmla="*/ 0 w 46804"/>
                  <a:gd name="connsiteY8" fmla="*/ 23829 h 4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04" h="47657">
                    <a:moveTo>
                      <a:pt x="0" y="23829"/>
                    </a:moveTo>
                    <a:cubicBezTo>
                      <a:pt x="0" y="17584"/>
                      <a:pt x="2408" y="11588"/>
                      <a:pt x="6705" y="7132"/>
                    </a:cubicBezTo>
                    <a:cubicBezTo>
                      <a:pt x="11105" y="2570"/>
                      <a:pt x="17122" y="0"/>
                      <a:pt x="23402" y="0"/>
                    </a:cubicBezTo>
                    <a:cubicBezTo>
                      <a:pt x="29682" y="0"/>
                      <a:pt x="35698" y="2570"/>
                      <a:pt x="40099" y="7132"/>
                    </a:cubicBezTo>
                    <a:cubicBezTo>
                      <a:pt x="44397" y="11588"/>
                      <a:pt x="46804" y="17583"/>
                      <a:pt x="46804" y="23829"/>
                    </a:cubicBezTo>
                    <a:cubicBezTo>
                      <a:pt x="46804" y="30074"/>
                      <a:pt x="44396" y="36070"/>
                      <a:pt x="40099" y="40526"/>
                    </a:cubicBezTo>
                    <a:cubicBezTo>
                      <a:pt x="35699" y="45088"/>
                      <a:pt x="29682" y="47658"/>
                      <a:pt x="23402" y="47658"/>
                    </a:cubicBezTo>
                    <a:cubicBezTo>
                      <a:pt x="17122" y="47658"/>
                      <a:pt x="11106" y="45088"/>
                      <a:pt x="6705" y="40526"/>
                    </a:cubicBezTo>
                    <a:cubicBezTo>
                      <a:pt x="2407" y="36070"/>
                      <a:pt x="0" y="30075"/>
                      <a:pt x="0" y="23829"/>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160" name="Freeform 159"/>
              <p:cNvSpPr/>
              <p:nvPr/>
            </p:nvSpPr>
            <p:spPr>
              <a:xfrm>
                <a:off x="4293042" y="1562392"/>
                <a:ext cx="198758" cy="40154"/>
              </a:xfrm>
              <a:custGeom>
                <a:avLst/>
                <a:gdLst>
                  <a:gd name="connsiteX0" fmla="*/ 0 w 198758"/>
                  <a:gd name="connsiteY0" fmla="*/ 0 h 40154"/>
                  <a:gd name="connsiteX1" fmla="*/ 198758 w 198758"/>
                  <a:gd name="connsiteY1" fmla="*/ 0 h 40154"/>
                  <a:gd name="connsiteX2" fmla="*/ 198758 w 198758"/>
                  <a:gd name="connsiteY2" fmla="*/ 40154 h 40154"/>
                  <a:gd name="connsiteX3" fmla="*/ 0 w 198758"/>
                  <a:gd name="connsiteY3" fmla="*/ 40154 h 40154"/>
                  <a:gd name="connsiteX4" fmla="*/ 0 w 198758"/>
                  <a:gd name="connsiteY4" fmla="*/ 0 h 40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758" h="40154">
                    <a:moveTo>
                      <a:pt x="0" y="0"/>
                    </a:moveTo>
                    <a:lnTo>
                      <a:pt x="198758" y="0"/>
                    </a:lnTo>
                    <a:lnTo>
                      <a:pt x="198758" y="40154"/>
                    </a:lnTo>
                    <a:lnTo>
                      <a:pt x="0" y="40154"/>
                    </a:lnTo>
                    <a:lnTo>
                      <a:pt x="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sp>
          <p:nvSpPr>
            <p:cNvPr id="152" name="Rectangle 151"/>
            <p:cNvSpPr/>
            <p:nvPr/>
          </p:nvSpPr>
          <p:spPr>
            <a:xfrm>
              <a:off x="3951670" y="2546900"/>
              <a:ext cx="1256433" cy="10449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spcBef>
                  <a:spcPct val="20000"/>
                </a:spcBef>
                <a:defRPr/>
              </a:pPr>
              <a:r>
                <a:rPr lang="en-US" sz="1600" dirty="0">
                  <a:solidFill>
                    <a:schemeClr val="tx1">
                      <a:lumMod val="65000"/>
                      <a:lumOff val="35000"/>
                    </a:schemeClr>
                  </a:solidFill>
                  <a:latin typeface="+mn-ea"/>
                </a:rPr>
                <a:t>APP </a:t>
              </a:r>
              <a:r>
                <a:rPr lang="zh-CN" altLang="en-US" sz="1600" dirty="0">
                  <a:solidFill>
                    <a:schemeClr val="tx1">
                      <a:lumMod val="65000"/>
                      <a:lumOff val="35000"/>
                    </a:schemeClr>
                  </a:solidFill>
                  <a:latin typeface="+mn-ea"/>
                </a:rPr>
                <a:t>Design</a:t>
              </a:r>
              <a:endParaRPr lang="en-US" sz="1600" dirty="0">
                <a:solidFill>
                  <a:schemeClr val="tx1">
                    <a:lumMod val="65000"/>
                    <a:lumOff val="35000"/>
                  </a:schemeClr>
                </a:solidFill>
                <a:latin typeface="+mn-ea"/>
              </a:endParaRPr>
            </a:p>
            <a:p>
              <a:pPr algn="ctr" defTabSz="1218565">
                <a:spcBef>
                  <a:spcPct val="20000"/>
                </a:spcBef>
                <a:defRPr/>
              </a:pPr>
              <a:r>
                <a:rPr lang="zh-CN" altLang="en-US" sz="1300" dirty="0">
                  <a:solidFill>
                    <a:schemeClr val="tx1">
                      <a:lumMod val="65000"/>
                      <a:lumOff val="35000"/>
                    </a:schemeClr>
                  </a:solidFill>
                  <a:latin typeface="+mn-ea"/>
                </a:rPr>
                <a:t>Add a detailed text description here, which is recommended to be relevant to the title and in line with the overall language style</a:t>
              </a:r>
              <a:endParaRPr lang="en-US" sz="1300" dirty="0">
                <a:solidFill>
                  <a:schemeClr val="tx1">
                    <a:lumMod val="65000"/>
                    <a:lumOff val="35000"/>
                  </a:schemeClr>
                </a:solidFill>
                <a:latin typeface="+mn-ea"/>
              </a:endParaRPr>
            </a:p>
          </p:txBody>
        </p:sp>
        <p:sp>
          <p:nvSpPr>
            <p:cNvPr id="153" name="Rectangle 152"/>
            <p:cNvSpPr/>
            <p:nvPr/>
          </p:nvSpPr>
          <p:spPr>
            <a:xfrm>
              <a:off x="4406756" y="1787243"/>
              <a:ext cx="49" cy="923329"/>
            </a:xfrm>
            <a:prstGeom prst="rect">
              <a:avLst/>
            </a:prstGeom>
          </p:spPr>
          <p:txBody>
            <a:bodyPr wrap="none" lIns="0" tIns="0" rIns="0" bIns="0" anchor="ctr">
              <a:spAutoFit/>
            </a:bodyPr>
            <a:lstStyle/>
            <a:p>
              <a:endParaRPr lang="en-US" sz="8000" dirty="0">
                <a:solidFill>
                  <a:schemeClr val="bg1"/>
                </a:solidFill>
                <a:latin typeface="+mn-ea"/>
              </a:endParaRPr>
            </a:p>
          </p:txBody>
        </p:sp>
      </p:grpSp>
      <p:grpSp>
        <p:nvGrpSpPr>
          <p:cNvPr id="13" name="Group 120"/>
          <p:cNvGrpSpPr/>
          <p:nvPr/>
        </p:nvGrpSpPr>
        <p:grpSpPr>
          <a:xfrm>
            <a:off x="4073823" y="2084138"/>
            <a:ext cx="743177" cy="192723"/>
            <a:chOff x="3074218" y="1415265"/>
            <a:chExt cx="557455" cy="144542"/>
          </a:xfrm>
        </p:grpSpPr>
        <p:cxnSp>
          <p:nvCxnSpPr>
            <p:cNvPr id="116" name="Straight Connector 115"/>
            <p:cNvCxnSpPr/>
            <p:nvPr/>
          </p:nvCxnSpPr>
          <p:spPr>
            <a:xfrm flipH="1">
              <a:off x="3074218" y="1487536"/>
              <a:ext cx="460856" cy="0"/>
            </a:xfrm>
            <a:prstGeom prst="line">
              <a:avLst/>
            </a:prstGeom>
            <a:ln w="19050">
              <a:solidFill>
                <a:schemeClr val="tx1">
                  <a:lumMod val="50000"/>
                  <a:lumOff val="5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117" name="Oval 116"/>
            <p:cNvSpPr/>
            <p:nvPr/>
          </p:nvSpPr>
          <p:spPr>
            <a:xfrm>
              <a:off x="3487131" y="1415265"/>
              <a:ext cx="144542" cy="144542"/>
            </a:xfrm>
            <a:prstGeom prst="ellipse">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grpSp>
      <p:grpSp>
        <p:nvGrpSpPr>
          <p:cNvPr id="14" name="Group 121"/>
          <p:cNvGrpSpPr/>
          <p:nvPr/>
        </p:nvGrpSpPr>
        <p:grpSpPr>
          <a:xfrm>
            <a:off x="4073823" y="3112696"/>
            <a:ext cx="743177" cy="192723"/>
            <a:chOff x="3074218" y="1415265"/>
            <a:chExt cx="557455" cy="144542"/>
          </a:xfrm>
        </p:grpSpPr>
        <p:cxnSp>
          <p:nvCxnSpPr>
            <p:cNvPr id="123" name="Straight Connector 122"/>
            <p:cNvCxnSpPr/>
            <p:nvPr/>
          </p:nvCxnSpPr>
          <p:spPr>
            <a:xfrm flipH="1">
              <a:off x="3074218" y="1487536"/>
              <a:ext cx="460856" cy="0"/>
            </a:xfrm>
            <a:prstGeom prst="line">
              <a:avLst/>
            </a:prstGeom>
            <a:ln w="19050">
              <a:solidFill>
                <a:schemeClr val="tx1">
                  <a:lumMod val="50000"/>
                  <a:lumOff val="5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124" name="Oval 123"/>
            <p:cNvSpPr/>
            <p:nvPr/>
          </p:nvSpPr>
          <p:spPr>
            <a:xfrm>
              <a:off x="3487131" y="1415265"/>
              <a:ext cx="144542" cy="144542"/>
            </a:xfrm>
            <a:prstGeom prst="ellipse">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grpSp>
      <p:grpSp>
        <p:nvGrpSpPr>
          <p:cNvPr id="15" name="Group 124"/>
          <p:cNvGrpSpPr/>
          <p:nvPr/>
        </p:nvGrpSpPr>
        <p:grpSpPr>
          <a:xfrm>
            <a:off x="4073823" y="4153644"/>
            <a:ext cx="743177" cy="192723"/>
            <a:chOff x="3074218" y="1415265"/>
            <a:chExt cx="557455" cy="144542"/>
          </a:xfrm>
        </p:grpSpPr>
        <p:cxnSp>
          <p:nvCxnSpPr>
            <p:cNvPr id="126" name="Straight Connector 125"/>
            <p:cNvCxnSpPr/>
            <p:nvPr/>
          </p:nvCxnSpPr>
          <p:spPr>
            <a:xfrm flipH="1">
              <a:off x="3074218" y="1487536"/>
              <a:ext cx="460856" cy="0"/>
            </a:xfrm>
            <a:prstGeom prst="line">
              <a:avLst/>
            </a:prstGeom>
            <a:ln w="19050">
              <a:solidFill>
                <a:schemeClr val="tx1">
                  <a:lumMod val="50000"/>
                  <a:lumOff val="5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127" name="Oval 126"/>
            <p:cNvSpPr/>
            <p:nvPr/>
          </p:nvSpPr>
          <p:spPr>
            <a:xfrm>
              <a:off x="3487131" y="1415265"/>
              <a:ext cx="144542" cy="144542"/>
            </a:xfrm>
            <a:prstGeom prst="ellipse">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grpSp>
      <p:grpSp>
        <p:nvGrpSpPr>
          <p:cNvPr id="16" name="Group 127"/>
          <p:cNvGrpSpPr/>
          <p:nvPr/>
        </p:nvGrpSpPr>
        <p:grpSpPr>
          <a:xfrm>
            <a:off x="4073823" y="5139864"/>
            <a:ext cx="743177" cy="192723"/>
            <a:chOff x="3074218" y="1415265"/>
            <a:chExt cx="557455" cy="144542"/>
          </a:xfrm>
        </p:grpSpPr>
        <p:cxnSp>
          <p:nvCxnSpPr>
            <p:cNvPr id="129" name="Straight Connector 128"/>
            <p:cNvCxnSpPr/>
            <p:nvPr/>
          </p:nvCxnSpPr>
          <p:spPr>
            <a:xfrm flipH="1">
              <a:off x="3074218" y="1487536"/>
              <a:ext cx="460856" cy="0"/>
            </a:xfrm>
            <a:prstGeom prst="line">
              <a:avLst/>
            </a:prstGeom>
            <a:ln w="19050">
              <a:solidFill>
                <a:schemeClr val="tx1">
                  <a:lumMod val="50000"/>
                  <a:lumOff val="5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130" name="Oval 129"/>
            <p:cNvSpPr/>
            <p:nvPr/>
          </p:nvSpPr>
          <p:spPr>
            <a:xfrm>
              <a:off x="3487131" y="1415265"/>
              <a:ext cx="144542" cy="144542"/>
            </a:xfrm>
            <a:prstGeom prst="ellipse">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grpSp>
      <p:sp>
        <p:nvSpPr>
          <p:cNvPr id="80" name="TextBox 79"/>
          <p:cNvSpPr txBox="1"/>
          <p:nvPr/>
        </p:nvSpPr>
        <p:spPr>
          <a:xfrm>
            <a:off x="7708486" y="1508767"/>
            <a:ext cx="3596172" cy="3293197"/>
          </a:xfrm>
          <a:prstGeom prst="rect">
            <a:avLst/>
          </a:prstGeom>
          <a:noFill/>
        </p:spPr>
        <p:txBody>
          <a:bodyPr wrap="square" lIns="121908" tIns="60954" rIns="121908" bIns="60954" rtlCol="0">
            <a:spAutoFit/>
          </a:bodyPr>
          <a:lstStyle/>
          <a:p>
            <a:r>
              <a:rPr lang="zh-CN" altLang="en-US" sz="2100" dirty="0">
                <a:solidFill>
                  <a:schemeClr val="tx1">
                    <a:lumMod val="65000"/>
                    <a:lumOff val="35000"/>
                  </a:schemeClr>
                </a:solidFill>
                <a:latin typeface="+mn-ea"/>
              </a:rPr>
              <a:t>Project Product Development</a:t>
            </a:r>
            <a:endParaRPr lang="en-US" altLang="zh-CN" sz="2100" dirty="0">
              <a:solidFill>
                <a:schemeClr val="tx1">
                  <a:lumMod val="65000"/>
                  <a:lumOff val="35000"/>
                </a:schemeClr>
              </a:solidFill>
              <a:latin typeface="+mn-ea"/>
            </a:endParaRPr>
          </a:p>
          <a:p>
            <a:endParaRPr lang="en-US" sz="2100" dirty="0">
              <a:solidFill>
                <a:schemeClr val="bg2"/>
              </a:solidFill>
              <a:latin typeface="+mn-ea"/>
            </a:endParaRPr>
          </a:p>
          <a:p>
            <a:r>
              <a:rPr lang="zh-CN" altLang="en-US" sz="1300" dirty="0">
                <a:solidFill>
                  <a:schemeClr val="tx1">
                    <a:lumMod val="65000"/>
                    <a:lumOff val="35000"/>
                  </a:schemeClr>
                </a:solidFill>
                <a:latin typeface="+mn-ea"/>
              </a:rPr>
              <a:t>Add a detailed text description here, suggested to be relevant to the title and in line with the overall language style, the language description as concise and vivid as possible.</a:t>
            </a:r>
            <a:endParaRPr lang="en-US" altLang="zh-CN" sz="1300" dirty="0">
              <a:solidFill>
                <a:schemeClr val="tx1">
                  <a:lumMod val="65000"/>
                  <a:lumOff val="35000"/>
                </a:schemeClr>
              </a:solidFill>
              <a:latin typeface="+mn-ea"/>
            </a:endParaRPr>
          </a:p>
          <a:p>
            <a:endParaRPr lang="en-US" altLang="zh-CN" sz="1300" dirty="0">
              <a:solidFill>
                <a:schemeClr val="tx1">
                  <a:lumMod val="65000"/>
                  <a:lumOff val="35000"/>
                </a:schemeClr>
              </a:solidFill>
              <a:latin typeface="+mn-ea"/>
            </a:endParaRPr>
          </a:p>
          <a:p>
            <a:r>
              <a:rPr lang="zh-CN" altLang="en-US" sz="1300" dirty="0">
                <a:solidFill>
                  <a:schemeClr val="tx1">
                    <a:lumMod val="65000"/>
                    <a:lumOff val="35000"/>
                  </a:schemeClr>
                </a:solidFill>
                <a:latin typeface="+mn-ea"/>
              </a:rPr>
              <a:t>Add a detailed text description here, suggested to be relevant to the title and in line with the overall language style, the language description as concise and vivid as possible.</a:t>
            </a:r>
          </a:p>
        </p:txBody>
      </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5"/>
                                        </p:tgtEl>
                                        <p:attrNameLst>
                                          <p:attrName>style.visibility</p:attrName>
                                        </p:attrNameLst>
                                      </p:cBhvr>
                                      <p:to>
                                        <p:strVal val="visible"/>
                                      </p:to>
                                    </p:set>
                                    <p:animEffect transition="in" filter="fade">
                                      <p:cBhvr>
                                        <p:cTn id="12" dur="500"/>
                                        <p:tgtEl>
                                          <p:spTgt spid="115"/>
                                        </p:tgtEl>
                                      </p:cBhvr>
                                    </p:animEffect>
                                  </p:childTnLst>
                                </p:cTn>
                              </p:par>
                            </p:childTnLst>
                          </p:cTn>
                        </p:par>
                        <p:par>
                          <p:cTn id="13" fill="hold">
                            <p:stCondLst>
                              <p:cond delay="1000"/>
                            </p:stCondLst>
                            <p:childTnLst>
                              <p:par>
                                <p:cTn id="14" presetID="12" presetClass="entr" presetSubtype="2"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slide(fromRight)">
                                      <p:cBhvr>
                                        <p:cTn id="16" dur="500"/>
                                        <p:tgtEl>
                                          <p:spTgt spid="13"/>
                                        </p:tgtEl>
                                      </p:cBhvr>
                                    </p:animEffect>
                                  </p:childTnLst>
                                </p:cTn>
                              </p:par>
                            </p:childTnLst>
                          </p:cTn>
                        </p:par>
                        <p:par>
                          <p:cTn id="17" fill="hold">
                            <p:stCondLst>
                              <p:cond delay="1500"/>
                            </p:stCondLst>
                            <p:childTnLst>
                              <p:par>
                                <p:cTn id="18" presetID="12" presetClass="entr" presetSubtype="8"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slide(fromLeft)">
                                      <p:cBhvr>
                                        <p:cTn id="20" dur="500"/>
                                        <p:tgtEl>
                                          <p:spTgt spid="5"/>
                                        </p:tgtEl>
                                      </p:cBhvr>
                                    </p:animEffect>
                                  </p:childTnLst>
                                </p:cTn>
                              </p:par>
                            </p:childTnLst>
                          </p:cTn>
                        </p:par>
                        <p:par>
                          <p:cTn id="21" fill="hold">
                            <p:stCondLst>
                              <p:cond delay="2000"/>
                            </p:stCondLst>
                            <p:childTnLst>
                              <p:par>
                                <p:cTn id="22" presetID="12" presetClass="entr" presetSubtype="2"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slide(fromRight)">
                                      <p:cBhvr>
                                        <p:cTn id="24" dur="500"/>
                                        <p:tgtEl>
                                          <p:spTgt spid="14"/>
                                        </p:tgtEl>
                                      </p:cBhvr>
                                    </p:animEffect>
                                  </p:childTnLst>
                                </p:cTn>
                              </p:par>
                            </p:childTnLst>
                          </p:cTn>
                        </p:par>
                        <p:par>
                          <p:cTn id="25" fill="hold">
                            <p:stCondLst>
                              <p:cond delay="2500"/>
                            </p:stCondLst>
                            <p:childTnLst>
                              <p:par>
                                <p:cTn id="26" presetID="12" presetClass="entr" presetSubtype="8"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slide(fromLeft)">
                                      <p:cBhvr>
                                        <p:cTn id="28" dur="500"/>
                                        <p:tgtEl>
                                          <p:spTgt spid="6"/>
                                        </p:tgtEl>
                                      </p:cBhvr>
                                    </p:animEffect>
                                  </p:childTnLst>
                                </p:cTn>
                              </p:par>
                            </p:childTnLst>
                          </p:cTn>
                        </p:par>
                        <p:par>
                          <p:cTn id="29" fill="hold">
                            <p:stCondLst>
                              <p:cond delay="3000"/>
                            </p:stCondLst>
                            <p:childTnLst>
                              <p:par>
                                <p:cTn id="30" presetID="12" presetClass="entr" presetSubtype="2"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slide(fromRight)">
                                      <p:cBhvr>
                                        <p:cTn id="32" dur="500"/>
                                        <p:tgtEl>
                                          <p:spTgt spid="15"/>
                                        </p:tgtEl>
                                      </p:cBhvr>
                                    </p:animEffect>
                                  </p:childTnLst>
                                </p:cTn>
                              </p:par>
                            </p:childTnLst>
                          </p:cTn>
                        </p:par>
                        <p:par>
                          <p:cTn id="33" fill="hold">
                            <p:stCondLst>
                              <p:cond delay="3500"/>
                            </p:stCondLst>
                            <p:childTnLst>
                              <p:par>
                                <p:cTn id="34" presetID="12" presetClass="entr" presetSubtype="8"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slide(fromLeft)">
                                      <p:cBhvr>
                                        <p:cTn id="36" dur="500"/>
                                        <p:tgtEl>
                                          <p:spTgt spid="7"/>
                                        </p:tgtEl>
                                      </p:cBhvr>
                                    </p:animEffect>
                                  </p:childTnLst>
                                </p:cTn>
                              </p:par>
                            </p:childTnLst>
                          </p:cTn>
                        </p:par>
                        <p:par>
                          <p:cTn id="37" fill="hold">
                            <p:stCondLst>
                              <p:cond delay="4000"/>
                            </p:stCondLst>
                            <p:childTnLst>
                              <p:par>
                                <p:cTn id="38" presetID="12" presetClass="entr" presetSubtype="2"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slide(fromRight)">
                                      <p:cBhvr>
                                        <p:cTn id="40" dur="500"/>
                                        <p:tgtEl>
                                          <p:spTgt spid="16"/>
                                        </p:tgtEl>
                                      </p:cBhvr>
                                    </p:animEffect>
                                  </p:childTnLst>
                                </p:cTn>
                              </p:par>
                            </p:childTnLst>
                          </p:cTn>
                        </p:par>
                        <p:par>
                          <p:cTn id="41" fill="hold">
                            <p:stCondLst>
                              <p:cond delay="4500"/>
                            </p:stCondLst>
                            <p:childTnLst>
                              <p:par>
                                <p:cTn id="42" presetID="12" presetClass="entr" presetSubtype="8" fill="hold"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slide(fromLeft)">
                                      <p:cBhvr>
                                        <p:cTn id="44" dur="500"/>
                                        <p:tgtEl>
                                          <p:spTgt spid="9"/>
                                        </p:tgtEl>
                                      </p:cBhvr>
                                    </p:animEffect>
                                  </p:childTnLst>
                                </p:cTn>
                              </p:par>
                            </p:childTnLst>
                          </p:cTn>
                        </p:par>
                        <p:par>
                          <p:cTn id="45" fill="hold">
                            <p:stCondLst>
                              <p:cond delay="5000"/>
                            </p:stCondLst>
                            <p:childTnLst>
                              <p:par>
                                <p:cTn id="46" presetID="10" presetClass="entr" presetSubtype="0" fill="hold" grpId="0" nodeType="afterEffect">
                                  <p:stCondLst>
                                    <p:cond delay="0"/>
                                  </p:stCondLst>
                                  <p:childTnLst>
                                    <p:set>
                                      <p:cBhvr>
                                        <p:cTn id="47" dur="1" fill="hold">
                                          <p:stCondLst>
                                            <p:cond delay="0"/>
                                          </p:stCondLst>
                                        </p:cTn>
                                        <p:tgtEl>
                                          <p:spTgt spid="80"/>
                                        </p:tgtEl>
                                        <p:attrNameLst>
                                          <p:attrName>style.visibility</p:attrName>
                                        </p:attrNameLst>
                                      </p:cBhvr>
                                      <p:to>
                                        <p:strVal val="visible"/>
                                      </p:to>
                                    </p:set>
                                    <p:animEffect transition="in" filter="fade">
                                      <p:cBhvr>
                                        <p:cTn id="48"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8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1649958" y="3591624"/>
            <a:ext cx="2333814" cy="1230061"/>
            <a:chOff x="1047158" y="2693718"/>
            <a:chExt cx="1750588" cy="922546"/>
          </a:xfrm>
        </p:grpSpPr>
        <p:sp>
          <p:nvSpPr>
            <p:cNvPr id="49" name="Text Placeholder 3"/>
            <p:cNvSpPr txBox="1"/>
            <p:nvPr/>
          </p:nvSpPr>
          <p:spPr>
            <a:xfrm>
              <a:off x="1482255" y="2693718"/>
              <a:ext cx="1017237" cy="276999"/>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tx1">
                      <a:lumMod val="75000"/>
                      <a:lumOff val="25000"/>
                    </a:schemeClr>
                  </a:solidFill>
                  <a:latin typeface="+mn-ea"/>
                </a:rPr>
                <a:t>459,769K</a:t>
              </a:r>
            </a:p>
          </p:txBody>
        </p:sp>
        <p:sp>
          <p:nvSpPr>
            <p:cNvPr id="51" name="Text Placeholder 3"/>
            <p:cNvSpPr txBox="1"/>
            <p:nvPr/>
          </p:nvSpPr>
          <p:spPr>
            <a:xfrm>
              <a:off x="1047158" y="3316181"/>
              <a:ext cx="1750588" cy="30008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300" dirty="0">
                  <a:solidFill>
                    <a:schemeClr val="tx1">
                      <a:lumMod val="65000"/>
                      <a:lumOff val="35000"/>
                    </a:schemeClr>
                  </a:solidFill>
                  <a:latin typeface="+mn-ea"/>
                </a:rPr>
                <a:t>Add a detailed text description here, which is recommended to be relevant to the title and in line with the overall language style</a:t>
              </a:r>
              <a:endParaRPr lang="en-US" sz="1300" dirty="0">
                <a:solidFill>
                  <a:schemeClr val="tx1">
                    <a:lumMod val="65000"/>
                    <a:lumOff val="35000"/>
                  </a:schemeClr>
                </a:solidFill>
                <a:latin typeface="+mn-ea"/>
              </a:endParaRPr>
            </a:p>
          </p:txBody>
        </p:sp>
      </p:grpSp>
      <p:grpSp>
        <p:nvGrpSpPr>
          <p:cNvPr id="55" name="Group 54"/>
          <p:cNvGrpSpPr/>
          <p:nvPr/>
        </p:nvGrpSpPr>
        <p:grpSpPr>
          <a:xfrm>
            <a:off x="8068554" y="2447646"/>
            <a:ext cx="2333814" cy="1320855"/>
            <a:chOff x="1115580" y="2360950"/>
            <a:chExt cx="1750588" cy="990641"/>
          </a:xfrm>
        </p:grpSpPr>
        <p:sp>
          <p:nvSpPr>
            <p:cNvPr id="57" name="Text Placeholder 3"/>
            <p:cNvSpPr txBox="1"/>
            <p:nvPr/>
          </p:nvSpPr>
          <p:spPr>
            <a:xfrm>
              <a:off x="1550200" y="2360950"/>
              <a:ext cx="1017237" cy="276999"/>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tx1">
                      <a:lumMod val="75000"/>
                      <a:lumOff val="25000"/>
                    </a:schemeClr>
                  </a:solidFill>
                  <a:latin typeface="+mn-ea"/>
                </a:rPr>
                <a:t>459,769K</a:t>
              </a:r>
            </a:p>
          </p:txBody>
        </p:sp>
        <p:sp>
          <p:nvSpPr>
            <p:cNvPr id="58" name="Text Placeholder 3"/>
            <p:cNvSpPr txBox="1"/>
            <p:nvPr/>
          </p:nvSpPr>
          <p:spPr>
            <a:xfrm>
              <a:off x="1115580" y="3051508"/>
              <a:ext cx="1750588" cy="30008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300" dirty="0">
                  <a:solidFill>
                    <a:schemeClr val="tx1">
                      <a:lumMod val="65000"/>
                      <a:lumOff val="35000"/>
                    </a:schemeClr>
                  </a:solidFill>
                  <a:latin typeface="+mn-ea"/>
                </a:rPr>
                <a:t>Add a detailed text description here, which is recommended to be relevant to the title and in line with the overall language style</a:t>
              </a:r>
              <a:endParaRPr lang="en-US" sz="1300" dirty="0">
                <a:solidFill>
                  <a:schemeClr val="tx1">
                    <a:lumMod val="65000"/>
                    <a:lumOff val="35000"/>
                  </a:schemeClr>
                </a:solidFill>
                <a:latin typeface="+mn-ea"/>
              </a:endParaRPr>
            </a:p>
          </p:txBody>
        </p:sp>
      </p:grpSp>
      <p:grpSp>
        <p:nvGrpSpPr>
          <p:cNvPr id="59" name="Group 58"/>
          <p:cNvGrpSpPr/>
          <p:nvPr/>
        </p:nvGrpSpPr>
        <p:grpSpPr>
          <a:xfrm>
            <a:off x="4889948" y="829942"/>
            <a:ext cx="2333814" cy="1108769"/>
            <a:chOff x="1115580" y="2520014"/>
            <a:chExt cx="1750588" cy="831577"/>
          </a:xfrm>
        </p:grpSpPr>
        <p:sp>
          <p:nvSpPr>
            <p:cNvPr id="60" name="Text Placeholder 3"/>
            <p:cNvSpPr txBox="1"/>
            <p:nvPr/>
          </p:nvSpPr>
          <p:spPr>
            <a:xfrm>
              <a:off x="1482255" y="2520014"/>
              <a:ext cx="1017237" cy="276999"/>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tx1">
                      <a:lumMod val="75000"/>
                      <a:lumOff val="25000"/>
                    </a:schemeClr>
                  </a:solidFill>
                  <a:latin typeface="+mn-ea"/>
                </a:rPr>
                <a:t>459,769K</a:t>
              </a:r>
            </a:p>
          </p:txBody>
        </p:sp>
        <p:sp>
          <p:nvSpPr>
            <p:cNvPr id="61" name="Text Placeholder 3"/>
            <p:cNvSpPr txBox="1"/>
            <p:nvPr/>
          </p:nvSpPr>
          <p:spPr>
            <a:xfrm>
              <a:off x="1115580" y="3051508"/>
              <a:ext cx="1750588" cy="30008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300" dirty="0">
                  <a:solidFill>
                    <a:schemeClr val="tx1">
                      <a:lumMod val="65000"/>
                      <a:lumOff val="35000"/>
                    </a:schemeClr>
                  </a:solidFill>
                  <a:latin typeface="+mn-ea"/>
                </a:rPr>
                <a:t>Add a detailed text description here, which is recommended to be relevant to the title and in line with the overall language style</a:t>
              </a:r>
              <a:endParaRPr lang="en-US" sz="1300" dirty="0">
                <a:solidFill>
                  <a:schemeClr val="tx1">
                    <a:lumMod val="65000"/>
                    <a:lumOff val="35000"/>
                  </a:schemeClr>
                </a:solidFill>
                <a:latin typeface="+mn-ea"/>
              </a:endParaRPr>
            </a:p>
          </p:txBody>
        </p:sp>
      </p:grpSp>
      <p:grpSp>
        <p:nvGrpSpPr>
          <p:cNvPr id="62" name="Group 61"/>
          <p:cNvGrpSpPr/>
          <p:nvPr/>
        </p:nvGrpSpPr>
        <p:grpSpPr>
          <a:xfrm>
            <a:off x="4889948" y="5358767"/>
            <a:ext cx="2333814" cy="1021251"/>
            <a:chOff x="1115580" y="2585653"/>
            <a:chExt cx="1750588" cy="765938"/>
          </a:xfrm>
        </p:grpSpPr>
        <p:sp>
          <p:nvSpPr>
            <p:cNvPr id="63" name="Text Placeholder 3"/>
            <p:cNvSpPr txBox="1"/>
            <p:nvPr/>
          </p:nvSpPr>
          <p:spPr>
            <a:xfrm>
              <a:off x="1495597" y="2585653"/>
              <a:ext cx="1017237" cy="276999"/>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tx1">
                      <a:lumMod val="75000"/>
                      <a:lumOff val="25000"/>
                    </a:schemeClr>
                  </a:solidFill>
                  <a:latin typeface="+mn-ea"/>
                </a:rPr>
                <a:t>459,769K</a:t>
              </a:r>
            </a:p>
          </p:txBody>
        </p:sp>
        <p:sp>
          <p:nvSpPr>
            <p:cNvPr id="64" name="Text Placeholder 3"/>
            <p:cNvSpPr txBox="1"/>
            <p:nvPr/>
          </p:nvSpPr>
          <p:spPr>
            <a:xfrm>
              <a:off x="1115580" y="3051508"/>
              <a:ext cx="1750588" cy="30008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300" dirty="0">
                  <a:solidFill>
                    <a:schemeClr val="tx1">
                      <a:lumMod val="65000"/>
                      <a:lumOff val="35000"/>
                    </a:schemeClr>
                  </a:solidFill>
                  <a:latin typeface="+mn-ea"/>
                </a:rPr>
                <a:t>Add a detailed text description here, which is recommended to be relevant to the title and in line with the overall language style</a:t>
              </a:r>
              <a:endParaRPr lang="en-US" sz="1300" dirty="0">
                <a:solidFill>
                  <a:schemeClr val="tx1">
                    <a:lumMod val="65000"/>
                    <a:lumOff val="35000"/>
                  </a:schemeClr>
                </a:solidFill>
                <a:latin typeface="+mn-ea"/>
              </a:endParaRPr>
            </a:p>
          </p:txBody>
        </p:sp>
      </p:grpSp>
      <p:grpSp>
        <p:nvGrpSpPr>
          <p:cNvPr id="89" name="Group 88"/>
          <p:cNvGrpSpPr/>
          <p:nvPr/>
        </p:nvGrpSpPr>
        <p:grpSpPr>
          <a:xfrm>
            <a:off x="1310214" y="1745345"/>
            <a:ext cx="3296223" cy="3296652"/>
            <a:chOff x="982192" y="1309008"/>
            <a:chExt cx="2472489" cy="2472489"/>
          </a:xfrm>
        </p:grpSpPr>
        <p:sp>
          <p:nvSpPr>
            <p:cNvPr id="36" name="Chord 35"/>
            <p:cNvSpPr/>
            <p:nvPr/>
          </p:nvSpPr>
          <p:spPr>
            <a:xfrm rot="6657680">
              <a:off x="982192" y="1309008"/>
              <a:ext cx="2472489" cy="2472489"/>
            </a:xfrm>
            <a:prstGeom prst="chord">
              <a:avLst>
                <a:gd name="adj1" fmla="val 3852493"/>
                <a:gd name="adj2" fmla="val 15222584"/>
              </a:avLst>
            </a:prstGeom>
            <a:solidFill>
              <a:schemeClr val="tx2">
                <a:lumMod val="75000"/>
              </a:schemeClr>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nvGrpSpPr>
            <p:cNvPr id="69" name="Group 68"/>
            <p:cNvGrpSpPr/>
            <p:nvPr/>
          </p:nvGrpSpPr>
          <p:grpSpPr>
            <a:xfrm>
              <a:off x="1953565" y="1617831"/>
              <a:ext cx="673349" cy="819455"/>
              <a:chOff x="1877783" y="1650038"/>
              <a:chExt cx="673349" cy="819455"/>
            </a:xfrm>
          </p:grpSpPr>
          <p:sp>
            <p:nvSpPr>
              <p:cNvPr id="65" name="Rectangle 64"/>
              <p:cNvSpPr/>
              <p:nvPr/>
            </p:nvSpPr>
            <p:spPr>
              <a:xfrm>
                <a:off x="2073370" y="1650038"/>
                <a:ext cx="138566" cy="623248"/>
              </a:xfrm>
              <a:prstGeom prst="rect">
                <a:avLst/>
              </a:prstGeom>
            </p:spPr>
            <p:txBody>
              <a:bodyPr wrap="none">
                <a:spAutoFit/>
              </a:bodyPr>
              <a:lstStyle/>
              <a:p>
                <a:pPr algn="ctr"/>
                <a:endParaRPr lang="en-US" sz="4800" dirty="0">
                  <a:solidFill>
                    <a:schemeClr val="bg1"/>
                  </a:solidFill>
                  <a:latin typeface="+mn-ea"/>
                </a:endParaRPr>
              </a:p>
            </p:txBody>
          </p:sp>
          <p:sp>
            <p:nvSpPr>
              <p:cNvPr id="66" name="Text Placeholder 3"/>
              <p:cNvSpPr txBox="1"/>
              <p:nvPr/>
            </p:nvSpPr>
            <p:spPr>
              <a:xfrm>
                <a:off x="1877783" y="2307910"/>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dirty="0">
                    <a:solidFill>
                      <a:schemeClr val="bg1"/>
                    </a:solidFill>
                    <a:latin typeface="+mn-ea"/>
                  </a:rPr>
                  <a:t>Add subtitle</a:t>
                </a:r>
                <a:endParaRPr lang="en-US" dirty="0">
                  <a:solidFill>
                    <a:schemeClr val="bg1"/>
                  </a:solidFill>
                  <a:latin typeface="+mn-ea"/>
                </a:endParaRPr>
              </a:p>
            </p:txBody>
          </p:sp>
        </p:grpSp>
      </p:grpSp>
      <p:grpSp>
        <p:nvGrpSpPr>
          <p:cNvPr id="92" name="Group 91"/>
          <p:cNvGrpSpPr/>
          <p:nvPr/>
        </p:nvGrpSpPr>
        <p:grpSpPr>
          <a:xfrm>
            <a:off x="7585568" y="2507290"/>
            <a:ext cx="3296223" cy="3296652"/>
            <a:chOff x="5689320" y="1880467"/>
            <a:chExt cx="2472489" cy="2472489"/>
          </a:xfrm>
        </p:grpSpPr>
        <p:sp>
          <p:nvSpPr>
            <p:cNvPr id="46" name="Chord 45"/>
            <p:cNvSpPr/>
            <p:nvPr/>
          </p:nvSpPr>
          <p:spPr>
            <a:xfrm rot="17457680">
              <a:off x="5689320" y="1880467"/>
              <a:ext cx="2472489" cy="2472489"/>
            </a:xfrm>
            <a:prstGeom prst="chord">
              <a:avLst>
                <a:gd name="adj1" fmla="val 3852493"/>
                <a:gd name="adj2" fmla="val 15222584"/>
              </a:avLst>
            </a:prstGeom>
            <a:solidFill>
              <a:schemeClr val="accent3"/>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nvGrpSpPr>
            <p:cNvPr id="72" name="Group 71"/>
            <p:cNvGrpSpPr/>
            <p:nvPr/>
          </p:nvGrpSpPr>
          <p:grpSpPr>
            <a:xfrm>
              <a:off x="6678609" y="3090213"/>
              <a:ext cx="673349" cy="897382"/>
              <a:chOff x="1877783" y="1572111"/>
              <a:chExt cx="673349" cy="897382"/>
            </a:xfrm>
          </p:grpSpPr>
          <p:sp>
            <p:nvSpPr>
              <p:cNvPr id="80" name="Rectangle 79"/>
              <p:cNvSpPr/>
              <p:nvPr/>
            </p:nvSpPr>
            <p:spPr>
              <a:xfrm>
                <a:off x="2073370" y="1572111"/>
                <a:ext cx="138566" cy="750206"/>
              </a:xfrm>
              <a:prstGeom prst="rect">
                <a:avLst/>
              </a:prstGeom>
            </p:spPr>
            <p:txBody>
              <a:bodyPr wrap="none">
                <a:spAutoFit/>
              </a:bodyPr>
              <a:lstStyle/>
              <a:p>
                <a:pPr algn="ctr"/>
                <a:endParaRPr lang="en-US" sz="5900" dirty="0">
                  <a:solidFill>
                    <a:schemeClr val="bg1"/>
                  </a:solidFill>
                  <a:latin typeface="+mn-ea"/>
                </a:endParaRPr>
              </a:p>
            </p:txBody>
          </p:sp>
          <p:sp>
            <p:nvSpPr>
              <p:cNvPr id="81" name="Text Placeholder 3"/>
              <p:cNvSpPr txBox="1"/>
              <p:nvPr/>
            </p:nvSpPr>
            <p:spPr>
              <a:xfrm>
                <a:off x="1877783" y="2307910"/>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dirty="0">
                    <a:solidFill>
                      <a:schemeClr val="bg1"/>
                    </a:solidFill>
                    <a:latin typeface="+mn-ea"/>
                  </a:rPr>
                  <a:t>Add subtitle</a:t>
                </a:r>
                <a:endParaRPr lang="en-US" dirty="0">
                  <a:solidFill>
                    <a:schemeClr val="bg1"/>
                  </a:solidFill>
                  <a:latin typeface="+mn-ea"/>
                </a:endParaRPr>
              </a:p>
            </p:txBody>
          </p:sp>
        </p:grpSp>
      </p:grpSp>
      <p:grpSp>
        <p:nvGrpSpPr>
          <p:cNvPr id="90" name="Group 89"/>
          <p:cNvGrpSpPr/>
          <p:nvPr/>
        </p:nvGrpSpPr>
        <p:grpSpPr>
          <a:xfrm>
            <a:off x="4824359" y="2171738"/>
            <a:ext cx="2523939" cy="2524268"/>
            <a:chOff x="3618143" y="1628803"/>
            <a:chExt cx="1893201" cy="1893201"/>
          </a:xfrm>
        </p:grpSpPr>
        <p:sp>
          <p:nvSpPr>
            <p:cNvPr id="37" name="Chord 36"/>
            <p:cNvSpPr/>
            <p:nvPr/>
          </p:nvSpPr>
          <p:spPr>
            <a:xfrm rot="6657680">
              <a:off x="3618143" y="1628803"/>
              <a:ext cx="1893201" cy="1893201"/>
            </a:xfrm>
            <a:prstGeom prst="chord">
              <a:avLst>
                <a:gd name="adj1" fmla="val 3883272"/>
                <a:gd name="adj2" fmla="val 15182619"/>
              </a:avLst>
            </a:prstGeom>
            <a:solidFill>
              <a:schemeClr val="accent4"/>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n-ea"/>
              </a:endParaRPr>
            </a:p>
          </p:txBody>
        </p:sp>
        <p:grpSp>
          <p:nvGrpSpPr>
            <p:cNvPr id="82" name="Group 81"/>
            <p:cNvGrpSpPr/>
            <p:nvPr/>
          </p:nvGrpSpPr>
          <p:grpSpPr>
            <a:xfrm>
              <a:off x="4299872" y="1765252"/>
              <a:ext cx="673349" cy="779567"/>
              <a:chOff x="1877783" y="1689926"/>
              <a:chExt cx="673349" cy="779567"/>
            </a:xfrm>
          </p:grpSpPr>
          <p:sp>
            <p:nvSpPr>
              <p:cNvPr id="83" name="Rectangle 82"/>
              <p:cNvSpPr/>
              <p:nvPr/>
            </p:nvSpPr>
            <p:spPr>
              <a:xfrm>
                <a:off x="2073371" y="1689926"/>
                <a:ext cx="138566" cy="623248"/>
              </a:xfrm>
              <a:prstGeom prst="rect">
                <a:avLst/>
              </a:prstGeom>
            </p:spPr>
            <p:txBody>
              <a:bodyPr wrap="none">
                <a:spAutoFit/>
              </a:bodyPr>
              <a:lstStyle/>
              <a:p>
                <a:pPr algn="ctr"/>
                <a:endParaRPr lang="en-US" sz="4800" dirty="0">
                  <a:solidFill>
                    <a:schemeClr val="bg1"/>
                  </a:solidFill>
                  <a:latin typeface="+mn-ea"/>
                </a:endParaRPr>
              </a:p>
            </p:txBody>
          </p:sp>
          <p:sp>
            <p:nvSpPr>
              <p:cNvPr id="84" name="Text Placeholder 3"/>
              <p:cNvSpPr txBox="1"/>
              <p:nvPr/>
            </p:nvSpPr>
            <p:spPr>
              <a:xfrm>
                <a:off x="1877783" y="2307910"/>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dirty="0">
                    <a:solidFill>
                      <a:schemeClr val="bg1"/>
                    </a:solidFill>
                    <a:latin typeface="+mn-ea"/>
                  </a:rPr>
                  <a:t>Add subtitle</a:t>
                </a:r>
                <a:endParaRPr lang="en-US" dirty="0">
                  <a:solidFill>
                    <a:schemeClr val="bg1"/>
                  </a:solidFill>
                  <a:latin typeface="+mn-ea"/>
                </a:endParaRPr>
              </a:p>
            </p:txBody>
          </p:sp>
        </p:grpSp>
      </p:grpSp>
      <p:grpSp>
        <p:nvGrpSpPr>
          <p:cNvPr id="91" name="Group 90"/>
          <p:cNvGrpSpPr/>
          <p:nvPr/>
        </p:nvGrpSpPr>
        <p:grpSpPr>
          <a:xfrm>
            <a:off x="4824359" y="2853281"/>
            <a:ext cx="2523939" cy="2524268"/>
            <a:chOff x="3618143" y="2139960"/>
            <a:chExt cx="1893201" cy="1893201"/>
          </a:xfrm>
        </p:grpSpPr>
        <p:sp>
          <p:nvSpPr>
            <p:cNvPr id="47" name="Chord 46"/>
            <p:cNvSpPr/>
            <p:nvPr/>
          </p:nvSpPr>
          <p:spPr>
            <a:xfrm rot="17457680">
              <a:off x="3618143" y="2139960"/>
              <a:ext cx="1893201" cy="1893201"/>
            </a:xfrm>
            <a:prstGeom prst="chord">
              <a:avLst>
                <a:gd name="adj1" fmla="val 3883272"/>
                <a:gd name="adj2" fmla="val 15182389"/>
              </a:avLst>
            </a:prstGeom>
            <a:solidFill>
              <a:schemeClr val="accent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nvGrpSpPr>
            <p:cNvPr id="85" name="Group 84"/>
            <p:cNvGrpSpPr/>
            <p:nvPr/>
          </p:nvGrpSpPr>
          <p:grpSpPr>
            <a:xfrm>
              <a:off x="4299872" y="3029133"/>
              <a:ext cx="673349" cy="779567"/>
              <a:chOff x="1877783" y="1689926"/>
              <a:chExt cx="673349" cy="779567"/>
            </a:xfrm>
          </p:grpSpPr>
          <p:sp>
            <p:nvSpPr>
              <p:cNvPr id="86" name="Rectangle 85"/>
              <p:cNvSpPr/>
              <p:nvPr/>
            </p:nvSpPr>
            <p:spPr>
              <a:xfrm>
                <a:off x="2073371" y="1689926"/>
                <a:ext cx="138566" cy="623248"/>
              </a:xfrm>
              <a:prstGeom prst="rect">
                <a:avLst/>
              </a:prstGeom>
            </p:spPr>
            <p:txBody>
              <a:bodyPr wrap="none">
                <a:spAutoFit/>
              </a:bodyPr>
              <a:lstStyle/>
              <a:p>
                <a:pPr algn="ctr"/>
                <a:endParaRPr lang="en-US" sz="4800" dirty="0">
                  <a:solidFill>
                    <a:schemeClr val="bg1"/>
                  </a:solidFill>
                  <a:latin typeface="+mn-ea"/>
                </a:endParaRPr>
              </a:p>
            </p:txBody>
          </p:sp>
          <p:sp>
            <p:nvSpPr>
              <p:cNvPr id="87" name="Text Placeholder 3"/>
              <p:cNvSpPr txBox="1"/>
              <p:nvPr/>
            </p:nvSpPr>
            <p:spPr>
              <a:xfrm>
                <a:off x="1877783" y="2307910"/>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dirty="0">
                    <a:solidFill>
                      <a:schemeClr val="bg1"/>
                    </a:solidFill>
                    <a:latin typeface="+mn-ea"/>
                  </a:rPr>
                  <a:t>Add subtitle</a:t>
                </a:r>
                <a:endParaRPr lang="en-US" dirty="0">
                  <a:solidFill>
                    <a:schemeClr val="bg1"/>
                  </a:solidFill>
                  <a:latin typeface="+mn-ea"/>
                </a:endParaRPr>
              </a:p>
            </p:txBody>
          </p:sp>
        </p:grpSp>
      </p:grpSp>
      <p:sp>
        <p:nvSpPr>
          <p:cNvPr id="39" name="Freeform 143"/>
          <p:cNvSpPr>
            <a:spLocks noEditPoints="1"/>
          </p:cNvSpPr>
          <p:nvPr/>
        </p:nvSpPr>
        <p:spPr bwMode="auto">
          <a:xfrm>
            <a:off x="8992410" y="4473087"/>
            <a:ext cx="482537" cy="444500"/>
          </a:xfrm>
          <a:custGeom>
            <a:avLst/>
            <a:gdLst>
              <a:gd name="T0" fmla="*/ 151 w 157"/>
              <a:gd name="T1" fmla="*/ 59 h 145"/>
              <a:gd name="T2" fmla="*/ 130 w 157"/>
              <a:gd name="T3" fmla="*/ 41 h 145"/>
              <a:gd name="T4" fmla="*/ 110 w 157"/>
              <a:gd name="T5" fmla="*/ 23 h 145"/>
              <a:gd name="T6" fmla="*/ 88 w 157"/>
              <a:gd name="T7" fmla="*/ 5 h 145"/>
              <a:gd name="T8" fmla="*/ 69 w 157"/>
              <a:gd name="T9" fmla="*/ 5 h 145"/>
              <a:gd name="T10" fmla="*/ 47 w 157"/>
              <a:gd name="T11" fmla="*/ 23 h 145"/>
              <a:gd name="T12" fmla="*/ 27 w 157"/>
              <a:gd name="T13" fmla="*/ 41 h 145"/>
              <a:gd name="T14" fmla="*/ 6 w 157"/>
              <a:gd name="T15" fmla="*/ 59 h 145"/>
              <a:gd name="T16" fmla="*/ 9 w 157"/>
              <a:gd name="T17" fmla="*/ 68 h 145"/>
              <a:gd name="T18" fmla="*/ 21 w 157"/>
              <a:gd name="T19" fmla="*/ 68 h 145"/>
              <a:gd name="T20" fmla="*/ 21 w 157"/>
              <a:gd name="T21" fmla="*/ 139 h 145"/>
              <a:gd name="T22" fmla="*/ 27 w 157"/>
              <a:gd name="T23" fmla="*/ 145 h 145"/>
              <a:gd name="T24" fmla="*/ 38 w 157"/>
              <a:gd name="T25" fmla="*/ 145 h 145"/>
              <a:gd name="T26" fmla="*/ 38 w 157"/>
              <a:gd name="T27" fmla="*/ 81 h 145"/>
              <a:gd name="T28" fmla="*/ 71 w 157"/>
              <a:gd name="T29" fmla="*/ 81 h 145"/>
              <a:gd name="T30" fmla="*/ 71 w 157"/>
              <a:gd name="T31" fmla="*/ 145 h 145"/>
              <a:gd name="T32" fmla="*/ 130 w 157"/>
              <a:gd name="T33" fmla="*/ 145 h 145"/>
              <a:gd name="T34" fmla="*/ 136 w 157"/>
              <a:gd name="T35" fmla="*/ 139 h 145"/>
              <a:gd name="T36" fmla="*/ 136 w 157"/>
              <a:gd name="T37" fmla="*/ 68 h 145"/>
              <a:gd name="T38" fmla="*/ 148 w 157"/>
              <a:gd name="T39" fmla="*/ 68 h 145"/>
              <a:gd name="T40" fmla="*/ 151 w 157"/>
              <a:gd name="T41" fmla="*/ 59 h 145"/>
              <a:gd name="T42" fmla="*/ 118 w 157"/>
              <a:gd name="T43" fmla="*/ 97 h 145"/>
              <a:gd name="T44" fmla="*/ 89 w 157"/>
              <a:gd name="T45" fmla="*/ 97 h 145"/>
              <a:gd name="T46" fmla="*/ 89 w 157"/>
              <a:gd name="T47" fmla="*/ 72 h 145"/>
              <a:gd name="T48" fmla="*/ 118 w 157"/>
              <a:gd name="T49" fmla="*/ 72 h 145"/>
              <a:gd name="T50" fmla="*/ 118 w 157"/>
              <a:gd name="T51" fmla="*/ 9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145">
                <a:moveTo>
                  <a:pt x="151" y="59"/>
                </a:moveTo>
                <a:cubicBezTo>
                  <a:pt x="130" y="41"/>
                  <a:pt x="130" y="41"/>
                  <a:pt x="130" y="41"/>
                </a:cubicBezTo>
                <a:cubicBezTo>
                  <a:pt x="124" y="36"/>
                  <a:pt x="115" y="28"/>
                  <a:pt x="110" y="23"/>
                </a:cubicBezTo>
                <a:cubicBezTo>
                  <a:pt x="88" y="5"/>
                  <a:pt x="88" y="5"/>
                  <a:pt x="88" y="5"/>
                </a:cubicBezTo>
                <a:cubicBezTo>
                  <a:pt x="83" y="0"/>
                  <a:pt x="74" y="0"/>
                  <a:pt x="69" y="5"/>
                </a:cubicBezTo>
                <a:cubicBezTo>
                  <a:pt x="47" y="23"/>
                  <a:pt x="47" y="23"/>
                  <a:pt x="47" y="23"/>
                </a:cubicBezTo>
                <a:cubicBezTo>
                  <a:pt x="42" y="28"/>
                  <a:pt x="33" y="36"/>
                  <a:pt x="27" y="41"/>
                </a:cubicBezTo>
                <a:cubicBezTo>
                  <a:pt x="6" y="59"/>
                  <a:pt x="6" y="59"/>
                  <a:pt x="6" y="59"/>
                </a:cubicBezTo>
                <a:cubicBezTo>
                  <a:pt x="0" y="64"/>
                  <a:pt x="2" y="68"/>
                  <a:pt x="9" y="68"/>
                </a:cubicBezTo>
                <a:cubicBezTo>
                  <a:pt x="21" y="68"/>
                  <a:pt x="21" y="68"/>
                  <a:pt x="21" y="68"/>
                </a:cubicBezTo>
                <a:cubicBezTo>
                  <a:pt x="21" y="139"/>
                  <a:pt x="21" y="139"/>
                  <a:pt x="21" y="139"/>
                </a:cubicBezTo>
                <a:cubicBezTo>
                  <a:pt x="21" y="142"/>
                  <a:pt x="24" y="145"/>
                  <a:pt x="27" y="145"/>
                </a:cubicBezTo>
                <a:cubicBezTo>
                  <a:pt x="38" y="145"/>
                  <a:pt x="38" y="145"/>
                  <a:pt x="38" y="145"/>
                </a:cubicBezTo>
                <a:cubicBezTo>
                  <a:pt x="38" y="81"/>
                  <a:pt x="38" y="81"/>
                  <a:pt x="38" y="81"/>
                </a:cubicBezTo>
                <a:cubicBezTo>
                  <a:pt x="71" y="81"/>
                  <a:pt x="71" y="81"/>
                  <a:pt x="71" y="81"/>
                </a:cubicBezTo>
                <a:cubicBezTo>
                  <a:pt x="71" y="145"/>
                  <a:pt x="71" y="145"/>
                  <a:pt x="71" y="145"/>
                </a:cubicBezTo>
                <a:cubicBezTo>
                  <a:pt x="130" y="145"/>
                  <a:pt x="130" y="145"/>
                  <a:pt x="130" y="145"/>
                </a:cubicBezTo>
                <a:cubicBezTo>
                  <a:pt x="134" y="145"/>
                  <a:pt x="136" y="142"/>
                  <a:pt x="136" y="139"/>
                </a:cubicBezTo>
                <a:cubicBezTo>
                  <a:pt x="136" y="68"/>
                  <a:pt x="136" y="68"/>
                  <a:pt x="136" y="68"/>
                </a:cubicBezTo>
                <a:cubicBezTo>
                  <a:pt x="148" y="68"/>
                  <a:pt x="148" y="68"/>
                  <a:pt x="148" y="68"/>
                </a:cubicBezTo>
                <a:cubicBezTo>
                  <a:pt x="155" y="68"/>
                  <a:pt x="157" y="64"/>
                  <a:pt x="151" y="59"/>
                </a:cubicBezTo>
                <a:close/>
                <a:moveTo>
                  <a:pt x="118" y="97"/>
                </a:moveTo>
                <a:cubicBezTo>
                  <a:pt x="89" y="97"/>
                  <a:pt x="89" y="97"/>
                  <a:pt x="89" y="97"/>
                </a:cubicBezTo>
                <a:cubicBezTo>
                  <a:pt x="89" y="72"/>
                  <a:pt x="89" y="72"/>
                  <a:pt x="89" y="72"/>
                </a:cubicBezTo>
                <a:cubicBezTo>
                  <a:pt x="118" y="72"/>
                  <a:pt x="118" y="72"/>
                  <a:pt x="118" y="72"/>
                </a:cubicBezTo>
                <a:lnTo>
                  <a:pt x="118" y="97"/>
                </a:ln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40" name="Freeform 92"/>
          <p:cNvSpPr>
            <a:spLocks noEditPoints="1"/>
          </p:cNvSpPr>
          <p:nvPr/>
        </p:nvSpPr>
        <p:spPr bwMode="auto">
          <a:xfrm>
            <a:off x="5868489" y="2585202"/>
            <a:ext cx="455025" cy="463551"/>
          </a:xfrm>
          <a:custGeom>
            <a:avLst/>
            <a:gdLst>
              <a:gd name="T0" fmla="*/ 143 w 148"/>
              <a:gd name="T1" fmla="*/ 130 h 151"/>
              <a:gd name="T2" fmla="*/ 100 w 148"/>
              <a:gd name="T3" fmla="*/ 86 h 151"/>
              <a:gd name="T4" fmla="*/ 110 w 148"/>
              <a:gd name="T5" fmla="*/ 55 h 151"/>
              <a:gd name="T6" fmla="*/ 55 w 148"/>
              <a:gd name="T7" fmla="*/ 0 h 151"/>
              <a:gd name="T8" fmla="*/ 0 w 148"/>
              <a:gd name="T9" fmla="*/ 55 h 151"/>
              <a:gd name="T10" fmla="*/ 55 w 148"/>
              <a:gd name="T11" fmla="*/ 109 h 151"/>
              <a:gd name="T12" fmla="*/ 81 w 148"/>
              <a:gd name="T13" fmla="*/ 103 h 151"/>
              <a:gd name="T14" fmla="*/ 126 w 148"/>
              <a:gd name="T15" fmla="*/ 147 h 151"/>
              <a:gd name="T16" fmla="*/ 143 w 148"/>
              <a:gd name="T17" fmla="*/ 147 h 151"/>
              <a:gd name="T18" fmla="*/ 143 w 148"/>
              <a:gd name="T19" fmla="*/ 130 h 151"/>
              <a:gd name="T20" fmla="*/ 19 w 148"/>
              <a:gd name="T21" fmla="*/ 55 h 151"/>
              <a:gd name="T22" fmla="*/ 55 w 148"/>
              <a:gd name="T23" fmla="*/ 18 h 151"/>
              <a:gd name="T24" fmla="*/ 92 w 148"/>
              <a:gd name="T25" fmla="*/ 55 h 151"/>
              <a:gd name="T26" fmla="*/ 55 w 148"/>
              <a:gd name="T27" fmla="*/ 91 h 151"/>
              <a:gd name="T28" fmla="*/ 19 w 148"/>
              <a:gd name="T29" fmla="*/ 5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 h="151">
                <a:moveTo>
                  <a:pt x="143" y="130"/>
                </a:moveTo>
                <a:cubicBezTo>
                  <a:pt x="100" y="86"/>
                  <a:pt x="100" y="86"/>
                  <a:pt x="100" y="86"/>
                </a:cubicBezTo>
                <a:cubicBezTo>
                  <a:pt x="106" y="77"/>
                  <a:pt x="110" y="67"/>
                  <a:pt x="110" y="55"/>
                </a:cubicBezTo>
                <a:cubicBezTo>
                  <a:pt x="110" y="24"/>
                  <a:pt x="85" y="0"/>
                  <a:pt x="55" y="0"/>
                </a:cubicBezTo>
                <a:cubicBezTo>
                  <a:pt x="25" y="0"/>
                  <a:pt x="0" y="24"/>
                  <a:pt x="0" y="55"/>
                </a:cubicBezTo>
                <a:cubicBezTo>
                  <a:pt x="0" y="85"/>
                  <a:pt x="25" y="109"/>
                  <a:pt x="55" y="109"/>
                </a:cubicBezTo>
                <a:cubicBezTo>
                  <a:pt x="65" y="109"/>
                  <a:pt x="74" y="107"/>
                  <a:pt x="81" y="103"/>
                </a:cubicBezTo>
                <a:cubicBezTo>
                  <a:pt x="126" y="147"/>
                  <a:pt x="126" y="147"/>
                  <a:pt x="126" y="147"/>
                </a:cubicBezTo>
                <a:cubicBezTo>
                  <a:pt x="130" y="151"/>
                  <a:pt x="138" y="151"/>
                  <a:pt x="143" y="147"/>
                </a:cubicBezTo>
                <a:cubicBezTo>
                  <a:pt x="148" y="142"/>
                  <a:pt x="148" y="134"/>
                  <a:pt x="143" y="130"/>
                </a:cubicBezTo>
                <a:close/>
                <a:moveTo>
                  <a:pt x="19" y="55"/>
                </a:moveTo>
                <a:cubicBezTo>
                  <a:pt x="19" y="34"/>
                  <a:pt x="35" y="18"/>
                  <a:pt x="55" y="18"/>
                </a:cubicBezTo>
                <a:cubicBezTo>
                  <a:pt x="75" y="18"/>
                  <a:pt x="92" y="34"/>
                  <a:pt x="92" y="55"/>
                </a:cubicBezTo>
                <a:cubicBezTo>
                  <a:pt x="92" y="75"/>
                  <a:pt x="75" y="91"/>
                  <a:pt x="55" y="91"/>
                </a:cubicBezTo>
                <a:cubicBezTo>
                  <a:pt x="35" y="91"/>
                  <a:pt x="19" y="75"/>
                  <a:pt x="19" y="55"/>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grpSp>
        <p:nvGrpSpPr>
          <p:cNvPr id="41" name="组合 40"/>
          <p:cNvGrpSpPr/>
          <p:nvPr/>
        </p:nvGrpSpPr>
        <p:grpSpPr>
          <a:xfrm>
            <a:off x="5872571" y="4311509"/>
            <a:ext cx="427511" cy="400051"/>
            <a:chOff x="6661150" y="233363"/>
            <a:chExt cx="320675" cy="300038"/>
          </a:xfrm>
          <a:solidFill>
            <a:schemeClr val="bg1"/>
          </a:solidFill>
        </p:grpSpPr>
        <p:sp>
          <p:nvSpPr>
            <p:cNvPr id="42" name="Freeform 153"/>
            <p:cNvSpPr/>
            <p:nvPr/>
          </p:nvSpPr>
          <p:spPr bwMode="auto">
            <a:xfrm>
              <a:off x="6677025" y="315913"/>
              <a:ext cx="79375" cy="187325"/>
            </a:xfrm>
            <a:custGeom>
              <a:avLst/>
              <a:gdLst>
                <a:gd name="T0" fmla="*/ 34 w 34"/>
                <a:gd name="T1" fmla="*/ 81 h 81"/>
                <a:gd name="T2" fmla="*/ 34 w 34"/>
                <a:gd name="T3" fmla="*/ 8 h 81"/>
                <a:gd name="T4" fmla="*/ 26 w 34"/>
                <a:gd name="T5" fmla="*/ 0 h 81"/>
                <a:gd name="T6" fmla="*/ 9 w 34"/>
                <a:gd name="T7" fmla="*/ 0 h 81"/>
                <a:gd name="T8" fmla="*/ 0 w 34"/>
                <a:gd name="T9" fmla="*/ 8 h 81"/>
                <a:gd name="T10" fmla="*/ 0 w 34"/>
                <a:gd name="T11" fmla="*/ 81 h 81"/>
                <a:gd name="T12" fmla="*/ 34 w 34"/>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34" h="81">
                  <a:moveTo>
                    <a:pt x="34" y="81"/>
                  </a:moveTo>
                  <a:cubicBezTo>
                    <a:pt x="34" y="8"/>
                    <a:pt x="34" y="8"/>
                    <a:pt x="34" y="8"/>
                  </a:cubicBezTo>
                  <a:cubicBezTo>
                    <a:pt x="34" y="4"/>
                    <a:pt x="30" y="0"/>
                    <a:pt x="26" y="0"/>
                  </a:cubicBezTo>
                  <a:cubicBezTo>
                    <a:pt x="9" y="0"/>
                    <a:pt x="9" y="0"/>
                    <a:pt x="9" y="0"/>
                  </a:cubicBezTo>
                  <a:cubicBezTo>
                    <a:pt x="4" y="0"/>
                    <a:pt x="0" y="4"/>
                    <a:pt x="0" y="8"/>
                  </a:cubicBezTo>
                  <a:cubicBezTo>
                    <a:pt x="0" y="81"/>
                    <a:pt x="0" y="81"/>
                    <a:pt x="0" y="81"/>
                  </a:cubicBezTo>
                  <a:lnTo>
                    <a:pt x="34"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43" name="Freeform 154"/>
            <p:cNvSpPr/>
            <p:nvPr/>
          </p:nvSpPr>
          <p:spPr bwMode="auto">
            <a:xfrm>
              <a:off x="6783388" y="233363"/>
              <a:ext cx="77788" cy="269875"/>
            </a:xfrm>
            <a:custGeom>
              <a:avLst/>
              <a:gdLst>
                <a:gd name="T0" fmla="*/ 34 w 34"/>
                <a:gd name="T1" fmla="*/ 117 h 117"/>
                <a:gd name="T2" fmla="*/ 34 w 34"/>
                <a:gd name="T3" fmla="*/ 8 h 117"/>
                <a:gd name="T4" fmla="*/ 25 w 34"/>
                <a:gd name="T5" fmla="*/ 0 h 117"/>
                <a:gd name="T6" fmla="*/ 8 w 34"/>
                <a:gd name="T7" fmla="*/ 0 h 117"/>
                <a:gd name="T8" fmla="*/ 0 w 34"/>
                <a:gd name="T9" fmla="*/ 8 h 117"/>
                <a:gd name="T10" fmla="*/ 0 w 34"/>
                <a:gd name="T11" fmla="*/ 117 h 117"/>
                <a:gd name="T12" fmla="*/ 34 w 34"/>
                <a:gd name="T13" fmla="*/ 117 h 117"/>
              </a:gdLst>
              <a:ahLst/>
              <a:cxnLst>
                <a:cxn ang="0">
                  <a:pos x="T0" y="T1"/>
                </a:cxn>
                <a:cxn ang="0">
                  <a:pos x="T2" y="T3"/>
                </a:cxn>
                <a:cxn ang="0">
                  <a:pos x="T4" y="T5"/>
                </a:cxn>
                <a:cxn ang="0">
                  <a:pos x="T6" y="T7"/>
                </a:cxn>
                <a:cxn ang="0">
                  <a:pos x="T8" y="T9"/>
                </a:cxn>
                <a:cxn ang="0">
                  <a:pos x="T10" y="T11"/>
                </a:cxn>
                <a:cxn ang="0">
                  <a:pos x="T12" y="T13"/>
                </a:cxn>
              </a:cxnLst>
              <a:rect l="0" t="0" r="r" b="b"/>
              <a:pathLst>
                <a:path w="34" h="117">
                  <a:moveTo>
                    <a:pt x="34" y="117"/>
                  </a:moveTo>
                  <a:cubicBezTo>
                    <a:pt x="34" y="8"/>
                    <a:pt x="34" y="8"/>
                    <a:pt x="34" y="8"/>
                  </a:cubicBezTo>
                  <a:cubicBezTo>
                    <a:pt x="34" y="4"/>
                    <a:pt x="30" y="0"/>
                    <a:pt x="25" y="0"/>
                  </a:cubicBezTo>
                  <a:cubicBezTo>
                    <a:pt x="8" y="0"/>
                    <a:pt x="8" y="0"/>
                    <a:pt x="8" y="0"/>
                  </a:cubicBezTo>
                  <a:cubicBezTo>
                    <a:pt x="3" y="0"/>
                    <a:pt x="0" y="4"/>
                    <a:pt x="0" y="8"/>
                  </a:cubicBezTo>
                  <a:cubicBezTo>
                    <a:pt x="0" y="117"/>
                    <a:pt x="0" y="117"/>
                    <a:pt x="0" y="117"/>
                  </a:cubicBezTo>
                  <a:lnTo>
                    <a:pt x="34" y="1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44" name="Freeform 155"/>
            <p:cNvSpPr/>
            <p:nvPr/>
          </p:nvSpPr>
          <p:spPr bwMode="auto">
            <a:xfrm>
              <a:off x="6886575" y="358776"/>
              <a:ext cx="79375" cy="144463"/>
            </a:xfrm>
            <a:custGeom>
              <a:avLst/>
              <a:gdLst>
                <a:gd name="T0" fmla="*/ 34 w 34"/>
                <a:gd name="T1" fmla="*/ 63 h 63"/>
                <a:gd name="T2" fmla="*/ 34 w 34"/>
                <a:gd name="T3" fmla="*/ 8 h 63"/>
                <a:gd name="T4" fmla="*/ 25 w 34"/>
                <a:gd name="T5" fmla="*/ 0 h 63"/>
                <a:gd name="T6" fmla="*/ 8 w 34"/>
                <a:gd name="T7" fmla="*/ 0 h 63"/>
                <a:gd name="T8" fmla="*/ 0 w 34"/>
                <a:gd name="T9" fmla="*/ 8 h 63"/>
                <a:gd name="T10" fmla="*/ 0 w 34"/>
                <a:gd name="T11" fmla="*/ 63 h 63"/>
                <a:gd name="T12" fmla="*/ 34 w 34"/>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34" h="63">
                  <a:moveTo>
                    <a:pt x="34" y="63"/>
                  </a:moveTo>
                  <a:cubicBezTo>
                    <a:pt x="34" y="8"/>
                    <a:pt x="34" y="8"/>
                    <a:pt x="34" y="8"/>
                  </a:cubicBezTo>
                  <a:cubicBezTo>
                    <a:pt x="34" y="4"/>
                    <a:pt x="30" y="0"/>
                    <a:pt x="25" y="0"/>
                  </a:cubicBezTo>
                  <a:cubicBezTo>
                    <a:pt x="8" y="0"/>
                    <a:pt x="8" y="0"/>
                    <a:pt x="8" y="0"/>
                  </a:cubicBezTo>
                  <a:cubicBezTo>
                    <a:pt x="4" y="0"/>
                    <a:pt x="0" y="4"/>
                    <a:pt x="0" y="8"/>
                  </a:cubicBezTo>
                  <a:cubicBezTo>
                    <a:pt x="0" y="63"/>
                    <a:pt x="0" y="63"/>
                    <a:pt x="0" y="63"/>
                  </a:cubicBezTo>
                  <a:lnTo>
                    <a:pt x="34"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45" name="Rectangle 156"/>
            <p:cNvSpPr>
              <a:spLocks noChangeArrowheads="1"/>
            </p:cNvSpPr>
            <p:nvPr/>
          </p:nvSpPr>
          <p:spPr bwMode="auto">
            <a:xfrm>
              <a:off x="6661150" y="512763"/>
              <a:ext cx="320675" cy="20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ea"/>
              </a:endParaRPr>
            </a:p>
          </p:txBody>
        </p:sp>
      </p:grpSp>
      <p:sp>
        <p:nvSpPr>
          <p:cNvPr id="48" name="Freeform 140"/>
          <p:cNvSpPr>
            <a:spLocks noEditPoints="1"/>
          </p:cNvSpPr>
          <p:nvPr/>
        </p:nvSpPr>
        <p:spPr bwMode="auto">
          <a:xfrm>
            <a:off x="2721093" y="2353669"/>
            <a:ext cx="474458" cy="474520"/>
          </a:xfrm>
          <a:custGeom>
            <a:avLst/>
            <a:gdLst>
              <a:gd name="T0" fmla="*/ 103 w 112"/>
              <a:gd name="T1" fmla="*/ 47 h 112"/>
              <a:gd name="T2" fmla="*/ 106 w 112"/>
              <a:gd name="T3" fmla="*/ 36 h 112"/>
              <a:gd name="T4" fmla="*/ 102 w 112"/>
              <a:gd name="T5" fmla="*/ 22 h 112"/>
              <a:gd name="T6" fmla="*/ 92 w 112"/>
              <a:gd name="T7" fmla="*/ 25 h 112"/>
              <a:gd name="T8" fmla="*/ 90 w 112"/>
              <a:gd name="T9" fmla="*/ 14 h 112"/>
              <a:gd name="T10" fmla="*/ 79 w 112"/>
              <a:gd name="T11" fmla="*/ 4 h 112"/>
              <a:gd name="T12" fmla="*/ 71 w 112"/>
              <a:gd name="T13" fmla="*/ 11 h 112"/>
              <a:gd name="T14" fmla="*/ 64 w 112"/>
              <a:gd name="T15" fmla="*/ 3 h 112"/>
              <a:gd name="T16" fmla="*/ 50 w 112"/>
              <a:gd name="T17" fmla="*/ 0 h 112"/>
              <a:gd name="T18" fmla="*/ 47 w 112"/>
              <a:gd name="T19" fmla="*/ 10 h 112"/>
              <a:gd name="T20" fmla="*/ 37 w 112"/>
              <a:gd name="T21" fmla="*/ 6 h 112"/>
              <a:gd name="T22" fmla="*/ 23 w 112"/>
              <a:gd name="T23" fmla="*/ 11 h 112"/>
              <a:gd name="T24" fmla="*/ 25 w 112"/>
              <a:gd name="T25" fmla="*/ 20 h 112"/>
              <a:gd name="T26" fmla="*/ 14 w 112"/>
              <a:gd name="T27" fmla="*/ 22 h 112"/>
              <a:gd name="T28" fmla="*/ 5 w 112"/>
              <a:gd name="T29" fmla="*/ 33 h 112"/>
              <a:gd name="T30" fmla="*/ 12 w 112"/>
              <a:gd name="T31" fmla="*/ 41 h 112"/>
              <a:gd name="T32" fmla="*/ 3 w 112"/>
              <a:gd name="T33" fmla="*/ 48 h 112"/>
              <a:gd name="T34" fmla="*/ 0 w 112"/>
              <a:gd name="T35" fmla="*/ 62 h 112"/>
              <a:gd name="T36" fmla="*/ 10 w 112"/>
              <a:gd name="T37" fmla="*/ 65 h 112"/>
              <a:gd name="T38" fmla="*/ 6 w 112"/>
              <a:gd name="T39" fmla="*/ 75 h 112"/>
              <a:gd name="T40" fmla="*/ 11 w 112"/>
              <a:gd name="T41" fmla="*/ 89 h 112"/>
              <a:gd name="T42" fmla="*/ 21 w 112"/>
              <a:gd name="T43" fmla="*/ 87 h 112"/>
              <a:gd name="T44" fmla="*/ 23 w 112"/>
              <a:gd name="T45" fmla="*/ 98 h 112"/>
              <a:gd name="T46" fmla="*/ 34 w 112"/>
              <a:gd name="T47" fmla="*/ 108 h 112"/>
              <a:gd name="T48" fmla="*/ 41 w 112"/>
              <a:gd name="T49" fmla="*/ 101 h 112"/>
              <a:gd name="T50" fmla="*/ 48 w 112"/>
              <a:gd name="T51" fmla="*/ 109 h 112"/>
              <a:gd name="T52" fmla="*/ 63 w 112"/>
              <a:gd name="T53" fmla="*/ 112 h 112"/>
              <a:gd name="T54" fmla="*/ 66 w 112"/>
              <a:gd name="T55" fmla="*/ 102 h 112"/>
              <a:gd name="T56" fmla="*/ 76 w 112"/>
              <a:gd name="T57" fmla="*/ 106 h 112"/>
              <a:gd name="T58" fmla="*/ 90 w 112"/>
              <a:gd name="T59" fmla="*/ 101 h 112"/>
              <a:gd name="T60" fmla="*/ 88 w 112"/>
              <a:gd name="T61" fmla="*/ 91 h 112"/>
              <a:gd name="T62" fmla="*/ 98 w 112"/>
              <a:gd name="T63" fmla="*/ 89 h 112"/>
              <a:gd name="T64" fmla="*/ 108 w 112"/>
              <a:gd name="T65" fmla="*/ 78 h 112"/>
              <a:gd name="T66" fmla="*/ 101 w 112"/>
              <a:gd name="T67" fmla="*/ 71 h 112"/>
              <a:gd name="T68" fmla="*/ 110 w 112"/>
              <a:gd name="T69" fmla="*/ 64 h 112"/>
              <a:gd name="T70" fmla="*/ 112 w 112"/>
              <a:gd name="T71" fmla="*/ 49 h 112"/>
              <a:gd name="T72" fmla="*/ 56 w 112"/>
              <a:gd name="T73" fmla="*/ 86 h 112"/>
              <a:gd name="T74" fmla="*/ 56 w 112"/>
              <a:gd name="T75" fmla="*/ 26 h 112"/>
              <a:gd name="T76" fmla="*/ 56 w 112"/>
              <a:gd name="T7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12">
                <a:moveTo>
                  <a:pt x="110" y="47"/>
                </a:moveTo>
                <a:cubicBezTo>
                  <a:pt x="103" y="47"/>
                  <a:pt x="103" y="47"/>
                  <a:pt x="103" y="47"/>
                </a:cubicBezTo>
                <a:cubicBezTo>
                  <a:pt x="102" y="44"/>
                  <a:pt x="101" y="42"/>
                  <a:pt x="101" y="39"/>
                </a:cubicBezTo>
                <a:cubicBezTo>
                  <a:pt x="106" y="36"/>
                  <a:pt x="106" y="36"/>
                  <a:pt x="106" y="36"/>
                </a:cubicBezTo>
                <a:cubicBezTo>
                  <a:pt x="108" y="35"/>
                  <a:pt x="108" y="34"/>
                  <a:pt x="107" y="32"/>
                </a:cubicBezTo>
                <a:cubicBezTo>
                  <a:pt x="102" y="22"/>
                  <a:pt x="102" y="22"/>
                  <a:pt x="102" y="22"/>
                </a:cubicBezTo>
                <a:cubicBezTo>
                  <a:pt x="101" y="21"/>
                  <a:pt x="99" y="20"/>
                  <a:pt x="98" y="21"/>
                </a:cubicBezTo>
                <a:cubicBezTo>
                  <a:pt x="92" y="25"/>
                  <a:pt x="92" y="25"/>
                  <a:pt x="92" y="25"/>
                </a:cubicBezTo>
                <a:cubicBezTo>
                  <a:pt x="90" y="23"/>
                  <a:pt x="88" y="21"/>
                  <a:pt x="87" y="20"/>
                </a:cubicBezTo>
                <a:cubicBezTo>
                  <a:pt x="90" y="14"/>
                  <a:pt x="90" y="14"/>
                  <a:pt x="90" y="14"/>
                </a:cubicBezTo>
                <a:cubicBezTo>
                  <a:pt x="91" y="12"/>
                  <a:pt x="90" y="11"/>
                  <a:pt x="89" y="10"/>
                </a:cubicBezTo>
                <a:cubicBezTo>
                  <a:pt x="79" y="4"/>
                  <a:pt x="79" y="4"/>
                  <a:pt x="79" y="4"/>
                </a:cubicBezTo>
                <a:cubicBezTo>
                  <a:pt x="77" y="3"/>
                  <a:pt x="76" y="4"/>
                  <a:pt x="75" y="5"/>
                </a:cubicBezTo>
                <a:cubicBezTo>
                  <a:pt x="71" y="11"/>
                  <a:pt x="71" y="11"/>
                  <a:pt x="71" y="11"/>
                </a:cubicBezTo>
                <a:cubicBezTo>
                  <a:pt x="69" y="10"/>
                  <a:pt x="67" y="10"/>
                  <a:pt x="64" y="9"/>
                </a:cubicBezTo>
                <a:cubicBezTo>
                  <a:pt x="64" y="3"/>
                  <a:pt x="64" y="3"/>
                  <a:pt x="64" y="3"/>
                </a:cubicBezTo>
                <a:cubicBezTo>
                  <a:pt x="64" y="1"/>
                  <a:pt x="63" y="0"/>
                  <a:pt x="61" y="0"/>
                </a:cubicBezTo>
                <a:cubicBezTo>
                  <a:pt x="50" y="0"/>
                  <a:pt x="50" y="0"/>
                  <a:pt x="50" y="0"/>
                </a:cubicBezTo>
                <a:cubicBezTo>
                  <a:pt x="48" y="0"/>
                  <a:pt x="47" y="1"/>
                  <a:pt x="47" y="3"/>
                </a:cubicBezTo>
                <a:cubicBezTo>
                  <a:pt x="47" y="10"/>
                  <a:pt x="47" y="10"/>
                  <a:pt x="47" y="10"/>
                </a:cubicBezTo>
                <a:cubicBezTo>
                  <a:pt x="45" y="10"/>
                  <a:pt x="42" y="11"/>
                  <a:pt x="40" y="12"/>
                </a:cubicBezTo>
                <a:cubicBezTo>
                  <a:pt x="37" y="6"/>
                  <a:pt x="37" y="6"/>
                  <a:pt x="37" y="6"/>
                </a:cubicBezTo>
                <a:cubicBezTo>
                  <a:pt x="36" y="4"/>
                  <a:pt x="34" y="4"/>
                  <a:pt x="33" y="5"/>
                </a:cubicBezTo>
                <a:cubicBezTo>
                  <a:pt x="23" y="11"/>
                  <a:pt x="23" y="11"/>
                  <a:pt x="23" y="11"/>
                </a:cubicBezTo>
                <a:cubicBezTo>
                  <a:pt x="21" y="11"/>
                  <a:pt x="21" y="13"/>
                  <a:pt x="22" y="14"/>
                </a:cubicBezTo>
                <a:cubicBezTo>
                  <a:pt x="25" y="20"/>
                  <a:pt x="25" y="20"/>
                  <a:pt x="25" y="20"/>
                </a:cubicBezTo>
                <a:cubicBezTo>
                  <a:pt x="23" y="22"/>
                  <a:pt x="22" y="24"/>
                  <a:pt x="20" y="26"/>
                </a:cubicBezTo>
                <a:cubicBezTo>
                  <a:pt x="14" y="22"/>
                  <a:pt x="14" y="22"/>
                  <a:pt x="14" y="22"/>
                </a:cubicBezTo>
                <a:cubicBezTo>
                  <a:pt x="13" y="22"/>
                  <a:pt x="11" y="22"/>
                  <a:pt x="10" y="23"/>
                </a:cubicBezTo>
                <a:cubicBezTo>
                  <a:pt x="5" y="33"/>
                  <a:pt x="5" y="33"/>
                  <a:pt x="5" y="33"/>
                </a:cubicBezTo>
                <a:cubicBezTo>
                  <a:pt x="4" y="35"/>
                  <a:pt x="4" y="36"/>
                  <a:pt x="6" y="37"/>
                </a:cubicBezTo>
                <a:cubicBezTo>
                  <a:pt x="12" y="41"/>
                  <a:pt x="12" y="41"/>
                  <a:pt x="12" y="41"/>
                </a:cubicBezTo>
                <a:cubicBezTo>
                  <a:pt x="11" y="43"/>
                  <a:pt x="10" y="45"/>
                  <a:pt x="10" y="48"/>
                </a:cubicBezTo>
                <a:cubicBezTo>
                  <a:pt x="3" y="48"/>
                  <a:pt x="3" y="48"/>
                  <a:pt x="3" y="48"/>
                </a:cubicBezTo>
                <a:cubicBezTo>
                  <a:pt x="2" y="48"/>
                  <a:pt x="0" y="49"/>
                  <a:pt x="0" y="51"/>
                </a:cubicBezTo>
                <a:cubicBezTo>
                  <a:pt x="0" y="62"/>
                  <a:pt x="0" y="62"/>
                  <a:pt x="0" y="62"/>
                </a:cubicBezTo>
                <a:cubicBezTo>
                  <a:pt x="0" y="64"/>
                  <a:pt x="2" y="65"/>
                  <a:pt x="3" y="65"/>
                </a:cubicBezTo>
                <a:cubicBezTo>
                  <a:pt x="10" y="65"/>
                  <a:pt x="10" y="65"/>
                  <a:pt x="10" y="65"/>
                </a:cubicBezTo>
                <a:cubicBezTo>
                  <a:pt x="11" y="68"/>
                  <a:pt x="11" y="70"/>
                  <a:pt x="12" y="72"/>
                </a:cubicBezTo>
                <a:cubicBezTo>
                  <a:pt x="6" y="75"/>
                  <a:pt x="6" y="75"/>
                  <a:pt x="6" y="75"/>
                </a:cubicBezTo>
                <a:cubicBezTo>
                  <a:pt x="5" y="76"/>
                  <a:pt x="5" y="78"/>
                  <a:pt x="5" y="79"/>
                </a:cubicBezTo>
                <a:cubicBezTo>
                  <a:pt x="11" y="89"/>
                  <a:pt x="11" y="89"/>
                  <a:pt x="11" y="89"/>
                </a:cubicBezTo>
                <a:cubicBezTo>
                  <a:pt x="12" y="91"/>
                  <a:pt x="14" y="91"/>
                  <a:pt x="15" y="90"/>
                </a:cubicBezTo>
                <a:cubicBezTo>
                  <a:pt x="21" y="87"/>
                  <a:pt x="21" y="87"/>
                  <a:pt x="21" y="87"/>
                </a:cubicBezTo>
                <a:cubicBezTo>
                  <a:pt x="23" y="89"/>
                  <a:pt x="24" y="91"/>
                  <a:pt x="26" y="92"/>
                </a:cubicBezTo>
                <a:cubicBezTo>
                  <a:pt x="23" y="98"/>
                  <a:pt x="23" y="98"/>
                  <a:pt x="23" y="98"/>
                </a:cubicBezTo>
                <a:cubicBezTo>
                  <a:pt x="22" y="99"/>
                  <a:pt x="23" y="101"/>
                  <a:pt x="24" y="102"/>
                </a:cubicBezTo>
                <a:cubicBezTo>
                  <a:pt x="34" y="108"/>
                  <a:pt x="34" y="108"/>
                  <a:pt x="34" y="108"/>
                </a:cubicBezTo>
                <a:cubicBezTo>
                  <a:pt x="35" y="108"/>
                  <a:pt x="37" y="108"/>
                  <a:pt x="38" y="106"/>
                </a:cubicBezTo>
                <a:cubicBezTo>
                  <a:pt x="41" y="101"/>
                  <a:pt x="41" y="101"/>
                  <a:pt x="41" y="101"/>
                </a:cubicBezTo>
                <a:cubicBezTo>
                  <a:pt x="44" y="101"/>
                  <a:pt x="46" y="102"/>
                  <a:pt x="48" y="102"/>
                </a:cubicBezTo>
                <a:cubicBezTo>
                  <a:pt x="48" y="109"/>
                  <a:pt x="48" y="109"/>
                  <a:pt x="48" y="109"/>
                </a:cubicBezTo>
                <a:cubicBezTo>
                  <a:pt x="48" y="111"/>
                  <a:pt x="50" y="112"/>
                  <a:pt x="51" y="112"/>
                </a:cubicBezTo>
                <a:cubicBezTo>
                  <a:pt x="63" y="112"/>
                  <a:pt x="63" y="112"/>
                  <a:pt x="63" y="112"/>
                </a:cubicBezTo>
                <a:cubicBezTo>
                  <a:pt x="64" y="112"/>
                  <a:pt x="66" y="111"/>
                  <a:pt x="66" y="109"/>
                </a:cubicBezTo>
                <a:cubicBezTo>
                  <a:pt x="66" y="102"/>
                  <a:pt x="66" y="102"/>
                  <a:pt x="66" y="102"/>
                </a:cubicBezTo>
                <a:cubicBezTo>
                  <a:pt x="68" y="102"/>
                  <a:pt x="70" y="101"/>
                  <a:pt x="73" y="100"/>
                </a:cubicBezTo>
                <a:cubicBezTo>
                  <a:pt x="76" y="106"/>
                  <a:pt x="76" y="106"/>
                  <a:pt x="76" y="106"/>
                </a:cubicBezTo>
                <a:cubicBezTo>
                  <a:pt x="77" y="107"/>
                  <a:pt x="79" y="108"/>
                  <a:pt x="80" y="107"/>
                </a:cubicBezTo>
                <a:cubicBezTo>
                  <a:pt x="90" y="101"/>
                  <a:pt x="90" y="101"/>
                  <a:pt x="90" y="101"/>
                </a:cubicBezTo>
                <a:cubicBezTo>
                  <a:pt x="91" y="100"/>
                  <a:pt x="92" y="99"/>
                  <a:pt x="91" y="97"/>
                </a:cubicBezTo>
                <a:cubicBezTo>
                  <a:pt x="88" y="91"/>
                  <a:pt x="88" y="91"/>
                  <a:pt x="88" y="91"/>
                </a:cubicBezTo>
                <a:cubicBezTo>
                  <a:pt x="89" y="90"/>
                  <a:pt x="91" y="88"/>
                  <a:pt x="93" y="86"/>
                </a:cubicBezTo>
                <a:cubicBezTo>
                  <a:pt x="98" y="89"/>
                  <a:pt x="98" y="89"/>
                  <a:pt x="98" y="89"/>
                </a:cubicBezTo>
                <a:cubicBezTo>
                  <a:pt x="100" y="90"/>
                  <a:pt x="102" y="90"/>
                  <a:pt x="102" y="88"/>
                </a:cubicBezTo>
                <a:cubicBezTo>
                  <a:pt x="108" y="78"/>
                  <a:pt x="108" y="78"/>
                  <a:pt x="108" y="78"/>
                </a:cubicBezTo>
                <a:cubicBezTo>
                  <a:pt x="109" y="77"/>
                  <a:pt x="108" y="75"/>
                  <a:pt x="107" y="74"/>
                </a:cubicBezTo>
                <a:cubicBezTo>
                  <a:pt x="101" y="71"/>
                  <a:pt x="101" y="71"/>
                  <a:pt x="101" y="71"/>
                </a:cubicBezTo>
                <a:cubicBezTo>
                  <a:pt x="102" y="69"/>
                  <a:pt x="102" y="66"/>
                  <a:pt x="103" y="64"/>
                </a:cubicBezTo>
                <a:cubicBezTo>
                  <a:pt x="110" y="64"/>
                  <a:pt x="110" y="64"/>
                  <a:pt x="110" y="64"/>
                </a:cubicBezTo>
                <a:cubicBezTo>
                  <a:pt x="111" y="64"/>
                  <a:pt x="112" y="63"/>
                  <a:pt x="112" y="61"/>
                </a:cubicBezTo>
                <a:cubicBezTo>
                  <a:pt x="112" y="49"/>
                  <a:pt x="112" y="49"/>
                  <a:pt x="112" y="49"/>
                </a:cubicBezTo>
                <a:cubicBezTo>
                  <a:pt x="112" y="48"/>
                  <a:pt x="111" y="47"/>
                  <a:pt x="110" y="47"/>
                </a:cubicBezTo>
                <a:close/>
                <a:moveTo>
                  <a:pt x="56" y="86"/>
                </a:moveTo>
                <a:cubicBezTo>
                  <a:pt x="40" y="86"/>
                  <a:pt x="26" y="72"/>
                  <a:pt x="26" y="56"/>
                </a:cubicBezTo>
                <a:cubicBezTo>
                  <a:pt x="26" y="39"/>
                  <a:pt x="40" y="26"/>
                  <a:pt x="56" y="26"/>
                </a:cubicBezTo>
                <a:cubicBezTo>
                  <a:pt x="73" y="26"/>
                  <a:pt x="86" y="39"/>
                  <a:pt x="86" y="56"/>
                </a:cubicBezTo>
                <a:cubicBezTo>
                  <a:pt x="86" y="72"/>
                  <a:pt x="73" y="86"/>
                  <a:pt x="56" y="86"/>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500" fill="hold"/>
                                        <p:tgtEl>
                                          <p:spTgt spid="89"/>
                                        </p:tgtEl>
                                        <p:attrNameLst>
                                          <p:attrName>ppt_x</p:attrName>
                                        </p:attrNameLst>
                                      </p:cBhvr>
                                      <p:tavLst>
                                        <p:tav tm="0">
                                          <p:val>
                                            <p:strVal val="#ppt_x"/>
                                          </p:val>
                                        </p:tav>
                                        <p:tav tm="100000">
                                          <p:val>
                                            <p:strVal val="#ppt_x"/>
                                          </p:val>
                                        </p:tav>
                                      </p:tavLst>
                                    </p:anim>
                                    <p:anim calcmode="lin" valueType="num">
                                      <p:cBhvr additive="base">
                                        <p:cTn id="8" dur="500" fill="hold"/>
                                        <p:tgtEl>
                                          <p:spTgt spid="8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slide(fromBottom)">
                                      <p:cBhvr>
                                        <p:cTn id="12" dur="500"/>
                                        <p:tgtEl>
                                          <p:spTgt spid="52"/>
                                        </p:tgtEl>
                                      </p:cBhvr>
                                    </p:animEffect>
                                  </p:childTnLst>
                                </p:cTn>
                              </p:par>
                            </p:childTnLst>
                          </p:cTn>
                        </p:par>
                        <p:par>
                          <p:cTn id="13" fill="hold">
                            <p:stCondLst>
                              <p:cond delay="1000"/>
                            </p:stCondLst>
                            <p:childTnLst>
                              <p:par>
                                <p:cTn id="14" presetID="2" presetClass="entr" presetSubtype="1" accel="50000" decel="50000" fill="hold" nodeType="afterEffect">
                                  <p:stCondLst>
                                    <p:cond delay="0"/>
                                  </p:stCondLst>
                                  <p:childTnLst>
                                    <p:set>
                                      <p:cBhvr>
                                        <p:cTn id="15" dur="1" fill="hold">
                                          <p:stCondLst>
                                            <p:cond delay="0"/>
                                          </p:stCondLst>
                                        </p:cTn>
                                        <p:tgtEl>
                                          <p:spTgt spid="90"/>
                                        </p:tgtEl>
                                        <p:attrNameLst>
                                          <p:attrName>style.visibility</p:attrName>
                                        </p:attrNameLst>
                                      </p:cBhvr>
                                      <p:to>
                                        <p:strVal val="visible"/>
                                      </p:to>
                                    </p:set>
                                    <p:anim calcmode="lin" valueType="num">
                                      <p:cBhvr additive="base">
                                        <p:cTn id="16" dur="500" fill="hold"/>
                                        <p:tgtEl>
                                          <p:spTgt spid="90"/>
                                        </p:tgtEl>
                                        <p:attrNameLst>
                                          <p:attrName>ppt_x</p:attrName>
                                        </p:attrNameLst>
                                      </p:cBhvr>
                                      <p:tavLst>
                                        <p:tav tm="0">
                                          <p:val>
                                            <p:strVal val="#ppt_x"/>
                                          </p:val>
                                        </p:tav>
                                        <p:tav tm="100000">
                                          <p:val>
                                            <p:strVal val="#ppt_x"/>
                                          </p:val>
                                        </p:tav>
                                      </p:tavLst>
                                    </p:anim>
                                    <p:anim calcmode="lin" valueType="num">
                                      <p:cBhvr additive="base">
                                        <p:cTn id="17" dur="500" fill="hold"/>
                                        <p:tgtEl>
                                          <p:spTgt spid="90"/>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12" presetClass="entr" presetSubtype="4"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slide(fromBottom)">
                                      <p:cBhvr>
                                        <p:cTn id="21" dur="500"/>
                                        <p:tgtEl>
                                          <p:spTgt spid="59"/>
                                        </p:tgtEl>
                                      </p:cBhvr>
                                    </p:animEffect>
                                  </p:childTnLst>
                                </p:cTn>
                              </p:par>
                            </p:childTnLst>
                          </p:cTn>
                        </p:par>
                        <p:par>
                          <p:cTn id="22" fill="hold">
                            <p:stCondLst>
                              <p:cond delay="2000"/>
                            </p:stCondLst>
                            <p:childTnLst>
                              <p:par>
                                <p:cTn id="23" presetID="2" presetClass="entr" presetSubtype="4" accel="50000" decel="50000" fill="hold" nodeType="afterEffect">
                                  <p:stCondLst>
                                    <p:cond delay="0"/>
                                  </p:stCondLst>
                                  <p:childTnLst>
                                    <p:set>
                                      <p:cBhvr>
                                        <p:cTn id="24" dur="1" fill="hold">
                                          <p:stCondLst>
                                            <p:cond delay="0"/>
                                          </p:stCondLst>
                                        </p:cTn>
                                        <p:tgtEl>
                                          <p:spTgt spid="91"/>
                                        </p:tgtEl>
                                        <p:attrNameLst>
                                          <p:attrName>style.visibility</p:attrName>
                                        </p:attrNameLst>
                                      </p:cBhvr>
                                      <p:to>
                                        <p:strVal val="visible"/>
                                      </p:to>
                                    </p:set>
                                    <p:anim calcmode="lin" valueType="num">
                                      <p:cBhvr additive="base">
                                        <p:cTn id="25" dur="500" fill="hold"/>
                                        <p:tgtEl>
                                          <p:spTgt spid="91"/>
                                        </p:tgtEl>
                                        <p:attrNameLst>
                                          <p:attrName>ppt_x</p:attrName>
                                        </p:attrNameLst>
                                      </p:cBhvr>
                                      <p:tavLst>
                                        <p:tav tm="0">
                                          <p:val>
                                            <p:strVal val="#ppt_x"/>
                                          </p:val>
                                        </p:tav>
                                        <p:tav tm="100000">
                                          <p:val>
                                            <p:strVal val="#ppt_x"/>
                                          </p:val>
                                        </p:tav>
                                      </p:tavLst>
                                    </p:anim>
                                    <p:anim calcmode="lin" valueType="num">
                                      <p:cBhvr additive="base">
                                        <p:cTn id="26" dur="500" fill="hold"/>
                                        <p:tgtEl>
                                          <p:spTgt spid="91"/>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12" presetClass="entr" presetSubtype="4" fill="hold" nodeType="afterEffect">
                                  <p:stCondLst>
                                    <p:cond delay="0"/>
                                  </p:stCondLst>
                                  <p:childTnLst>
                                    <p:set>
                                      <p:cBhvr>
                                        <p:cTn id="29" dur="1" fill="hold">
                                          <p:stCondLst>
                                            <p:cond delay="0"/>
                                          </p:stCondLst>
                                        </p:cTn>
                                        <p:tgtEl>
                                          <p:spTgt spid="62"/>
                                        </p:tgtEl>
                                        <p:attrNameLst>
                                          <p:attrName>style.visibility</p:attrName>
                                        </p:attrNameLst>
                                      </p:cBhvr>
                                      <p:to>
                                        <p:strVal val="visible"/>
                                      </p:to>
                                    </p:set>
                                    <p:animEffect transition="in" filter="slide(fromBottom)">
                                      <p:cBhvr>
                                        <p:cTn id="30" dur="500"/>
                                        <p:tgtEl>
                                          <p:spTgt spid="62"/>
                                        </p:tgtEl>
                                      </p:cBhvr>
                                    </p:animEffect>
                                  </p:childTnLst>
                                </p:cTn>
                              </p:par>
                            </p:childTnLst>
                          </p:cTn>
                        </p:par>
                        <p:par>
                          <p:cTn id="31" fill="hold">
                            <p:stCondLst>
                              <p:cond delay="3000"/>
                            </p:stCondLst>
                            <p:childTnLst>
                              <p:par>
                                <p:cTn id="32" presetID="2" presetClass="entr" presetSubtype="4" accel="50000" decel="50000" fill="hold" nodeType="afterEffect">
                                  <p:stCondLst>
                                    <p:cond delay="0"/>
                                  </p:stCondLst>
                                  <p:childTnLst>
                                    <p:set>
                                      <p:cBhvr>
                                        <p:cTn id="33" dur="1" fill="hold">
                                          <p:stCondLst>
                                            <p:cond delay="0"/>
                                          </p:stCondLst>
                                        </p:cTn>
                                        <p:tgtEl>
                                          <p:spTgt spid="92"/>
                                        </p:tgtEl>
                                        <p:attrNameLst>
                                          <p:attrName>style.visibility</p:attrName>
                                        </p:attrNameLst>
                                      </p:cBhvr>
                                      <p:to>
                                        <p:strVal val="visible"/>
                                      </p:to>
                                    </p:set>
                                    <p:anim calcmode="lin" valueType="num">
                                      <p:cBhvr additive="base">
                                        <p:cTn id="34" dur="500" fill="hold"/>
                                        <p:tgtEl>
                                          <p:spTgt spid="92"/>
                                        </p:tgtEl>
                                        <p:attrNameLst>
                                          <p:attrName>ppt_x</p:attrName>
                                        </p:attrNameLst>
                                      </p:cBhvr>
                                      <p:tavLst>
                                        <p:tav tm="0">
                                          <p:val>
                                            <p:strVal val="#ppt_x"/>
                                          </p:val>
                                        </p:tav>
                                        <p:tav tm="100000">
                                          <p:val>
                                            <p:strVal val="#ppt_x"/>
                                          </p:val>
                                        </p:tav>
                                      </p:tavLst>
                                    </p:anim>
                                    <p:anim calcmode="lin" valueType="num">
                                      <p:cBhvr additive="base">
                                        <p:cTn id="35" dur="500" fill="hold"/>
                                        <p:tgtEl>
                                          <p:spTgt spid="92"/>
                                        </p:tgtEl>
                                        <p:attrNameLst>
                                          <p:attrName>ppt_y</p:attrName>
                                        </p:attrNameLst>
                                      </p:cBhvr>
                                      <p:tavLst>
                                        <p:tav tm="0">
                                          <p:val>
                                            <p:strVal val="1+#ppt_h/2"/>
                                          </p:val>
                                        </p:tav>
                                        <p:tav tm="100000">
                                          <p:val>
                                            <p:strVal val="#ppt_y"/>
                                          </p:val>
                                        </p:tav>
                                      </p:tavLst>
                                    </p:anim>
                                  </p:childTnLst>
                                </p:cTn>
                              </p:par>
                            </p:childTnLst>
                          </p:cTn>
                        </p:par>
                        <p:par>
                          <p:cTn id="36" fill="hold">
                            <p:stCondLst>
                              <p:cond delay="3500"/>
                            </p:stCondLst>
                            <p:childTnLst>
                              <p:par>
                                <p:cTn id="37" presetID="12" presetClass="entr" presetSubtype="4" fill="hold" nodeType="after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slide(fromBottom)">
                                      <p:cBhvr>
                                        <p:cTn id="39"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Freeform 41"/>
          <p:cNvSpPr/>
          <p:nvPr/>
        </p:nvSpPr>
        <p:spPr>
          <a:xfrm>
            <a:off x="1265836" y="1843991"/>
            <a:ext cx="1900501" cy="1900748"/>
          </a:xfrm>
          <a:custGeom>
            <a:avLst/>
            <a:gdLst>
              <a:gd name="connsiteX0" fmla="*/ 0 w 1759712"/>
              <a:gd name="connsiteY0" fmla="*/ 1759712 h 1759712"/>
              <a:gd name="connsiteX1" fmla="*/ 515410 w 1759712"/>
              <a:gd name="connsiteY1" fmla="*/ 515408 h 1759712"/>
              <a:gd name="connsiteX2" fmla="*/ 1759716 w 1759712"/>
              <a:gd name="connsiteY2" fmla="*/ 2 h 1759712"/>
              <a:gd name="connsiteX3" fmla="*/ 1759712 w 1759712"/>
              <a:gd name="connsiteY3" fmla="*/ 1759712 h 1759712"/>
              <a:gd name="connsiteX4" fmla="*/ 0 w 1759712"/>
              <a:gd name="connsiteY4" fmla="*/ 1759712 h 1759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712" h="1759712">
                <a:moveTo>
                  <a:pt x="0" y="1759712"/>
                </a:moveTo>
                <a:cubicBezTo>
                  <a:pt x="1" y="1293007"/>
                  <a:pt x="185399" y="845418"/>
                  <a:pt x="515410" y="515408"/>
                </a:cubicBezTo>
                <a:cubicBezTo>
                  <a:pt x="845421" y="185398"/>
                  <a:pt x="1293011" y="1"/>
                  <a:pt x="1759716" y="2"/>
                </a:cubicBezTo>
                <a:cubicBezTo>
                  <a:pt x="1759715" y="586572"/>
                  <a:pt x="1759713" y="1173142"/>
                  <a:pt x="1759712" y="1759712"/>
                </a:cubicBezTo>
                <a:lnTo>
                  <a:pt x="0" y="1759712"/>
                </a:lnTo>
                <a:close/>
              </a:path>
            </a:pathLst>
          </a:custGeom>
          <a:solidFill>
            <a:schemeClr val="tx2">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2631" tIns="952627" rIns="265488" bIns="265488" numCol="1" spcCol="1693" anchor="ctr" anchorCtr="0">
            <a:noAutofit/>
          </a:bodyPr>
          <a:lstStyle/>
          <a:p>
            <a:pPr algn="ctr" defTabSz="1659255">
              <a:lnSpc>
                <a:spcPct val="90000"/>
              </a:lnSpc>
              <a:spcBef>
                <a:spcPct val="0"/>
              </a:spcBef>
              <a:spcAft>
                <a:spcPct val="35000"/>
              </a:spcAft>
            </a:pPr>
            <a:r>
              <a:rPr lang="en-US" sz="3700" dirty="0">
                <a:latin typeface="+mn-ea"/>
              </a:rPr>
              <a:t>1</a:t>
            </a:r>
          </a:p>
        </p:txBody>
      </p:sp>
      <p:sp>
        <p:nvSpPr>
          <p:cNvPr id="43" name="Freeform 42"/>
          <p:cNvSpPr/>
          <p:nvPr/>
        </p:nvSpPr>
        <p:spPr>
          <a:xfrm>
            <a:off x="3254117" y="1843991"/>
            <a:ext cx="1900501" cy="1900748"/>
          </a:xfrm>
          <a:custGeom>
            <a:avLst/>
            <a:gdLst>
              <a:gd name="connsiteX0" fmla="*/ 0 w 1759712"/>
              <a:gd name="connsiteY0" fmla="*/ 1759712 h 1759712"/>
              <a:gd name="connsiteX1" fmla="*/ 515410 w 1759712"/>
              <a:gd name="connsiteY1" fmla="*/ 515408 h 1759712"/>
              <a:gd name="connsiteX2" fmla="*/ 1759716 w 1759712"/>
              <a:gd name="connsiteY2" fmla="*/ 2 h 1759712"/>
              <a:gd name="connsiteX3" fmla="*/ 1759712 w 1759712"/>
              <a:gd name="connsiteY3" fmla="*/ 1759712 h 1759712"/>
              <a:gd name="connsiteX4" fmla="*/ 0 w 1759712"/>
              <a:gd name="connsiteY4" fmla="*/ 1759712 h 1759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712" h="1759712">
                <a:moveTo>
                  <a:pt x="0" y="0"/>
                </a:moveTo>
                <a:cubicBezTo>
                  <a:pt x="466705" y="1"/>
                  <a:pt x="914294" y="185399"/>
                  <a:pt x="1244304" y="515410"/>
                </a:cubicBezTo>
                <a:cubicBezTo>
                  <a:pt x="1574314" y="845421"/>
                  <a:pt x="1759711" y="1293011"/>
                  <a:pt x="1759710" y="1759716"/>
                </a:cubicBezTo>
                <a:cubicBezTo>
                  <a:pt x="1173140" y="1759715"/>
                  <a:pt x="586570" y="1759713"/>
                  <a:pt x="0" y="1759712"/>
                </a:cubicBezTo>
                <a:lnTo>
                  <a:pt x="0" y="0"/>
                </a:lnTo>
                <a:close/>
              </a:path>
            </a:pathLst>
          </a:custGeom>
          <a:solidFill>
            <a:schemeClr val="accent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5489" tIns="952631" rIns="952626" bIns="265488" numCol="1" spcCol="1693" anchor="ctr" anchorCtr="0">
            <a:noAutofit/>
          </a:bodyPr>
          <a:lstStyle/>
          <a:p>
            <a:pPr algn="ctr" defTabSz="1659255">
              <a:lnSpc>
                <a:spcPct val="90000"/>
              </a:lnSpc>
              <a:spcBef>
                <a:spcPct val="0"/>
              </a:spcBef>
              <a:spcAft>
                <a:spcPct val="35000"/>
              </a:spcAft>
            </a:pPr>
            <a:r>
              <a:rPr lang="en-US" sz="3700" dirty="0">
                <a:latin typeface="+mn-ea"/>
              </a:rPr>
              <a:t>4</a:t>
            </a:r>
          </a:p>
        </p:txBody>
      </p:sp>
      <p:sp>
        <p:nvSpPr>
          <p:cNvPr id="44" name="Freeform 43"/>
          <p:cNvSpPr/>
          <p:nvPr/>
        </p:nvSpPr>
        <p:spPr>
          <a:xfrm>
            <a:off x="3254117" y="3832532"/>
            <a:ext cx="1900501" cy="1900749"/>
          </a:xfrm>
          <a:custGeom>
            <a:avLst/>
            <a:gdLst>
              <a:gd name="connsiteX0" fmla="*/ 0 w 1759712"/>
              <a:gd name="connsiteY0" fmla="*/ 1759712 h 1759712"/>
              <a:gd name="connsiteX1" fmla="*/ 515410 w 1759712"/>
              <a:gd name="connsiteY1" fmla="*/ 515408 h 1759712"/>
              <a:gd name="connsiteX2" fmla="*/ 1759716 w 1759712"/>
              <a:gd name="connsiteY2" fmla="*/ 2 h 1759712"/>
              <a:gd name="connsiteX3" fmla="*/ 1759712 w 1759712"/>
              <a:gd name="connsiteY3" fmla="*/ 1759712 h 1759712"/>
              <a:gd name="connsiteX4" fmla="*/ 0 w 1759712"/>
              <a:gd name="connsiteY4" fmla="*/ 1759712 h 1759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712" h="1759712">
                <a:moveTo>
                  <a:pt x="1759712" y="0"/>
                </a:moveTo>
                <a:cubicBezTo>
                  <a:pt x="1759711" y="466705"/>
                  <a:pt x="1574313" y="914294"/>
                  <a:pt x="1244302" y="1244304"/>
                </a:cubicBezTo>
                <a:cubicBezTo>
                  <a:pt x="914291" y="1574314"/>
                  <a:pt x="466701" y="1759711"/>
                  <a:pt x="-3" y="1759710"/>
                </a:cubicBezTo>
                <a:cubicBezTo>
                  <a:pt x="-2" y="1173140"/>
                  <a:pt x="0" y="586570"/>
                  <a:pt x="0" y="0"/>
                </a:cubicBezTo>
                <a:lnTo>
                  <a:pt x="1759712" y="0"/>
                </a:ln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5488" tIns="265489" rIns="952631" bIns="952627" numCol="1" spcCol="1693" anchor="ctr" anchorCtr="0">
            <a:noAutofit/>
          </a:bodyPr>
          <a:lstStyle/>
          <a:p>
            <a:pPr algn="ctr" defTabSz="1659255">
              <a:lnSpc>
                <a:spcPct val="90000"/>
              </a:lnSpc>
              <a:spcBef>
                <a:spcPct val="0"/>
              </a:spcBef>
              <a:spcAft>
                <a:spcPct val="35000"/>
              </a:spcAft>
            </a:pPr>
            <a:r>
              <a:rPr lang="en-US" sz="3700" dirty="0">
                <a:latin typeface="+mn-ea"/>
              </a:rPr>
              <a:t>3</a:t>
            </a:r>
          </a:p>
        </p:txBody>
      </p:sp>
      <p:sp>
        <p:nvSpPr>
          <p:cNvPr id="45" name="Freeform 44"/>
          <p:cNvSpPr/>
          <p:nvPr/>
        </p:nvSpPr>
        <p:spPr>
          <a:xfrm>
            <a:off x="1265836" y="3832533"/>
            <a:ext cx="1900501" cy="1900748"/>
          </a:xfrm>
          <a:custGeom>
            <a:avLst/>
            <a:gdLst>
              <a:gd name="connsiteX0" fmla="*/ 0 w 1759712"/>
              <a:gd name="connsiteY0" fmla="*/ 1759712 h 1759712"/>
              <a:gd name="connsiteX1" fmla="*/ 515410 w 1759712"/>
              <a:gd name="connsiteY1" fmla="*/ 515408 h 1759712"/>
              <a:gd name="connsiteX2" fmla="*/ 1759716 w 1759712"/>
              <a:gd name="connsiteY2" fmla="*/ 2 h 1759712"/>
              <a:gd name="connsiteX3" fmla="*/ 1759712 w 1759712"/>
              <a:gd name="connsiteY3" fmla="*/ 1759712 h 1759712"/>
              <a:gd name="connsiteX4" fmla="*/ 0 w 1759712"/>
              <a:gd name="connsiteY4" fmla="*/ 1759712 h 1759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712" h="1759712">
                <a:moveTo>
                  <a:pt x="1759712" y="1759712"/>
                </a:moveTo>
                <a:cubicBezTo>
                  <a:pt x="1293007" y="1759711"/>
                  <a:pt x="845418" y="1574313"/>
                  <a:pt x="515408" y="1244302"/>
                </a:cubicBezTo>
                <a:cubicBezTo>
                  <a:pt x="185398" y="914291"/>
                  <a:pt x="1" y="466701"/>
                  <a:pt x="2" y="-4"/>
                </a:cubicBezTo>
                <a:cubicBezTo>
                  <a:pt x="586572" y="-3"/>
                  <a:pt x="1173142" y="-1"/>
                  <a:pt x="1759712" y="0"/>
                </a:cubicBezTo>
                <a:lnTo>
                  <a:pt x="1759712" y="1759712"/>
                </a:lnTo>
                <a:close/>
              </a:path>
            </a:pathLst>
          </a:cu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2629" tIns="265487" rIns="265485" bIns="952633" numCol="1" spcCol="1693" anchor="ctr" anchorCtr="0">
            <a:noAutofit/>
          </a:bodyPr>
          <a:lstStyle/>
          <a:p>
            <a:pPr algn="ctr" defTabSz="1659255">
              <a:lnSpc>
                <a:spcPct val="90000"/>
              </a:lnSpc>
              <a:spcBef>
                <a:spcPct val="0"/>
              </a:spcBef>
              <a:spcAft>
                <a:spcPct val="35000"/>
              </a:spcAft>
            </a:pPr>
            <a:r>
              <a:rPr lang="en-US" sz="3700" dirty="0">
                <a:latin typeface="+mn-ea"/>
              </a:rPr>
              <a:t>2</a:t>
            </a:r>
          </a:p>
        </p:txBody>
      </p:sp>
      <p:grpSp>
        <p:nvGrpSpPr>
          <p:cNvPr id="13" name="Group 71"/>
          <p:cNvGrpSpPr/>
          <p:nvPr/>
        </p:nvGrpSpPr>
        <p:grpSpPr>
          <a:xfrm>
            <a:off x="2882138" y="3393562"/>
            <a:ext cx="656176" cy="790148"/>
            <a:chOff x="4325902" y="2685301"/>
            <a:chExt cx="492196" cy="592611"/>
          </a:xfrm>
        </p:grpSpPr>
        <p:sp>
          <p:nvSpPr>
            <p:cNvPr id="46" name="Circular Arrow 45"/>
            <p:cNvSpPr/>
            <p:nvPr/>
          </p:nvSpPr>
          <p:spPr>
            <a:xfrm>
              <a:off x="4325902" y="2685301"/>
              <a:ext cx="492196" cy="427997"/>
            </a:xfrm>
            <a:prstGeom prst="circularArrow">
              <a:avLst/>
            </a:prstGeom>
            <a:solidFill>
              <a:schemeClr val="bg1"/>
            </a:solidFill>
            <a:ln>
              <a:noFill/>
            </a:ln>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47" name="Circular Arrow 46"/>
            <p:cNvSpPr/>
            <p:nvPr/>
          </p:nvSpPr>
          <p:spPr>
            <a:xfrm rot="10800000">
              <a:off x="4325902" y="2849915"/>
              <a:ext cx="492196" cy="427997"/>
            </a:xfrm>
            <a:prstGeom prst="circularArrow">
              <a:avLst/>
            </a:prstGeom>
            <a:solidFill>
              <a:schemeClr val="bg1"/>
            </a:solidFill>
            <a:ln>
              <a:noFill/>
            </a:ln>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grpSp>
      <p:grpSp>
        <p:nvGrpSpPr>
          <p:cNvPr id="33" name="Group 32"/>
          <p:cNvGrpSpPr/>
          <p:nvPr/>
        </p:nvGrpSpPr>
        <p:grpSpPr>
          <a:xfrm>
            <a:off x="5796996" y="5075241"/>
            <a:ext cx="4983765" cy="1256988"/>
            <a:chOff x="4033795" y="1000568"/>
            <a:chExt cx="3738310" cy="942741"/>
          </a:xfrm>
        </p:grpSpPr>
        <p:grpSp>
          <p:nvGrpSpPr>
            <p:cNvPr id="34" name="Group 29"/>
            <p:cNvGrpSpPr/>
            <p:nvPr/>
          </p:nvGrpSpPr>
          <p:grpSpPr>
            <a:xfrm>
              <a:off x="4399178" y="1000568"/>
              <a:ext cx="3372927" cy="942741"/>
              <a:chOff x="798970" y="1689403"/>
              <a:chExt cx="1860430" cy="942741"/>
            </a:xfrm>
          </p:grpSpPr>
          <p:sp>
            <p:nvSpPr>
              <p:cNvPr id="36" name="Text Placeholder 3"/>
              <p:cNvSpPr txBox="1"/>
              <p:nvPr/>
            </p:nvSpPr>
            <p:spPr>
              <a:xfrm>
                <a:off x="798970" y="1689403"/>
                <a:ext cx="739174"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dirty="0">
                    <a:solidFill>
                      <a:schemeClr val="accent3"/>
                    </a:solidFill>
                    <a:latin typeface="+mn-ea"/>
                  </a:rPr>
                  <a:t>Add subtitle</a:t>
                </a:r>
                <a:r>
                  <a:rPr lang="en-US" sz="2100" dirty="0">
                    <a:solidFill>
                      <a:schemeClr val="accent3"/>
                    </a:solidFill>
                    <a:latin typeface="+mn-ea"/>
                  </a:rPr>
                  <a:t> 04</a:t>
                </a:r>
              </a:p>
            </p:txBody>
          </p:sp>
          <p:sp>
            <p:nvSpPr>
              <p:cNvPr id="37" name="Text Placeholder 3"/>
              <p:cNvSpPr txBox="1"/>
              <p:nvPr/>
            </p:nvSpPr>
            <p:spPr>
              <a:xfrm>
                <a:off x="798970" y="2139701"/>
                <a:ext cx="1860430" cy="49244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a:t>
                </a:r>
                <a:endParaRPr lang="en-US" sz="1300" dirty="0">
                  <a:solidFill>
                    <a:schemeClr val="tx1">
                      <a:lumMod val="50000"/>
                      <a:lumOff val="50000"/>
                    </a:schemeClr>
                  </a:solidFill>
                  <a:latin typeface="+mn-ea"/>
                </a:endParaRPr>
              </a:p>
              <a:p>
                <a:pPr algn="l" defTabSz="1218565">
                  <a:spcBef>
                    <a:spcPct val="20000"/>
                  </a:spcBef>
                  <a:defRPr/>
                </a:pPr>
                <a:r>
                  <a:rPr lang="en-US" sz="1300" dirty="0">
                    <a:solidFill>
                      <a:schemeClr val="tx1">
                        <a:lumMod val="50000"/>
                        <a:lumOff val="50000"/>
                      </a:schemeClr>
                    </a:solidFill>
                    <a:latin typeface="+mn-ea"/>
                  </a:rPr>
                  <a:t> </a:t>
                </a:r>
                <a:endParaRPr lang="en-US" sz="1300" dirty="0">
                  <a:solidFill>
                    <a:schemeClr val="tx1">
                      <a:lumMod val="65000"/>
                      <a:lumOff val="35000"/>
                    </a:schemeClr>
                  </a:solidFill>
                  <a:latin typeface="+mn-ea"/>
                </a:endParaRPr>
              </a:p>
            </p:txBody>
          </p:sp>
        </p:grpSp>
        <p:sp>
          <p:nvSpPr>
            <p:cNvPr id="35" name="Rectangle 34"/>
            <p:cNvSpPr/>
            <p:nvPr/>
          </p:nvSpPr>
          <p:spPr>
            <a:xfrm>
              <a:off x="4033795" y="1236031"/>
              <a:ext cx="49" cy="427040"/>
            </a:xfrm>
            <a:prstGeom prst="rect">
              <a:avLst/>
            </a:prstGeom>
          </p:spPr>
          <p:txBody>
            <a:bodyPr wrap="none" lIns="0" tIns="0" rIns="0" bIns="0">
              <a:spAutoFit/>
            </a:bodyPr>
            <a:lstStyle/>
            <a:p>
              <a:endParaRPr lang="en-US" sz="3700" dirty="0">
                <a:solidFill>
                  <a:schemeClr val="accent3"/>
                </a:solidFill>
                <a:latin typeface="+mn-ea"/>
              </a:endParaRPr>
            </a:p>
          </p:txBody>
        </p:sp>
      </p:grpSp>
      <p:grpSp>
        <p:nvGrpSpPr>
          <p:cNvPr id="38" name="Group 37"/>
          <p:cNvGrpSpPr/>
          <p:nvPr/>
        </p:nvGrpSpPr>
        <p:grpSpPr>
          <a:xfrm>
            <a:off x="5796996" y="1648185"/>
            <a:ext cx="4983765" cy="1171265"/>
            <a:chOff x="4033795" y="1000568"/>
            <a:chExt cx="3738310" cy="878449"/>
          </a:xfrm>
        </p:grpSpPr>
        <p:grpSp>
          <p:nvGrpSpPr>
            <p:cNvPr id="40" name="Group 29"/>
            <p:cNvGrpSpPr/>
            <p:nvPr/>
          </p:nvGrpSpPr>
          <p:grpSpPr>
            <a:xfrm>
              <a:off x="4399178" y="1000568"/>
              <a:ext cx="3372927" cy="878449"/>
              <a:chOff x="798970" y="1689403"/>
              <a:chExt cx="1860430" cy="878449"/>
            </a:xfrm>
          </p:grpSpPr>
          <p:sp>
            <p:nvSpPr>
              <p:cNvPr id="48" name="Text Placeholder 3"/>
              <p:cNvSpPr txBox="1"/>
              <p:nvPr/>
            </p:nvSpPr>
            <p:spPr>
              <a:xfrm>
                <a:off x="798970" y="1689403"/>
                <a:ext cx="739174"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dirty="0">
                    <a:solidFill>
                      <a:schemeClr val="tx2">
                        <a:lumMod val="75000"/>
                      </a:schemeClr>
                    </a:solidFill>
                    <a:latin typeface="+mn-ea"/>
                  </a:rPr>
                  <a:t>Add subtitle</a:t>
                </a:r>
                <a:r>
                  <a:rPr lang="en-US" sz="2100" dirty="0">
                    <a:solidFill>
                      <a:schemeClr val="tx2">
                        <a:lumMod val="75000"/>
                      </a:schemeClr>
                    </a:solidFill>
                    <a:latin typeface="+mn-ea"/>
                  </a:rPr>
                  <a:t> 01</a:t>
                </a:r>
              </a:p>
            </p:txBody>
          </p:sp>
          <p:sp>
            <p:nvSpPr>
              <p:cNvPr id="49" name="Text Placeholder 3"/>
              <p:cNvSpPr txBox="1"/>
              <p:nvPr/>
            </p:nvSpPr>
            <p:spPr>
              <a:xfrm>
                <a:off x="798970" y="2075409"/>
                <a:ext cx="1860430" cy="49244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a:t>
                </a:r>
                <a:endParaRPr lang="en-US" sz="1300" dirty="0">
                  <a:solidFill>
                    <a:schemeClr val="tx1">
                      <a:lumMod val="50000"/>
                      <a:lumOff val="50000"/>
                    </a:schemeClr>
                  </a:solidFill>
                  <a:latin typeface="+mn-ea"/>
                </a:endParaRPr>
              </a:p>
              <a:p>
                <a:pPr algn="l" defTabSz="1218565">
                  <a:spcBef>
                    <a:spcPct val="20000"/>
                  </a:spcBef>
                  <a:defRPr/>
                </a:pPr>
                <a:r>
                  <a:rPr lang="en-US" sz="1300" dirty="0">
                    <a:solidFill>
                      <a:schemeClr val="tx1">
                        <a:lumMod val="50000"/>
                        <a:lumOff val="50000"/>
                      </a:schemeClr>
                    </a:solidFill>
                    <a:latin typeface="+mn-ea"/>
                  </a:rPr>
                  <a:t> </a:t>
                </a:r>
                <a:endParaRPr lang="en-US" sz="1300" dirty="0">
                  <a:solidFill>
                    <a:schemeClr val="tx1">
                      <a:lumMod val="65000"/>
                      <a:lumOff val="35000"/>
                    </a:schemeClr>
                  </a:solidFill>
                  <a:latin typeface="+mn-ea"/>
                </a:endParaRPr>
              </a:p>
            </p:txBody>
          </p:sp>
        </p:grpSp>
        <p:sp>
          <p:nvSpPr>
            <p:cNvPr id="41" name="Rectangle 40"/>
            <p:cNvSpPr/>
            <p:nvPr/>
          </p:nvSpPr>
          <p:spPr>
            <a:xfrm>
              <a:off x="4033795" y="1236031"/>
              <a:ext cx="49" cy="427040"/>
            </a:xfrm>
            <a:prstGeom prst="rect">
              <a:avLst/>
            </a:prstGeom>
          </p:spPr>
          <p:txBody>
            <a:bodyPr wrap="none" lIns="0" tIns="0" rIns="0" bIns="0">
              <a:spAutoFit/>
            </a:bodyPr>
            <a:lstStyle/>
            <a:p>
              <a:endParaRPr lang="en-US" sz="3700" dirty="0">
                <a:solidFill>
                  <a:schemeClr val="tx2">
                    <a:lumMod val="75000"/>
                  </a:schemeClr>
                </a:solidFill>
                <a:latin typeface="+mn-ea"/>
              </a:endParaRPr>
            </a:p>
          </p:txBody>
        </p:sp>
      </p:grpSp>
      <p:grpSp>
        <p:nvGrpSpPr>
          <p:cNvPr id="56" name="Group 55"/>
          <p:cNvGrpSpPr/>
          <p:nvPr/>
        </p:nvGrpSpPr>
        <p:grpSpPr>
          <a:xfrm>
            <a:off x="5796996" y="2790538"/>
            <a:ext cx="4983765" cy="1201372"/>
            <a:chOff x="4033795" y="1822859"/>
            <a:chExt cx="3738310" cy="901029"/>
          </a:xfrm>
        </p:grpSpPr>
        <p:grpSp>
          <p:nvGrpSpPr>
            <p:cNvPr id="58" name="Group 29"/>
            <p:cNvGrpSpPr/>
            <p:nvPr/>
          </p:nvGrpSpPr>
          <p:grpSpPr>
            <a:xfrm>
              <a:off x="4399178" y="1822859"/>
              <a:ext cx="3372927" cy="901029"/>
              <a:chOff x="798970" y="1689403"/>
              <a:chExt cx="1860430" cy="901029"/>
            </a:xfrm>
          </p:grpSpPr>
          <p:sp>
            <p:nvSpPr>
              <p:cNvPr id="61" name="Text Placeholder 3"/>
              <p:cNvSpPr txBox="1"/>
              <p:nvPr/>
            </p:nvSpPr>
            <p:spPr>
              <a:xfrm>
                <a:off x="798970" y="1689403"/>
                <a:ext cx="739174"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dirty="0">
                    <a:solidFill>
                      <a:schemeClr val="accent4"/>
                    </a:solidFill>
                    <a:latin typeface="+mn-ea"/>
                  </a:rPr>
                  <a:t>Add subtitle</a:t>
                </a:r>
                <a:r>
                  <a:rPr lang="en-US" sz="2100" dirty="0">
                    <a:solidFill>
                      <a:schemeClr val="accent4"/>
                    </a:solidFill>
                    <a:latin typeface="+mn-ea"/>
                  </a:rPr>
                  <a:t> 02</a:t>
                </a:r>
              </a:p>
            </p:txBody>
          </p:sp>
          <p:sp>
            <p:nvSpPr>
              <p:cNvPr id="63" name="Text Placeholder 3"/>
              <p:cNvSpPr txBox="1"/>
              <p:nvPr/>
            </p:nvSpPr>
            <p:spPr>
              <a:xfrm>
                <a:off x="798970" y="2097989"/>
                <a:ext cx="1860430" cy="49244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a:t>
                </a:r>
                <a:endParaRPr lang="en-US" sz="1300" dirty="0">
                  <a:solidFill>
                    <a:schemeClr val="tx1">
                      <a:lumMod val="50000"/>
                      <a:lumOff val="50000"/>
                    </a:schemeClr>
                  </a:solidFill>
                  <a:latin typeface="+mn-ea"/>
                </a:endParaRPr>
              </a:p>
              <a:p>
                <a:pPr algn="l" defTabSz="1218565">
                  <a:spcBef>
                    <a:spcPct val="20000"/>
                  </a:spcBef>
                  <a:defRPr/>
                </a:pPr>
                <a:r>
                  <a:rPr lang="en-US" sz="1300" dirty="0">
                    <a:solidFill>
                      <a:schemeClr val="tx1">
                        <a:lumMod val="50000"/>
                        <a:lumOff val="50000"/>
                      </a:schemeClr>
                    </a:solidFill>
                    <a:latin typeface="+mn-ea"/>
                  </a:rPr>
                  <a:t> </a:t>
                </a:r>
                <a:endParaRPr lang="en-US" sz="1300" dirty="0">
                  <a:solidFill>
                    <a:schemeClr val="tx1">
                      <a:lumMod val="65000"/>
                      <a:lumOff val="35000"/>
                    </a:schemeClr>
                  </a:solidFill>
                  <a:latin typeface="+mn-ea"/>
                </a:endParaRPr>
              </a:p>
            </p:txBody>
          </p:sp>
        </p:grpSp>
        <p:sp>
          <p:nvSpPr>
            <p:cNvPr id="59" name="Rectangle 58"/>
            <p:cNvSpPr/>
            <p:nvPr/>
          </p:nvSpPr>
          <p:spPr>
            <a:xfrm>
              <a:off x="4033795" y="2058322"/>
              <a:ext cx="49" cy="427040"/>
            </a:xfrm>
            <a:prstGeom prst="rect">
              <a:avLst/>
            </a:prstGeom>
          </p:spPr>
          <p:txBody>
            <a:bodyPr wrap="none" lIns="0" tIns="0" rIns="0" bIns="0">
              <a:spAutoFit/>
            </a:bodyPr>
            <a:lstStyle/>
            <a:p>
              <a:endParaRPr lang="en-US" sz="3700" dirty="0">
                <a:solidFill>
                  <a:schemeClr val="bg2"/>
                </a:solidFill>
                <a:latin typeface="+mn-ea"/>
              </a:endParaRPr>
            </a:p>
          </p:txBody>
        </p:sp>
      </p:grpSp>
      <p:grpSp>
        <p:nvGrpSpPr>
          <p:cNvPr id="65" name="Group 64"/>
          <p:cNvGrpSpPr/>
          <p:nvPr/>
        </p:nvGrpSpPr>
        <p:grpSpPr>
          <a:xfrm>
            <a:off x="5796997" y="3932890"/>
            <a:ext cx="4983763" cy="1211632"/>
            <a:chOff x="4033795" y="1822859"/>
            <a:chExt cx="3738309" cy="908724"/>
          </a:xfrm>
        </p:grpSpPr>
        <p:grpSp>
          <p:nvGrpSpPr>
            <p:cNvPr id="68" name="Group 29"/>
            <p:cNvGrpSpPr/>
            <p:nvPr/>
          </p:nvGrpSpPr>
          <p:grpSpPr>
            <a:xfrm>
              <a:off x="4399178" y="1822859"/>
              <a:ext cx="3372926" cy="908724"/>
              <a:chOff x="798970" y="1689403"/>
              <a:chExt cx="1860430" cy="908724"/>
            </a:xfrm>
          </p:grpSpPr>
          <p:sp>
            <p:nvSpPr>
              <p:cNvPr id="70" name="Text Placeholder 3"/>
              <p:cNvSpPr txBox="1"/>
              <p:nvPr/>
            </p:nvSpPr>
            <p:spPr>
              <a:xfrm>
                <a:off x="798970" y="1689403"/>
                <a:ext cx="739174"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dirty="0">
                    <a:solidFill>
                      <a:schemeClr val="accent1"/>
                    </a:solidFill>
                    <a:latin typeface="+mn-ea"/>
                  </a:rPr>
                  <a:t>Add subtitle</a:t>
                </a:r>
                <a:r>
                  <a:rPr lang="en-US" sz="2100" dirty="0">
                    <a:solidFill>
                      <a:schemeClr val="accent1"/>
                    </a:solidFill>
                    <a:latin typeface="+mn-ea"/>
                  </a:rPr>
                  <a:t> 03</a:t>
                </a:r>
              </a:p>
            </p:txBody>
          </p:sp>
          <p:sp>
            <p:nvSpPr>
              <p:cNvPr id="71" name="Text Placeholder 3"/>
              <p:cNvSpPr txBox="1"/>
              <p:nvPr/>
            </p:nvSpPr>
            <p:spPr>
              <a:xfrm>
                <a:off x="798970" y="2105684"/>
                <a:ext cx="1860430" cy="49244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a:t>
                </a:r>
                <a:endParaRPr lang="en-US" sz="1300" dirty="0">
                  <a:solidFill>
                    <a:schemeClr val="tx1">
                      <a:lumMod val="50000"/>
                      <a:lumOff val="50000"/>
                    </a:schemeClr>
                  </a:solidFill>
                  <a:latin typeface="+mn-ea"/>
                </a:endParaRPr>
              </a:p>
              <a:p>
                <a:pPr algn="l" defTabSz="1218565">
                  <a:spcBef>
                    <a:spcPct val="20000"/>
                  </a:spcBef>
                  <a:defRPr/>
                </a:pPr>
                <a:r>
                  <a:rPr lang="en-US" sz="1300" dirty="0">
                    <a:solidFill>
                      <a:schemeClr val="tx1">
                        <a:lumMod val="50000"/>
                        <a:lumOff val="50000"/>
                      </a:schemeClr>
                    </a:solidFill>
                    <a:latin typeface="+mn-ea"/>
                  </a:rPr>
                  <a:t> </a:t>
                </a:r>
                <a:endParaRPr lang="en-US" sz="1300" dirty="0">
                  <a:solidFill>
                    <a:schemeClr val="tx1">
                      <a:lumMod val="65000"/>
                      <a:lumOff val="35000"/>
                    </a:schemeClr>
                  </a:solidFill>
                  <a:latin typeface="+mn-ea"/>
                </a:endParaRPr>
              </a:p>
            </p:txBody>
          </p:sp>
        </p:grpSp>
        <p:sp>
          <p:nvSpPr>
            <p:cNvPr id="69" name="Rectangle 68"/>
            <p:cNvSpPr/>
            <p:nvPr/>
          </p:nvSpPr>
          <p:spPr>
            <a:xfrm>
              <a:off x="4033795" y="2058322"/>
              <a:ext cx="49" cy="427040"/>
            </a:xfrm>
            <a:prstGeom prst="rect">
              <a:avLst/>
            </a:prstGeom>
          </p:spPr>
          <p:txBody>
            <a:bodyPr wrap="none" lIns="0" tIns="0" rIns="0" bIns="0">
              <a:spAutoFit/>
            </a:bodyPr>
            <a:lstStyle/>
            <a:p>
              <a:endParaRPr lang="en-US" sz="3700" dirty="0">
                <a:solidFill>
                  <a:schemeClr val="accent1"/>
                </a:solidFill>
                <a:latin typeface="+mn-ea"/>
              </a:endParaRPr>
            </a:p>
          </p:txBody>
        </p:sp>
      </p:grpSp>
      <p:grpSp>
        <p:nvGrpSpPr>
          <p:cNvPr id="32" name="组合 31"/>
          <p:cNvGrpSpPr/>
          <p:nvPr/>
        </p:nvGrpSpPr>
        <p:grpSpPr>
          <a:xfrm>
            <a:off x="5559086" y="1761584"/>
            <a:ext cx="402121" cy="401104"/>
            <a:chOff x="-959970" y="1422605"/>
            <a:chExt cx="596900" cy="595313"/>
          </a:xfrm>
        </p:grpSpPr>
        <p:sp>
          <p:nvSpPr>
            <p:cNvPr id="39" name="Oval 77"/>
            <p:cNvSpPr>
              <a:spLocks noChangeArrowheads="1"/>
            </p:cNvSpPr>
            <p:nvPr/>
          </p:nvSpPr>
          <p:spPr bwMode="auto">
            <a:xfrm>
              <a:off x="-959970" y="1422605"/>
              <a:ext cx="596900" cy="595313"/>
            </a:xfrm>
            <a:prstGeom prst="ellipse">
              <a:avLst/>
            </a:prstGeom>
            <a:solidFill>
              <a:schemeClr val="tx2">
                <a:lumMod val="75000"/>
              </a:schemeClr>
            </a:solidFill>
            <a:ln>
              <a:noFill/>
            </a:ln>
          </p:spPr>
          <p:txBody>
            <a:bodyPr vert="horz" wrap="square" lIns="91440" tIns="45720" rIns="91440" bIns="45720" numCol="1" anchor="t" anchorCtr="0" compatLnSpc="1"/>
            <a:lstStyle/>
            <a:p>
              <a:endParaRPr lang="en-US">
                <a:latin typeface="+mn-ea"/>
              </a:endParaRPr>
            </a:p>
          </p:txBody>
        </p:sp>
        <p:sp>
          <p:nvSpPr>
            <p:cNvPr id="50"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grpSp>
        <p:nvGrpSpPr>
          <p:cNvPr id="51" name="组合 50"/>
          <p:cNvGrpSpPr/>
          <p:nvPr/>
        </p:nvGrpSpPr>
        <p:grpSpPr>
          <a:xfrm>
            <a:off x="5556413" y="2882111"/>
            <a:ext cx="402121" cy="401104"/>
            <a:chOff x="-959970" y="1422605"/>
            <a:chExt cx="596900" cy="595313"/>
          </a:xfrm>
        </p:grpSpPr>
        <p:sp>
          <p:nvSpPr>
            <p:cNvPr id="52" name="Oval 77"/>
            <p:cNvSpPr>
              <a:spLocks noChangeArrowheads="1"/>
            </p:cNvSpPr>
            <p:nvPr/>
          </p:nvSpPr>
          <p:spPr bwMode="auto">
            <a:xfrm>
              <a:off x="-959970" y="1422605"/>
              <a:ext cx="596900" cy="595313"/>
            </a:xfrm>
            <a:prstGeom prst="ellipse">
              <a:avLst/>
            </a:prstGeom>
            <a:solidFill>
              <a:schemeClr val="accent4"/>
            </a:solidFill>
            <a:ln>
              <a:noFill/>
            </a:ln>
          </p:spPr>
          <p:txBody>
            <a:bodyPr vert="horz" wrap="square" lIns="91440" tIns="45720" rIns="91440" bIns="45720" numCol="1" anchor="t" anchorCtr="0" compatLnSpc="1"/>
            <a:lstStyle/>
            <a:p>
              <a:endParaRPr lang="en-US">
                <a:latin typeface="+mn-ea"/>
              </a:endParaRPr>
            </a:p>
          </p:txBody>
        </p:sp>
        <p:sp>
          <p:nvSpPr>
            <p:cNvPr id="53"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grpSp>
        <p:nvGrpSpPr>
          <p:cNvPr id="54" name="组合 53"/>
          <p:cNvGrpSpPr/>
          <p:nvPr/>
        </p:nvGrpSpPr>
        <p:grpSpPr>
          <a:xfrm>
            <a:off x="5556413" y="4002637"/>
            <a:ext cx="402121" cy="401104"/>
            <a:chOff x="-959970" y="1422605"/>
            <a:chExt cx="596900" cy="595313"/>
          </a:xfrm>
        </p:grpSpPr>
        <p:sp>
          <p:nvSpPr>
            <p:cNvPr id="55" name="Oval 77"/>
            <p:cNvSpPr>
              <a:spLocks noChangeArrowheads="1"/>
            </p:cNvSpPr>
            <p:nvPr/>
          </p:nvSpPr>
          <p:spPr bwMode="auto">
            <a:xfrm>
              <a:off x="-959970" y="1422605"/>
              <a:ext cx="596900" cy="595313"/>
            </a:xfrm>
            <a:prstGeom prst="ellipse">
              <a:avLst/>
            </a:prstGeom>
            <a:solidFill>
              <a:schemeClr val="accent1"/>
            </a:solidFill>
            <a:ln>
              <a:noFill/>
            </a:ln>
          </p:spPr>
          <p:txBody>
            <a:bodyPr vert="horz" wrap="square" lIns="91440" tIns="45720" rIns="91440" bIns="45720" numCol="1" anchor="t" anchorCtr="0" compatLnSpc="1"/>
            <a:lstStyle/>
            <a:p>
              <a:endParaRPr lang="en-US">
                <a:latin typeface="+mn-ea"/>
              </a:endParaRPr>
            </a:p>
          </p:txBody>
        </p:sp>
        <p:sp>
          <p:nvSpPr>
            <p:cNvPr id="57"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grpSp>
        <p:nvGrpSpPr>
          <p:cNvPr id="60" name="组合 59"/>
          <p:cNvGrpSpPr/>
          <p:nvPr/>
        </p:nvGrpSpPr>
        <p:grpSpPr>
          <a:xfrm>
            <a:off x="5556413" y="5156576"/>
            <a:ext cx="402121" cy="401104"/>
            <a:chOff x="-959970" y="1422605"/>
            <a:chExt cx="596900" cy="595313"/>
          </a:xfrm>
        </p:grpSpPr>
        <p:sp>
          <p:nvSpPr>
            <p:cNvPr id="62" name="Oval 77"/>
            <p:cNvSpPr>
              <a:spLocks noChangeArrowheads="1"/>
            </p:cNvSpPr>
            <p:nvPr/>
          </p:nvSpPr>
          <p:spPr bwMode="auto">
            <a:xfrm>
              <a:off x="-959970" y="1422605"/>
              <a:ext cx="596900" cy="595313"/>
            </a:xfrm>
            <a:prstGeom prst="ellipse">
              <a:avLst/>
            </a:prstGeom>
            <a:solidFill>
              <a:schemeClr val="accent3"/>
            </a:solidFill>
            <a:ln>
              <a:noFill/>
            </a:ln>
          </p:spPr>
          <p:txBody>
            <a:bodyPr vert="horz" wrap="square" lIns="91440" tIns="45720" rIns="91440" bIns="45720" numCol="1" anchor="t" anchorCtr="0" compatLnSpc="1"/>
            <a:lstStyle/>
            <a:p>
              <a:endParaRPr lang="en-US">
                <a:latin typeface="+mn-ea"/>
              </a:endParaRPr>
            </a:p>
          </p:txBody>
        </p:sp>
        <p:sp>
          <p:nvSpPr>
            <p:cNvPr id="64"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p:cTn id="12" dur="500" fill="hold"/>
                                        <p:tgtEl>
                                          <p:spTgt spid="45"/>
                                        </p:tgtEl>
                                        <p:attrNameLst>
                                          <p:attrName>ppt_w</p:attrName>
                                        </p:attrNameLst>
                                      </p:cBhvr>
                                      <p:tavLst>
                                        <p:tav tm="0">
                                          <p:val>
                                            <p:fltVal val="0"/>
                                          </p:val>
                                        </p:tav>
                                        <p:tav tm="100000">
                                          <p:val>
                                            <p:strVal val="#ppt_w"/>
                                          </p:val>
                                        </p:tav>
                                      </p:tavLst>
                                    </p:anim>
                                    <p:anim calcmode="lin" valueType="num">
                                      <p:cBhvr>
                                        <p:cTn id="13" dur="500" fill="hold"/>
                                        <p:tgtEl>
                                          <p:spTgt spid="45"/>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p:cTn id="17" dur="500" fill="hold"/>
                                        <p:tgtEl>
                                          <p:spTgt spid="43"/>
                                        </p:tgtEl>
                                        <p:attrNameLst>
                                          <p:attrName>ppt_w</p:attrName>
                                        </p:attrNameLst>
                                      </p:cBhvr>
                                      <p:tavLst>
                                        <p:tav tm="0">
                                          <p:val>
                                            <p:fltVal val="0"/>
                                          </p:val>
                                        </p:tav>
                                        <p:tav tm="100000">
                                          <p:val>
                                            <p:strVal val="#ppt_w"/>
                                          </p:val>
                                        </p:tav>
                                      </p:tavLst>
                                    </p:anim>
                                    <p:anim calcmode="lin" valueType="num">
                                      <p:cBhvr>
                                        <p:cTn id="18" dur="500" fill="hold"/>
                                        <p:tgtEl>
                                          <p:spTgt spid="43"/>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44"/>
                                        </p:tgtEl>
                                        <p:attrNameLst>
                                          <p:attrName>style.visibility</p:attrName>
                                        </p:attrNameLst>
                                      </p:cBhvr>
                                      <p:to>
                                        <p:strVal val="visible"/>
                                      </p:to>
                                    </p:set>
                                    <p:anim calcmode="lin" valueType="num">
                                      <p:cBhvr>
                                        <p:cTn id="22" dur="500" fill="hold"/>
                                        <p:tgtEl>
                                          <p:spTgt spid="44"/>
                                        </p:tgtEl>
                                        <p:attrNameLst>
                                          <p:attrName>ppt_w</p:attrName>
                                        </p:attrNameLst>
                                      </p:cBhvr>
                                      <p:tavLst>
                                        <p:tav tm="0">
                                          <p:val>
                                            <p:fltVal val="0"/>
                                          </p:val>
                                        </p:tav>
                                        <p:tav tm="100000">
                                          <p:val>
                                            <p:strVal val="#ppt_w"/>
                                          </p:val>
                                        </p:tav>
                                      </p:tavLst>
                                    </p:anim>
                                    <p:anim calcmode="lin" valueType="num">
                                      <p:cBhvr>
                                        <p:cTn id="23" dur="500" fill="hold"/>
                                        <p:tgtEl>
                                          <p:spTgt spid="44"/>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49" presetClass="entr" presetSubtype="0" decel="10000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ppt_w</p:attrName>
                                        </p:attrNameLst>
                                      </p:cBhvr>
                                      <p:tavLst>
                                        <p:tav tm="0">
                                          <p:val>
                                            <p:fltVal val="0"/>
                                          </p:val>
                                        </p:tav>
                                        <p:tav tm="100000">
                                          <p:val>
                                            <p:strVal val="#ppt_w"/>
                                          </p:val>
                                        </p:tav>
                                      </p:tavLst>
                                    </p:anim>
                                    <p:anim calcmode="lin" valueType="num">
                                      <p:cBhvr>
                                        <p:cTn id="28" dur="1000" fill="hold"/>
                                        <p:tgtEl>
                                          <p:spTgt spid="13"/>
                                        </p:tgtEl>
                                        <p:attrNameLst>
                                          <p:attrName>ppt_h</p:attrName>
                                        </p:attrNameLst>
                                      </p:cBhvr>
                                      <p:tavLst>
                                        <p:tav tm="0">
                                          <p:val>
                                            <p:fltVal val="0"/>
                                          </p:val>
                                        </p:tav>
                                        <p:tav tm="100000">
                                          <p:val>
                                            <p:strVal val="#ppt_h"/>
                                          </p:val>
                                        </p:tav>
                                      </p:tavLst>
                                    </p:anim>
                                    <p:anim calcmode="lin" valueType="num">
                                      <p:cBhvr>
                                        <p:cTn id="29" dur="1000" fill="hold"/>
                                        <p:tgtEl>
                                          <p:spTgt spid="13"/>
                                        </p:tgtEl>
                                        <p:attrNameLst>
                                          <p:attrName>style.rotation</p:attrName>
                                        </p:attrNameLst>
                                      </p:cBhvr>
                                      <p:tavLst>
                                        <p:tav tm="0">
                                          <p:val>
                                            <p:fltVal val="360"/>
                                          </p:val>
                                        </p:tav>
                                        <p:tav tm="100000">
                                          <p:val>
                                            <p:fltVal val="0"/>
                                          </p:val>
                                        </p:tav>
                                      </p:tavLst>
                                    </p:anim>
                                    <p:animEffect transition="in" filter="fade">
                                      <p:cBhvr>
                                        <p:cTn id="30" dur="1000"/>
                                        <p:tgtEl>
                                          <p:spTgt spid="13"/>
                                        </p:tgtEl>
                                      </p:cBhvr>
                                    </p:animEffect>
                                  </p:childTnLst>
                                </p:cTn>
                              </p:par>
                            </p:childTnLst>
                          </p:cTn>
                        </p:par>
                        <p:par>
                          <p:cTn id="31" fill="hold">
                            <p:stCondLst>
                              <p:cond delay="3000"/>
                            </p:stCondLst>
                            <p:childTnLst>
                              <p:par>
                                <p:cTn id="32" presetID="2" presetClass="entr" presetSubtype="2" accel="50000" decel="50000"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1+#ppt_w/2"/>
                                          </p:val>
                                        </p:tav>
                                        <p:tav tm="100000">
                                          <p:val>
                                            <p:strVal val="#ppt_x"/>
                                          </p:val>
                                        </p:tav>
                                      </p:tavLst>
                                    </p:anim>
                                    <p:anim calcmode="lin" valueType="num">
                                      <p:cBhvr additive="base">
                                        <p:cTn id="35" dur="500" fill="hold"/>
                                        <p:tgtEl>
                                          <p:spTgt spid="38"/>
                                        </p:tgtEl>
                                        <p:attrNameLst>
                                          <p:attrName>ppt_y</p:attrName>
                                        </p:attrNameLst>
                                      </p:cBhvr>
                                      <p:tavLst>
                                        <p:tav tm="0">
                                          <p:val>
                                            <p:strVal val="#ppt_y"/>
                                          </p:val>
                                        </p:tav>
                                        <p:tav tm="100000">
                                          <p:val>
                                            <p:strVal val="#ppt_y"/>
                                          </p:val>
                                        </p:tav>
                                      </p:tavLst>
                                    </p:anim>
                                  </p:childTnLst>
                                </p:cTn>
                              </p:par>
                              <p:par>
                                <p:cTn id="36" presetID="2" presetClass="entr" presetSubtype="8" accel="50000" decel="50000" fill="hold" nodeType="withEffect">
                                  <p:stCondLst>
                                    <p:cond delay="0"/>
                                  </p:stCondLst>
                                  <p:childTnLst>
                                    <p:set>
                                      <p:cBhvr>
                                        <p:cTn id="37" dur="1" fill="hold">
                                          <p:stCondLst>
                                            <p:cond delay="0"/>
                                          </p:stCondLst>
                                        </p:cTn>
                                        <p:tgtEl>
                                          <p:spTgt spid="32"/>
                                        </p:tgtEl>
                                        <p:attrNameLst>
                                          <p:attrName>style.visibility</p:attrName>
                                        </p:attrNameLst>
                                      </p:cBhvr>
                                      <p:to>
                                        <p:strVal val="visible"/>
                                      </p:to>
                                    </p:set>
                                    <p:anim calcmode="lin" valueType="num">
                                      <p:cBhvr additive="base">
                                        <p:cTn id="38" dur="500" fill="hold"/>
                                        <p:tgtEl>
                                          <p:spTgt spid="32"/>
                                        </p:tgtEl>
                                        <p:attrNameLst>
                                          <p:attrName>ppt_x</p:attrName>
                                        </p:attrNameLst>
                                      </p:cBhvr>
                                      <p:tavLst>
                                        <p:tav tm="0">
                                          <p:val>
                                            <p:strVal val="0-#ppt_w/2"/>
                                          </p:val>
                                        </p:tav>
                                        <p:tav tm="100000">
                                          <p:val>
                                            <p:strVal val="#ppt_x"/>
                                          </p:val>
                                        </p:tav>
                                      </p:tavLst>
                                    </p:anim>
                                    <p:anim calcmode="lin" valueType="num">
                                      <p:cBhvr additive="base">
                                        <p:cTn id="39" dur="500" fill="hold"/>
                                        <p:tgtEl>
                                          <p:spTgt spid="32"/>
                                        </p:tgtEl>
                                        <p:attrNameLst>
                                          <p:attrName>ppt_y</p:attrName>
                                        </p:attrNameLst>
                                      </p:cBhvr>
                                      <p:tavLst>
                                        <p:tav tm="0">
                                          <p:val>
                                            <p:strVal val="#ppt_y"/>
                                          </p:val>
                                        </p:tav>
                                        <p:tav tm="100000">
                                          <p:val>
                                            <p:strVal val="#ppt_y"/>
                                          </p:val>
                                        </p:tav>
                                      </p:tavLst>
                                    </p:anim>
                                  </p:childTnLst>
                                </p:cTn>
                              </p:par>
                            </p:childTnLst>
                          </p:cTn>
                        </p:par>
                        <p:par>
                          <p:cTn id="40" fill="hold">
                            <p:stCondLst>
                              <p:cond delay="3500"/>
                            </p:stCondLst>
                            <p:childTnLst>
                              <p:par>
                                <p:cTn id="41" presetID="2" presetClass="entr" presetSubtype="2" accel="50000" decel="50000" fill="hold" nodeType="afterEffect">
                                  <p:stCondLst>
                                    <p:cond delay="0"/>
                                  </p:stCondLst>
                                  <p:childTnLst>
                                    <p:set>
                                      <p:cBhvr>
                                        <p:cTn id="42" dur="1" fill="hold">
                                          <p:stCondLst>
                                            <p:cond delay="0"/>
                                          </p:stCondLst>
                                        </p:cTn>
                                        <p:tgtEl>
                                          <p:spTgt spid="56"/>
                                        </p:tgtEl>
                                        <p:attrNameLst>
                                          <p:attrName>style.visibility</p:attrName>
                                        </p:attrNameLst>
                                      </p:cBhvr>
                                      <p:to>
                                        <p:strVal val="visible"/>
                                      </p:to>
                                    </p:set>
                                    <p:anim calcmode="lin" valueType="num">
                                      <p:cBhvr additive="base">
                                        <p:cTn id="43" dur="500" fill="hold"/>
                                        <p:tgtEl>
                                          <p:spTgt spid="56"/>
                                        </p:tgtEl>
                                        <p:attrNameLst>
                                          <p:attrName>ppt_x</p:attrName>
                                        </p:attrNameLst>
                                      </p:cBhvr>
                                      <p:tavLst>
                                        <p:tav tm="0">
                                          <p:val>
                                            <p:strVal val="1+#ppt_w/2"/>
                                          </p:val>
                                        </p:tav>
                                        <p:tav tm="100000">
                                          <p:val>
                                            <p:strVal val="#ppt_x"/>
                                          </p:val>
                                        </p:tav>
                                      </p:tavLst>
                                    </p:anim>
                                    <p:anim calcmode="lin" valueType="num">
                                      <p:cBhvr additive="base">
                                        <p:cTn id="44" dur="500" fill="hold"/>
                                        <p:tgtEl>
                                          <p:spTgt spid="56"/>
                                        </p:tgtEl>
                                        <p:attrNameLst>
                                          <p:attrName>ppt_y</p:attrName>
                                        </p:attrNameLst>
                                      </p:cBhvr>
                                      <p:tavLst>
                                        <p:tav tm="0">
                                          <p:val>
                                            <p:strVal val="#ppt_y"/>
                                          </p:val>
                                        </p:tav>
                                        <p:tav tm="100000">
                                          <p:val>
                                            <p:strVal val="#ppt_y"/>
                                          </p:val>
                                        </p:tav>
                                      </p:tavLst>
                                    </p:anim>
                                  </p:childTnLst>
                                </p:cTn>
                              </p:par>
                              <p:par>
                                <p:cTn id="45" presetID="2" presetClass="entr" presetSubtype="8" accel="50000" decel="50000" fill="hold" nodeType="withEffect">
                                  <p:stCondLst>
                                    <p:cond delay="0"/>
                                  </p:stCondLst>
                                  <p:childTnLst>
                                    <p:set>
                                      <p:cBhvr>
                                        <p:cTn id="46" dur="1" fill="hold">
                                          <p:stCondLst>
                                            <p:cond delay="0"/>
                                          </p:stCondLst>
                                        </p:cTn>
                                        <p:tgtEl>
                                          <p:spTgt spid="51"/>
                                        </p:tgtEl>
                                        <p:attrNameLst>
                                          <p:attrName>style.visibility</p:attrName>
                                        </p:attrNameLst>
                                      </p:cBhvr>
                                      <p:to>
                                        <p:strVal val="visible"/>
                                      </p:to>
                                    </p:set>
                                    <p:anim calcmode="lin" valueType="num">
                                      <p:cBhvr additive="base">
                                        <p:cTn id="47" dur="500" fill="hold"/>
                                        <p:tgtEl>
                                          <p:spTgt spid="51"/>
                                        </p:tgtEl>
                                        <p:attrNameLst>
                                          <p:attrName>ppt_x</p:attrName>
                                        </p:attrNameLst>
                                      </p:cBhvr>
                                      <p:tavLst>
                                        <p:tav tm="0">
                                          <p:val>
                                            <p:strVal val="0-#ppt_w/2"/>
                                          </p:val>
                                        </p:tav>
                                        <p:tav tm="100000">
                                          <p:val>
                                            <p:strVal val="#ppt_x"/>
                                          </p:val>
                                        </p:tav>
                                      </p:tavLst>
                                    </p:anim>
                                    <p:anim calcmode="lin" valueType="num">
                                      <p:cBhvr additive="base">
                                        <p:cTn id="48" dur="500" fill="hold"/>
                                        <p:tgtEl>
                                          <p:spTgt spid="51"/>
                                        </p:tgtEl>
                                        <p:attrNameLst>
                                          <p:attrName>ppt_y</p:attrName>
                                        </p:attrNameLst>
                                      </p:cBhvr>
                                      <p:tavLst>
                                        <p:tav tm="0">
                                          <p:val>
                                            <p:strVal val="#ppt_y"/>
                                          </p:val>
                                        </p:tav>
                                        <p:tav tm="100000">
                                          <p:val>
                                            <p:strVal val="#ppt_y"/>
                                          </p:val>
                                        </p:tav>
                                      </p:tavLst>
                                    </p:anim>
                                  </p:childTnLst>
                                </p:cTn>
                              </p:par>
                            </p:childTnLst>
                          </p:cTn>
                        </p:par>
                        <p:par>
                          <p:cTn id="49" fill="hold">
                            <p:stCondLst>
                              <p:cond delay="4000"/>
                            </p:stCondLst>
                            <p:childTnLst>
                              <p:par>
                                <p:cTn id="50" presetID="2" presetClass="entr" presetSubtype="2" accel="50000" decel="50000" fill="hold" nodeType="afterEffect">
                                  <p:stCondLst>
                                    <p:cond delay="0"/>
                                  </p:stCondLst>
                                  <p:childTnLst>
                                    <p:set>
                                      <p:cBhvr>
                                        <p:cTn id="51" dur="1" fill="hold">
                                          <p:stCondLst>
                                            <p:cond delay="0"/>
                                          </p:stCondLst>
                                        </p:cTn>
                                        <p:tgtEl>
                                          <p:spTgt spid="65"/>
                                        </p:tgtEl>
                                        <p:attrNameLst>
                                          <p:attrName>style.visibility</p:attrName>
                                        </p:attrNameLst>
                                      </p:cBhvr>
                                      <p:to>
                                        <p:strVal val="visible"/>
                                      </p:to>
                                    </p:set>
                                    <p:anim calcmode="lin" valueType="num">
                                      <p:cBhvr additive="base">
                                        <p:cTn id="52" dur="500" fill="hold"/>
                                        <p:tgtEl>
                                          <p:spTgt spid="65"/>
                                        </p:tgtEl>
                                        <p:attrNameLst>
                                          <p:attrName>ppt_x</p:attrName>
                                        </p:attrNameLst>
                                      </p:cBhvr>
                                      <p:tavLst>
                                        <p:tav tm="0">
                                          <p:val>
                                            <p:strVal val="1+#ppt_w/2"/>
                                          </p:val>
                                        </p:tav>
                                        <p:tav tm="100000">
                                          <p:val>
                                            <p:strVal val="#ppt_x"/>
                                          </p:val>
                                        </p:tav>
                                      </p:tavLst>
                                    </p:anim>
                                    <p:anim calcmode="lin" valueType="num">
                                      <p:cBhvr additive="base">
                                        <p:cTn id="53" dur="500" fill="hold"/>
                                        <p:tgtEl>
                                          <p:spTgt spid="65"/>
                                        </p:tgtEl>
                                        <p:attrNameLst>
                                          <p:attrName>ppt_y</p:attrName>
                                        </p:attrNameLst>
                                      </p:cBhvr>
                                      <p:tavLst>
                                        <p:tav tm="0">
                                          <p:val>
                                            <p:strVal val="#ppt_y"/>
                                          </p:val>
                                        </p:tav>
                                        <p:tav tm="100000">
                                          <p:val>
                                            <p:strVal val="#ppt_y"/>
                                          </p:val>
                                        </p:tav>
                                      </p:tavLst>
                                    </p:anim>
                                  </p:childTnLst>
                                </p:cTn>
                              </p:par>
                              <p:par>
                                <p:cTn id="54" presetID="2" presetClass="entr" presetSubtype="8" accel="50000" decel="50000" fill="hold" nodeType="withEffect">
                                  <p:stCondLst>
                                    <p:cond delay="0"/>
                                  </p:stCondLst>
                                  <p:childTnLst>
                                    <p:set>
                                      <p:cBhvr>
                                        <p:cTn id="55" dur="1" fill="hold">
                                          <p:stCondLst>
                                            <p:cond delay="0"/>
                                          </p:stCondLst>
                                        </p:cTn>
                                        <p:tgtEl>
                                          <p:spTgt spid="54"/>
                                        </p:tgtEl>
                                        <p:attrNameLst>
                                          <p:attrName>style.visibility</p:attrName>
                                        </p:attrNameLst>
                                      </p:cBhvr>
                                      <p:to>
                                        <p:strVal val="visible"/>
                                      </p:to>
                                    </p:set>
                                    <p:anim calcmode="lin" valueType="num">
                                      <p:cBhvr additive="base">
                                        <p:cTn id="56" dur="500" fill="hold"/>
                                        <p:tgtEl>
                                          <p:spTgt spid="54"/>
                                        </p:tgtEl>
                                        <p:attrNameLst>
                                          <p:attrName>ppt_x</p:attrName>
                                        </p:attrNameLst>
                                      </p:cBhvr>
                                      <p:tavLst>
                                        <p:tav tm="0">
                                          <p:val>
                                            <p:strVal val="0-#ppt_w/2"/>
                                          </p:val>
                                        </p:tav>
                                        <p:tav tm="100000">
                                          <p:val>
                                            <p:strVal val="#ppt_x"/>
                                          </p:val>
                                        </p:tav>
                                      </p:tavLst>
                                    </p:anim>
                                    <p:anim calcmode="lin" valueType="num">
                                      <p:cBhvr additive="base">
                                        <p:cTn id="57" dur="500" fill="hold"/>
                                        <p:tgtEl>
                                          <p:spTgt spid="54"/>
                                        </p:tgtEl>
                                        <p:attrNameLst>
                                          <p:attrName>ppt_y</p:attrName>
                                        </p:attrNameLst>
                                      </p:cBhvr>
                                      <p:tavLst>
                                        <p:tav tm="0">
                                          <p:val>
                                            <p:strVal val="#ppt_y"/>
                                          </p:val>
                                        </p:tav>
                                        <p:tav tm="100000">
                                          <p:val>
                                            <p:strVal val="#ppt_y"/>
                                          </p:val>
                                        </p:tav>
                                      </p:tavLst>
                                    </p:anim>
                                  </p:childTnLst>
                                </p:cTn>
                              </p:par>
                            </p:childTnLst>
                          </p:cTn>
                        </p:par>
                        <p:par>
                          <p:cTn id="58" fill="hold">
                            <p:stCondLst>
                              <p:cond delay="4500"/>
                            </p:stCondLst>
                            <p:childTnLst>
                              <p:par>
                                <p:cTn id="59" presetID="2" presetClass="entr" presetSubtype="2" accel="50000" decel="50000" fill="hold" nodeType="afterEffect">
                                  <p:stCondLst>
                                    <p:cond delay="0"/>
                                  </p:stCondLst>
                                  <p:childTnLst>
                                    <p:set>
                                      <p:cBhvr>
                                        <p:cTn id="60" dur="1" fill="hold">
                                          <p:stCondLst>
                                            <p:cond delay="0"/>
                                          </p:stCondLst>
                                        </p:cTn>
                                        <p:tgtEl>
                                          <p:spTgt spid="33"/>
                                        </p:tgtEl>
                                        <p:attrNameLst>
                                          <p:attrName>style.visibility</p:attrName>
                                        </p:attrNameLst>
                                      </p:cBhvr>
                                      <p:to>
                                        <p:strVal val="visible"/>
                                      </p:to>
                                    </p:set>
                                    <p:anim calcmode="lin" valueType="num">
                                      <p:cBhvr additive="base">
                                        <p:cTn id="61" dur="500" fill="hold"/>
                                        <p:tgtEl>
                                          <p:spTgt spid="33"/>
                                        </p:tgtEl>
                                        <p:attrNameLst>
                                          <p:attrName>ppt_x</p:attrName>
                                        </p:attrNameLst>
                                      </p:cBhvr>
                                      <p:tavLst>
                                        <p:tav tm="0">
                                          <p:val>
                                            <p:strVal val="1+#ppt_w/2"/>
                                          </p:val>
                                        </p:tav>
                                        <p:tav tm="100000">
                                          <p:val>
                                            <p:strVal val="#ppt_x"/>
                                          </p:val>
                                        </p:tav>
                                      </p:tavLst>
                                    </p:anim>
                                    <p:anim calcmode="lin" valueType="num">
                                      <p:cBhvr additive="base">
                                        <p:cTn id="62" dur="500" fill="hold"/>
                                        <p:tgtEl>
                                          <p:spTgt spid="33"/>
                                        </p:tgtEl>
                                        <p:attrNameLst>
                                          <p:attrName>ppt_y</p:attrName>
                                        </p:attrNameLst>
                                      </p:cBhvr>
                                      <p:tavLst>
                                        <p:tav tm="0">
                                          <p:val>
                                            <p:strVal val="#ppt_y"/>
                                          </p:val>
                                        </p:tav>
                                        <p:tav tm="100000">
                                          <p:val>
                                            <p:strVal val="#ppt_y"/>
                                          </p:val>
                                        </p:tav>
                                      </p:tavLst>
                                    </p:anim>
                                  </p:childTnLst>
                                </p:cTn>
                              </p:par>
                              <p:par>
                                <p:cTn id="63" presetID="2" presetClass="entr" presetSubtype="8" accel="50000" decel="50000" fill="hold" nodeType="withEffect">
                                  <p:stCondLst>
                                    <p:cond delay="0"/>
                                  </p:stCondLst>
                                  <p:childTnLst>
                                    <p:set>
                                      <p:cBhvr>
                                        <p:cTn id="64" dur="1" fill="hold">
                                          <p:stCondLst>
                                            <p:cond delay="0"/>
                                          </p:stCondLst>
                                        </p:cTn>
                                        <p:tgtEl>
                                          <p:spTgt spid="60"/>
                                        </p:tgtEl>
                                        <p:attrNameLst>
                                          <p:attrName>style.visibility</p:attrName>
                                        </p:attrNameLst>
                                      </p:cBhvr>
                                      <p:to>
                                        <p:strVal val="visible"/>
                                      </p:to>
                                    </p:set>
                                    <p:anim calcmode="lin" valueType="num">
                                      <p:cBhvr additive="base">
                                        <p:cTn id="65" dur="500" fill="hold"/>
                                        <p:tgtEl>
                                          <p:spTgt spid="60"/>
                                        </p:tgtEl>
                                        <p:attrNameLst>
                                          <p:attrName>ppt_x</p:attrName>
                                        </p:attrNameLst>
                                      </p:cBhvr>
                                      <p:tavLst>
                                        <p:tav tm="0">
                                          <p:val>
                                            <p:strVal val="0-#ppt_w/2"/>
                                          </p:val>
                                        </p:tav>
                                        <p:tav tm="100000">
                                          <p:val>
                                            <p:strVal val="#ppt_x"/>
                                          </p:val>
                                        </p:tav>
                                      </p:tavLst>
                                    </p:anim>
                                    <p:anim calcmode="lin" valueType="num">
                                      <p:cBhvr additive="base">
                                        <p:cTn id="66" dur="500" fill="hold"/>
                                        <p:tgtEl>
                                          <p:spTgt spid="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 name="组合 101"/>
          <p:cNvGrpSpPr/>
          <p:nvPr/>
        </p:nvGrpSpPr>
        <p:grpSpPr>
          <a:xfrm>
            <a:off x="9715499" y="2691833"/>
            <a:ext cx="2236390" cy="1832772"/>
            <a:chOff x="7737176" y="3044094"/>
            <a:chExt cx="1677511" cy="1374579"/>
          </a:xfrm>
        </p:grpSpPr>
        <p:grpSp>
          <p:nvGrpSpPr>
            <p:cNvPr id="103" name="组合 102"/>
            <p:cNvGrpSpPr/>
            <p:nvPr/>
          </p:nvGrpSpPr>
          <p:grpSpPr>
            <a:xfrm>
              <a:off x="7737176" y="3044094"/>
              <a:ext cx="1677511" cy="1374579"/>
              <a:chOff x="7647017" y="2699415"/>
              <a:chExt cx="2617944" cy="2145185"/>
            </a:xfrm>
          </p:grpSpPr>
          <p:sp>
            <p:nvSpPr>
              <p:cNvPr id="105" name="Oval 8"/>
              <p:cNvSpPr>
                <a:spLocks noChangeArrowheads="1"/>
              </p:cNvSpPr>
              <p:nvPr/>
            </p:nvSpPr>
            <p:spPr bwMode="auto">
              <a:xfrm flipV="1">
                <a:off x="7647017" y="4399449"/>
                <a:ext cx="2617944" cy="445151"/>
              </a:xfrm>
              <a:prstGeom prst="ellipse">
                <a:avLst/>
              </a:prstGeom>
              <a:gradFill rotWithShape="1">
                <a:gsLst>
                  <a:gs pos="0">
                    <a:srgbClr val="000000">
                      <a:alpha val="70000"/>
                    </a:srgbClr>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14:hiddenLine>
                </a:ext>
              </a:extLst>
            </p:spPr>
            <p:txBody>
              <a:bodyPr wrap="none" anchor="ctr"/>
              <a:lstStyle/>
              <a:p>
                <a:pPr defTabSz="1218565">
                  <a:defRPr/>
                </a:pPr>
                <a:endParaRPr lang="zh-CN" altLang="en-US" sz="2400" kern="0" dirty="0">
                  <a:solidFill>
                    <a:sysClr val="windowText" lastClr="000000"/>
                  </a:solidFill>
                  <a:latin typeface="Arial" panose="020B0604020202020204" pitchFamily="34" charset="0"/>
                  <a:ea typeface="微软雅黑" panose="020B0503020204020204" pitchFamily="34" charset="-122"/>
                </a:endParaRPr>
              </a:p>
            </p:txBody>
          </p:sp>
          <p:sp>
            <p:nvSpPr>
              <p:cNvPr id="106" name="Oval 19"/>
              <p:cNvSpPr>
                <a:spLocks noChangeArrowheads="1"/>
              </p:cNvSpPr>
              <p:nvPr/>
            </p:nvSpPr>
            <p:spPr bwMode="auto">
              <a:xfrm>
                <a:off x="8011516" y="2699415"/>
                <a:ext cx="1931237" cy="1931674"/>
              </a:xfrm>
              <a:prstGeom prst="ellipse">
                <a:avLst/>
              </a:prstGeom>
              <a:solidFill>
                <a:schemeClr val="accent1"/>
              </a:solidFill>
              <a:ln w="25400" cap="flat" cmpd="sng" algn="ctr">
                <a:noFill/>
                <a:prstDash val="solid"/>
              </a:ln>
              <a:effectLst/>
            </p:spPr>
            <p:txBody>
              <a:bodyPr rtlCol="0" anchor="ctr"/>
              <a:lstStyle/>
              <a:p>
                <a:pPr algn="ctr"/>
                <a:endParaRPr lang="zh-CN" altLang="en-US" sz="2700" b="1" kern="0" dirty="0">
                  <a:solidFill>
                    <a:sysClr val="window" lastClr="FFFFFF"/>
                  </a:solidFill>
                  <a:latin typeface="微软雅黑" panose="020B0503020204020204" pitchFamily="34" charset="-122"/>
                  <a:ea typeface="微软雅黑" panose="020B0503020204020204" pitchFamily="34" charset="-122"/>
                </a:endParaRPr>
              </a:p>
            </p:txBody>
          </p:sp>
          <p:sp>
            <p:nvSpPr>
              <p:cNvPr id="107" name="未知"/>
              <p:cNvSpPr/>
              <p:nvPr/>
            </p:nvSpPr>
            <p:spPr bwMode="auto">
              <a:xfrm>
                <a:off x="8233034" y="2743729"/>
                <a:ext cx="1490214" cy="727147"/>
              </a:xfrm>
              <a:custGeom>
                <a:avLst/>
                <a:gdLst>
                  <a:gd name="T0" fmla="*/ 729 w 1321"/>
                  <a:gd name="T1" fmla="*/ 203 h 712"/>
                  <a:gd name="T2" fmla="*/ 738 w 1321"/>
                  <a:gd name="T3" fmla="*/ 224 h 712"/>
                  <a:gd name="T4" fmla="*/ 740 w 1321"/>
                  <a:gd name="T5" fmla="*/ 244 h 712"/>
                  <a:gd name="T6" fmla="*/ 737 w 1321"/>
                  <a:gd name="T7" fmla="*/ 262 h 712"/>
                  <a:gd name="T8" fmla="*/ 727 w 1321"/>
                  <a:gd name="T9" fmla="*/ 279 h 712"/>
                  <a:gd name="T10" fmla="*/ 713 w 1321"/>
                  <a:gd name="T11" fmla="*/ 294 h 712"/>
                  <a:gd name="T12" fmla="*/ 694 w 1321"/>
                  <a:gd name="T13" fmla="*/ 306 h 712"/>
                  <a:gd name="T14" fmla="*/ 670 w 1321"/>
                  <a:gd name="T15" fmla="*/ 318 h 712"/>
                  <a:gd name="T16" fmla="*/ 643 w 1321"/>
                  <a:gd name="T17" fmla="*/ 329 h 712"/>
                  <a:gd name="T18" fmla="*/ 612 w 1321"/>
                  <a:gd name="T19" fmla="*/ 338 h 712"/>
                  <a:gd name="T20" fmla="*/ 578 w 1321"/>
                  <a:gd name="T21" fmla="*/ 346 h 712"/>
                  <a:gd name="T22" fmla="*/ 542 w 1321"/>
                  <a:gd name="T23" fmla="*/ 352 h 712"/>
                  <a:gd name="T24" fmla="*/ 502 w 1321"/>
                  <a:gd name="T25" fmla="*/ 357 h 712"/>
                  <a:gd name="T26" fmla="*/ 462 w 1321"/>
                  <a:gd name="T27" fmla="*/ 360 h 712"/>
                  <a:gd name="T28" fmla="*/ 445 w 1321"/>
                  <a:gd name="T29" fmla="*/ 361 h 712"/>
                  <a:gd name="T30" fmla="*/ 267 w 1321"/>
                  <a:gd name="T31" fmla="*/ 361 h 712"/>
                  <a:gd name="T32" fmla="*/ 264 w 1321"/>
                  <a:gd name="T33" fmla="*/ 361 h 712"/>
                  <a:gd name="T34" fmla="*/ 229 w 1321"/>
                  <a:gd name="T35" fmla="*/ 359 h 712"/>
                  <a:gd name="T36" fmla="*/ 195 w 1321"/>
                  <a:gd name="T37" fmla="*/ 357 h 712"/>
                  <a:gd name="T38" fmla="*/ 162 w 1321"/>
                  <a:gd name="T39" fmla="*/ 353 h 712"/>
                  <a:gd name="T40" fmla="*/ 132 w 1321"/>
                  <a:gd name="T41" fmla="*/ 349 h 712"/>
                  <a:gd name="T42" fmla="*/ 104 w 1321"/>
                  <a:gd name="T43" fmla="*/ 343 h 712"/>
                  <a:gd name="T44" fmla="*/ 79 w 1321"/>
                  <a:gd name="T45" fmla="*/ 336 h 712"/>
                  <a:gd name="T46" fmla="*/ 57 w 1321"/>
                  <a:gd name="T47" fmla="*/ 329 h 712"/>
                  <a:gd name="T48" fmla="*/ 38 w 1321"/>
                  <a:gd name="T49" fmla="*/ 319 h 712"/>
                  <a:gd name="T50" fmla="*/ 22 w 1321"/>
                  <a:gd name="T51" fmla="*/ 308 h 712"/>
                  <a:gd name="T52" fmla="*/ 10 w 1321"/>
                  <a:gd name="T53" fmla="*/ 296 h 712"/>
                  <a:gd name="T54" fmla="*/ 3 w 1321"/>
                  <a:gd name="T55" fmla="*/ 281 h 712"/>
                  <a:gd name="T56" fmla="*/ 0 w 1321"/>
                  <a:gd name="T57" fmla="*/ 266 h 712"/>
                  <a:gd name="T58" fmla="*/ 0 w 1321"/>
                  <a:gd name="T59" fmla="*/ 264 h 712"/>
                  <a:gd name="T60" fmla="*/ 2 w 1321"/>
                  <a:gd name="T61" fmla="*/ 247 h 712"/>
                  <a:gd name="T62" fmla="*/ 9 w 1321"/>
                  <a:gd name="T63" fmla="*/ 226 h 712"/>
                  <a:gd name="T64" fmla="*/ 29 w 1321"/>
                  <a:gd name="T65" fmla="*/ 188 h 712"/>
                  <a:gd name="T66" fmla="*/ 53 w 1321"/>
                  <a:gd name="T67" fmla="*/ 152 h 712"/>
                  <a:gd name="T68" fmla="*/ 82 w 1321"/>
                  <a:gd name="T69" fmla="*/ 119 h 712"/>
                  <a:gd name="T70" fmla="*/ 114 w 1321"/>
                  <a:gd name="T71" fmla="*/ 89 h 712"/>
                  <a:gd name="T72" fmla="*/ 151 w 1321"/>
                  <a:gd name="T73" fmla="*/ 63 h 712"/>
                  <a:gd name="T74" fmla="*/ 191 w 1321"/>
                  <a:gd name="T75" fmla="*/ 42 h 712"/>
                  <a:gd name="T76" fmla="*/ 232 w 1321"/>
                  <a:gd name="T77" fmla="*/ 24 h 712"/>
                  <a:gd name="T78" fmla="*/ 278 w 1321"/>
                  <a:gd name="T79" fmla="*/ 11 h 712"/>
                  <a:gd name="T80" fmla="*/ 325 w 1321"/>
                  <a:gd name="T81" fmla="*/ 3 h 712"/>
                  <a:gd name="T82" fmla="*/ 374 w 1321"/>
                  <a:gd name="T83" fmla="*/ 0 h 712"/>
                  <a:gd name="T84" fmla="*/ 374 w 1321"/>
                  <a:gd name="T85" fmla="*/ 0 h 712"/>
                  <a:gd name="T86" fmla="*/ 425 w 1321"/>
                  <a:gd name="T87" fmla="*/ 3 h 712"/>
                  <a:gd name="T88" fmla="*/ 474 w 1321"/>
                  <a:gd name="T89" fmla="*/ 12 h 712"/>
                  <a:gd name="T90" fmla="*/ 522 w 1321"/>
                  <a:gd name="T91" fmla="*/ 27 h 712"/>
                  <a:gd name="T92" fmla="*/ 566 w 1321"/>
                  <a:gd name="T93" fmla="*/ 46 h 712"/>
                  <a:gd name="T94" fmla="*/ 606 w 1321"/>
                  <a:gd name="T95" fmla="*/ 69 h 712"/>
                  <a:gd name="T96" fmla="*/ 644 w 1321"/>
                  <a:gd name="T97" fmla="*/ 98 h 712"/>
                  <a:gd name="T98" fmla="*/ 677 w 1321"/>
                  <a:gd name="T99" fmla="*/ 130 h 712"/>
                  <a:gd name="T100" fmla="*/ 705 w 1321"/>
                  <a:gd name="T101" fmla="*/ 165 h 712"/>
                  <a:gd name="T102" fmla="*/ 729 w 1321"/>
                  <a:gd name="T103" fmla="*/ 203 h 712"/>
                  <a:gd name="T104" fmla="*/ 729 w 1321"/>
                  <a:gd name="T105" fmla="*/ 203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0000">
                      <a:alpha val="0"/>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pPr defTabSz="1218565">
                  <a:defRPr/>
                </a:pPr>
                <a:endParaRPr lang="zh-CN" altLang="en-US" sz="2400" kern="0" dirty="0">
                  <a:solidFill>
                    <a:sysClr val="windowText" lastClr="000000"/>
                  </a:solidFill>
                  <a:latin typeface="Arial" panose="020B0604020202020204" pitchFamily="34" charset="0"/>
                  <a:ea typeface="微软雅黑" panose="020B0503020204020204" pitchFamily="34" charset="-122"/>
                </a:endParaRPr>
              </a:p>
            </p:txBody>
          </p:sp>
        </p:grpSp>
        <p:sp>
          <p:nvSpPr>
            <p:cNvPr id="104" name="TextBox 103"/>
            <p:cNvSpPr txBox="1"/>
            <p:nvPr/>
          </p:nvSpPr>
          <p:spPr>
            <a:xfrm>
              <a:off x="7998203" y="3341756"/>
              <a:ext cx="1043932" cy="623248"/>
            </a:xfrm>
            <a:prstGeom prst="rect">
              <a:avLst/>
            </a:prstGeom>
            <a:noFill/>
          </p:spPr>
          <p:txBody>
            <a:bodyPr wrap="none" rtlCol="0">
              <a:spAutoFit/>
            </a:bodyPr>
            <a:lstStyle/>
            <a:p>
              <a:pPr defTabSz="1218565">
                <a:defRPr/>
              </a:pPr>
              <a:r>
                <a:rPr lang="en-US" altLang="zh-CN" sz="4800" i="1" kern="0" dirty="0">
                  <a:solidFill>
                    <a:sysClr val="window" lastClr="FFFFFF"/>
                  </a:solidFill>
                  <a:latin typeface="Impact" panose="020B0806030902050204" pitchFamily="34" charset="0"/>
                  <a:ea typeface="微软雅黑" panose="020B0503020204020204" pitchFamily="34" charset="-122"/>
                </a:rPr>
                <a:t>2016</a:t>
              </a:r>
              <a:endParaRPr lang="zh-CN" altLang="en-US" sz="4800" i="1" kern="0" dirty="0">
                <a:solidFill>
                  <a:sysClr val="window" lastClr="FFFFFF"/>
                </a:solidFill>
                <a:latin typeface="Impact" panose="020B0806030902050204" pitchFamily="34" charset="0"/>
                <a:ea typeface="微软雅黑" panose="020B0503020204020204" pitchFamily="34" charset="-122"/>
              </a:endParaRPr>
            </a:p>
          </p:txBody>
        </p:sp>
      </p:grpSp>
      <p:sp>
        <p:nvSpPr>
          <p:cNvPr id="108" name="AutoShape 7"/>
          <p:cNvSpPr>
            <a:spLocks noChangeArrowheads="1"/>
          </p:cNvSpPr>
          <p:nvPr/>
        </p:nvSpPr>
        <p:spPr bwMode="auto">
          <a:xfrm>
            <a:off x="357786" y="2961375"/>
            <a:ext cx="8910427" cy="1221316"/>
          </a:xfrm>
          <a:prstGeom prst="homePlate">
            <a:avLst>
              <a:gd name="adj" fmla="val 40030"/>
            </a:avLst>
          </a:prstGeom>
          <a:gradFill rotWithShape="1">
            <a:gsLst>
              <a:gs pos="0">
                <a:srgbClr val="B2B2B2">
                  <a:gamma/>
                  <a:tint val="5882"/>
                  <a:invGamma/>
                </a:srgbClr>
              </a:gs>
              <a:gs pos="100000">
                <a:srgbClr val="EAEAEA"/>
              </a:gs>
            </a:gsLst>
            <a:lin ang="5400000" scaled="1"/>
          </a:gradFill>
          <a:ln w="9525">
            <a:solidFill>
              <a:srgbClr val="EAEAEA"/>
            </a:solidFill>
            <a:miter lim="800000"/>
          </a:ln>
          <a:effectLst/>
        </p:spPr>
        <p:txBody>
          <a:bodyPr wrap="none" lIns="121908" tIns="60954" rIns="121908" bIns="60954" anchor="ctr"/>
          <a:lstStyle/>
          <a:p>
            <a:pPr marL="476250" indent="-476250">
              <a:lnSpc>
                <a:spcPct val="120000"/>
              </a:lnSpc>
              <a:defRPr/>
            </a:pPr>
            <a:endParaRPr lang="zh-CN" altLang="en-US" sz="1600" kern="0" dirty="0">
              <a:solidFill>
                <a:schemeClr val="tx1">
                  <a:lumMod val="50000"/>
                  <a:lumOff val="50000"/>
                </a:schemeClr>
              </a:solidFill>
              <a:latin typeface="Arial" panose="020B0604020202020204" pitchFamily="34" charset="0"/>
              <a:ea typeface="微软雅黑" panose="020B0503020204020204" pitchFamily="34" charset="-122"/>
            </a:endParaRPr>
          </a:p>
        </p:txBody>
      </p:sp>
      <p:sp>
        <p:nvSpPr>
          <p:cNvPr id="109" name="AutoShape 8"/>
          <p:cNvSpPr>
            <a:spLocks noChangeArrowheads="1"/>
          </p:cNvSpPr>
          <p:nvPr/>
        </p:nvSpPr>
        <p:spPr bwMode="auto">
          <a:xfrm>
            <a:off x="6388541" y="2943935"/>
            <a:ext cx="756340" cy="1250949"/>
          </a:xfrm>
          <a:prstGeom prst="chevron">
            <a:avLst>
              <a:gd name="adj" fmla="val 55472"/>
            </a:avLst>
          </a:prstGeom>
          <a:solidFill>
            <a:schemeClr val="accent2"/>
          </a:solidFill>
          <a:ln w="25400" cap="flat" cmpd="sng" algn="ctr">
            <a:noFill/>
            <a:prstDash val="solid"/>
          </a:ln>
          <a:effectLst/>
        </p:spPr>
        <p:txBody>
          <a:bodyPr lIns="121908" tIns="60954" rIns="121908" bIns="60954" rtlCol="0" anchor="ctr"/>
          <a:lstStyle/>
          <a:p>
            <a:pPr algn="ctr"/>
            <a:endParaRPr lang="zh-CN" altLang="en-US" sz="2700" b="1"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0" name="AutoShape 8"/>
          <p:cNvSpPr>
            <a:spLocks noChangeArrowheads="1"/>
          </p:cNvSpPr>
          <p:nvPr/>
        </p:nvSpPr>
        <p:spPr bwMode="auto">
          <a:xfrm>
            <a:off x="4008490" y="2943935"/>
            <a:ext cx="756340" cy="1250949"/>
          </a:xfrm>
          <a:prstGeom prst="chevron">
            <a:avLst>
              <a:gd name="adj" fmla="val 55472"/>
            </a:avLst>
          </a:prstGeom>
          <a:solidFill>
            <a:schemeClr val="accent3"/>
          </a:solidFill>
          <a:ln w="25400" cap="flat" cmpd="sng" algn="ctr">
            <a:noFill/>
            <a:prstDash val="solid"/>
          </a:ln>
          <a:effectLst/>
        </p:spPr>
        <p:txBody>
          <a:bodyPr lIns="121908" tIns="60954" rIns="121908" bIns="60954" rtlCol="0" anchor="ctr"/>
          <a:lstStyle/>
          <a:p>
            <a:pPr algn="ctr"/>
            <a:endParaRPr lang="zh-CN" altLang="en-US" sz="2700" b="1"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1" name="AutoShape 8"/>
          <p:cNvSpPr>
            <a:spLocks noChangeArrowheads="1"/>
          </p:cNvSpPr>
          <p:nvPr/>
        </p:nvSpPr>
        <p:spPr bwMode="auto">
          <a:xfrm>
            <a:off x="1628440" y="2943935"/>
            <a:ext cx="756340" cy="1250949"/>
          </a:xfrm>
          <a:prstGeom prst="chevron">
            <a:avLst>
              <a:gd name="adj" fmla="val 55472"/>
            </a:avLst>
          </a:prstGeom>
          <a:solidFill>
            <a:schemeClr val="accent4"/>
          </a:solidFill>
          <a:ln w="25400" cap="flat" cmpd="sng" algn="ctr">
            <a:noFill/>
            <a:prstDash val="solid"/>
          </a:ln>
          <a:effectLst/>
        </p:spPr>
        <p:txBody>
          <a:bodyPr lIns="121908" tIns="60954" rIns="121908" bIns="60954" rtlCol="0" anchor="ctr"/>
          <a:lstStyle/>
          <a:p>
            <a:pPr algn="ctr"/>
            <a:endParaRPr lang="zh-CN" altLang="en-US" sz="2700" b="1"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2" name="AutoShape 8"/>
          <p:cNvSpPr>
            <a:spLocks noChangeArrowheads="1"/>
          </p:cNvSpPr>
          <p:nvPr/>
        </p:nvSpPr>
        <p:spPr bwMode="auto">
          <a:xfrm>
            <a:off x="8768593" y="2943935"/>
            <a:ext cx="756340" cy="1250949"/>
          </a:xfrm>
          <a:prstGeom prst="chevron">
            <a:avLst>
              <a:gd name="adj" fmla="val 55472"/>
            </a:avLst>
          </a:prstGeom>
          <a:solidFill>
            <a:schemeClr val="accent1"/>
          </a:solidFill>
          <a:ln w="25400" cap="flat" cmpd="sng" algn="ctr">
            <a:noFill/>
            <a:prstDash val="solid"/>
          </a:ln>
          <a:effectLst/>
        </p:spPr>
        <p:txBody>
          <a:bodyPr lIns="121908" tIns="60954" rIns="121908" bIns="60954" rtlCol="0" anchor="ctr"/>
          <a:lstStyle/>
          <a:p>
            <a:pPr algn="ctr"/>
            <a:endParaRPr lang="zh-CN" altLang="en-US" sz="2700" b="1"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3" name="TextBox 112"/>
          <p:cNvSpPr txBox="1"/>
          <p:nvPr/>
        </p:nvSpPr>
        <p:spPr>
          <a:xfrm>
            <a:off x="633834" y="3325812"/>
            <a:ext cx="688626" cy="400097"/>
          </a:xfrm>
          <a:prstGeom prst="rect">
            <a:avLst/>
          </a:prstGeom>
          <a:noFill/>
        </p:spPr>
        <p:txBody>
          <a:bodyPr wrap="none" lIns="121908" tIns="60954" rIns="121908" bIns="60954" rtlCol="0">
            <a:spAutoFit/>
          </a:bodyPr>
          <a:lstStyle>
            <a:defPPr>
              <a:defRPr lang="zh-CN"/>
            </a:defPPr>
            <a:lvl1pPr>
              <a:defRPr i="1">
                <a:solidFill>
                  <a:srgbClr val="646464"/>
                </a:solidFill>
              </a:defRPr>
            </a:lvl1pPr>
          </a:lstStyle>
          <a:p>
            <a:pPr>
              <a:defRPr/>
            </a:pPr>
            <a:r>
              <a:rPr lang="en-US" altLang="zh-CN" kern="0" dirty="0">
                <a:solidFill>
                  <a:schemeClr val="tx1">
                    <a:lumMod val="50000"/>
                    <a:lumOff val="50000"/>
                  </a:schemeClr>
                </a:solidFill>
                <a:latin typeface="Impact" panose="020B0806030902050204" pitchFamily="34" charset="0"/>
                <a:ea typeface="微软雅黑" panose="020B0503020204020204" pitchFamily="34" charset="-122"/>
              </a:rPr>
              <a:t>2012</a:t>
            </a:r>
            <a:endParaRPr lang="zh-CN" altLang="en-US" kern="0" dirty="0">
              <a:solidFill>
                <a:schemeClr val="tx1">
                  <a:lumMod val="50000"/>
                  <a:lumOff val="50000"/>
                </a:schemeClr>
              </a:solidFill>
              <a:latin typeface="Impact" panose="020B0806030902050204" pitchFamily="34" charset="0"/>
              <a:ea typeface="微软雅黑" panose="020B0503020204020204" pitchFamily="34" charset="-122"/>
            </a:endParaRPr>
          </a:p>
        </p:txBody>
      </p:sp>
      <p:sp>
        <p:nvSpPr>
          <p:cNvPr id="114" name="TextBox 113"/>
          <p:cNvSpPr txBox="1"/>
          <p:nvPr/>
        </p:nvSpPr>
        <p:spPr>
          <a:xfrm>
            <a:off x="2761530" y="3325812"/>
            <a:ext cx="695038" cy="400097"/>
          </a:xfrm>
          <a:prstGeom prst="rect">
            <a:avLst/>
          </a:prstGeom>
          <a:noFill/>
        </p:spPr>
        <p:txBody>
          <a:bodyPr wrap="none" lIns="121908" tIns="60954" rIns="121908" bIns="60954" rtlCol="0">
            <a:spAutoFit/>
          </a:bodyPr>
          <a:lstStyle>
            <a:defPPr>
              <a:defRPr lang="zh-CN"/>
            </a:defPPr>
            <a:lvl1pPr>
              <a:defRPr i="1">
                <a:solidFill>
                  <a:srgbClr val="646464"/>
                </a:solidFill>
              </a:defRPr>
            </a:lvl1pPr>
          </a:lstStyle>
          <a:p>
            <a:pPr>
              <a:defRPr/>
            </a:pPr>
            <a:r>
              <a:rPr lang="en-US" altLang="zh-CN" kern="0" dirty="0">
                <a:solidFill>
                  <a:schemeClr val="tx1">
                    <a:lumMod val="50000"/>
                    <a:lumOff val="50000"/>
                  </a:schemeClr>
                </a:solidFill>
                <a:latin typeface="Impact" panose="020B0806030902050204" pitchFamily="34" charset="0"/>
                <a:ea typeface="微软雅黑" panose="020B0503020204020204" pitchFamily="34" charset="-122"/>
              </a:rPr>
              <a:t>2013</a:t>
            </a:r>
            <a:endParaRPr lang="zh-CN" altLang="en-US" kern="0" dirty="0">
              <a:solidFill>
                <a:schemeClr val="tx1">
                  <a:lumMod val="50000"/>
                  <a:lumOff val="50000"/>
                </a:schemeClr>
              </a:solidFill>
              <a:latin typeface="Impact" panose="020B0806030902050204" pitchFamily="34" charset="0"/>
              <a:ea typeface="微软雅黑" panose="020B0503020204020204" pitchFamily="34" charset="-122"/>
            </a:endParaRPr>
          </a:p>
        </p:txBody>
      </p:sp>
      <p:sp>
        <p:nvSpPr>
          <p:cNvPr id="115" name="TextBox 114"/>
          <p:cNvSpPr txBox="1"/>
          <p:nvPr/>
        </p:nvSpPr>
        <p:spPr>
          <a:xfrm>
            <a:off x="5141580" y="3325812"/>
            <a:ext cx="688626" cy="400097"/>
          </a:xfrm>
          <a:prstGeom prst="rect">
            <a:avLst/>
          </a:prstGeom>
          <a:noFill/>
        </p:spPr>
        <p:txBody>
          <a:bodyPr wrap="none" lIns="121908" tIns="60954" rIns="121908" bIns="60954" rtlCol="0">
            <a:spAutoFit/>
          </a:bodyPr>
          <a:lstStyle/>
          <a:p>
            <a:pPr>
              <a:defRPr/>
            </a:pPr>
            <a:r>
              <a:rPr lang="en-US" altLang="zh-CN" i="1" kern="0" dirty="0">
                <a:solidFill>
                  <a:schemeClr val="tx1">
                    <a:lumMod val="50000"/>
                    <a:lumOff val="50000"/>
                  </a:schemeClr>
                </a:solidFill>
                <a:latin typeface="Impact" panose="020B0806030902050204" pitchFamily="34" charset="0"/>
                <a:ea typeface="微软雅黑" panose="020B0503020204020204" pitchFamily="34" charset="-122"/>
              </a:rPr>
              <a:t>2014</a:t>
            </a:r>
            <a:endParaRPr lang="zh-CN" altLang="en-US" i="1" kern="0" dirty="0">
              <a:solidFill>
                <a:schemeClr val="tx1">
                  <a:lumMod val="50000"/>
                  <a:lumOff val="50000"/>
                </a:schemeClr>
              </a:solidFill>
              <a:latin typeface="Impact" panose="020B0806030902050204" pitchFamily="34" charset="0"/>
              <a:ea typeface="微软雅黑" panose="020B0503020204020204" pitchFamily="34" charset="-122"/>
            </a:endParaRPr>
          </a:p>
        </p:txBody>
      </p:sp>
      <p:sp>
        <p:nvSpPr>
          <p:cNvPr id="116" name="TextBox 115"/>
          <p:cNvSpPr txBox="1"/>
          <p:nvPr/>
        </p:nvSpPr>
        <p:spPr>
          <a:xfrm>
            <a:off x="7521631" y="3325812"/>
            <a:ext cx="696641" cy="400097"/>
          </a:xfrm>
          <a:prstGeom prst="rect">
            <a:avLst/>
          </a:prstGeom>
          <a:noFill/>
        </p:spPr>
        <p:txBody>
          <a:bodyPr wrap="none" lIns="121908" tIns="60954" rIns="121908" bIns="60954" rtlCol="0">
            <a:spAutoFit/>
          </a:bodyPr>
          <a:lstStyle>
            <a:defPPr>
              <a:defRPr lang="zh-CN"/>
            </a:defPPr>
            <a:lvl1pPr>
              <a:defRPr i="1">
                <a:solidFill>
                  <a:srgbClr val="646464"/>
                </a:solidFill>
              </a:defRPr>
            </a:lvl1pPr>
          </a:lstStyle>
          <a:p>
            <a:pPr>
              <a:defRPr/>
            </a:pPr>
            <a:r>
              <a:rPr lang="en-US" altLang="zh-CN" kern="0" dirty="0">
                <a:solidFill>
                  <a:schemeClr val="tx1">
                    <a:lumMod val="50000"/>
                    <a:lumOff val="50000"/>
                  </a:schemeClr>
                </a:solidFill>
                <a:latin typeface="Impact" panose="020B0806030902050204" pitchFamily="34" charset="0"/>
                <a:ea typeface="微软雅黑" panose="020B0503020204020204" pitchFamily="34" charset="-122"/>
              </a:rPr>
              <a:t>2015</a:t>
            </a:r>
            <a:endParaRPr lang="zh-CN" altLang="en-US" kern="0" dirty="0">
              <a:solidFill>
                <a:schemeClr val="tx1">
                  <a:lumMod val="50000"/>
                  <a:lumOff val="50000"/>
                </a:schemeClr>
              </a:solidFill>
              <a:latin typeface="Impact" panose="020B0806030902050204" pitchFamily="34" charset="0"/>
              <a:ea typeface="微软雅黑" panose="020B0503020204020204" pitchFamily="34" charset="-122"/>
            </a:endParaRPr>
          </a:p>
        </p:txBody>
      </p:sp>
      <p:grpSp>
        <p:nvGrpSpPr>
          <p:cNvPr id="117" name="组合 116"/>
          <p:cNvGrpSpPr/>
          <p:nvPr/>
        </p:nvGrpSpPr>
        <p:grpSpPr>
          <a:xfrm>
            <a:off x="984475" y="3978200"/>
            <a:ext cx="3736075" cy="1811377"/>
            <a:chOff x="941884" y="3983470"/>
            <a:chExt cx="1925931" cy="1358533"/>
          </a:xfrm>
        </p:grpSpPr>
        <p:cxnSp>
          <p:nvCxnSpPr>
            <p:cNvPr id="118" name="直接连接符 117"/>
            <p:cNvCxnSpPr/>
            <p:nvPr/>
          </p:nvCxnSpPr>
          <p:spPr>
            <a:xfrm>
              <a:off x="941884" y="3983470"/>
              <a:ext cx="0" cy="1358533"/>
            </a:xfrm>
            <a:prstGeom prst="line">
              <a:avLst/>
            </a:prstGeom>
            <a:noFill/>
            <a:ln w="9525" cap="flat" cmpd="sng" algn="ctr">
              <a:solidFill>
                <a:srgbClr val="888888"/>
              </a:solidFill>
              <a:prstDash val="solid"/>
              <a:headEnd type="oval" w="med" len="med"/>
              <a:tailEnd type="oval" w="med" len="med"/>
            </a:ln>
            <a:effectLst/>
          </p:spPr>
        </p:cxnSp>
        <p:sp>
          <p:nvSpPr>
            <p:cNvPr id="119" name="TextBox 118"/>
            <p:cNvSpPr txBox="1"/>
            <p:nvPr/>
          </p:nvSpPr>
          <p:spPr>
            <a:xfrm>
              <a:off x="941884" y="4393273"/>
              <a:ext cx="1925931" cy="934871"/>
            </a:xfrm>
            <a:prstGeom prst="rect">
              <a:avLst/>
            </a:prstGeom>
            <a:noFill/>
          </p:spPr>
          <p:txBody>
            <a:bodyPr wrap="square" rtlCol="0">
              <a:spAutoFit/>
            </a:bodyPr>
            <a:lstStyle/>
            <a:p>
              <a:pPr>
                <a:lnSpc>
                  <a:spcPct val="150000"/>
                </a:lnSpc>
                <a:defRPr/>
              </a:pPr>
              <a:r>
                <a:rPr lang="zh-CN" altLang="en-US" b="1" kern="0" dirty="0">
                  <a:solidFill>
                    <a:schemeClr val="tx1">
                      <a:lumMod val="50000"/>
                      <a:lumOff val="50000"/>
                    </a:schemeClr>
                  </a:solidFill>
                  <a:latin typeface="Arial" panose="020B0604020202020204" pitchFamily="34" charset="0"/>
                  <a:ea typeface="微软雅黑" panose="020B0503020204020204" pitchFamily="34" charset="-122"/>
                </a:rPr>
                <a:t>Add a title here</a:t>
              </a:r>
              <a:endParaRPr lang="en-US" altLang="zh-CN" b="1" kern="0" dirty="0">
                <a:solidFill>
                  <a:schemeClr val="tx1">
                    <a:lumMod val="50000"/>
                    <a:lumOff val="50000"/>
                  </a:schemeClr>
                </a:solidFill>
                <a:latin typeface="Arial" panose="020B0604020202020204" pitchFamily="34" charset="0"/>
                <a:ea typeface="微软雅黑" panose="020B0503020204020204" pitchFamily="34" charset="-122"/>
              </a:endParaRPr>
            </a:p>
            <a:p>
              <a:pPr>
                <a:lnSpc>
                  <a:spcPct val="150000"/>
                </a:lnSpc>
                <a:defRPr/>
              </a:pPr>
              <a:r>
                <a:rPr lang="zh-CN" altLang="en-US" sz="1600" kern="0" dirty="0">
                  <a:solidFill>
                    <a:schemeClr val="tx1">
                      <a:lumMod val="50000"/>
                      <a:lumOff val="50000"/>
                    </a:schemeClr>
                  </a:solidFill>
                  <a:latin typeface="Arial" panose="020B0604020202020204" pitchFamily="34" charset="0"/>
                  <a:ea typeface="微软雅黑" panose="020B0503020204020204" pitchFamily="34" charset="-122"/>
                </a:rPr>
                <a:t>Click here to add paragraph text</a:t>
              </a:r>
            </a:p>
            <a:p>
              <a:pPr>
                <a:lnSpc>
                  <a:spcPct val="150000"/>
                </a:lnSpc>
                <a:defRPr/>
              </a:pPr>
              <a:r>
                <a:rPr lang="zh-CN" altLang="en-US" sz="1600" kern="0" dirty="0">
                  <a:solidFill>
                    <a:schemeClr val="tx1">
                      <a:lumMod val="50000"/>
                      <a:lumOff val="50000"/>
                    </a:schemeClr>
                  </a:solidFill>
                  <a:latin typeface="Arial" panose="020B0604020202020204" pitchFamily="34" charset="0"/>
                  <a:ea typeface="微软雅黑" panose="020B0503020204020204" pitchFamily="34" charset="-122"/>
                </a:rPr>
                <a:t>Click here to add paragraph text</a:t>
              </a:r>
            </a:p>
          </p:txBody>
        </p:sp>
      </p:grpSp>
      <p:grpSp>
        <p:nvGrpSpPr>
          <p:cNvPr id="120" name="组合 119"/>
          <p:cNvGrpSpPr/>
          <p:nvPr/>
        </p:nvGrpSpPr>
        <p:grpSpPr>
          <a:xfrm>
            <a:off x="3115316" y="1222684"/>
            <a:ext cx="3551814" cy="2003399"/>
            <a:chOff x="2293144" y="1916832"/>
            <a:chExt cx="1925931" cy="1502549"/>
          </a:xfrm>
        </p:grpSpPr>
        <p:cxnSp>
          <p:nvCxnSpPr>
            <p:cNvPr id="121" name="直接连接符 120"/>
            <p:cNvCxnSpPr/>
            <p:nvPr/>
          </p:nvCxnSpPr>
          <p:spPr>
            <a:xfrm>
              <a:off x="2293144" y="2060848"/>
              <a:ext cx="0" cy="1358533"/>
            </a:xfrm>
            <a:prstGeom prst="line">
              <a:avLst/>
            </a:prstGeom>
            <a:noFill/>
            <a:ln w="9525" cap="flat" cmpd="sng" algn="ctr">
              <a:solidFill>
                <a:srgbClr val="888888"/>
              </a:solidFill>
              <a:prstDash val="solid"/>
              <a:headEnd type="oval" w="med" len="med"/>
              <a:tailEnd type="oval" w="med" len="med"/>
            </a:ln>
            <a:effectLst/>
          </p:spPr>
        </p:cxnSp>
        <p:sp>
          <p:nvSpPr>
            <p:cNvPr id="122" name="TextBox 121"/>
            <p:cNvSpPr txBox="1"/>
            <p:nvPr/>
          </p:nvSpPr>
          <p:spPr>
            <a:xfrm>
              <a:off x="2293144" y="1916832"/>
              <a:ext cx="1925931" cy="934871"/>
            </a:xfrm>
            <a:prstGeom prst="rect">
              <a:avLst/>
            </a:prstGeom>
            <a:noFill/>
          </p:spPr>
          <p:txBody>
            <a:bodyPr wrap="square" rtlCol="0">
              <a:spAutoFit/>
            </a:bodyPr>
            <a:lstStyle/>
            <a:p>
              <a:pPr>
                <a:lnSpc>
                  <a:spcPct val="150000"/>
                </a:lnSpc>
                <a:defRPr/>
              </a:pPr>
              <a:r>
                <a:rPr lang="zh-CN" altLang="en-US" b="1" kern="0" dirty="0">
                  <a:solidFill>
                    <a:schemeClr val="tx1">
                      <a:lumMod val="50000"/>
                      <a:lumOff val="50000"/>
                    </a:schemeClr>
                  </a:solidFill>
                  <a:latin typeface="Arial" panose="020B0604020202020204" pitchFamily="34" charset="0"/>
                  <a:ea typeface="微软雅黑" panose="020B0503020204020204" pitchFamily="34" charset="-122"/>
                </a:rPr>
                <a:t>Add a title here</a:t>
              </a:r>
              <a:endParaRPr lang="en-US" altLang="zh-CN" b="1" kern="0" dirty="0">
                <a:solidFill>
                  <a:schemeClr val="tx1">
                    <a:lumMod val="50000"/>
                    <a:lumOff val="50000"/>
                  </a:schemeClr>
                </a:solidFill>
                <a:latin typeface="Arial" panose="020B0604020202020204" pitchFamily="34" charset="0"/>
                <a:ea typeface="微软雅黑" panose="020B0503020204020204" pitchFamily="34" charset="-122"/>
              </a:endParaRPr>
            </a:p>
            <a:p>
              <a:pPr>
                <a:lnSpc>
                  <a:spcPct val="150000"/>
                </a:lnSpc>
                <a:defRPr/>
              </a:pPr>
              <a:r>
                <a:rPr lang="zh-CN" altLang="en-US" sz="1600" kern="0" dirty="0">
                  <a:solidFill>
                    <a:schemeClr val="tx1">
                      <a:lumMod val="50000"/>
                      <a:lumOff val="50000"/>
                    </a:schemeClr>
                  </a:solidFill>
                  <a:latin typeface="Arial" panose="020B0604020202020204" pitchFamily="34" charset="0"/>
                  <a:ea typeface="微软雅黑" panose="020B0503020204020204" pitchFamily="34" charset="-122"/>
                </a:rPr>
                <a:t>Click here to add paragraph text</a:t>
              </a:r>
            </a:p>
            <a:p>
              <a:pPr>
                <a:lnSpc>
                  <a:spcPct val="150000"/>
                </a:lnSpc>
                <a:defRPr/>
              </a:pPr>
              <a:r>
                <a:rPr lang="zh-CN" altLang="en-US" sz="1600" kern="0" dirty="0">
                  <a:solidFill>
                    <a:schemeClr val="tx1">
                      <a:lumMod val="50000"/>
                      <a:lumOff val="50000"/>
                    </a:schemeClr>
                  </a:solidFill>
                  <a:latin typeface="Arial" panose="020B0604020202020204" pitchFamily="34" charset="0"/>
                  <a:ea typeface="微软雅黑" panose="020B0503020204020204" pitchFamily="34" charset="-122"/>
                </a:rPr>
                <a:t>Click here to add paragraph text</a:t>
              </a:r>
            </a:p>
          </p:txBody>
        </p:sp>
      </p:grpSp>
      <p:grpSp>
        <p:nvGrpSpPr>
          <p:cNvPr id="123" name="组合 122"/>
          <p:cNvGrpSpPr/>
          <p:nvPr/>
        </p:nvGrpSpPr>
        <p:grpSpPr>
          <a:xfrm>
            <a:off x="5445687" y="4006993"/>
            <a:ext cx="3736073" cy="1811378"/>
            <a:chOff x="3641104" y="3980384"/>
            <a:chExt cx="1925931" cy="1358533"/>
          </a:xfrm>
        </p:grpSpPr>
        <p:cxnSp>
          <p:nvCxnSpPr>
            <p:cNvPr id="124" name="直接连接符 123"/>
            <p:cNvCxnSpPr/>
            <p:nvPr/>
          </p:nvCxnSpPr>
          <p:spPr>
            <a:xfrm>
              <a:off x="3648596" y="3980384"/>
              <a:ext cx="0" cy="1358533"/>
            </a:xfrm>
            <a:prstGeom prst="line">
              <a:avLst/>
            </a:prstGeom>
            <a:noFill/>
            <a:ln w="9525" cap="flat" cmpd="sng" algn="ctr">
              <a:solidFill>
                <a:srgbClr val="888888"/>
              </a:solidFill>
              <a:prstDash val="solid"/>
              <a:headEnd type="oval" w="med" len="med"/>
              <a:tailEnd type="oval" w="med" len="med"/>
            </a:ln>
            <a:effectLst/>
          </p:spPr>
        </p:cxnSp>
        <p:sp>
          <p:nvSpPr>
            <p:cNvPr id="125" name="TextBox 124"/>
            <p:cNvSpPr txBox="1"/>
            <p:nvPr/>
          </p:nvSpPr>
          <p:spPr>
            <a:xfrm>
              <a:off x="3641104" y="4393273"/>
              <a:ext cx="1925931" cy="934871"/>
            </a:xfrm>
            <a:prstGeom prst="rect">
              <a:avLst/>
            </a:prstGeom>
            <a:noFill/>
          </p:spPr>
          <p:txBody>
            <a:bodyPr wrap="square" rtlCol="0">
              <a:spAutoFit/>
            </a:bodyPr>
            <a:lstStyle/>
            <a:p>
              <a:pPr>
                <a:lnSpc>
                  <a:spcPct val="150000"/>
                </a:lnSpc>
                <a:defRPr/>
              </a:pPr>
              <a:r>
                <a:rPr lang="zh-CN" altLang="en-US" b="1" kern="0" dirty="0">
                  <a:solidFill>
                    <a:schemeClr val="tx1">
                      <a:lumMod val="50000"/>
                      <a:lumOff val="50000"/>
                    </a:schemeClr>
                  </a:solidFill>
                  <a:latin typeface="Arial" panose="020B0604020202020204" pitchFamily="34" charset="0"/>
                  <a:ea typeface="微软雅黑" panose="020B0503020204020204" pitchFamily="34" charset="-122"/>
                </a:rPr>
                <a:t>Add a title here</a:t>
              </a:r>
              <a:endParaRPr lang="en-US" altLang="zh-CN" b="1" kern="0" dirty="0">
                <a:solidFill>
                  <a:schemeClr val="tx1">
                    <a:lumMod val="50000"/>
                    <a:lumOff val="50000"/>
                  </a:schemeClr>
                </a:solidFill>
                <a:latin typeface="Arial" panose="020B0604020202020204" pitchFamily="34" charset="0"/>
                <a:ea typeface="微软雅黑" panose="020B0503020204020204" pitchFamily="34" charset="-122"/>
              </a:endParaRPr>
            </a:p>
            <a:p>
              <a:pPr>
                <a:lnSpc>
                  <a:spcPct val="150000"/>
                </a:lnSpc>
                <a:defRPr/>
              </a:pPr>
              <a:r>
                <a:rPr lang="zh-CN" altLang="en-US" sz="1600" kern="0" dirty="0">
                  <a:solidFill>
                    <a:schemeClr val="tx1">
                      <a:lumMod val="50000"/>
                      <a:lumOff val="50000"/>
                    </a:schemeClr>
                  </a:solidFill>
                  <a:latin typeface="Arial" panose="020B0604020202020204" pitchFamily="34" charset="0"/>
                  <a:ea typeface="微软雅黑" panose="020B0503020204020204" pitchFamily="34" charset="-122"/>
                </a:rPr>
                <a:t>Click here to add paragraph text</a:t>
              </a:r>
            </a:p>
            <a:p>
              <a:pPr>
                <a:lnSpc>
                  <a:spcPct val="150000"/>
                </a:lnSpc>
                <a:defRPr/>
              </a:pPr>
              <a:r>
                <a:rPr lang="zh-CN" altLang="en-US" sz="1600" kern="0" dirty="0">
                  <a:solidFill>
                    <a:schemeClr val="tx1">
                      <a:lumMod val="50000"/>
                      <a:lumOff val="50000"/>
                    </a:schemeClr>
                  </a:solidFill>
                  <a:latin typeface="Arial" panose="020B0604020202020204" pitchFamily="34" charset="0"/>
                  <a:ea typeface="微软雅黑" panose="020B0503020204020204" pitchFamily="34" charset="-122"/>
                </a:rPr>
                <a:t>Click here to add paragraph text</a:t>
              </a:r>
            </a:p>
          </p:txBody>
        </p:sp>
      </p:grpSp>
      <p:grpSp>
        <p:nvGrpSpPr>
          <p:cNvPr id="126" name="组合 125"/>
          <p:cNvGrpSpPr/>
          <p:nvPr/>
        </p:nvGrpSpPr>
        <p:grpSpPr>
          <a:xfrm>
            <a:off x="7870018" y="1222684"/>
            <a:ext cx="3324719" cy="2003399"/>
            <a:chOff x="5044092" y="1916832"/>
            <a:chExt cx="1925931" cy="1502549"/>
          </a:xfrm>
        </p:grpSpPr>
        <p:cxnSp>
          <p:nvCxnSpPr>
            <p:cNvPr id="127" name="直接连接符 126"/>
            <p:cNvCxnSpPr/>
            <p:nvPr/>
          </p:nvCxnSpPr>
          <p:spPr>
            <a:xfrm>
              <a:off x="5044092" y="2060848"/>
              <a:ext cx="0" cy="1358533"/>
            </a:xfrm>
            <a:prstGeom prst="line">
              <a:avLst/>
            </a:prstGeom>
            <a:noFill/>
            <a:ln w="9525" cap="flat" cmpd="sng" algn="ctr">
              <a:solidFill>
                <a:srgbClr val="888888"/>
              </a:solidFill>
              <a:prstDash val="solid"/>
              <a:headEnd type="oval" w="med" len="med"/>
              <a:tailEnd type="oval" w="med" len="med"/>
            </a:ln>
            <a:effectLst/>
          </p:spPr>
        </p:cxnSp>
        <p:sp>
          <p:nvSpPr>
            <p:cNvPr id="128" name="TextBox 127"/>
            <p:cNvSpPr txBox="1"/>
            <p:nvPr/>
          </p:nvSpPr>
          <p:spPr>
            <a:xfrm>
              <a:off x="5044092" y="1916832"/>
              <a:ext cx="1925931" cy="934871"/>
            </a:xfrm>
            <a:prstGeom prst="rect">
              <a:avLst/>
            </a:prstGeom>
            <a:noFill/>
          </p:spPr>
          <p:txBody>
            <a:bodyPr wrap="square" rtlCol="0">
              <a:spAutoFit/>
            </a:bodyPr>
            <a:lstStyle/>
            <a:p>
              <a:pPr>
                <a:lnSpc>
                  <a:spcPct val="150000"/>
                </a:lnSpc>
                <a:defRPr/>
              </a:pPr>
              <a:r>
                <a:rPr lang="zh-CN" altLang="en-US" b="1" kern="0" dirty="0">
                  <a:solidFill>
                    <a:schemeClr val="tx1">
                      <a:lumMod val="50000"/>
                      <a:lumOff val="50000"/>
                    </a:schemeClr>
                  </a:solidFill>
                  <a:latin typeface="Arial" panose="020B0604020202020204" pitchFamily="34" charset="0"/>
                  <a:ea typeface="微软雅黑" panose="020B0503020204020204" pitchFamily="34" charset="-122"/>
                </a:rPr>
                <a:t>Add a title here</a:t>
              </a:r>
              <a:endParaRPr lang="en-US" altLang="zh-CN" b="1" kern="0" dirty="0">
                <a:solidFill>
                  <a:schemeClr val="tx1">
                    <a:lumMod val="50000"/>
                    <a:lumOff val="50000"/>
                  </a:schemeClr>
                </a:solidFill>
                <a:latin typeface="Arial" panose="020B0604020202020204" pitchFamily="34" charset="0"/>
                <a:ea typeface="微软雅黑" panose="020B0503020204020204" pitchFamily="34" charset="-122"/>
              </a:endParaRPr>
            </a:p>
            <a:p>
              <a:pPr>
                <a:lnSpc>
                  <a:spcPct val="150000"/>
                </a:lnSpc>
                <a:defRPr/>
              </a:pPr>
              <a:r>
                <a:rPr lang="zh-CN" altLang="en-US" sz="1600" kern="0" dirty="0">
                  <a:solidFill>
                    <a:schemeClr val="tx1">
                      <a:lumMod val="50000"/>
                      <a:lumOff val="50000"/>
                    </a:schemeClr>
                  </a:solidFill>
                  <a:latin typeface="Arial" panose="020B0604020202020204" pitchFamily="34" charset="0"/>
                  <a:ea typeface="微软雅黑" panose="020B0503020204020204" pitchFamily="34" charset="-122"/>
                </a:rPr>
                <a:t>Click here to add paragraph text</a:t>
              </a:r>
            </a:p>
            <a:p>
              <a:pPr>
                <a:lnSpc>
                  <a:spcPct val="150000"/>
                </a:lnSpc>
                <a:defRPr/>
              </a:pPr>
              <a:r>
                <a:rPr lang="zh-CN" altLang="en-US" sz="1600" kern="0" dirty="0">
                  <a:solidFill>
                    <a:schemeClr val="tx1">
                      <a:lumMod val="50000"/>
                      <a:lumOff val="50000"/>
                    </a:schemeClr>
                  </a:solidFill>
                  <a:latin typeface="Arial" panose="020B0604020202020204" pitchFamily="34" charset="0"/>
                  <a:ea typeface="微软雅黑" panose="020B0503020204020204" pitchFamily="34" charset="-122"/>
                </a:rPr>
                <a:t>Click here to add paragraph text</a:t>
              </a:r>
            </a:p>
          </p:txBody>
        </p:sp>
      </p:grpSp>
      <p:sp>
        <p:nvSpPr>
          <p:cNvPr id="3" name="标题 2"/>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8"/>
                                        </p:tgtEl>
                                        <p:attrNameLst>
                                          <p:attrName>style.visibility</p:attrName>
                                        </p:attrNameLst>
                                      </p:cBhvr>
                                      <p:to>
                                        <p:strVal val="visible"/>
                                      </p:to>
                                    </p:set>
                                    <p:anim calcmode="lin" valueType="num">
                                      <p:cBhvr additive="base">
                                        <p:cTn id="7" dur="500" fill="hold"/>
                                        <p:tgtEl>
                                          <p:spTgt spid="108"/>
                                        </p:tgtEl>
                                        <p:attrNameLst>
                                          <p:attrName>ppt_x</p:attrName>
                                        </p:attrNameLst>
                                      </p:cBhvr>
                                      <p:tavLst>
                                        <p:tav tm="0">
                                          <p:val>
                                            <p:strVal val="0-#ppt_w/2"/>
                                          </p:val>
                                        </p:tav>
                                        <p:tav tm="100000">
                                          <p:val>
                                            <p:strVal val="#ppt_x"/>
                                          </p:val>
                                        </p:tav>
                                      </p:tavLst>
                                    </p:anim>
                                    <p:anim calcmode="lin" valueType="num">
                                      <p:cBhvr additive="base">
                                        <p:cTn id="8" dur="500" fill="hold"/>
                                        <p:tgtEl>
                                          <p:spTgt spid="10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11"/>
                                        </p:tgtEl>
                                        <p:attrNameLst>
                                          <p:attrName>style.visibility</p:attrName>
                                        </p:attrNameLst>
                                      </p:cBhvr>
                                      <p:to>
                                        <p:strVal val="visible"/>
                                      </p:to>
                                    </p:set>
                                    <p:anim calcmode="lin" valueType="num">
                                      <p:cBhvr additive="base">
                                        <p:cTn id="12" dur="250" fill="hold"/>
                                        <p:tgtEl>
                                          <p:spTgt spid="111"/>
                                        </p:tgtEl>
                                        <p:attrNameLst>
                                          <p:attrName>ppt_x</p:attrName>
                                        </p:attrNameLst>
                                      </p:cBhvr>
                                      <p:tavLst>
                                        <p:tav tm="0">
                                          <p:val>
                                            <p:strVal val="0-#ppt_w/2"/>
                                          </p:val>
                                        </p:tav>
                                        <p:tav tm="100000">
                                          <p:val>
                                            <p:strVal val="#ppt_x"/>
                                          </p:val>
                                        </p:tav>
                                      </p:tavLst>
                                    </p:anim>
                                    <p:anim calcmode="lin" valueType="num">
                                      <p:cBhvr additive="base">
                                        <p:cTn id="13" dur="250" fill="hold"/>
                                        <p:tgtEl>
                                          <p:spTgt spid="111"/>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250"/>
                                  </p:stCondLst>
                                  <p:childTnLst>
                                    <p:set>
                                      <p:cBhvr>
                                        <p:cTn id="15" dur="1" fill="hold">
                                          <p:stCondLst>
                                            <p:cond delay="0"/>
                                          </p:stCondLst>
                                        </p:cTn>
                                        <p:tgtEl>
                                          <p:spTgt spid="110"/>
                                        </p:tgtEl>
                                        <p:attrNameLst>
                                          <p:attrName>style.visibility</p:attrName>
                                        </p:attrNameLst>
                                      </p:cBhvr>
                                      <p:to>
                                        <p:strVal val="visible"/>
                                      </p:to>
                                    </p:set>
                                    <p:anim calcmode="lin" valueType="num">
                                      <p:cBhvr additive="base">
                                        <p:cTn id="16" dur="250" fill="hold"/>
                                        <p:tgtEl>
                                          <p:spTgt spid="110"/>
                                        </p:tgtEl>
                                        <p:attrNameLst>
                                          <p:attrName>ppt_x</p:attrName>
                                        </p:attrNameLst>
                                      </p:cBhvr>
                                      <p:tavLst>
                                        <p:tav tm="0">
                                          <p:val>
                                            <p:strVal val="0-#ppt_w/2"/>
                                          </p:val>
                                        </p:tav>
                                        <p:tav tm="100000">
                                          <p:val>
                                            <p:strVal val="#ppt_x"/>
                                          </p:val>
                                        </p:tav>
                                      </p:tavLst>
                                    </p:anim>
                                    <p:anim calcmode="lin" valueType="num">
                                      <p:cBhvr additive="base">
                                        <p:cTn id="17" dur="250" fill="hold"/>
                                        <p:tgtEl>
                                          <p:spTgt spid="110"/>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500"/>
                                  </p:stCondLst>
                                  <p:childTnLst>
                                    <p:set>
                                      <p:cBhvr>
                                        <p:cTn id="19" dur="1" fill="hold">
                                          <p:stCondLst>
                                            <p:cond delay="0"/>
                                          </p:stCondLst>
                                        </p:cTn>
                                        <p:tgtEl>
                                          <p:spTgt spid="109"/>
                                        </p:tgtEl>
                                        <p:attrNameLst>
                                          <p:attrName>style.visibility</p:attrName>
                                        </p:attrNameLst>
                                      </p:cBhvr>
                                      <p:to>
                                        <p:strVal val="visible"/>
                                      </p:to>
                                    </p:set>
                                    <p:anim calcmode="lin" valueType="num">
                                      <p:cBhvr additive="base">
                                        <p:cTn id="20" dur="250" fill="hold"/>
                                        <p:tgtEl>
                                          <p:spTgt spid="109"/>
                                        </p:tgtEl>
                                        <p:attrNameLst>
                                          <p:attrName>ppt_x</p:attrName>
                                        </p:attrNameLst>
                                      </p:cBhvr>
                                      <p:tavLst>
                                        <p:tav tm="0">
                                          <p:val>
                                            <p:strVal val="0-#ppt_w/2"/>
                                          </p:val>
                                        </p:tav>
                                        <p:tav tm="100000">
                                          <p:val>
                                            <p:strVal val="#ppt_x"/>
                                          </p:val>
                                        </p:tav>
                                      </p:tavLst>
                                    </p:anim>
                                    <p:anim calcmode="lin" valueType="num">
                                      <p:cBhvr additive="base">
                                        <p:cTn id="21" dur="250" fill="hold"/>
                                        <p:tgtEl>
                                          <p:spTgt spid="109"/>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750"/>
                                  </p:stCondLst>
                                  <p:childTnLst>
                                    <p:set>
                                      <p:cBhvr>
                                        <p:cTn id="23" dur="1" fill="hold">
                                          <p:stCondLst>
                                            <p:cond delay="0"/>
                                          </p:stCondLst>
                                        </p:cTn>
                                        <p:tgtEl>
                                          <p:spTgt spid="112"/>
                                        </p:tgtEl>
                                        <p:attrNameLst>
                                          <p:attrName>style.visibility</p:attrName>
                                        </p:attrNameLst>
                                      </p:cBhvr>
                                      <p:to>
                                        <p:strVal val="visible"/>
                                      </p:to>
                                    </p:set>
                                    <p:anim calcmode="lin" valueType="num">
                                      <p:cBhvr additive="base">
                                        <p:cTn id="24" dur="250" fill="hold"/>
                                        <p:tgtEl>
                                          <p:spTgt spid="112"/>
                                        </p:tgtEl>
                                        <p:attrNameLst>
                                          <p:attrName>ppt_x</p:attrName>
                                        </p:attrNameLst>
                                      </p:cBhvr>
                                      <p:tavLst>
                                        <p:tav tm="0">
                                          <p:val>
                                            <p:strVal val="0-#ppt_w/2"/>
                                          </p:val>
                                        </p:tav>
                                        <p:tav tm="100000">
                                          <p:val>
                                            <p:strVal val="#ppt_x"/>
                                          </p:val>
                                        </p:tav>
                                      </p:tavLst>
                                    </p:anim>
                                    <p:anim calcmode="lin" valueType="num">
                                      <p:cBhvr additive="base">
                                        <p:cTn id="25" dur="250" fill="hold"/>
                                        <p:tgtEl>
                                          <p:spTgt spid="112"/>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47" presetClass="entr" presetSubtype="0" fill="hold" grpId="0" nodeType="afterEffect">
                                  <p:stCondLst>
                                    <p:cond delay="0"/>
                                  </p:stCondLst>
                                  <p:childTnLst>
                                    <p:set>
                                      <p:cBhvr>
                                        <p:cTn id="28" dur="1" fill="hold">
                                          <p:stCondLst>
                                            <p:cond delay="0"/>
                                          </p:stCondLst>
                                        </p:cTn>
                                        <p:tgtEl>
                                          <p:spTgt spid="113"/>
                                        </p:tgtEl>
                                        <p:attrNameLst>
                                          <p:attrName>style.visibility</p:attrName>
                                        </p:attrNameLst>
                                      </p:cBhvr>
                                      <p:to>
                                        <p:strVal val="visible"/>
                                      </p:to>
                                    </p:set>
                                    <p:animEffect transition="in" filter="fade">
                                      <p:cBhvr>
                                        <p:cTn id="29" dur="500"/>
                                        <p:tgtEl>
                                          <p:spTgt spid="113"/>
                                        </p:tgtEl>
                                      </p:cBhvr>
                                    </p:animEffect>
                                    <p:anim calcmode="lin" valueType="num">
                                      <p:cBhvr>
                                        <p:cTn id="30" dur="500" fill="hold"/>
                                        <p:tgtEl>
                                          <p:spTgt spid="113"/>
                                        </p:tgtEl>
                                        <p:attrNameLst>
                                          <p:attrName>ppt_x</p:attrName>
                                        </p:attrNameLst>
                                      </p:cBhvr>
                                      <p:tavLst>
                                        <p:tav tm="0">
                                          <p:val>
                                            <p:strVal val="#ppt_x"/>
                                          </p:val>
                                        </p:tav>
                                        <p:tav tm="100000">
                                          <p:val>
                                            <p:strVal val="#ppt_x"/>
                                          </p:val>
                                        </p:tav>
                                      </p:tavLst>
                                    </p:anim>
                                    <p:anim calcmode="lin" valueType="num">
                                      <p:cBhvr>
                                        <p:cTn id="31" dur="500" fill="hold"/>
                                        <p:tgtEl>
                                          <p:spTgt spid="11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14"/>
                                        </p:tgtEl>
                                        <p:attrNameLst>
                                          <p:attrName>style.visibility</p:attrName>
                                        </p:attrNameLst>
                                      </p:cBhvr>
                                      <p:to>
                                        <p:strVal val="visible"/>
                                      </p:to>
                                    </p:set>
                                    <p:animEffect transition="in" filter="fade">
                                      <p:cBhvr>
                                        <p:cTn id="34" dur="500"/>
                                        <p:tgtEl>
                                          <p:spTgt spid="114"/>
                                        </p:tgtEl>
                                      </p:cBhvr>
                                    </p:animEffect>
                                    <p:anim calcmode="lin" valueType="num">
                                      <p:cBhvr>
                                        <p:cTn id="35" dur="500" fill="hold"/>
                                        <p:tgtEl>
                                          <p:spTgt spid="114"/>
                                        </p:tgtEl>
                                        <p:attrNameLst>
                                          <p:attrName>ppt_x</p:attrName>
                                        </p:attrNameLst>
                                      </p:cBhvr>
                                      <p:tavLst>
                                        <p:tav tm="0">
                                          <p:val>
                                            <p:strVal val="#ppt_x"/>
                                          </p:val>
                                        </p:tav>
                                        <p:tav tm="100000">
                                          <p:val>
                                            <p:strVal val="#ppt_x"/>
                                          </p:val>
                                        </p:tav>
                                      </p:tavLst>
                                    </p:anim>
                                    <p:anim calcmode="lin" valueType="num">
                                      <p:cBhvr>
                                        <p:cTn id="36" dur="500" fill="hold"/>
                                        <p:tgtEl>
                                          <p:spTgt spid="114"/>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115"/>
                                        </p:tgtEl>
                                        <p:attrNameLst>
                                          <p:attrName>style.visibility</p:attrName>
                                        </p:attrNameLst>
                                      </p:cBhvr>
                                      <p:to>
                                        <p:strVal val="visible"/>
                                      </p:to>
                                    </p:set>
                                    <p:animEffect transition="in" filter="fade">
                                      <p:cBhvr>
                                        <p:cTn id="39" dur="500"/>
                                        <p:tgtEl>
                                          <p:spTgt spid="115"/>
                                        </p:tgtEl>
                                      </p:cBhvr>
                                    </p:animEffect>
                                    <p:anim calcmode="lin" valueType="num">
                                      <p:cBhvr>
                                        <p:cTn id="40" dur="500" fill="hold"/>
                                        <p:tgtEl>
                                          <p:spTgt spid="115"/>
                                        </p:tgtEl>
                                        <p:attrNameLst>
                                          <p:attrName>ppt_x</p:attrName>
                                        </p:attrNameLst>
                                      </p:cBhvr>
                                      <p:tavLst>
                                        <p:tav tm="0">
                                          <p:val>
                                            <p:strVal val="#ppt_x"/>
                                          </p:val>
                                        </p:tav>
                                        <p:tav tm="100000">
                                          <p:val>
                                            <p:strVal val="#ppt_x"/>
                                          </p:val>
                                        </p:tav>
                                      </p:tavLst>
                                    </p:anim>
                                    <p:anim calcmode="lin" valueType="num">
                                      <p:cBhvr>
                                        <p:cTn id="41" dur="500" fill="hold"/>
                                        <p:tgtEl>
                                          <p:spTgt spid="115"/>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16"/>
                                        </p:tgtEl>
                                        <p:attrNameLst>
                                          <p:attrName>style.visibility</p:attrName>
                                        </p:attrNameLst>
                                      </p:cBhvr>
                                      <p:to>
                                        <p:strVal val="visible"/>
                                      </p:to>
                                    </p:set>
                                    <p:animEffect transition="in" filter="fade">
                                      <p:cBhvr>
                                        <p:cTn id="44" dur="500"/>
                                        <p:tgtEl>
                                          <p:spTgt spid="116"/>
                                        </p:tgtEl>
                                      </p:cBhvr>
                                    </p:animEffect>
                                    <p:anim calcmode="lin" valueType="num">
                                      <p:cBhvr>
                                        <p:cTn id="45" dur="500" fill="hold"/>
                                        <p:tgtEl>
                                          <p:spTgt spid="116"/>
                                        </p:tgtEl>
                                        <p:attrNameLst>
                                          <p:attrName>ppt_x</p:attrName>
                                        </p:attrNameLst>
                                      </p:cBhvr>
                                      <p:tavLst>
                                        <p:tav tm="0">
                                          <p:val>
                                            <p:strVal val="#ppt_x"/>
                                          </p:val>
                                        </p:tav>
                                        <p:tav tm="100000">
                                          <p:val>
                                            <p:strVal val="#ppt_x"/>
                                          </p:val>
                                        </p:tav>
                                      </p:tavLst>
                                    </p:anim>
                                    <p:anim calcmode="lin" valueType="num">
                                      <p:cBhvr>
                                        <p:cTn id="46" dur="500" fill="hold"/>
                                        <p:tgtEl>
                                          <p:spTgt spid="116"/>
                                        </p:tgtEl>
                                        <p:attrNameLst>
                                          <p:attrName>ppt_y</p:attrName>
                                        </p:attrNameLst>
                                      </p:cBhvr>
                                      <p:tavLst>
                                        <p:tav tm="0">
                                          <p:val>
                                            <p:strVal val="#ppt_y+.1"/>
                                          </p:val>
                                        </p:tav>
                                        <p:tav tm="100000">
                                          <p:val>
                                            <p:strVal val="#ppt_y"/>
                                          </p:val>
                                        </p:tav>
                                      </p:tavLst>
                                    </p:anim>
                                  </p:childTnLst>
                                </p:cTn>
                              </p:par>
                            </p:childTnLst>
                          </p:cTn>
                        </p:par>
                        <p:par>
                          <p:cTn id="47" fill="hold">
                            <p:stCondLst>
                              <p:cond delay="1500"/>
                            </p:stCondLst>
                            <p:childTnLst>
                              <p:par>
                                <p:cTn id="48" presetID="42" presetClass="entr" presetSubtype="0" fill="hold" nodeType="afterEffect">
                                  <p:stCondLst>
                                    <p:cond delay="0"/>
                                  </p:stCondLst>
                                  <p:childTnLst>
                                    <p:set>
                                      <p:cBhvr>
                                        <p:cTn id="49" dur="1" fill="hold">
                                          <p:stCondLst>
                                            <p:cond delay="0"/>
                                          </p:stCondLst>
                                        </p:cTn>
                                        <p:tgtEl>
                                          <p:spTgt spid="102"/>
                                        </p:tgtEl>
                                        <p:attrNameLst>
                                          <p:attrName>style.visibility</p:attrName>
                                        </p:attrNameLst>
                                      </p:cBhvr>
                                      <p:to>
                                        <p:strVal val="visible"/>
                                      </p:to>
                                    </p:set>
                                    <p:animEffect transition="in" filter="fade">
                                      <p:cBhvr>
                                        <p:cTn id="50" dur="1000"/>
                                        <p:tgtEl>
                                          <p:spTgt spid="102"/>
                                        </p:tgtEl>
                                      </p:cBhvr>
                                    </p:animEffect>
                                    <p:anim calcmode="lin" valueType="num">
                                      <p:cBhvr>
                                        <p:cTn id="51" dur="1000" fill="hold"/>
                                        <p:tgtEl>
                                          <p:spTgt spid="102"/>
                                        </p:tgtEl>
                                        <p:attrNameLst>
                                          <p:attrName>ppt_x</p:attrName>
                                        </p:attrNameLst>
                                      </p:cBhvr>
                                      <p:tavLst>
                                        <p:tav tm="0">
                                          <p:val>
                                            <p:strVal val="#ppt_x"/>
                                          </p:val>
                                        </p:tav>
                                        <p:tav tm="100000">
                                          <p:val>
                                            <p:strVal val="#ppt_x"/>
                                          </p:val>
                                        </p:tav>
                                      </p:tavLst>
                                    </p:anim>
                                    <p:anim calcmode="lin" valueType="num">
                                      <p:cBhvr>
                                        <p:cTn id="52" dur="1000" fill="hold"/>
                                        <p:tgtEl>
                                          <p:spTgt spid="102"/>
                                        </p:tgtEl>
                                        <p:attrNameLst>
                                          <p:attrName>ppt_y</p:attrName>
                                        </p:attrNameLst>
                                      </p:cBhvr>
                                      <p:tavLst>
                                        <p:tav tm="0">
                                          <p:val>
                                            <p:strVal val="#ppt_y+.1"/>
                                          </p:val>
                                        </p:tav>
                                        <p:tav tm="100000">
                                          <p:val>
                                            <p:strVal val="#ppt_y"/>
                                          </p:val>
                                        </p:tav>
                                      </p:tavLst>
                                    </p:anim>
                                  </p:childTnLst>
                                </p:cTn>
                              </p:par>
                            </p:childTnLst>
                          </p:cTn>
                        </p:par>
                        <p:par>
                          <p:cTn id="53" fill="hold">
                            <p:stCondLst>
                              <p:cond delay="2500"/>
                            </p:stCondLst>
                            <p:childTnLst>
                              <p:par>
                                <p:cTn id="54" presetID="22" presetClass="entr" presetSubtype="4" fill="hold" nodeType="afterEffect">
                                  <p:stCondLst>
                                    <p:cond delay="0"/>
                                  </p:stCondLst>
                                  <p:childTnLst>
                                    <p:set>
                                      <p:cBhvr>
                                        <p:cTn id="55" dur="1" fill="hold">
                                          <p:stCondLst>
                                            <p:cond delay="0"/>
                                          </p:stCondLst>
                                        </p:cTn>
                                        <p:tgtEl>
                                          <p:spTgt spid="117"/>
                                        </p:tgtEl>
                                        <p:attrNameLst>
                                          <p:attrName>style.visibility</p:attrName>
                                        </p:attrNameLst>
                                      </p:cBhvr>
                                      <p:to>
                                        <p:strVal val="visible"/>
                                      </p:to>
                                    </p:set>
                                    <p:animEffect transition="in" filter="wipe(down)">
                                      <p:cBhvr>
                                        <p:cTn id="56" dur="250"/>
                                        <p:tgtEl>
                                          <p:spTgt spid="117"/>
                                        </p:tgtEl>
                                      </p:cBhvr>
                                    </p:animEffect>
                                  </p:childTnLst>
                                </p:cTn>
                              </p:par>
                              <p:par>
                                <p:cTn id="57" presetID="22" presetClass="entr" presetSubtype="4" fill="hold" nodeType="withEffect">
                                  <p:stCondLst>
                                    <p:cond delay="0"/>
                                  </p:stCondLst>
                                  <p:childTnLst>
                                    <p:set>
                                      <p:cBhvr>
                                        <p:cTn id="58" dur="1" fill="hold">
                                          <p:stCondLst>
                                            <p:cond delay="0"/>
                                          </p:stCondLst>
                                        </p:cTn>
                                        <p:tgtEl>
                                          <p:spTgt spid="120"/>
                                        </p:tgtEl>
                                        <p:attrNameLst>
                                          <p:attrName>style.visibility</p:attrName>
                                        </p:attrNameLst>
                                      </p:cBhvr>
                                      <p:to>
                                        <p:strVal val="visible"/>
                                      </p:to>
                                    </p:set>
                                    <p:animEffect transition="in" filter="wipe(down)">
                                      <p:cBhvr>
                                        <p:cTn id="59" dur="250"/>
                                        <p:tgtEl>
                                          <p:spTgt spid="120"/>
                                        </p:tgtEl>
                                      </p:cBhvr>
                                    </p:animEffect>
                                  </p:childTnLst>
                                </p:cTn>
                              </p:par>
                              <p:par>
                                <p:cTn id="60" presetID="22" presetClass="entr" presetSubtype="4" fill="hold" nodeType="withEffect">
                                  <p:stCondLst>
                                    <p:cond delay="0"/>
                                  </p:stCondLst>
                                  <p:childTnLst>
                                    <p:set>
                                      <p:cBhvr>
                                        <p:cTn id="61" dur="1" fill="hold">
                                          <p:stCondLst>
                                            <p:cond delay="0"/>
                                          </p:stCondLst>
                                        </p:cTn>
                                        <p:tgtEl>
                                          <p:spTgt spid="123"/>
                                        </p:tgtEl>
                                        <p:attrNameLst>
                                          <p:attrName>style.visibility</p:attrName>
                                        </p:attrNameLst>
                                      </p:cBhvr>
                                      <p:to>
                                        <p:strVal val="visible"/>
                                      </p:to>
                                    </p:set>
                                    <p:animEffect transition="in" filter="wipe(down)">
                                      <p:cBhvr>
                                        <p:cTn id="62" dur="250"/>
                                        <p:tgtEl>
                                          <p:spTgt spid="123"/>
                                        </p:tgtEl>
                                      </p:cBhvr>
                                    </p:animEffect>
                                  </p:childTnLst>
                                </p:cTn>
                              </p:par>
                              <p:par>
                                <p:cTn id="63" presetID="22" presetClass="entr" presetSubtype="4" fill="hold" nodeType="withEffect">
                                  <p:stCondLst>
                                    <p:cond delay="0"/>
                                  </p:stCondLst>
                                  <p:childTnLst>
                                    <p:set>
                                      <p:cBhvr>
                                        <p:cTn id="64" dur="1" fill="hold">
                                          <p:stCondLst>
                                            <p:cond delay="0"/>
                                          </p:stCondLst>
                                        </p:cTn>
                                        <p:tgtEl>
                                          <p:spTgt spid="126"/>
                                        </p:tgtEl>
                                        <p:attrNameLst>
                                          <p:attrName>style.visibility</p:attrName>
                                        </p:attrNameLst>
                                      </p:cBhvr>
                                      <p:to>
                                        <p:strVal val="visible"/>
                                      </p:to>
                                    </p:set>
                                    <p:animEffect transition="in" filter="wipe(down)">
                                      <p:cBhvr>
                                        <p:cTn id="65" dur="25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P spid="109" grpId="0" animBg="1"/>
      <p:bldP spid="110" grpId="0" animBg="1"/>
      <p:bldP spid="111" grpId="0" animBg="1"/>
      <p:bldP spid="112" grpId="0" animBg="1"/>
      <p:bldP spid="113" grpId="0"/>
      <p:bldP spid="114" grpId="0"/>
      <p:bldP spid="115" grpId="0"/>
      <p:bldP spid="1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2854675" y="1794999"/>
            <a:ext cx="6482652" cy="4322328"/>
          </a:xfrm>
          <a:prstGeom prst="rect">
            <a:avLst/>
          </a:prstGeom>
          <a:ln>
            <a:noFill/>
          </a:ln>
        </p:spPr>
      </p:sp>
      <p:sp>
        <p:nvSpPr>
          <p:cNvPr id="40" name="Freeform 39"/>
          <p:cNvSpPr/>
          <p:nvPr/>
        </p:nvSpPr>
        <p:spPr>
          <a:xfrm>
            <a:off x="2601549" y="3313704"/>
            <a:ext cx="1136363" cy="1136511"/>
          </a:xfrm>
          <a:custGeom>
            <a:avLst/>
            <a:gdLst>
              <a:gd name="connsiteX0" fmla="*/ 0 w 852383"/>
              <a:gd name="connsiteY0" fmla="*/ 426192 h 852383"/>
              <a:gd name="connsiteX1" fmla="*/ 124829 w 852383"/>
              <a:gd name="connsiteY1" fmla="*/ 124829 h 852383"/>
              <a:gd name="connsiteX2" fmla="*/ 426193 w 852383"/>
              <a:gd name="connsiteY2" fmla="*/ 1 h 852383"/>
              <a:gd name="connsiteX3" fmla="*/ 727556 w 852383"/>
              <a:gd name="connsiteY3" fmla="*/ 124830 h 852383"/>
              <a:gd name="connsiteX4" fmla="*/ 852384 w 852383"/>
              <a:gd name="connsiteY4" fmla="*/ 426194 h 852383"/>
              <a:gd name="connsiteX5" fmla="*/ 727555 w 852383"/>
              <a:gd name="connsiteY5" fmla="*/ 727557 h 852383"/>
              <a:gd name="connsiteX6" fmla="*/ 426192 w 852383"/>
              <a:gd name="connsiteY6" fmla="*/ 852386 h 852383"/>
              <a:gd name="connsiteX7" fmla="*/ 124829 w 852383"/>
              <a:gd name="connsiteY7" fmla="*/ 727557 h 852383"/>
              <a:gd name="connsiteX8" fmla="*/ 1 w 852383"/>
              <a:gd name="connsiteY8" fmla="*/ 426194 h 852383"/>
              <a:gd name="connsiteX9" fmla="*/ 0 w 852383"/>
              <a:gd name="connsiteY9" fmla="*/ 426192 h 85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2383" h="852383">
                <a:moveTo>
                  <a:pt x="0" y="426192"/>
                </a:moveTo>
                <a:cubicBezTo>
                  <a:pt x="0" y="313159"/>
                  <a:pt x="44903" y="204755"/>
                  <a:pt x="124829" y="124829"/>
                </a:cubicBezTo>
                <a:cubicBezTo>
                  <a:pt x="204756" y="44903"/>
                  <a:pt x="313159" y="0"/>
                  <a:pt x="426193" y="1"/>
                </a:cubicBezTo>
                <a:cubicBezTo>
                  <a:pt x="539226" y="1"/>
                  <a:pt x="647630" y="44904"/>
                  <a:pt x="727556" y="124830"/>
                </a:cubicBezTo>
                <a:cubicBezTo>
                  <a:pt x="807482" y="204757"/>
                  <a:pt x="852385" y="313160"/>
                  <a:pt x="852384" y="426194"/>
                </a:cubicBezTo>
                <a:cubicBezTo>
                  <a:pt x="852384" y="539227"/>
                  <a:pt x="807482" y="647631"/>
                  <a:pt x="727555" y="727557"/>
                </a:cubicBezTo>
                <a:cubicBezTo>
                  <a:pt x="647628" y="807484"/>
                  <a:pt x="539225" y="852386"/>
                  <a:pt x="426192" y="852386"/>
                </a:cubicBezTo>
                <a:cubicBezTo>
                  <a:pt x="313159" y="852386"/>
                  <a:pt x="204755" y="807484"/>
                  <a:pt x="124829" y="727557"/>
                </a:cubicBezTo>
                <a:cubicBezTo>
                  <a:pt x="44903" y="647630"/>
                  <a:pt x="0" y="539227"/>
                  <a:pt x="1" y="426194"/>
                </a:cubicBezTo>
                <a:cubicBezTo>
                  <a:pt x="1" y="426193"/>
                  <a:pt x="0" y="426193"/>
                  <a:pt x="0" y="426192"/>
                </a:cubicBezTo>
                <a:close/>
              </a:path>
            </a:pathLst>
          </a:custGeom>
          <a:solidFill>
            <a:schemeClr val="accent1">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8592" tIns="198592" rIns="198592" bIns="198592" numCol="1" spcCol="1693" anchor="ctr" anchorCtr="0">
            <a:noAutofit/>
          </a:bodyPr>
          <a:lstStyle/>
          <a:p>
            <a:pPr algn="ctr" defTabSz="1125855">
              <a:lnSpc>
                <a:spcPct val="90000"/>
              </a:lnSpc>
              <a:spcBef>
                <a:spcPct val="0"/>
              </a:spcBef>
              <a:spcAft>
                <a:spcPct val="35000"/>
              </a:spcAft>
            </a:pPr>
            <a:endParaRPr lang="en-US" sz="4800" dirty="0">
              <a:latin typeface="+mn-ea"/>
            </a:endParaRPr>
          </a:p>
        </p:txBody>
      </p:sp>
      <p:sp>
        <p:nvSpPr>
          <p:cNvPr id="41" name="Freeform 40"/>
          <p:cNvSpPr/>
          <p:nvPr/>
        </p:nvSpPr>
        <p:spPr>
          <a:xfrm rot="16200000">
            <a:off x="3049475" y="2900432"/>
            <a:ext cx="240509" cy="386363"/>
          </a:xfrm>
          <a:custGeom>
            <a:avLst/>
            <a:gdLst>
              <a:gd name="connsiteX0" fmla="*/ 0 w 180382"/>
              <a:gd name="connsiteY0" fmla="*/ 57962 h 289810"/>
              <a:gd name="connsiteX1" fmla="*/ 90191 w 180382"/>
              <a:gd name="connsiteY1" fmla="*/ 57962 h 289810"/>
              <a:gd name="connsiteX2" fmla="*/ 90191 w 180382"/>
              <a:gd name="connsiteY2" fmla="*/ 0 h 289810"/>
              <a:gd name="connsiteX3" fmla="*/ 180382 w 180382"/>
              <a:gd name="connsiteY3" fmla="*/ 144905 h 289810"/>
              <a:gd name="connsiteX4" fmla="*/ 90191 w 180382"/>
              <a:gd name="connsiteY4" fmla="*/ 289810 h 289810"/>
              <a:gd name="connsiteX5" fmla="*/ 90191 w 180382"/>
              <a:gd name="connsiteY5" fmla="*/ 231848 h 289810"/>
              <a:gd name="connsiteX6" fmla="*/ 0 w 180382"/>
              <a:gd name="connsiteY6" fmla="*/ 231848 h 289810"/>
              <a:gd name="connsiteX7" fmla="*/ 0 w 180382"/>
              <a:gd name="connsiteY7" fmla="*/ 57962 h 28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82" h="289810">
                <a:moveTo>
                  <a:pt x="0" y="57962"/>
                </a:moveTo>
                <a:lnTo>
                  <a:pt x="90191" y="57962"/>
                </a:lnTo>
                <a:lnTo>
                  <a:pt x="90191" y="0"/>
                </a:lnTo>
                <a:lnTo>
                  <a:pt x="180382" y="144905"/>
                </a:lnTo>
                <a:lnTo>
                  <a:pt x="90191" y="289810"/>
                </a:lnTo>
                <a:lnTo>
                  <a:pt x="90191" y="231848"/>
                </a:lnTo>
                <a:lnTo>
                  <a:pt x="0" y="231848"/>
                </a:lnTo>
                <a:lnTo>
                  <a:pt x="0" y="57962"/>
                </a:lnTo>
                <a:close/>
              </a:path>
            </a:pathLst>
          </a:custGeom>
          <a:solidFill>
            <a:schemeClr val="tx2">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 tIns="77275" rIns="72146" bIns="77274" numCol="1" spcCol="1693" anchor="ctr" anchorCtr="0">
            <a:noAutofit/>
          </a:bodyPr>
          <a:lstStyle/>
          <a:p>
            <a:pPr algn="ctr" defTabSz="710565">
              <a:lnSpc>
                <a:spcPct val="90000"/>
              </a:lnSpc>
              <a:spcBef>
                <a:spcPct val="0"/>
              </a:spcBef>
              <a:spcAft>
                <a:spcPct val="35000"/>
              </a:spcAft>
            </a:pPr>
            <a:endParaRPr lang="en-US" sz="1600">
              <a:latin typeface="+mn-ea"/>
            </a:endParaRPr>
          </a:p>
        </p:txBody>
      </p:sp>
      <p:sp>
        <p:nvSpPr>
          <p:cNvPr id="42" name="Freeform 41"/>
          <p:cNvSpPr/>
          <p:nvPr/>
        </p:nvSpPr>
        <p:spPr>
          <a:xfrm>
            <a:off x="2601549" y="1723400"/>
            <a:ext cx="1136363" cy="1136511"/>
          </a:xfrm>
          <a:custGeom>
            <a:avLst/>
            <a:gdLst>
              <a:gd name="connsiteX0" fmla="*/ 0 w 852383"/>
              <a:gd name="connsiteY0" fmla="*/ 426192 h 852383"/>
              <a:gd name="connsiteX1" fmla="*/ 124829 w 852383"/>
              <a:gd name="connsiteY1" fmla="*/ 124829 h 852383"/>
              <a:gd name="connsiteX2" fmla="*/ 426193 w 852383"/>
              <a:gd name="connsiteY2" fmla="*/ 1 h 852383"/>
              <a:gd name="connsiteX3" fmla="*/ 727556 w 852383"/>
              <a:gd name="connsiteY3" fmla="*/ 124830 h 852383"/>
              <a:gd name="connsiteX4" fmla="*/ 852384 w 852383"/>
              <a:gd name="connsiteY4" fmla="*/ 426194 h 852383"/>
              <a:gd name="connsiteX5" fmla="*/ 727555 w 852383"/>
              <a:gd name="connsiteY5" fmla="*/ 727557 h 852383"/>
              <a:gd name="connsiteX6" fmla="*/ 426192 w 852383"/>
              <a:gd name="connsiteY6" fmla="*/ 852386 h 852383"/>
              <a:gd name="connsiteX7" fmla="*/ 124829 w 852383"/>
              <a:gd name="connsiteY7" fmla="*/ 727557 h 852383"/>
              <a:gd name="connsiteX8" fmla="*/ 1 w 852383"/>
              <a:gd name="connsiteY8" fmla="*/ 426194 h 852383"/>
              <a:gd name="connsiteX9" fmla="*/ 0 w 852383"/>
              <a:gd name="connsiteY9" fmla="*/ 426192 h 85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2383" h="852383">
                <a:moveTo>
                  <a:pt x="0" y="426192"/>
                </a:moveTo>
                <a:cubicBezTo>
                  <a:pt x="0" y="313159"/>
                  <a:pt x="44903" y="204755"/>
                  <a:pt x="124829" y="124829"/>
                </a:cubicBezTo>
                <a:cubicBezTo>
                  <a:pt x="204756" y="44903"/>
                  <a:pt x="313159" y="0"/>
                  <a:pt x="426193" y="1"/>
                </a:cubicBezTo>
                <a:cubicBezTo>
                  <a:pt x="539226" y="1"/>
                  <a:pt x="647630" y="44904"/>
                  <a:pt x="727556" y="124830"/>
                </a:cubicBezTo>
                <a:cubicBezTo>
                  <a:pt x="807482" y="204757"/>
                  <a:pt x="852385" y="313160"/>
                  <a:pt x="852384" y="426194"/>
                </a:cubicBezTo>
                <a:cubicBezTo>
                  <a:pt x="852384" y="539227"/>
                  <a:pt x="807482" y="647631"/>
                  <a:pt x="727555" y="727557"/>
                </a:cubicBezTo>
                <a:cubicBezTo>
                  <a:pt x="647628" y="807484"/>
                  <a:pt x="539225" y="852386"/>
                  <a:pt x="426192" y="852386"/>
                </a:cubicBezTo>
                <a:cubicBezTo>
                  <a:pt x="313159" y="852386"/>
                  <a:pt x="204755" y="807484"/>
                  <a:pt x="124829" y="727557"/>
                </a:cubicBezTo>
                <a:cubicBezTo>
                  <a:pt x="44903" y="647630"/>
                  <a:pt x="0" y="539227"/>
                  <a:pt x="1" y="426194"/>
                </a:cubicBezTo>
                <a:cubicBezTo>
                  <a:pt x="1" y="426193"/>
                  <a:pt x="0" y="426193"/>
                  <a:pt x="0" y="426192"/>
                </a:cubicBezTo>
                <a:close/>
              </a:path>
            </a:pathLst>
          </a:custGeom>
          <a:solidFill>
            <a:schemeClr val="tx2">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8592" tIns="198592" rIns="198592" bIns="198592" numCol="1" spcCol="1693" anchor="ctr" anchorCtr="0">
            <a:noAutofit/>
          </a:bodyPr>
          <a:lstStyle/>
          <a:p>
            <a:pPr algn="ctr" defTabSz="1125855">
              <a:lnSpc>
                <a:spcPct val="90000"/>
              </a:lnSpc>
              <a:spcBef>
                <a:spcPct val="0"/>
              </a:spcBef>
              <a:spcAft>
                <a:spcPct val="35000"/>
              </a:spcAft>
            </a:pPr>
            <a:r>
              <a:rPr lang="en-US" sz="3700" dirty="0">
                <a:latin typeface="+mn-ea"/>
              </a:rPr>
              <a:t>4</a:t>
            </a:r>
          </a:p>
        </p:txBody>
      </p:sp>
      <p:sp>
        <p:nvSpPr>
          <p:cNvPr id="43" name="Freeform 42"/>
          <p:cNvSpPr/>
          <p:nvPr/>
        </p:nvSpPr>
        <p:spPr>
          <a:xfrm>
            <a:off x="3837732" y="3688752"/>
            <a:ext cx="240478" cy="386413"/>
          </a:xfrm>
          <a:custGeom>
            <a:avLst/>
            <a:gdLst>
              <a:gd name="connsiteX0" fmla="*/ 0 w 180382"/>
              <a:gd name="connsiteY0" fmla="*/ 57962 h 289810"/>
              <a:gd name="connsiteX1" fmla="*/ 90191 w 180382"/>
              <a:gd name="connsiteY1" fmla="*/ 57962 h 289810"/>
              <a:gd name="connsiteX2" fmla="*/ 90191 w 180382"/>
              <a:gd name="connsiteY2" fmla="*/ 0 h 289810"/>
              <a:gd name="connsiteX3" fmla="*/ 180382 w 180382"/>
              <a:gd name="connsiteY3" fmla="*/ 144905 h 289810"/>
              <a:gd name="connsiteX4" fmla="*/ 90191 w 180382"/>
              <a:gd name="connsiteY4" fmla="*/ 289810 h 289810"/>
              <a:gd name="connsiteX5" fmla="*/ 90191 w 180382"/>
              <a:gd name="connsiteY5" fmla="*/ 231848 h 289810"/>
              <a:gd name="connsiteX6" fmla="*/ 0 w 180382"/>
              <a:gd name="connsiteY6" fmla="*/ 231848 h 289810"/>
              <a:gd name="connsiteX7" fmla="*/ 0 w 180382"/>
              <a:gd name="connsiteY7" fmla="*/ 57962 h 28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82" h="289810">
                <a:moveTo>
                  <a:pt x="0" y="57962"/>
                </a:moveTo>
                <a:lnTo>
                  <a:pt x="90191" y="57962"/>
                </a:lnTo>
                <a:lnTo>
                  <a:pt x="90191" y="0"/>
                </a:lnTo>
                <a:lnTo>
                  <a:pt x="180382" y="144905"/>
                </a:lnTo>
                <a:lnTo>
                  <a:pt x="90191" y="289810"/>
                </a:lnTo>
                <a:lnTo>
                  <a:pt x="90191" y="231848"/>
                </a:lnTo>
                <a:lnTo>
                  <a:pt x="0" y="231848"/>
                </a:lnTo>
                <a:lnTo>
                  <a:pt x="0" y="57962"/>
                </a:lnTo>
                <a:close/>
              </a:path>
            </a:pathLst>
          </a:custGeom>
          <a:solidFill>
            <a:schemeClr val="accent3"/>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77275" rIns="72146" bIns="77275" numCol="1" spcCol="1693" anchor="ctr" anchorCtr="0">
            <a:noAutofit/>
          </a:bodyPr>
          <a:lstStyle/>
          <a:p>
            <a:pPr algn="ctr" defTabSz="710565">
              <a:lnSpc>
                <a:spcPct val="90000"/>
              </a:lnSpc>
              <a:spcBef>
                <a:spcPct val="0"/>
              </a:spcBef>
              <a:spcAft>
                <a:spcPct val="35000"/>
              </a:spcAft>
            </a:pPr>
            <a:endParaRPr lang="en-US" sz="1600">
              <a:latin typeface="+mn-ea"/>
            </a:endParaRPr>
          </a:p>
        </p:txBody>
      </p:sp>
      <p:sp>
        <p:nvSpPr>
          <p:cNvPr id="44" name="Freeform 43"/>
          <p:cNvSpPr/>
          <p:nvPr/>
        </p:nvSpPr>
        <p:spPr>
          <a:xfrm>
            <a:off x="4191646" y="3313704"/>
            <a:ext cx="1136363" cy="1136511"/>
          </a:xfrm>
          <a:custGeom>
            <a:avLst/>
            <a:gdLst>
              <a:gd name="connsiteX0" fmla="*/ 0 w 852383"/>
              <a:gd name="connsiteY0" fmla="*/ 426192 h 852383"/>
              <a:gd name="connsiteX1" fmla="*/ 124829 w 852383"/>
              <a:gd name="connsiteY1" fmla="*/ 124829 h 852383"/>
              <a:gd name="connsiteX2" fmla="*/ 426193 w 852383"/>
              <a:gd name="connsiteY2" fmla="*/ 1 h 852383"/>
              <a:gd name="connsiteX3" fmla="*/ 727556 w 852383"/>
              <a:gd name="connsiteY3" fmla="*/ 124830 h 852383"/>
              <a:gd name="connsiteX4" fmla="*/ 852384 w 852383"/>
              <a:gd name="connsiteY4" fmla="*/ 426194 h 852383"/>
              <a:gd name="connsiteX5" fmla="*/ 727555 w 852383"/>
              <a:gd name="connsiteY5" fmla="*/ 727557 h 852383"/>
              <a:gd name="connsiteX6" fmla="*/ 426192 w 852383"/>
              <a:gd name="connsiteY6" fmla="*/ 852386 h 852383"/>
              <a:gd name="connsiteX7" fmla="*/ 124829 w 852383"/>
              <a:gd name="connsiteY7" fmla="*/ 727557 h 852383"/>
              <a:gd name="connsiteX8" fmla="*/ 1 w 852383"/>
              <a:gd name="connsiteY8" fmla="*/ 426194 h 852383"/>
              <a:gd name="connsiteX9" fmla="*/ 0 w 852383"/>
              <a:gd name="connsiteY9" fmla="*/ 426192 h 85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2383" h="852383">
                <a:moveTo>
                  <a:pt x="0" y="426192"/>
                </a:moveTo>
                <a:cubicBezTo>
                  <a:pt x="0" y="313159"/>
                  <a:pt x="44903" y="204755"/>
                  <a:pt x="124829" y="124829"/>
                </a:cubicBezTo>
                <a:cubicBezTo>
                  <a:pt x="204756" y="44903"/>
                  <a:pt x="313159" y="0"/>
                  <a:pt x="426193" y="1"/>
                </a:cubicBezTo>
                <a:cubicBezTo>
                  <a:pt x="539226" y="1"/>
                  <a:pt x="647630" y="44904"/>
                  <a:pt x="727556" y="124830"/>
                </a:cubicBezTo>
                <a:cubicBezTo>
                  <a:pt x="807482" y="204757"/>
                  <a:pt x="852385" y="313160"/>
                  <a:pt x="852384" y="426194"/>
                </a:cubicBezTo>
                <a:cubicBezTo>
                  <a:pt x="852384" y="539227"/>
                  <a:pt x="807482" y="647631"/>
                  <a:pt x="727555" y="727557"/>
                </a:cubicBezTo>
                <a:cubicBezTo>
                  <a:pt x="647628" y="807484"/>
                  <a:pt x="539225" y="852386"/>
                  <a:pt x="426192" y="852386"/>
                </a:cubicBezTo>
                <a:cubicBezTo>
                  <a:pt x="313159" y="852386"/>
                  <a:pt x="204755" y="807484"/>
                  <a:pt x="124829" y="727557"/>
                </a:cubicBezTo>
                <a:cubicBezTo>
                  <a:pt x="44903" y="647630"/>
                  <a:pt x="0" y="539227"/>
                  <a:pt x="1" y="426194"/>
                </a:cubicBezTo>
                <a:cubicBezTo>
                  <a:pt x="1" y="426193"/>
                  <a:pt x="0" y="426193"/>
                  <a:pt x="0" y="426192"/>
                </a:cubicBezTo>
                <a:close/>
              </a:path>
            </a:pathLst>
          </a:cu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8592" tIns="198592" rIns="198592" bIns="198592" numCol="1" spcCol="1693" anchor="ctr" anchorCtr="0">
            <a:noAutofit/>
          </a:bodyPr>
          <a:lstStyle/>
          <a:p>
            <a:pPr algn="ctr" defTabSz="1125855">
              <a:lnSpc>
                <a:spcPct val="90000"/>
              </a:lnSpc>
              <a:spcBef>
                <a:spcPct val="0"/>
              </a:spcBef>
              <a:spcAft>
                <a:spcPct val="35000"/>
              </a:spcAft>
            </a:pPr>
            <a:r>
              <a:rPr lang="en-US" sz="4300" dirty="0">
                <a:latin typeface="+mn-ea"/>
              </a:rPr>
              <a:t>3</a:t>
            </a:r>
          </a:p>
        </p:txBody>
      </p:sp>
      <p:sp>
        <p:nvSpPr>
          <p:cNvPr id="45" name="Freeform 44"/>
          <p:cNvSpPr/>
          <p:nvPr/>
        </p:nvSpPr>
        <p:spPr>
          <a:xfrm rot="5400000">
            <a:off x="3049475" y="4477122"/>
            <a:ext cx="240509" cy="386363"/>
          </a:xfrm>
          <a:custGeom>
            <a:avLst/>
            <a:gdLst>
              <a:gd name="connsiteX0" fmla="*/ 0 w 180382"/>
              <a:gd name="connsiteY0" fmla="*/ 57962 h 289810"/>
              <a:gd name="connsiteX1" fmla="*/ 90191 w 180382"/>
              <a:gd name="connsiteY1" fmla="*/ 57962 h 289810"/>
              <a:gd name="connsiteX2" fmla="*/ 90191 w 180382"/>
              <a:gd name="connsiteY2" fmla="*/ 0 h 289810"/>
              <a:gd name="connsiteX3" fmla="*/ 180382 w 180382"/>
              <a:gd name="connsiteY3" fmla="*/ 144905 h 289810"/>
              <a:gd name="connsiteX4" fmla="*/ 90191 w 180382"/>
              <a:gd name="connsiteY4" fmla="*/ 289810 h 289810"/>
              <a:gd name="connsiteX5" fmla="*/ 90191 w 180382"/>
              <a:gd name="connsiteY5" fmla="*/ 231848 h 289810"/>
              <a:gd name="connsiteX6" fmla="*/ 0 w 180382"/>
              <a:gd name="connsiteY6" fmla="*/ 231848 h 289810"/>
              <a:gd name="connsiteX7" fmla="*/ 0 w 180382"/>
              <a:gd name="connsiteY7" fmla="*/ 57962 h 28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82" h="289810">
                <a:moveTo>
                  <a:pt x="0" y="57962"/>
                </a:moveTo>
                <a:lnTo>
                  <a:pt x="90191" y="57962"/>
                </a:lnTo>
                <a:lnTo>
                  <a:pt x="90191" y="0"/>
                </a:lnTo>
                <a:lnTo>
                  <a:pt x="180382" y="144905"/>
                </a:lnTo>
                <a:lnTo>
                  <a:pt x="90191" y="289810"/>
                </a:lnTo>
                <a:lnTo>
                  <a:pt x="90191" y="231848"/>
                </a:lnTo>
                <a:lnTo>
                  <a:pt x="0" y="231848"/>
                </a:lnTo>
                <a:lnTo>
                  <a:pt x="0" y="57962"/>
                </a:lnTo>
                <a:close/>
              </a:path>
            </a:pathLst>
          </a:custGeom>
          <a:solidFill>
            <a:schemeClr val="accent1"/>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77274" rIns="72145" bIns="77275" numCol="1" spcCol="1693" anchor="ctr" anchorCtr="0">
            <a:noAutofit/>
          </a:bodyPr>
          <a:lstStyle/>
          <a:p>
            <a:pPr algn="ctr" defTabSz="710565">
              <a:lnSpc>
                <a:spcPct val="90000"/>
              </a:lnSpc>
              <a:spcBef>
                <a:spcPct val="0"/>
              </a:spcBef>
              <a:spcAft>
                <a:spcPct val="35000"/>
              </a:spcAft>
            </a:pPr>
            <a:endParaRPr lang="en-US" sz="1600">
              <a:latin typeface="+mn-ea"/>
            </a:endParaRPr>
          </a:p>
        </p:txBody>
      </p:sp>
      <p:sp>
        <p:nvSpPr>
          <p:cNvPr id="46" name="Freeform 45"/>
          <p:cNvSpPr/>
          <p:nvPr/>
        </p:nvSpPr>
        <p:spPr>
          <a:xfrm>
            <a:off x="2601549" y="4904008"/>
            <a:ext cx="1136363" cy="1136511"/>
          </a:xfrm>
          <a:custGeom>
            <a:avLst/>
            <a:gdLst>
              <a:gd name="connsiteX0" fmla="*/ 0 w 852383"/>
              <a:gd name="connsiteY0" fmla="*/ 426192 h 852383"/>
              <a:gd name="connsiteX1" fmla="*/ 124829 w 852383"/>
              <a:gd name="connsiteY1" fmla="*/ 124829 h 852383"/>
              <a:gd name="connsiteX2" fmla="*/ 426193 w 852383"/>
              <a:gd name="connsiteY2" fmla="*/ 1 h 852383"/>
              <a:gd name="connsiteX3" fmla="*/ 727556 w 852383"/>
              <a:gd name="connsiteY3" fmla="*/ 124830 h 852383"/>
              <a:gd name="connsiteX4" fmla="*/ 852384 w 852383"/>
              <a:gd name="connsiteY4" fmla="*/ 426194 h 852383"/>
              <a:gd name="connsiteX5" fmla="*/ 727555 w 852383"/>
              <a:gd name="connsiteY5" fmla="*/ 727557 h 852383"/>
              <a:gd name="connsiteX6" fmla="*/ 426192 w 852383"/>
              <a:gd name="connsiteY6" fmla="*/ 852386 h 852383"/>
              <a:gd name="connsiteX7" fmla="*/ 124829 w 852383"/>
              <a:gd name="connsiteY7" fmla="*/ 727557 h 852383"/>
              <a:gd name="connsiteX8" fmla="*/ 1 w 852383"/>
              <a:gd name="connsiteY8" fmla="*/ 426194 h 852383"/>
              <a:gd name="connsiteX9" fmla="*/ 0 w 852383"/>
              <a:gd name="connsiteY9" fmla="*/ 426192 h 85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2383" h="852383">
                <a:moveTo>
                  <a:pt x="0" y="426192"/>
                </a:moveTo>
                <a:cubicBezTo>
                  <a:pt x="0" y="313159"/>
                  <a:pt x="44903" y="204755"/>
                  <a:pt x="124829" y="124829"/>
                </a:cubicBezTo>
                <a:cubicBezTo>
                  <a:pt x="204756" y="44903"/>
                  <a:pt x="313159" y="0"/>
                  <a:pt x="426193" y="1"/>
                </a:cubicBezTo>
                <a:cubicBezTo>
                  <a:pt x="539226" y="1"/>
                  <a:pt x="647630" y="44904"/>
                  <a:pt x="727556" y="124830"/>
                </a:cubicBezTo>
                <a:cubicBezTo>
                  <a:pt x="807482" y="204757"/>
                  <a:pt x="852385" y="313160"/>
                  <a:pt x="852384" y="426194"/>
                </a:cubicBezTo>
                <a:cubicBezTo>
                  <a:pt x="852384" y="539227"/>
                  <a:pt x="807482" y="647631"/>
                  <a:pt x="727555" y="727557"/>
                </a:cubicBezTo>
                <a:cubicBezTo>
                  <a:pt x="647628" y="807484"/>
                  <a:pt x="539225" y="852386"/>
                  <a:pt x="426192" y="852386"/>
                </a:cubicBezTo>
                <a:cubicBezTo>
                  <a:pt x="313159" y="852386"/>
                  <a:pt x="204755" y="807484"/>
                  <a:pt x="124829" y="727557"/>
                </a:cubicBezTo>
                <a:cubicBezTo>
                  <a:pt x="44903" y="647630"/>
                  <a:pt x="0" y="539227"/>
                  <a:pt x="1" y="426194"/>
                </a:cubicBezTo>
                <a:cubicBezTo>
                  <a:pt x="1" y="426193"/>
                  <a:pt x="0" y="426193"/>
                  <a:pt x="0" y="426192"/>
                </a:cubicBez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8592" tIns="198592" rIns="198592" bIns="198592" numCol="1" spcCol="1693" anchor="ctr" anchorCtr="0">
            <a:noAutofit/>
          </a:bodyPr>
          <a:lstStyle/>
          <a:p>
            <a:pPr algn="ctr" defTabSz="1125855">
              <a:lnSpc>
                <a:spcPct val="90000"/>
              </a:lnSpc>
              <a:spcBef>
                <a:spcPct val="0"/>
              </a:spcBef>
              <a:spcAft>
                <a:spcPct val="35000"/>
              </a:spcAft>
            </a:pPr>
            <a:r>
              <a:rPr lang="en-US" sz="4300" dirty="0">
                <a:latin typeface="+mn-ea"/>
              </a:rPr>
              <a:t>2</a:t>
            </a:r>
          </a:p>
        </p:txBody>
      </p:sp>
      <p:sp>
        <p:nvSpPr>
          <p:cNvPr id="47" name="Freeform 46"/>
          <p:cNvSpPr/>
          <p:nvPr/>
        </p:nvSpPr>
        <p:spPr>
          <a:xfrm rot="21600000">
            <a:off x="2261248" y="3688751"/>
            <a:ext cx="240479" cy="386415"/>
          </a:xfrm>
          <a:custGeom>
            <a:avLst/>
            <a:gdLst>
              <a:gd name="connsiteX0" fmla="*/ 0 w 180382"/>
              <a:gd name="connsiteY0" fmla="*/ 57962 h 289810"/>
              <a:gd name="connsiteX1" fmla="*/ 90191 w 180382"/>
              <a:gd name="connsiteY1" fmla="*/ 57962 h 289810"/>
              <a:gd name="connsiteX2" fmla="*/ 90191 w 180382"/>
              <a:gd name="connsiteY2" fmla="*/ 0 h 289810"/>
              <a:gd name="connsiteX3" fmla="*/ 180382 w 180382"/>
              <a:gd name="connsiteY3" fmla="*/ 144905 h 289810"/>
              <a:gd name="connsiteX4" fmla="*/ 90191 w 180382"/>
              <a:gd name="connsiteY4" fmla="*/ 289810 h 289810"/>
              <a:gd name="connsiteX5" fmla="*/ 90191 w 180382"/>
              <a:gd name="connsiteY5" fmla="*/ 231848 h 289810"/>
              <a:gd name="connsiteX6" fmla="*/ 0 w 180382"/>
              <a:gd name="connsiteY6" fmla="*/ 231848 h 289810"/>
              <a:gd name="connsiteX7" fmla="*/ 0 w 180382"/>
              <a:gd name="connsiteY7" fmla="*/ 57962 h 28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82" h="289810">
                <a:moveTo>
                  <a:pt x="180382" y="231848"/>
                </a:moveTo>
                <a:lnTo>
                  <a:pt x="90191" y="231848"/>
                </a:lnTo>
                <a:lnTo>
                  <a:pt x="90191" y="289810"/>
                </a:lnTo>
                <a:lnTo>
                  <a:pt x="0" y="144905"/>
                </a:lnTo>
                <a:lnTo>
                  <a:pt x="90191" y="0"/>
                </a:lnTo>
                <a:lnTo>
                  <a:pt x="90191" y="57962"/>
                </a:lnTo>
                <a:lnTo>
                  <a:pt x="180382" y="57962"/>
                </a:lnTo>
                <a:lnTo>
                  <a:pt x="180382" y="231848"/>
                </a:lnTo>
                <a:close/>
              </a:path>
            </a:pathLst>
          </a:custGeom>
          <a:solidFill>
            <a:schemeClr val="bg2"/>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2146" tIns="77276" rIns="1" bIns="77275" numCol="1" spcCol="1693" anchor="ctr" anchorCtr="0">
            <a:noAutofit/>
          </a:bodyPr>
          <a:lstStyle/>
          <a:p>
            <a:pPr algn="ctr" defTabSz="710565">
              <a:lnSpc>
                <a:spcPct val="90000"/>
              </a:lnSpc>
              <a:spcBef>
                <a:spcPct val="0"/>
              </a:spcBef>
              <a:spcAft>
                <a:spcPct val="35000"/>
              </a:spcAft>
            </a:pPr>
            <a:endParaRPr lang="en-US" sz="1600">
              <a:latin typeface="+mn-ea"/>
            </a:endParaRPr>
          </a:p>
        </p:txBody>
      </p:sp>
      <p:sp>
        <p:nvSpPr>
          <p:cNvPr id="48" name="Freeform 47"/>
          <p:cNvSpPr/>
          <p:nvPr/>
        </p:nvSpPr>
        <p:spPr>
          <a:xfrm>
            <a:off x="1011452" y="3313704"/>
            <a:ext cx="1136363" cy="1136511"/>
          </a:xfrm>
          <a:custGeom>
            <a:avLst/>
            <a:gdLst>
              <a:gd name="connsiteX0" fmla="*/ 0 w 852383"/>
              <a:gd name="connsiteY0" fmla="*/ 426192 h 852383"/>
              <a:gd name="connsiteX1" fmla="*/ 124829 w 852383"/>
              <a:gd name="connsiteY1" fmla="*/ 124829 h 852383"/>
              <a:gd name="connsiteX2" fmla="*/ 426193 w 852383"/>
              <a:gd name="connsiteY2" fmla="*/ 1 h 852383"/>
              <a:gd name="connsiteX3" fmla="*/ 727556 w 852383"/>
              <a:gd name="connsiteY3" fmla="*/ 124830 h 852383"/>
              <a:gd name="connsiteX4" fmla="*/ 852384 w 852383"/>
              <a:gd name="connsiteY4" fmla="*/ 426194 h 852383"/>
              <a:gd name="connsiteX5" fmla="*/ 727555 w 852383"/>
              <a:gd name="connsiteY5" fmla="*/ 727557 h 852383"/>
              <a:gd name="connsiteX6" fmla="*/ 426192 w 852383"/>
              <a:gd name="connsiteY6" fmla="*/ 852386 h 852383"/>
              <a:gd name="connsiteX7" fmla="*/ 124829 w 852383"/>
              <a:gd name="connsiteY7" fmla="*/ 727557 h 852383"/>
              <a:gd name="connsiteX8" fmla="*/ 1 w 852383"/>
              <a:gd name="connsiteY8" fmla="*/ 426194 h 852383"/>
              <a:gd name="connsiteX9" fmla="*/ 0 w 852383"/>
              <a:gd name="connsiteY9" fmla="*/ 426192 h 85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2383" h="852383">
                <a:moveTo>
                  <a:pt x="0" y="426192"/>
                </a:moveTo>
                <a:cubicBezTo>
                  <a:pt x="0" y="313159"/>
                  <a:pt x="44903" y="204755"/>
                  <a:pt x="124829" y="124829"/>
                </a:cubicBezTo>
                <a:cubicBezTo>
                  <a:pt x="204756" y="44903"/>
                  <a:pt x="313159" y="0"/>
                  <a:pt x="426193" y="1"/>
                </a:cubicBezTo>
                <a:cubicBezTo>
                  <a:pt x="539226" y="1"/>
                  <a:pt x="647630" y="44904"/>
                  <a:pt x="727556" y="124830"/>
                </a:cubicBezTo>
                <a:cubicBezTo>
                  <a:pt x="807482" y="204757"/>
                  <a:pt x="852385" y="313160"/>
                  <a:pt x="852384" y="426194"/>
                </a:cubicBezTo>
                <a:cubicBezTo>
                  <a:pt x="852384" y="539227"/>
                  <a:pt x="807482" y="647631"/>
                  <a:pt x="727555" y="727557"/>
                </a:cubicBezTo>
                <a:cubicBezTo>
                  <a:pt x="647628" y="807484"/>
                  <a:pt x="539225" y="852386"/>
                  <a:pt x="426192" y="852386"/>
                </a:cubicBezTo>
                <a:cubicBezTo>
                  <a:pt x="313159" y="852386"/>
                  <a:pt x="204755" y="807484"/>
                  <a:pt x="124829" y="727557"/>
                </a:cubicBezTo>
                <a:cubicBezTo>
                  <a:pt x="44903" y="647630"/>
                  <a:pt x="0" y="539227"/>
                  <a:pt x="1" y="426194"/>
                </a:cubicBezTo>
                <a:cubicBezTo>
                  <a:pt x="1" y="426193"/>
                  <a:pt x="0" y="426193"/>
                  <a:pt x="0" y="426192"/>
                </a:cubicBezTo>
                <a:close/>
              </a:path>
            </a:pathLst>
          </a:custGeom>
          <a:solidFill>
            <a:schemeClr val="accent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8592" tIns="198592" rIns="198592" bIns="198592" numCol="1" spcCol="1693" anchor="ctr" anchorCtr="0">
            <a:noAutofit/>
          </a:bodyPr>
          <a:lstStyle/>
          <a:p>
            <a:pPr algn="ctr" defTabSz="1125855">
              <a:lnSpc>
                <a:spcPct val="90000"/>
              </a:lnSpc>
              <a:spcBef>
                <a:spcPct val="0"/>
              </a:spcBef>
              <a:spcAft>
                <a:spcPct val="35000"/>
              </a:spcAft>
            </a:pPr>
            <a:r>
              <a:rPr lang="en-US" sz="4300" dirty="0">
                <a:latin typeface="+mn-ea"/>
              </a:rPr>
              <a:t>1</a:t>
            </a:r>
          </a:p>
        </p:txBody>
      </p:sp>
      <p:grpSp>
        <p:nvGrpSpPr>
          <p:cNvPr id="27" name="Group 26"/>
          <p:cNvGrpSpPr/>
          <p:nvPr/>
        </p:nvGrpSpPr>
        <p:grpSpPr>
          <a:xfrm>
            <a:off x="6027394" y="5075241"/>
            <a:ext cx="4964863" cy="1231115"/>
            <a:chOff x="4033795" y="1000568"/>
            <a:chExt cx="3724132" cy="923336"/>
          </a:xfrm>
        </p:grpSpPr>
        <p:grpSp>
          <p:nvGrpSpPr>
            <p:cNvPr id="28" name="Group 29"/>
            <p:cNvGrpSpPr/>
            <p:nvPr/>
          </p:nvGrpSpPr>
          <p:grpSpPr>
            <a:xfrm>
              <a:off x="4385000" y="1000568"/>
              <a:ext cx="3372927" cy="923336"/>
              <a:chOff x="791150" y="1689403"/>
              <a:chExt cx="1860430" cy="923336"/>
            </a:xfrm>
          </p:grpSpPr>
          <p:sp>
            <p:nvSpPr>
              <p:cNvPr id="30" name="Text Placeholder 3"/>
              <p:cNvSpPr txBox="1"/>
              <p:nvPr/>
            </p:nvSpPr>
            <p:spPr>
              <a:xfrm>
                <a:off x="798970" y="1689403"/>
                <a:ext cx="739174"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dirty="0">
                    <a:solidFill>
                      <a:schemeClr val="accent3"/>
                    </a:solidFill>
                    <a:latin typeface="+mn-ea"/>
                  </a:rPr>
                  <a:t>Add subtitle</a:t>
                </a:r>
                <a:r>
                  <a:rPr lang="en-US" sz="2100" dirty="0">
                    <a:solidFill>
                      <a:schemeClr val="accent3"/>
                    </a:solidFill>
                    <a:latin typeface="+mn-ea"/>
                  </a:rPr>
                  <a:t> 04</a:t>
                </a:r>
              </a:p>
            </p:txBody>
          </p:sp>
          <p:sp>
            <p:nvSpPr>
              <p:cNvPr id="31" name="Text Placeholder 3"/>
              <p:cNvSpPr txBox="1"/>
              <p:nvPr/>
            </p:nvSpPr>
            <p:spPr>
              <a:xfrm>
                <a:off x="791150" y="2120296"/>
                <a:ext cx="1860430" cy="49244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a:t>
                </a:r>
                <a:endParaRPr lang="en-US" sz="1300" dirty="0">
                  <a:solidFill>
                    <a:schemeClr val="tx1">
                      <a:lumMod val="50000"/>
                      <a:lumOff val="50000"/>
                    </a:schemeClr>
                  </a:solidFill>
                  <a:latin typeface="+mn-ea"/>
                </a:endParaRPr>
              </a:p>
              <a:p>
                <a:pPr algn="l" defTabSz="1218565">
                  <a:spcBef>
                    <a:spcPct val="20000"/>
                  </a:spcBef>
                  <a:defRPr/>
                </a:pPr>
                <a:r>
                  <a:rPr lang="en-US" sz="1300" dirty="0">
                    <a:solidFill>
                      <a:schemeClr val="tx1">
                        <a:lumMod val="50000"/>
                        <a:lumOff val="50000"/>
                      </a:schemeClr>
                    </a:solidFill>
                    <a:latin typeface="+mn-ea"/>
                  </a:rPr>
                  <a:t> </a:t>
                </a:r>
                <a:endParaRPr lang="en-US" sz="1300" dirty="0">
                  <a:solidFill>
                    <a:schemeClr val="tx1">
                      <a:lumMod val="65000"/>
                      <a:lumOff val="35000"/>
                    </a:schemeClr>
                  </a:solidFill>
                  <a:latin typeface="+mn-ea"/>
                </a:endParaRPr>
              </a:p>
            </p:txBody>
          </p:sp>
        </p:grpSp>
        <p:sp>
          <p:nvSpPr>
            <p:cNvPr id="29" name="Rectangle 28"/>
            <p:cNvSpPr/>
            <p:nvPr/>
          </p:nvSpPr>
          <p:spPr>
            <a:xfrm>
              <a:off x="4033795" y="1236031"/>
              <a:ext cx="49" cy="427040"/>
            </a:xfrm>
            <a:prstGeom prst="rect">
              <a:avLst/>
            </a:prstGeom>
          </p:spPr>
          <p:txBody>
            <a:bodyPr wrap="none" lIns="0" tIns="0" rIns="0" bIns="0">
              <a:spAutoFit/>
            </a:bodyPr>
            <a:lstStyle/>
            <a:p>
              <a:endParaRPr lang="en-US" sz="3700" dirty="0">
                <a:solidFill>
                  <a:schemeClr val="accent3"/>
                </a:solidFill>
                <a:latin typeface="+mn-ea"/>
              </a:endParaRPr>
            </a:p>
          </p:txBody>
        </p:sp>
      </p:grpSp>
      <p:grpSp>
        <p:nvGrpSpPr>
          <p:cNvPr id="32" name="Group 31"/>
          <p:cNvGrpSpPr/>
          <p:nvPr/>
        </p:nvGrpSpPr>
        <p:grpSpPr>
          <a:xfrm>
            <a:off x="6027394" y="1648185"/>
            <a:ext cx="4983765" cy="1142349"/>
            <a:chOff x="4033795" y="1000568"/>
            <a:chExt cx="3738310" cy="856762"/>
          </a:xfrm>
        </p:grpSpPr>
        <p:grpSp>
          <p:nvGrpSpPr>
            <p:cNvPr id="33" name="Group 29"/>
            <p:cNvGrpSpPr/>
            <p:nvPr/>
          </p:nvGrpSpPr>
          <p:grpSpPr>
            <a:xfrm>
              <a:off x="4399178" y="1000568"/>
              <a:ext cx="3372927" cy="856762"/>
              <a:chOff x="798970" y="1689403"/>
              <a:chExt cx="1860430" cy="856762"/>
            </a:xfrm>
          </p:grpSpPr>
          <p:sp>
            <p:nvSpPr>
              <p:cNvPr id="35" name="Text Placeholder 3"/>
              <p:cNvSpPr txBox="1"/>
              <p:nvPr/>
            </p:nvSpPr>
            <p:spPr>
              <a:xfrm>
                <a:off x="798970" y="1689403"/>
                <a:ext cx="739174"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dirty="0">
                    <a:solidFill>
                      <a:schemeClr val="tx2">
                        <a:lumMod val="75000"/>
                      </a:schemeClr>
                    </a:solidFill>
                    <a:latin typeface="+mn-ea"/>
                  </a:rPr>
                  <a:t>Add subtitle</a:t>
                </a:r>
                <a:r>
                  <a:rPr lang="en-US" sz="2100" dirty="0">
                    <a:solidFill>
                      <a:schemeClr val="tx2">
                        <a:lumMod val="75000"/>
                      </a:schemeClr>
                    </a:solidFill>
                    <a:latin typeface="+mn-ea"/>
                  </a:rPr>
                  <a:t> 01</a:t>
                </a:r>
              </a:p>
            </p:txBody>
          </p:sp>
          <p:sp>
            <p:nvSpPr>
              <p:cNvPr id="36" name="Text Placeholder 3"/>
              <p:cNvSpPr txBox="1"/>
              <p:nvPr/>
            </p:nvSpPr>
            <p:spPr>
              <a:xfrm>
                <a:off x="798970" y="2053722"/>
                <a:ext cx="1860430" cy="49244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a:t>
                </a:r>
                <a:endParaRPr lang="en-US" sz="1300" dirty="0">
                  <a:solidFill>
                    <a:schemeClr val="tx1">
                      <a:lumMod val="50000"/>
                      <a:lumOff val="50000"/>
                    </a:schemeClr>
                  </a:solidFill>
                  <a:latin typeface="+mn-ea"/>
                </a:endParaRPr>
              </a:p>
              <a:p>
                <a:pPr algn="l" defTabSz="1218565">
                  <a:spcBef>
                    <a:spcPct val="20000"/>
                  </a:spcBef>
                  <a:defRPr/>
                </a:pPr>
                <a:r>
                  <a:rPr lang="en-US" sz="1300" dirty="0">
                    <a:solidFill>
                      <a:schemeClr val="tx1">
                        <a:lumMod val="50000"/>
                        <a:lumOff val="50000"/>
                      </a:schemeClr>
                    </a:solidFill>
                    <a:latin typeface="+mn-ea"/>
                  </a:rPr>
                  <a:t> </a:t>
                </a:r>
                <a:endParaRPr lang="en-US" sz="1300" dirty="0">
                  <a:solidFill>
                    <a:schemeClr val="tx1">
                      <a:lumMod val="65000"/>
                      <a:lumOff val="35000"/>
                    </a:schemeClr>
                  </a:solidFill>
                  <a:latin typeface="+mn-ea"/>
                </a:endParaRPr>
              </a:p>
            </p:txBody>
          </p:sp>
        </p:grpSp>
        <p:sp>
          <p:nvSpPr>
            <p:cNvPr id="34" name="Rectangle 33"/>
            <p:cNvSpPr/>
            <p:nvPr/>
          </p:nvSpPr>
          <p:spPr>
            <a:xfrm>
              <a:off x="4033795" y="1236031"/>
              <a:ext cx="49" cy="427040"/>
            </a:xfrm>
            <a:prstGeom prst="rect">
              <a:avLst/>
            </a:prstGeom>
          </p:spPr>
          <p:txBody>
            <a:bodyPr wrap="none" lIns="0" tIns="0" rIns="0" bIns="0">
              <a:spAutoFit/>
            </a:bodyPr>
            <a:lstStyle/>
            <a:p>
              <a:endParaRPr lang="en-US" sz="3700" dirty="0">
                <a:solidFill>
                  <a:schemeClr val="tx2">
                    <a:lumMod val="75000"/>
                  </a:schemeClr>
                </a:solidFill>
                <a:latin typeface="+mn-ea"/>
              </a:endParaRPr>
            </a:p>
          </p:txBody>
        </p:sp>
      </p:grpSp>
      <p:grpSp>
        <p:nvGrpSpPr>
          <p:cNvPr id="37" name="Group 36"/>
          <p:cNvGrpSpPr/>
          <p:nvPr/>
        </p:nvGrpSpPr>
        <p:grpSpPr>
          <a:xfrm>
            <a:off x="6027394" y="2790540"/>
            <a:ext cx="4964866" cy="1162522"/>
            <a:chOff x="4033795" y="1822859"/>
            <a:chExt cx="3724134" cy="871891"/>
          </a:xfrm>
        </p:grpSpPr>
        <p:grpSp>
          <p:nvGrpSpPr>
            <p:cNvPr id="38" name="Group 29"/>
            <p:cNvGrpSpPr/>
            <p:nvPr/>
          </p:nvGrpSpPr>
          <p:grpSpPr>
            <a:xfrm>
              <a:off x="4385002" y="1822859"/>
              <a:ext cx="3372927" cy="871891"/>
              <a:chOff x="791151" y="1689403"/>
              <a:chExt cx="1860430" cy="871891"/>
            </a:xfrm>
          </p:grpSpPr>
          <p:sp>
            <p:nvSpPr>
              <p:cNvPr id="52" name="Text Placeholder 3"/>
              <p:cNvSpPr txBox="1"/>
              <p:nvPr/>
            </p:nvSpPr>
            <p:spPr>
              <a:xfrm>
                <a:off x="798970" y="1689403"/>
                <a:ext cx="739174"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dirty="0">
                    <a:solidFill>
                      <a:schemeClr val="accent4"/>
                    </a:solidFill>
                    <a:latin typeface="+mn-ea"/>
                  </a:rPr>
                  <a:t>Add subtitle</a:t>
                </a:r>
                <a:r>
                  <a:rPr lang="en-US" sz="2100" dirty="0">
                    <a:solidFill>
                      <a:schemeClr val="accent4"/>
                    </a:solidFill>
                    <a:latin typeface="+mn-ea"/>
                  </a:rPr>
                  <a:t> 02</a:t>
                </a:r>
              </a:p>
            </p:txBody>
          </p:sp>
          <p:sp>
            <p:nvSpPr>
              <p:cNvPr id="62" name="Text Placeholder 3"/>
              <p:cNvSpPr txBox="1"/>
              <p:nvPr/>
            </p:nvSpPr>
            <p:spPr>
              <a:xfrm>
                <a:off x="791151" y="2068851"/>
                <a:ext cx="1860430" cy="49244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a:t>
                </a:r>
                <a:endParaRPr lang="en-US" sz="1300" dirty="0">
                  <a:solidFill>
                    <a:schemeClr val="tx1">
                      <a:lumMod val="50000"/>
                      <a:lumOff val="50000"/>
                    </a:schemeClr>
                  </a:solidFill>
                  <a:latin typeface="+mn-ea"/>
                </a:endParaRPr>
              </a:p>
              <a:p>
                <a:pPr algn="l" defTabSz="1218565">
                  <a:spcBef>
                    <a:spcPct val="20000"/>
                  </a:spcBef>
                  <a:defRPr/>
                </a:pPr>
                <a:r>
                  <a:rPr lang="en-US" sz="1300" dirty="0">
                    <a:solidFill>
                      <a:schemeClr val="tx1">
                        <a:lumMod val="50000"/>
                        <a:lumOff val="50000"/>
                      </a:schemeClr>
                    </a:solidFill>
                    <a:latin typeface="+mn-ea"/>
                  </a:rPr>
                  <a:t> </a:t>
                </a:r>
                <a:endParaRPr lang="en-US" sz="1300" dirty="0">
                  <a:solidFill>
                    <a:schemeClr val="tx1">
                      <a:lumMod val="65000"/>
                      <a:lumOff val="35000"/>
                    </a:schemeClr>
                  </a:solidFill>
                  <a:latin typeface="+mn-ea"/>
                </a:endParaRPr>
              </a:p>
            </p:txBody>
          </p:sp>
        </p:grpSp>
        <p:sp>
          <p:nvSpPr>
            <p:cNvPr id="49" name="Rectangle 48"/>
            <p:cNvSpPr/>
            <p:nvPr/>
          </p:nvSpPr>
          <p:spPr>
            <a:xfrm>
              <a:off x="4033795" y="2058322"/>
              <a:ext cx="49" cy="427040"/>
            </a:xfrm>
            <a:prstGeom prst="rect">
              <a:avLst/>
            </a:prstGeom>
          </p:spPr>
          <p:txBody>
            <a:bodyPr wrap="none" lIns="0" tIns="0" rIns="0" bIns="0">
              <a:spAutoFit/>
            </a:bodyPr>
            <a:lstStyle/>
            <a:p>
              <a:endParaRPr lang="en-US" sz="3700" dirty="0">
                <a:solidFill>
                  <a:schemeClr val="bg2"/>
                </a:solidFill>
                <a:latin typeface="+mn-ea"/>
              </a:endParaRPr>
            </a:p>
          </p:txBody>
        </p:sp>
      </p:grpSp>
      <p:grpSp>
        <p:nvGrpSpPr>
          <p:cNvPr id="64" name="Group 63"/>
          <p:cNvGrpSpPr/>
          <p:nvPr/>
        </p:nvGrpSpPr>
        <p:grpSpPr>
          <a:xfrm>
            <a:off x="6027395" y="3932891"/>
            <a:ext cx="4983763" cy="1173915"/>
            <a:chOff x="4033795" y="1822859"/>
            <a:chExt cx="3738309" cy="880436"/>
          </a:xfrm>
        </p:grpSpPr>
        <p:grpSp>
          <p:nvGrpSpPr>
            <p:cNvPr id="65" name="Group 29"/>
            <p:cNvGrpSpPr/>
            <p:nvPr/>
          </p:nvGrpSpPr>
          <p:grpSpPr>
            <a:xfrm>
              <a:off x="4399178" y="1822859"/>
              <a:ext cx="3372926" cy="880436"/>
              <a:chOff x="798970" y="1689403"/>
              <a:chExt cx="1860430" cy="880436"/>
            </a:xfrm>
          </p:grpSpPr>
          <p:sp>
            <p:nvSpPr>
              <p:cNvPr id="67" name="Text Placeholder 3"/>
              <p:cNvSpPr txBox="1"/>
              <p:nvPr/>
            </p:nvSpPr>
            <p:spPr>
              <a:xfrm>
                <a:off x="798970" y="1689403"/>
                <a:ext cx="739174"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dirty="0">
                    <a:solidFill>
                      <a:schemeClr val="accent1"/>
                    </a:solidFill>
                    <a:latin typeface="+mn-ea"/>
                  </a:rPr>
                  <a:t>Add subtitle</a:t>
                </a:r>
                <a:r>
                  <a:rPr lang="en-US" sz="2100" dirty="0">
                    <a:solidFill>
                      <a:schemeClr val="accent1"/>
                    </a:solidFill>
                    <a:latin typeface="+mn-ea"/>
                  </a:rPr>
                  <a:t> 03</a:t>
                </a:r>
              </a:p>
            </p:txBody>
          </p:sp>
          <p:sp>
            <p:nvSpPr>
              <p:cNvPr id="68" name="Text Placeholder 3"/>
              <p:cNvSpPr txBox="1"/>
              <p:nvPr/>
            </p:nvSpPr>
            <p:spPr>
              <a:xfrm>
                <a:off x="798970" y="2077396"/>
                <a:ext cx="1860430" cy="49244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a:t>
                </a:r>
                <a:endParaRPr lang="en-US" sz="1300" dirty="0">
                  <a:solidFill>
                    <a:schemeClr val="tx1">
                      <a:lumMod val="50000"/>
                      <a:lumOff val="50000"/>
                    </a:schemeClr>
                  </a:solidFill>
                  <a:latin typeface="+mn-ea"/>
                </a:endParaRPr>
              </a:p>
              <a:p>
                <a:pPr algn="l" defTabSz="1218565">
                  <a:spcBef>
                    <a:spcPct val="20000"/>
                  </a:spcBef>
                  <a:defRPr/>
                </a:pPr>
                <a:r>
                  <a:rPr lang="en-US" sz="1300" dirty="0">
                    <a:solidFill>
                      <a:schemeClr val="tx1">
                        <a:lumMod val="50000"/>
                        <a:lumOff val="50000"/>
                      </a:schemeClr>
                    </a:solidFill>
                    <a:latin typeface="+mn-ea"/>
                  </a:rPr>
                  <a:t> </a:t>
                </a:r>
                <a:endParaRPr lang="en-US" sz="1300" dirty="0">
                  <a:solidFill>
                    <a:schemeClr val="tx1">
                      <a:lumMod val="65000"/>
                      <a:lumOff val="35000"/>
                    </a:schemeClr>
                  </a:solidFill>
                  <a:latin typeface="+mn-ea"/>
                </a:endParaRPr>
              </a:p>
            </p:txBody>
          </p:sp>
        </p:grpSp>
        <p:sp>
          <p:nvSpPr>
            <p:cNvPr id="66" name="Rectangle 65"/>
            <p:cNvSpPr/>
            <p:nvPr/>
          </p:nvSpPr>
          <p:spPr>
            <a:xfrm>
              <a:off x="4033795" y="2058322"/>
              <a:ext cx="49" cy="427040"/>
            </a:xfrm>
            <a:prstGeom prst="rect">
              <a:avLst/>
            </a:prstGeom>
          </p:spPr>
          <p:txBody>
            <a:bodyPr wrap="none" lIns="0" tIns="0" rIns="0" bIns="0">
              <a:spAutoFit/>
            </a:bodyPr>
            <a:lstStyle/>
            <a:p>
              <a:endParaRPr lang="en-US" sz="3700" dirty="0">
                <a:solidFill>
                  <a:schemeClr val="accent1"/>
                </a:solidFill>
                <a:latin typeface="+mn-ea"/>
              </a:endParaRPr>
            </a:p>
          </p:txBody>
        </p:sp>
      </p:grpSp>
      <p:grpSp>
        <p:nvGrpSpPr>
          <p:cNvPr id="51" name="组合 50"/>
          <p:cNvGrpSpPr/>
          <p:nvPr/>
        </p:nvGrpSpPr>
        <p:grpSpPr>
          <a:xfrm>
            <a:off x="2969600" y="3669454"/>
            <a:ext cx="427511" cy="400051"/>
            <a:chOff x="6661150" y="233363"/>
            <a:chExt cx="320675" cy="300038"/>
          </a:xfrm>
          <a:solidFill>
            <a:schemeClr val="bg1"/>
          </a:solidFill>
        </p:grpSpPr>
        <p:sp>
          <p:nvSpPr>
            <p:cNvPr id="53" name="Freeform 153"/>
            <p:cNvSpPr/>
            <p:nvPr/>
          </p:nvSpPr>
          <p:spPr bwMode="auto">
            <a:xfrm>
              <a:off x="6677025" y="315913"/>
              <a:ext cx="79375" cy="187325"/>
            </a:xfrm>
            <a:custGeom>
              <a:avLst/>
              <a:gdLst>
                <a:gd name="T0" fmla="*/ 34 w 34"/>
                <a:gd name="T1" fmla="*/ 81 h 81"/>
                <a:gd name="T2" fmla="*/ 34 w 34"/>
                <a:gd name="T3" fmla="*/ 8 h 81"/>
                <a:gd name="T4" fmla="*/ 26 w 34"/>
                <a:gd name="T5" fmla="*/ 0 h 81"/>
                <a:gd name="T6" fmla="*/ 9 w 34"/>
                <a:gd name="T7" fmla="*/ 0 h 81"/>
                <a:gd name="T8" fmla="*/ 0 w 34"/>
                <a:gd name="T9" fmla="*/ 8 h 81"/>
                <a:gd name="T10" fmla="*/ 0 w 34"/>
                <a:gd name="T11" fmla="*/ 81 h 81"/>
                <a:gd name="T12" fmla="*/ 34 w 34"/>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34" h="81">
                  <a:moveTo>
                    <a:pt x="34" y="81"/>
                  </a:moveTo>
                  <a:cubicBezTo>
                    <a:pt x="34" y="8"/>
                    <a:pt x="34" y="8"/>
                    <a:pt x="34" y="8"/>
                  </a:cubicBezTo>
                  <a:cubicBezTo>
                    <a:pt x="34" y="4"/>
                    <a:pt x="30" y="0"/>
                    <a:pt x="26" y="0"/>
                  </a:cubicBezTo>
                  <a:cubicBezTo>
                    <a:pt x="9" y="0"/>
                    <a:pt x="9" y="0"/>
                    <a:pt x="9" y="0"/>
                  </a:cubicBezTo>
                  <a:cubicBezTo>
                    <a:pt x="4" y="0"/>
                    <a:pt x="0" y="4"/>
                    <a:pt x="0" y="8"/>
                  </a:cubicBezTo>
                  <a:cubicBezTo>
                    <a:pt x="0" y="81"/>
                    <a:pt x="0" y="81"/>
                    <a:pt x="0" y="81"/>
                  </a:cubicBezTo>
                  <a:lnTo>
                    <a:pt x="34"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54" name="Freeform 154"/>
            <p:cNvSpPr/>
            <p:nvPr/>
          </p:nvSpPr>
          <p:spPr bwMode="auto">
            <a:xfrm>
              <a:off x="6783388" y="233363"/>
              <a:ext cx="77788" cy="269875"/>
            </a:xfrm>
            <a:custGeom>
              <a:avLst/>
              <a:gdLst>
                <a:gd name="T0" fmla="*/ 34 w 34"/>
                <a:gd name="T1" fmla="*/ 117 h 117"/>
                <a:gd name="T2" fmla="*/ 34 w 34"/>
                <a:gd name="T3" fmla="*/ 8 h 117"/>
                <a:gd name="T4" fmla="*/ 25 w 34"/>
                <a:gd name="T5" fmla="*/ 0 h 117"/>
                <a:gd name="T6" fmla="*/ 8 w 34"/>
                <a:gd name="T7" fmla="*/ 0 h 117"/>
                <a:gd name="T8" fmla="*/ 0 w 34"/>
                <a:gd name="T9" fmla="*/ 8 h 117"/>
                <a:gd name="T10" fmla="*/ 0 w 34"/>
                <a:gd name="T11" fmla="*/ 117 h 117"/>
                <a:gd name="T12" fmla="*/ 34 w 34"/>
                <a:gd name="T13" fmla="*/ 117 h 117"/>
              </a:gdLst>
              <a:ahLst/>
              <a:cxnLst>
                <a:cxn ang="0">
                  <a:pos x="T0" y="T1"/>
                </a:cxn>
                <a:cxn ang="0">
                  <a:pos x="T2" y="T3"/>
                </a:cxn>
                <a:cxn ang="0">
                  <a:pos x="T4" y="T5"/>
                </a:cxn>
                <a:cxn ang="0">
                  <a:pos x="T6" y="T7"/>
                </a:cxn>
                <a:cxn ang="0">
                  <a:pos x="T8" y="T9"/>
                </a:cxn>
                <a:cxn ang="0">
                  <a:pos x="T10" y="T11"/>
                </a:cxn>
                <a:cxn ang="0">
                  <a:pos x="T12" y="T13"/>
                </a:cxn>
              </a:cxnLst>
              <a:rect l="0" t="0" r="r" b="b"/>
              <a:pathLst>
                <a:path w="34" h="117">
                  <a:moveTo>
                    <a:pt x="34" y="117"/>
                  </a:moveTo>
                  <a:cubicBezTo>
                    <a:pt x="34" y="8"/>
                    <a:pt x="34" y="8"/>
                    <a:pt x="34" y="8"/>
                  </a:cubicBezTo>
                  <a:cubicBezTo>
                    <a:pt x="34" y="4"/>
                    <a:pt x="30" y="0"/>
                    <a:pt x="25" y="0"/>
                  </a:cubicBezTo>
                  <a:cubicBezTo>
                    <a:pt x="8" y="0"/>
                    <a:pt x="8" y="0"/>
                    <a:pt x="8" y="0"/>
                  </a:cubicBezTo>
                  <a:cubicBezTo>
                    <a:pt x="3" y="0"/>
                    <a:pt x="0" y="4"/>
                    <a:pt x="0" y="8"/>
                  </a:cubicBezTo>
                  <a:cubicBezTo>
                    <a:pt x="0" y="117"/>
                    <a:pt x="0" y="117"/>
                    <a:pt x="0" y="117"/>
                  </a:cubicBezTo>
                  <a:lnTo>
                    <a:pt x="34" y="1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55" name="Freeform 155"/>
            <p:cNvSpPr/>
            <p:nvPr/>
          </p:nvSpPr>
          <p:spPr bwMode="auto">
            <a:xfrm>
              <a:off x="6886575" y="358776"/>
              <a:ext cx="79375" cy="144463"/>
            </a:xfrm>
            <a:custGeom>
              <a:avLst/>
              <a:gdLst>
                <a:gd name="T0" fmla="*/ 34 w 34"/>
                <a:gd name="T1" fmla="*/ 63 h 63"/>
                <a:gd name="T2" fmla="*/ 34 w 34"/>
                <a:gd name="T3" fmla="*/ 8 h 63"/>
                <a:gd name="T4" fmla="*/ 25 w 34"/>
                <a:gd name="T5" fmla="*/ 0 h 63"/>
                <a:gd name="T6" fmla="*/ 8 w 34"/>
                <a:gd name="T7" fmla="*/ 0 h 63"/>
                <a:gd name="T8" fmla="*/ 0 w 34"/>
                <a:gd name="T9" fmla="*/ 8 h 63"/>
                <a:gd name="T10" fmla="*/ 0 w 34"/>
                <a:gd name="T11" fmla="*/ 63 h 63"/>
                <a:gd name="T12" fmla="*/ 34 w 34"/>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34" h="63">
                  <a:moveTo>
                    <a:pt x="34" y="63"/>
                  </a:moveTo>
                  <a:cubicBezTo>
                    <a:pt x="34" y="8"/>
                    <a:pt x="34" y="8"/>
                    <a:pt x="34" y="8"/>
                  </a:cubicBezTo>
                  <a:cubicBezTo>
                    <a:pt x="34" y="4"/>
                    <a:pt x="30" y="0"/>
                    <a:pt x="25" y="0"/>
                  </a:cubicBezTo>
                  <a:cubicBezTo>
                    <a:pt x="8" y="0"/>
                    <a:pt x="8" y="0"/>
                    <a:pt x="8" y="0"/>
                  </a:cubicBezTo>
                  <a:cubicBezTo>
                    <a:pt x="4" y="0"/>
                    <a:pt x="0" y="4"/>
                    <a:pt x="0" y="8"/>
                  </a:cubicBezTo>
                  <a:cubicBezTo>
                    <a:pt x="0" y="63"/>
                    <a:pt x="0" y="63"/>
                    <a:pt x="0" y="63"/>
                  </a:cubicBezTo>
                  <a:lnTo>
                    <a:pt x="34"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56" name="Rectangle 156"/>
            <p:cNvSpPr>
              <a:spLocks noChangeArrowheads="1"/>
            </p:cNvSpPr>
            <p:nvPr/>
          </p:nvSpPr>
          <p:spPr bwMode="auto">
            <a:xfrm>
              <a:off x="6661150" y="512763"/>
              <a:ext cx="320675" cy="20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ea"/>
              </a:endParaRPr>
            </a:p>
          </p:txBody>
        </p:sp>
      </p:grpSp>
      <p:grpSp>
        <p:nvGrpSpPr>
          <p:cNvPr id="57" name="组合 56"/>
          <p:cNvGrpSpPr/>
          <p:nvPr/>
        </p:nvGrpSpPr>
        <p:grpSpPr>
          <a:xfrm>
            <a:off x="5908715" y="1761584"/>
            <a:ext cx="402121" cy="401104"/>
            <a:chOff x="-959970" y="1422605"/>
            <a:chExt cx="596900" cy="595313"/>
          </a:xfrm>
        </p:grpSpPr>
        <p:sp>
          <p:nvSpPr>
            <p:cNvPr id="58" name="Oval 77"/>
            <p:cNvSpPr>
              <a:spLocks noChangeArrowheads="1"/>
            </p:cNvSpPr>
            <p:nvPr/>
          </p:nvSpPr>
          <p:spPr bwMode="auto">
            <a:xfrm>
              <a:off x="-959970" y="1422605"/>
              <a:ext cx="596900" cy="595313"/>
            </a:xfrm>
            <a:prstGeom prst="ellipse">
              <a:avLst/>
            </a:prstGeom>
            <a:solidFill>
              <a:schemeClr val="tx2">
                <a:lumMod val="75000"/>
              </a:schemeClr>
            </a:solidFill>
            <a:ln>
              <a:noFill/>
            </a:ln>
          </p:spPr>
          <p:txBody>
            <a:bodyPr vert="horz" wrap="square" lIns="91440" tIns="45720" rIns="91440" bIns="45720" numCol="1" anchor="t" anchorCtr="0" compatLnSpc="1"/>
            <a:lstStyle/>
            <a:p>
              <a:endParaRPr lang="en-US">
                <a:latin typeface="+mn-ea"/>
              </a:endParaRPr>
            </a:p>
          </p:txBody>
        </p:sp>
        <p:sp>
          <p:nvSpPr>
            <p:cNvPr id="59"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grpSp>
        <p:nvGrpSpPr>
          <p:cNvPr id="60" name="组合 59"/>
          <p:cNvGrpSpPr/>
          <p:nvPr/>
        </p:nvGrpSpPr>
        <p:grpSpPr>
          <a:xfrm>
            <a:off x="5906042" y="2882111"/>
            <a:ext cx="402121" cy="401104"/>
            <a:chOff x="-959970" y="1422605"/>
            <a:chExt cx="596900" cy="595313"/>
          </a:xfrm>
        </p:grpSpPr>
        <p:sp>
          <p:nvSpPr>
            <p:cNvPr id="61" name="Oval 77"/>
            <p:cNvSpPr>
              <a:spLocks noChangeArrowheads="1"/>
            </p:cNvSpPr>
            <p:nvPr/>
          </p:nvSpPr>
          <p:spPr bwMode="auto">
            <a:xfrm>
              <a:off x="-959970" y="1422605"/>
              <a:ext cx="596900" cy="595313"/>
            </a:xfrm>
            <a:prstGeom prst="ellipse">
              <a:avLst/>
            </a:prstGeom>
            <a:solidFill>
              <a:schemeClr val="accent4"/>
            </a:solidFill>
            <a:ln>
              <a:noFill/>
            </a:ln>
          </p:spPr>
          <p:txBody>
            <a:bodyPr vert="horz" wrap="square" lIns="91440" tIns="45720" rIns="91440" bIns="45720" numCol="1" anchor="t" anchorCtr="0" compatLnSpc="1"/>
            <a:lstStyle/>
            <a:p>
              <a:endParaRPr lang="en-US">
                <a:latin typeface="+mn-ea"/>
              </a:endParaRPr>
            </a:p>
          </p:txBody>
        </p:sp>
        <p:sp>
          <p:nvSpPr>
            <p:cNvPr id="63"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grpSp>
        <p:nvGrpSpPr>
          <p:cNvPr id="69" name="组合 68"/>
          <p:cNvGrpSpPr/>
          <p:nvPr/>
        </p:nvGrpSpPr>
        <p:grpSpPr>
          <a:xfrm>
            <a:off x="5906042" y="4002637"/>
            <a:ext cx="402121" cy="401104"/>
            <a:chOff x="-959970" y="1422605"/>
            <a:chExt cx="596900" cy="595313"/>
          </a:xfrm>
        </p:grpSpPr>
        <p:sp>
          <p:nvSpPr>
            <p:cNvPr id="70" name="Oval 77"/>
            <p:cNvSpPr>
              <a:spLocks noChangeArrowheads="1"/>
            </p:cNvSpPr>
            <p:nvPr/>
          </p:nvSpPr>
          <p:spPr bwMode="auto">
            <a:xfrm>
              <a:off x="-959970" y="1422605"/>
              <a:ext cx="596900" cy="595313"/>
            </a:xfrm>
            <a:prstGeom prst="ellipse">
              <a:avLst/>
            </a:prstGeom>
            <a:solidFill>
              <a:schemeClr val="accent1"/>
            </a:solidFill>
            <a:ln>
              <a:noFill/>
            </a:ln>
          </p:spPr>
          <p:txBody>
            <a:bodyPr vert="horz" wrap="square" lIns="91440" tIns="45720" rIns="91440" bIns="45720" numCol="1" anchor="t" anchorCtr="0" compatLnSpc="1"/>
            <a:lstStyle/>
            <a:p>
              <a:endParaRPr lang="en-US">
                <a:latin typeface="+mn-ea"/>
              </a:endParaRPr>
            </a:p>
          </p:txBody>
        </p:sp>
        <p:sp>
          <p:nvSpPr>
            <p:cNvPr id="71"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grpSp>
        <p:nvGrpSpPr>
          <p:cNvPr id="72" name="组合 71"/>
          <p:cNvGrpSpPr/>
          <p:nvPr/>
        </p:nvGrpSpPr>
        <p:grpSpPr>
          <a:xfrm>
            <a:off x="5906042" y="5156576"/>
            <a:ext cx="402121" cy="401104"/>
            <a:chOff x="-959970" y="1422605"/>
            <a:chExt cx="596900" cy="595313"/>
          </a:xfrm>
        </p:grpSpPr>
        <p:sp>
          <p:nvSpPr>
            <p:cNvPr id="73" name="Oval 77"/>
            <p:cNvSpPr>
              <a:spLocks noChangeArrowheads="1"/>
            </p:cNvSpPr>
            <p:nvPr/>
          </p:nvSpPr>
          <p:spPr bwMode="auto">
            <a:xfrm>
              <a:off x="-959970" y="1422605"/>
              <a:ext cx="596900" cy="595313"/>
            </a:xfrm>
            <a:prstGeom prst="ellipse">
              <a:avLst/>
            </a:prstGeom>
            <a:solidFill>
              <a:schemeClr val="accent3"/>
            </a:solidFill>
            <a:ln>
              <a:noFill/>
            </a:ln>
          </p:spPr>
          <p:txBody>
            <a:bodyPr vert="horz" wrap="square" lIns="91440" tIns="45720" rIns="91440" bIns="45720" numCol="1" anchor="t" anchorCtr="0" compatLnSpc="1"/>
            <a:lstStyle/>
            <a:p>
              <a:endParaRPr lang="en-US">
                <a:latin typeface="+mn-ea"/>
              </a:endParaRPr>
            </a:p>
          </p:txBody>
        </p:sp>
        <p:sp>
          <p:nvSpPr>
            <p:cNvPr id="74"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childTnLst>
                                </p:cTn>
                              </p:par>
                            </p:childTnLst>
                          </p:cTn>
                        </p:par>
                        <p:par>
                          <p:cTn id="8" fill="hold">
                            <p:stCondLst>
                              <p:cond delay="1000"/>
                            </p:stCondLst>
                            <p:childTnLst>
                              <p:par>
                                <p:cTn id="9" presetID="12" presetClass="entr" presetSubtype="4"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slide(fromBottom)">
                                      <p:cBhvr>
                                        <p:cTn id="11" dur="500"/>
                                        <p:tgtEl>
                                          <p:spTgt spid="41"/>
                                        </p:tgtEl>
                                      </p:cBhvr>
                                    </p:animEffect>
                                  </p:childTnLst>
                                </p:cTn>
                              </p:par>
                            </p:childTnLst>
                          </p:cTn>
                        </p:par>
                        <p:par>
                          <p:cTn id="12" fill="hold">
                            <p:stCondLst>
                              <p:cond delay="1500"/>
                            </p:stCondLst>
                            <p:childTnLst>
                              <p:par>
                                <p:cTn id="13" presetID="12" presetClass="entr" presetSubtype="8" fill="hold" grpId="0"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slide(fromLeft)">
                                      <p:cBhvr>
                                        <p:cTn id="15" dur="500"/>
                                        <p:tgtEl>
                                          <p:spTgt spid="43"/>
                                        </p:tgtEl>
                                      </p:cBhvr>
                                    </p:animEffect>
                                  </p:childTnLst>
                                </p:cTn>
                              </p:par>
                            </p:childTnLst>
                          </p:cTn>
                        </p:par>
                        <p:par>
                          <p:cTn id="16" fill="hold">
                            <p:stCondLst>
                              <p:cond delay="2000"/>
                            </p:stCondLst>
                            <p:childTnLst>
                              <p:par>
                                <p:cTn id="17" presetID="12" presetClass="entr" presetSubtype="2" fill="hold" grpId="0"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slide(fromRight)">
                                      <p:cBhvr>
                                        <p:cTn id="19" dur="500"/>
                                        <p:tgtEl>
                                          <p:spTgt spid="47"/>
                                        </p:tgtEl>
                                      </p:cBhvr>
                                    </p:animEffect>
                                  </p:childTnLst>
                                </p:cTn>
                              </p:par>
                            </p:childTnLst>
                          </p:cTn>
                        </p:par>
                        <p:par>
                          <p:cTn id="20" fill="hold">
                            <p:stCondLst>
                              <p:cond delay="2500"/>
                            </p:stCondLst>
                            <p:childTnLst>
                              <p:par>
                                <p:cTn id="21" presetID="12" presetClass="entr" presetSubtype="1" fill="hold" grpId="0"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slide(fromTop)">
                                      <p:cBhvr>
                                        <p:cTn id="23" dur="500"/>
                                        <p:tgtEl>
                                          <p:spTgt spid="45"/>
                                        </p:tgtEl>
                                      </p:cBhvr>
                                    </p:animEffect>
                                  </p:childTnLst>
                                </p:cTn>
                              </p:par>
                            </p:childTnLst>
                          </p:cTn>
                        </p:par>
                        <p:par>
                          <p:cTn id="24" fill="hold">
                            <p:stCondLst>
                              <p:cond delay="3000"/>
                            </p:stCondLst>
                            <p:childTnLst>
                              <p:par>
                                <p:cTn id="25" presetID="12" presetClass="entr" presetSubtype="4" fill="hold" grpId="0"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slide(fromBottom)">
                                      <p:cBhvr>
                                        <p:cTn id="27" dur="500"/>
                                        <p:tgtEl>
                                          <p:spTgt spid="42"/>
                                        </p:tgtEl>
                                      </p:cBhvr>
                                    </p:animEffect>
                                  </p:childTnLst>
                                </p:cTn>
                              </p:par>
                            </p:childTnLst>
                          </p:cTn>
                        </p:par>
                        <p:par>
                          <p:cTn id="28" fill="hold">
                            <p:stCondLst>
                              <p:cond delay="3500"/>
                            </p:stCondLst>
                            <p:childTnLst>
                              <p:par>
                                <p:cTn id="29" presetID="12" presetClass="entr" presetSubtype="8" fill="hold" grpId="0" nodeType="after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slide(fromLeft)">
                                      <p:cBhvr>
                                        <p:cTn id="31" dur="500"/>
                                        <p:tgtEl>
                                          <p:spTgt spid="44"/>
                                        </p:tgtEl>
                                      </p:cBhvr>
                                    </p:animEffect>
                                  </p:childTnLst>
                                </p:cTn>
                              </p:par>
                            </p:childTnLst>
                          </p:cTn>
                        </p:par>
                        <p:par>
                          <p:cTn id="32" fill="hold">
                            <p:stCondLst>
                              <p:cond delay="4000"/>
                            </p:stCondLst>
                            <p:childTnLst>
                              <p:par>
                                <p:cTn id="33" presetID="12" presetClass="entr" presetSubtype="2" fill="hold" grpId="0" nodeType="after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slide(fromRight)">
                                      <p:cBhvr>
                                        <p:cTn id="35" dur="500"/>
                                        <p:tgtEl>
                                          <p:spTgt spid="48"/>
                                        </p:tgtEl>
                                      </p:cBhvr>
                                    </p:animEffect>
                                  </p:childTnLst>
                                </p:cTn>
                              </p:par>
                            </p:childTnLst>
                          </p:cTn>
                        </p:par>
                        <p:par>
                          <p:cTn id="36" fill="hold">
                            <p:stCondLst>
                              <p:cond delay="4500"/>
                            </p:stCondLst>
                            <p:childTnLst>
                              <p:par>
                                <p:cTn id="37" presetID="12" presetClass="entr" presetSubtype="1" fill="hold" grpId="0" nodeType="after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slide(fromTop)">
                                      <p:cBhvr>
                                        <p:cTn id="39" dur="500"/>
                                        <p:tgtEl>
                                          <p:spTgt spid="46"/>
                                        </p:tgtEl>
                                      </p:cBhvr>
                                    </p:animEffect>
                                  </p:childTnLst>
                                </p:cTn>
                              </p:par>
                            </p:childTnLst>
                          </p:cTn>
                        </p:par>
                        <p:par>
                          <p:cTn id="40" fill="hold">
                            <p:stCondLst>
                              <p:cond delay="5000"/>
                            </p:stCondLst>
                            <p:childTnLst>
                              <p:par>
                                <p:cTn id="41" presetID="2" presetClass="entr" presetSubtype="2" accel="50000" decel="50000" fill="hold" nodeType="after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500" fill="hold"/>
                                        <p:tgtEl>
                                          <p:spTgt spid="32"/>
                                        </p:tgtEl>
                                        <p:attrNameLst>
                                          <p:attrName>ppt_x</p:attrName>
                                        </p:attrNameLst>
                                      </p:cBhvr>
                                      <p:tavLst>
                                        <p:tav tm="0">
                                          <p:val>
                                            <p:strVal val="1+#ppt_w/2"/>
                                          </p:val>
                                        </p:tav>
                                        <p:tav tm="100000">
                                          <p:val>
                                            <p:strVal val="#ppt_x"/>
                                          </p:val>
                                        </p:tav>
                                      </p:tavLst>
                                    </p:anim>
                                    <p:anim calcmode="lin" valueType="num">
                                      <p:cBhvr additive="base">
                                        <p:cTn id="44" dur="500" fill="hold"/>
                                        <p:tgtEl>
                                          <p:spTgt spid="32"/>
                                        </p:tgtEl>
                                        <p:attrNameLst>
                                          <p:attrName>ppt_y</p:attrName>
                                        </p:attrNameLst>
                                      </p:cBhvr>
                                      <p:tavLst>
                                        <p:tav tm="0">
                                          <p:val>
                                            <p:strVal val="#ppt_y"/>
                                          </p:val>
                                        </p:tav>
                                        <p:tav tm="100000">
                                          <p:val>
                                            <p:strVal val="#ppt_y"/>
                                          </p:val>
                                        </p:tav>
                                      </p:tavLst>
                                    </p:anim>
                                  </p:childTnLst>
                                </p:cTn>
                              </p:par>
                              <p:par>
                                <p:cTn id="45" presetID="2" presetClass="entr" presetSubtype="8" accel="50000" decel="50000" fill="hold" nodeType="withEffect">
                                  <p:stCondLst>
                                    <p:cond delay="0"/>
                                  </p:stCondLst>
                                  <p:childTnLst>
                                    <p:set>
                                      <p:cBhvr>
                                        <p:cTn id="46" dur="1" fill="hold">
                                          <p:stCondLst>
                                            <p:cond delay="0"/>
                                          </p:stCondLst>
                                        </p:cTn>
                                        <p:tgtEl>
                                          <p:spTgt spid="57"/>
                                        </p:tgtEl>
                                        <p:attrNameLst>
                                          <p:attrName>style.visibility</p:attrName>
                                        </p:attrNameLst>
                                      </p:cBhvr>
                                      <p:to>
                                        <p:strVal val="visible"/>
                                      </p:to>
                                    </p:set>
                                    <p:anim calcmode="lin" valueType="num">
                                      <p:cBhvr additive="base">
                                        <p:cTn id="47" dur="500" fill="hold"/>
                                        <p:tgtEl>
                                          <p:spTgt spid="57"/>
                                        </p:tgtEl>
                                        <p:attrNameLst>
                                          <p:attrName>ppt_x</p:attrName>
                                        </p:attrNameLst>
                                      </p:cBhvr>
                                      <p:tavLst>
                                        <p:tav tm="0">
                                          <p:val>
                                            <p:strVal val="0-#ppt_w/2"/>
                                          </p:val>
                                        </p:tav>
                                        <p:tav tm="100000">
                                          <p:val>
                                            <p:strVal val="#ppt_x"/>
                                          </p:val>
                                        </p:tav>
                                      </p:tavLst>
                                    </p:anim>
                                    <p:anim calcmode="lin" valueType="num">
                                      <p:cBhvr additive="base">
                                        <p:cTn id="48" dur="500" fill="hold"/>
                                        <p:tgtEl>
                                          <p:spTgt spid="57"/>
                                        </p:tgtEl>
                                        <p:attrNameLst>
                                          <p:attrName>ppt_y</p:attrName>
                                        </p:attrNameLst>
                                      </p:cBhvr>
                                      <p:tavLst>
                                        <p:tav tm="0">
                                          <p:val>
                                            <p:strVal val="#ppt_y"/>
                                          </p:val>
                                        </p:tav>
                                        <p:tav tm="100000">
                                          <p:val>
                                            <p:strVal val="#ppt_y"/>
                                          </p:val>
                                        </p:tav>
                                      </p:tavLst>
                                    </p:anim>
                                  </p:childTnLst>
                                </p:cTn>
                              </p:par>
                            </p:childTnLst>
                          </p:cTn>
                        </p:par>
                        <p:par>
                          <p:cTn id="49" fill="hold">
                            <p:stCondLst>
                              <p:cond delay="5500"/>
                            </p:stCondLst>
                            <p:childTnLst>
                              <p:par>
                                <p:cTn id="50" presetID="2" presetClass="entr" presetSubtype="2" accel="50000" decel="50000" fill="hold" nodeType="afterEffect">
                                  <p:stCondLst>
                                    <p:cond delay="0"/>
                                  </p:stCondLst>
                                  <p:childTnLst>
                                    <p:set>
                                      <p:cBhvr>
                                        <p:cTn id="51" dur="1" fill="hold">
                                          <p:stCondLst>
                                            <p:cond delay="0"/>
                                          </p:stCondLst>
                                        </p:cTn>
                                        <p:tgtEl>
                                          <p:spTgt spid="37"/>
                                        </p:tgtEl>
                                        <p:attrNameLst>
                                          <p:attrName>style.visibility</p:attrName>
                                        </p:attrNameLst>
                                      </p:cBhvr>
                                      <p:to>
                                        <p:strVal val="visible"/>
                                      </p:to>
                                    </p:set>
                                    <p:anim calcmode="lin" valueType="num">
                                      <p:cBhvr additive="base">
                                        <p:cTn id="52" dur="500" fill="hold"/>
                                        <p:tgtEl>
                                          <p:spTgt spid="37"/>
                                        </p:tgtEl>
                                        <p:attrNameLst>
                                          <p:attrName>ppt_x</p:attrName>
                                        </p:attrNameLst>
                                      </p:cBhvr>
                                      <p:tavLst>
                                        <p:tav tm="0">
                                          <p:val>
                                            <p:strVal val="1+#ppt_w/2"/>
                                          </p:val>
                                        </p:tav>
                                        <p:tav tm="100000">
                                          <p:val>
                                            <p:strVal val="#ppt_x"/>
                                          </p:val>
                                        </p:tav>
                                      </p:tavLst>
                                    </p:anim>
                                    <p:anim calcmode="lin" valueType="num">
                                      <p:cBhvr additive="base">
                                        <p:cTn id="53" dur="500" fill="hold"/>
                                        <p:tgtEl>
                                          <p:spTgt spid="37"/>
                                        </p:tgtEl>
                                        <p:attrNameLst>
                                          <p:attrName>ppt_y</p:attrName>
                                        </p:attrNameLst>
                                      </p:cBhvr>
                                      <p:tavLst>
                                        <p:tav tm="0">
                                          <p:val>
                                            <p:strVal val="#ppt_y"/>
                                          </p:val>
                                        </p:tav>
                                        <p:tav tm="100000">
                                          <p:val>
                                            <p:strVal val="#ppt_y"/>
                                          </p:val>
                                        </p:tav>
                                      </p:tavLst>
                                    </p:anim>
                                  </p:childTnLst>
                                </p:cTn>
                              </p:par>
                              <p:par>
                                <p:cTn id="54" presetID="2" presetClass="entr" presetSubtype="8" accel="50000" decel="50000" fill="hold" nodeType="withEffect">
                                  <p:stCondLst>
                                    <p:cond delay="0"/>
                                  </p:stCondLst>
                                  <p:childTnLst>
                                    <p:set>
                                      <p:cBhvr>
                                        <p:cTn id="55" dur="1" fill="hold">
                                          <p:stCondLst>
                                            <p:cond delay="0"/>
                                          </p:stCondLst>
                                        </p:cTn>
                                        <p:tgtEl>
                                          <p:spTgt spid="60"/>
                                        </p:tgtEl>
                                        <p:attrNameLst>
                                          <p:attrName>style.visibility</p:attrName>
                                        </p:attrNameLst>
                                      </p:cBhvr>
                                      <p:to>
                                        <p:strVal val="visible"/>
                                      </p:to>
                                    </p:set>
                                    <p:anim calcmode="lin" valueType="num">
                                      <p:cBhvr additive="base">
                                        <p:cTn id="56" dur="500" fill="hold"/>
                                        <p:tgtEl>
                                          <p:spTgt spid="60"/>
                                        </p:tgtEl>
                                        <p:attrNameLst>
                                          <p:attrName>ppt_x</p:attrName>
                                        </p:attrNameLst>
                                      </p:cBhvr>
                                      <p:tavLst>
                                        <p:tav tm="0">
                                          <p:val>
                                            <p:strVal val="0-#ppt_w/2"/>
                                          </p:val>
                                        </p:tav>
                                        <p:tav tm="100000">
                                          <p:val>
                                            <p:strVal val="#ppt_x"/>
                                          </p:val>
                                        </p:tav>
                                      </p:tavLst>
                                    </p:anim>
                                    <p:anim calcmode="lin" valueType="num">
                                      <p:cBhvr additive="base">
                                        <p:cTn id="57" dur="500" fill="hold"/>
                                        <p:tgtEl>
                                          <p:spTgt spid="60"/>
                                        </p:tgtEl>
                                        <p:attrNameLst>
                                          <p:attrName>ppt_y</p:attrName>
                                        </p:attrNameLst>
                                      </p:cBhvr>
                                      <p:tavLst>
                                        <p:tav tm="0">
                                          <p:val>
                                            <p:strVal val="#ppt_y"/>
                                          </p:val>
                                        </p:tav>
                                        <p:tav tm="100000">
                                          <p:val>
                                            <p:strVal val="#ppt_y"/>
                                          </p:val>
                                        </p:tav>
                                      </p:tavLst>
                                    </p:anim>
                                  </p:childTnLst>
                                </p:cTn>
                              </p:par>
                            </p:childTnLst>
                          </p:cTn>
                        </p:par>
                        <p:par>
                          <p:cTn id="58" fill="hold">
                            <p:stCondLst>
                              <p:cond delay="6000"/>
                            </p:stCondLst>
                            <p:childTnLst>
                              <p:par>
                                <p:cTn id="59" presetID="2" presetClass="entr" presetSubtype="2" accel="50000" decel="50000" fill="hold" nodeType="afterEffect">
                                  <p:stCondLst>
                                    <p:cond delay="0"/>
                                  </p:stCondLst>
                                  <p:childTnLst>
                                    <p:set>
                                      <p:cBhvr>
                                        <p:cTn id="60" dur="1" fill="hold">
                                          <p:stCondLst>
                                            <p:cond delay="0"/>
                                          </p:stCondLst>
                                        </p:cTn>
                                        <p:tgtEl>
                                          <p:spTgt spid="64"/>
                                        </p:tgtEl>
                                        <p:attrNameLst>
                                          <p:attrName>style.visibility</p:attrName>
                                        </p:attrNameLst>
                                      </p:cBhvr>
                                      <p:to>
                                        <p:strVal val="visible"/>
                                      </p:to>
                                    </p:set>
                                    <p:anim calcmode="lin" valueType="num">
                                      <p:cBhvr additive="base">
                                        <p:cTn id="61" dur="500" fill="hold"/>
                                        <p:tgtEl>
                                          <p:spTgt spid="64"/>
                                        </p:tgtEl>
                                        <p:attrNameLst>
                                          <p:attrName>ppt_x</p:attrName>
                                        </p:attrNameLst>
                                      </p:cBhvr>
                                      <p:tavLst>
                                        <p:tav tm="0">
                                          <p:val>
                                            <p:strVal val="1+#ppt_w/2"/>
                                          </p:val>
                                        </p:tav>
                                        <p:tav tm="100000">
                                          <p:val>
                                            <p:strVal val="#ppt_x"/>
                                          </p:val>
                                        </p:tav>
                                      </p:tavLst>
                                    </p:anim>
                                    <p:anim calcmode="lin" valueType="num">
                                      <p:cBhvr additive="base">
                                        <p:cTn id="62" dur="500" fill="hold"/>
                                        <p:tgtEl>
                                          <p:spTgt spid="64"/>
                                        </p:tgtEl>
                                        <p:attrNameLst>
                                          <p:attrName>ppt_y</p:attrName>
                                        </p:attrNameLst>
                                      </p:cBhvr>
                                      <p:tavLst>
                                        <p:tav tm="0">
                                          <p:val>
                                            <p:strVal val="#ppt_y"/>
                                          </p:val>
                                        </p:tav>
                                        <p:tav tm="100000">
                                          <p:val>
                                            <p:strVal val="#ppt_y"/>
                                          </p:val>
                                        </p:tav>
                                      </p:tavLst>
                                    </p:anim>
                                  </p:childTnLst>
                                </p:cTn>
                              </p:par>
                              <p:par>
                                <p:cTn id="63" presetID="2" presetClass="entr" presetSubtype="8" accel="50000" decel="50000" fill="hold" nodeType="withEffect">
                                  <p:stCondLst>
                                    <p:cond delay="0"/>
                                  </p:stCondLst>
                                  <p:childTnLst>
                                    <p:set>
                                      <p:cBhvr>
                                        <p:cTn id="64" dur="1" fill="hold">
                                          <p:stCondLst>
                                            <p:cond delay="0"/>
                                          </p:stCondLst>
                                        </p:cTn>
                                        <p:tgtEl>
                                          <p:spTgt spid="69"/>
                                        </p:tgtEl>
                                        <p:attrNameLst>
                                          <p:attrName>style.visibility</p:attrName>
                                        </p:attrNameLst>
                                      </p:cBhvr>
                                      <p:to>
                                        <p:strVal val="visible"/>
                                      </p:to>
                                    </p:set>
                                    <p:anim calcmode="lin" valueType="num">
                                      <p:cBhvr additive="base">
                                        <p:cTn id="65" dur="500" fill="hold"/>
                                        <p:tgtEl>
                                          <p:spTgt spid="69"/>
                                        </p:tgtEl>
                                        <p:attrNameLst>
                                          <p:attrName>ppt_x</p:attrName>
                                        </p:attrNameLst>
                                      </p:cBhvr>
                                      <p:tavLst>
                                        <p:tav tm="0">
                                          <p:val>
                                            <p:strVal val="0-#ppt_w/2"/>
                                          </p:val>
                                        </p:tav>
                                        <p:tav tm="100000">
                                          <p:val>
                                            <p:strVal val="#ppt_x"/>
                                          </p:val>
                                        </p:tav>
                                      </p:tavLst>
                                    </p:anim>
                                    <p:anim calcmode="lin" valueType="num">
                                      <p:cBhvr additive="base">
                                        <p:cTn id="66" dur="500" fill="hold"/>
                                        <p:tgtEl>
                                          <p:spTgt spid="69"/>
                                        </p:tgtEl>
                                        <p:attrNameLst>
                                          <p:attrName>ppt_y</p:attrName>
                                        </p:attrNameLst>
                                      </p:cBhvr>
                                      <p:tavLst>
                                        <p:tav tm="0">
                                          <p:val>
                                            <p:strVal val="#ppt_y"/>
                                          </p:val>
                                        </p:tav>
                                        <p:tav tm="100000">
                                          <p:val>
                                            <p:strVal val="#ppt_y"/>
                                          </p:val>
                                        </p:tav>
                                      </p:tavLst>
                                    </p:anim>
                                  </p:childTnLst>
                                </p:cTn>
                              </p:par>
                            </p:childTnLst>
                          </p:cTn>
                        </p:par>
                        <p:par>
                          <p:cTn id="67" fill="hold">
                            <p:stCondLst>
                              <p:cond delay="6500"/>
                            </p:stCondLst>
                            <p:childTnLst>
                              <p:par>
                                <p:cTn id="68" presetID="2" presetClass="entr" presetSubtype="2" accel="50000" decel="50000" fill="hold" nodeType="afterEffect">
                                  <p:stCondLst>
                                    <p:cond delay="0"/>
                                  </p:stCondLst>
                                  <p:childTnLst>
                                    <p:set>
                                      <p:cBhvr>
                                        <p:cTn id="69" dur="1" fill="hold">
                                          <p:stCondLst>
                                            <p:cond delay="0"/>
                                          </p:stCondLst>
                                        </p:cTn>
                                        <p:tgtEl>
                                          <p:spTgt spid="27"/>
                                        </p:tgtEl>
                                        <p:attrNameLst>
                                          <p:attrName>style.visibility</p:attrName>
                                        </p:attrNameLst>
                                      </p:cBhvr>
                                      <p:to>
                                        <p:strVal val="visible"/>
                                      </p:to>
                                    </p:set>
                                    <p:anim calcmode="lin" valueType="num">
                                      <p:cBhvr additive="base">
                                        <p:cTn id="70" dur="500" fill="hold"/>
                                        <p:tgtEl>
                                          <p:spTgt spid="27"/>
                                        </p:tgtEl>
                                        <p:attrNameLst>
                                          <p:attrName>ppt_x</p:attrName>
                                        </p:attrNameLst>
                                      </p:cBhvr>
                                      <p:tavLst>
                                        <p:tav tm="0">
                                          <p:val>
                                            <p:strVal val="1+#ppt_w/2"/>
                                          </p:val>
                                        </p:tav>
                                        <p:tav tm="100000">
                                          <p:val>
                                            <p:strVal val="#ppt_x"/>
                                          </p:val>
                                        </p:tav>
                                      </p:tavLst>
                                    </p:anim>
                                    <p:anim calcmode="lin" valueType="num">
                                      <p:cBhvr additive="base">
                                        <p:cTn id="71" dur="500" fill="hold"/>
                                        <p:tgtEl>
                                          <p:spTgt spid="27"/>
                                        </p:tgtEl>
                                        <p:attrNameLst>
                                          <p:attrName>ppt_y</p:attrName>
                                        </p:attrNameLst>
                                      </p:cBhvr>
                                      <p:tavLst>
                                        <p:tav tm="0">
                                          <p:val>
                                            <p:strVal val="#ppt_y"/>
                                          </p:val>
                                        </p:tav>
                                        <p:tav tm="100000">
                                          <p:val>
                                            <p:strVal val="#ppt_y"/>
                                          </p:val>
                                        </p:tav>
                                      </p:tavLst>
                                    </p:anim>
                                  </p:childTnLst>
                                </p:cTn>
                              </p:par>
                              <p:par>
                                <p:cTn id="72" presetID="2" presetClass="entr" presetSubtype="8" accel="50000" decel="50000" fill="hold" nodeType="withEffect">
                                  <p:stCondLst>
                                    <p:cond delay="0"/>
                                  </p:stCondLst>
                                  <p:childTnLst>
                                    <p:set>
                                      <p:cBhvr>
                                        <p:cTn id="73" dur="1" fill="hold">
                                          <p:stCondLst>
                                            <p:cond delay="0"/>
                                          </p:stCondLst>
                                        </p:cTn>
                                        <p:tgtEl>
                                          <p:spTgt spid="72"/>
                                        </p:tgtEl>
                                        <p:attrNameLst>
                                          <p:attrName>style.visibility</p:attrName>
                                        </p:attrNameLst>
                                      </p:cBhvr>
                                      <p:to>
                                        <p:strVal val="visible"/>
                                      </p:to>
                                    </p:set>
                                    <p:anim calcmode="lin" valueType="num">
                                      <p:cBhvr additive="base">
                                        <p:cTn id="74" dur="500" fill="hold"/>
                                        <p:tgtEl>
                                          <p:spTgt spid="72"/>
                                        </p:tgtEl>
                                        <p:attrNameLst>
                                          <p:attrName>ppt_x</p:attrName>
                                        </p:attrNameLst>
                                      </p:cBhvr>
                                      <p:tavLst>
                                        <p:tav tm="0">
                                          <p:val>
                                            <p:strVal val="0-#ppt_w/2"/>
                                          </p:val>
                                        </p:tav>
                                        <p:tav tm="100000">
                                          <p:val>
                                            <p:strVal val="#ppt_x"/>
                                          </p:val>
                                        </p:tav>
                                      </p:tavLst>
                                    </p:anim>
                                    <p:anim calcmode="lin" valueType="num">
                                      <p:cBhvr additive="base">
                                        <p:cTn id="75" dur="500" fill="hold"/>
                                        <p:tgtEl>
                                          <p:spTgt spid="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4"/>
          <p:cNvGrpSpPr/>
          <p:nvPr/>
        </p:nvGrpSpPr>
        <p:grpSpPr>
          <a:xfrm>
            <a:off x="3185087" y="4543235"/>
            <a:ext cx="5380524" cy="259269"/>
            <a:chOff x="2221306" y="3931835"/>
            <a:chExt cx="4035918" cy="194452"/>
          </a:xfrm>
        </p:grpSpPr>
        <p:grpSp>
          <p:nvGrpSpPr>
            <p:cNvPr id="5" name="Group 50"/>
            <p:cNvGrpSpPr/>
            <p:nvPr/>
          </p:nvGrpSpPr>
          <p:grpSpPr>
            <a:xfrm>
              <a:off x="2221306" y="3931835"/>
              <a:ext cx="775477" cy="194452"/>
              <a:chOff x="2221306" y="3914656"/>
              <a:chExt cx="775477" cy="194452"/>
            </a:xfrm>
          </p:grpSpPr>
          <p:sp>
            <p:nvSpPr>
              <p:cNvPr id="61" name="TextBox 60"/>
              <p:cNvSpPr txBox="1"/>
              <p:nvPr/>
            </p:nvSpPr>
            <p:spPr>
              <a:xfrm>
                <a:off x="2740303" y="3934938"/>
                <a:ext cx="256480" cy="153888"/>
              </a:xfrm>
              <a:prstGeom prst="rect">
                <a:avLst/>
              </a:prstGeom>
              <a:noFill/>
            </p:spPr>
            <p:txBody>
              <a:bodyPr wrap="none" lIns="0" tIns="0" rIns="0" bIns="0" rtlCol="0" anchor="t">
                <a:spAutoFit/>
              </a:bodyPr>
              <a:lstStyle/>
              <a:p>
                <a:pPr algn="ctr"/>
                <a:r>
                  <a:rPr lang="zh-CN" altLang="en-US" sz="1300" b="1" dirty="0">
                    <a:solidFill>
                      <a:schemeClr val="tx1">
                        <a:lumMod val="75000"/>
                        <a:lumOff val="25000"/>
                      </a:schemeClr>
                    </a:solidFill>
                    <a:latin typeface="+mn-ea"/>
                  </a:rPr>
                  <a:t>Architecture</a:t>
                </a:r>
                <a:endParaRPr lang="en-US" sz="1300" b="1" dirty="0">
                  <a:solidFill>
                    <a:schemeClr val="tx1">
                      <a:lumMod val="75000"/>
                      <a:lumOff val="25000"/>
                    </a:schemeClr>
                  </a:solidFill>
                  <a:latin typeface="+mn-ea"/>
                </a:endParaRPr>
              </a:p>
            </p:txBody>
          </p:sp>
          <p:sp>
            <p:nvSpPr>
              <p:cNvPr id="63" name="Oval 62"/>
              <p:cNvSpPr>
                <a:spLocks noChangeAspect="1"/>
              </p:cNvSpPr>
              <p:nvPr/>
            </p:nvSpPr>
            <p:spPr>
              <a:xfrm>
                <a:off x="2221306" y="3914656"/>
                <a:ext cx="200183" cy="194452"/>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6" name="Group 45"/>
            <p:cNvGrpSpPr/>
            <p:nvPr/>
          </p:nvGrpSpPr>
          <p:grpSpPr>
            <a:xfrm>
              <a:off x="3453487" y="3931835"/>
              <a:ext cx="605949" cy="194452"/>
              <a:chOff x="3630785" y="3947915"/>
              <a:chExt cx="605949" cy="194452"/>
            </a:xfrm>
          </p:grpSpPr>
          <p:sp>
            <p:nvSpPr>
              <p:cNvPr id="58" name="TextBox 57"/>
              <p:cNvSpPr txBox="1"/>
              <p:nvPr/>
            </p:nvSpPr>
            <p:spPr>
              <a:xfrm>
                <a:off x="3980254" y="3968197"/>
                <a:ext cx="256480" cy="153888"/>
              </a:xfrm>
              <a:prstGeom prst="rect">
                <a:avLst/>
              </a:prstGeom>
              <a:noFill/>
            </p:spPr>
            <p:txBody>
              <a:bodyPr wrap="none" lIns="0" tIns="0" rIns="0" bIns="0" rtlCol="0" anchor="t">
                <a:spAutoFit/>
              </a:bodyPr>
              <a:lstStyle/>
              <a:p>
                <a:pPr algn="ctr"/>
                <a:r>
                  <a:rPr lang="zh-CN" altLang="en-US" sz="1300" b="1" dirty="0">
                    <a:solidFill>
                      <a:schemeClr val="tx1">
                        <a:lumMod val="75000"/>
                        <a:lumOff val="25000"/>
                      </a:schemeClr>
                    </a:solidFill>
                    <a:latin typeface="+mn-ea"/>
                  </a:rPr>
                  <a:t>Analysis</a:t>
                </a:r>
                <a:endParaRPr lang="en-US" sz="1300" b="1" dirty="0">
                  <a:solidFill>
                    <a:schemeClr val="tx1">
                      <a:lumMod val="75000"/>
                      <a:lumOff val="25000"/>
                    </a:schemeClr>
                  </a:solidFill>
                  <a:latin typeface="+mn-ea"/>
                </a:endParaRPr>
              </a:p>
            </p:txBody>
          </p:sp>
          <p:sp>
            <p:nvSpPr>
              <p:cNvPr id="59" name="Oval 58"/>
              <p:cNvSpPr>
                <a:spLocks noChangeAspect="1"/>
              </p:cNvSpPr>
              <p:nvPr/>
            </p:nvSpPr>
            <p:spPr>
              <a:xfrm>
                <a:off x="3630785" y="3947915"/>
                <a:ext cx="200183" cy="194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7" name="Group 37"/>
            <p:cNvGrpSpPr/>
            <p:nvPr/>
          </p:nvGrpSpPr>
          <p:grpSpPr>
            <a:xfrm>
              <a:off x="4346222" y="3931835"/>
              <a:ext cx="710555" cy="194452"/>
              <a:chOff x="4407454" y="3949014"/>
              <a:chExt cx="710555" cy="194452"/>
            </a:xfrm>
          </p:grpSpPr>
          <p:sp>
            <p:nvSpPr>
              <p:cNvPr id="49" name="TextBox 48"/>
              <p:cNvSpPr txBox="1"/>
              <p:nvPr/>
            </p:nvSpPr>
            <p:spPr>
              <a:xfrm>
                <a:off x="4887177" y="3976991"/>
                <a:ext cx="230832" cy="138499"/>
              </a:xfrm>
              <a:prstGeom prst="rect">
                <a:avLst/>
              </a:prstGeom>
              <a:noFill/>
            </p:spPr>
            <p:txBody>
              <a:bodyPr wrap="none" lIns="0" tIns="0" rIns="0" bIns="0" rtlCol="0" anchor="t">
                <a:spAutoFit/>
              </a:bodyPr>
              <a:lstStyle/>
              <a:p>
                <a:pPr algn="ctr"/>
                <a:r>
                  <a:rPr lang="zh-CN" altLang="en-US" sz="1200" b="1" dirty="0">
                    <a:solidFill>
                      <a:schemeClr val="tx1">
                        <a:lumMod val="75000"/>
                        <a:lumOff val="25000"/>
                      </a:schemeClr>
                    </a:solidFill>
                    <a:latin typeface="+mn-ea"/>
                  </a:rPr>
                  <a:t>Perfect</a:t>
                </a:r>
                <a:endParaRPr lang="en-US" sz="1200" b="1" dirty="0">
                  <a:solidFill>
                    <a:schemeClr val="tx1">
                      <a:lumMod val="75000"/>
                      <a:lumOff val="25000"/>
                    </a:schemeClr>
                  </a:solidFill>
                  <a:latin typeface="+mn-ea"/>
                </a:endParaRPr>
              </a:p>
            </p:txBody>
          </p:sp>
          <p:sp>
            <p:nvSpPr>
              <p:cNvPr id="56" name="Oval 55"/>
              <p:cNvSpPr>
                <a:spLocks noChangeAspect="1"/>
              </p:cNvSpPr>
              <p:nvPr/>
            </p:nvSpPr>
            <p:spPr>
              <a:xfrm>
                <a:off x="4407454" y="3949014"/>
                <a:ext cx="200183" cy="194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8" name="Group 41"/>
            <p:cNvGrpSpPr/>
            <p:nvPr/>
          </p:nvGrpSpPr>
          <p:grpSpPr>
            <a:xfrm>
              <a:off x="5474209" y="3931835"/>
              <a:ext cx="783015" cy="194452"/>
              <a:chOff x="5474209" y="3949014"/>
              <a:chExt cx="783015" cy="194452"/>
            </a:xfrm>
          </p:grpSpPr>
          <p:sp>
            <p:nvSpPr>
              <p:cNvPr id="41" name="TextBox 40"/>
              <p:cNvSpPr txBox="1"/>
              <p:nvPr/>
            </p:nvSpPr>
            <p:spPr>
              <a:xfrm>
                <a:off x="6026392" y="3976991"/>
                <a:ext cx="230832" cy="138499"/>
              </a:xfrm>
              <a:prstGeom prst="rect">
                <a:avLst/>
              </a:prstGeom>
              <a:noFill/>
            </p:spPr>
            <p:txBody>
              <a:bodyPr wrap="none" lIns="0" tIns="0" rIns="0" bIns="0" rtlCol="0" anchor="t">
                <a:spAutoFit/>
              </a:bodyPr>
              <a:lstStyle/>
              <a:p>
                <a:pPr algn="ctr"/>
                <a:r>
                  <a:rPr lang="zh-CN" altLang="en-US" sz="1200" b="1" dirty="0">
                    <a:solidFill>
                      <a:schemeClr val="tx1">
                        <a:lumMod val="75000"/>
                        <a:lumOff val="25000"/>
                      </a:schemeClr>
                    </a:solidFill>
                    <a:latin typeface="+mn-ea"/>
                  </a:rPr>
                  <a:t>Reconstruction</a:t>
                </a:r>
                <a:endParaRPr lang="en-US" sz="1200" b="1" dirty="0">
                  <a:solidFill>
                    <a:schemeClr val="tx1">
                      <a:lumMod val="75000"/>
                      <a:lumOff val="25000"/>
                    </a:schemeClr>
                  </a:solidFill>
                  <a:latin typeface="+mn-ea"/>
                </a:endParaRPr>
              </a:p>
            </p:txBody>
          </p:sp>
          <p:sp>
            <p:nvSpPr>
              <p:cNvPr id="48" name="Oval 47"/>
              <p:cNvSpPr>
                <a:spLocks noChangeAspect="1"/>
              </p:cNvSpPr>
              <p:nvPr/>
            </p:nvSpPr>
            <p:spPr>
              <a:xfrm>
                <a:off x="5474209" y="3949014"/>
                <a:ext cx="200183" cy="194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sp>
        <p:nvSpPr>
          <p:cNvPr id="46" name="TextBox 45"/>
          <p:cNvSpPr txBox="1"/>
          <p:nvPr/>
        </p:nvSpPr>
        <p:spPr>
          <a:xfrm>
            <a:off x="1035440" y="5296591"/>
            <a:ext cx="10121124" cy="400110"/>
          </a:xfrm>
          <a:prstGeom prst="rect">
            <a:avLst/>
          </a:prstGeom>
          <a:noFill/>
        </p:spPr>
        <p:txBody>
          <a:bodyPr wrap="square" lIns="0" tIns="0" rIns="0" bIns="0" rtlCol="0">
            <a:spAutoFit/>
          </a:bodyPr>
          <a:lstStyle/>
          <a:p>
            <a:pPr algn="ctr"/>
            <a:r>
              <a:rPr lang="zh-CN" altLang="en-US" sz="1300"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 Try to keep the word count on each page of the slide</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Within the word, according to the statistics per page slide of the best control in the</a:t>
            </a:r>
            <a:r>
              <a:rPr lang="en-US" altLang="zh-CN" sz="1300" dirty="0">
                <a:solidFill>
                  <a:schemeClr val="tx1">
                    <a:lumMod val="50000"/>
                    <a:lumOff val="50000"/>
                  </a:schemeClr>
                </a:solidFill>
                <a:latin typeface="+mn-ea"/>
              </a:rPr>
              <a:t>5</a:t>
            </a:r>
            <a:r>
              <a:rPr lang="zh-CN" altLang="en-US" sz="1300" dirty="0">
                <a:solidFill>
                  <a:schemeClr val="tx1">
                    <a:lumMod val="50000"/>
                    <a:lumOff val="50000"/>
                  </a:schemeClr>
                </a:solidFill>
                <a:latin typeface="+mn-ea"/>
              </a:rPr>
              <a:t>Within minutes.</a:t>
            </a:r>
          </a:p>
        </p:txBody>
      </p:sp>
      <p:cxnSp>
        <p:nvCxnSpPr>
          <p:cNvPr id="47" name="Straight Connector 46"/>
          <p:cNvCxnSpPr/>
          <p:nvPr/>
        </p:nvCxnSpPr>
        <p:spPr>
          <a:xfrm>
            <a:off x="1043634" y="5118805"/>
            <a:ext cx="10104735"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65" name="Group 64"/>
          <p:cNvGrpSpPr/>
          <p:nvPr/>
        </p:nvGrpSpPr>
        <p:grpSpPr>
          <a:xfrm>
            <a:off x="643248" y="1996476"/>
            <a:ext cx="2619034" cy="1831731"/>
            <a:chOff x="481903" y="1497356"/>
            <a:chExt cx="1964531" cy="1373798"/>
          </a:xfrm>
        </p:grpSpPr>
        <p:sp>
          <p:nvSpPr>
            <p:cNvPr id="51" name="Freeform 50"/>
            <p:cNvSpPr/>
            <p:nvPr/>
          </p:nvSpPr>
          <p:spPr>
            <a:xfrm>
              <a:off x="874809" y="1497356"/>
              <a:ext cx="1571625" cy="1373798"/>
            </a:xfrm>
            <a:custGeom>
              <a:avLst/>
              <a:gdLst>
                <a:gd name="connsiteX0" fmla="*/ 0 w 1571625"/>
                <a:gd name="connsiteY0" fmla="*/ 206070 h 1373798"/>
                <a:gd name="connsiteX1" fmla="*/ 884726 w 1571625"/>
                <a:gd name="connsiteY1" fmla="*/ 206070 h 1373798"/>
                <a:gd name="connsiteX2" fmla="*/ 884726 w 1571625"/>
                <a:gd name="connsiteY2" fmla="*/ 0 h 1373798"/>
                <a:gd name="connsiteX3" fmla="*/ 1571625 w 1571625"/>
                <a:gd name="connsiteY3" fmla="*/ 686899 h 1373798"/>
                <a:gd name="connsiteX4" fmla="*/ 884726 w 1571625"/>
                <a:gd name="connsiteY4" fmla="*/ 1373798 h 1373798"/>
                <a:gd name="connsiteX5" fmla="*/ 884726 w 1571625"/>
                <a:gd name="connsiteY5" fmla="*/ 1167728 h 1373798"/>
                <a:gd name="connsiteX6" fmla="*/ 0 w 1571625"/>
                <a:gd name="connsiteY6" fmla="*/ 1167728 h 1373798"/>
                <a:gd name="connsiteX7" fmla="*/ 0 w 1571625"/>
                <a:gd name="connsiteY7" fmla="*/ 206070 h 13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1625" h="1373798">
                  <a:moveTo>
                    <a:pt x="0" y="206070"/>
                  </a:moveTo>
                  <a:lnTo>
                    <a:pt x="884726" y="206070"/>
                  </a:lnTo>
                  <a:lnTo>
                    <a:pt x="884726" y="0"/>
                  </a:lnTo>
                  <a:lnTo>
                    <a:pt x="1571625" y="686899"/>
                  </a:lnTo>
                  <a:lnTo>
                    <a:pt x="884726" y="1373798"/>
                  </a:lnTo>
                  <a:lnTo>
                    <a:pt x="884726" y="1167728"/>
                  </a:lnTo>
                  <a:lnTo>
                    <a:pt x="0" y="1167728"/>
                  </a:lnTo>
                  <a:lnTo>
                    <a:pt x="0" y="206070"/>
                  </a:lnTo>
                  <a:close/>
                </a:path>
              </a:pathLst>
            </a:custGeom>
            <a:solidFill>
              <a:schemeClr val="tx2">
                <a:lumMod val="75000"/>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8627" tIns="217500" rIns="435411" bIns="217500" numCol="1" spcCol="1270" anchor="ctr" anchorCtr="0">
              <a:noAutofit/>
            </a:bodyPr>
            <a:lstStyle/>
            <a:p>
              <a:pPr marL="228600" lvl="1" indent="-228600" defTabSz="1066165">
                <a:lnSpc>
                  <a:spcPct val="90000"/>
                </a:lnSpc>
                <a:spcBef>
                  <a:spcPct val="0"/>
                </a:spcBef>
                <a:spcAft>
                  <a:spcPct val="15000"/>
                </a:spcAft>
              </a:pPr>
              <a:endParaRPr lang="en-US" sz="6400" dirty="0">
                <a:latin typeface="Agency FB" panose="020B0503020202020204" pitchFamily="34" charset="0"/>
              </a:endParaRPr>
            </a:p>
          </p:txBody>
        </p:sp>
        <p:sp>
          <p:nvSpPr>
            <p:cNvPr id="52" name="Freeform 51"/>
            <p:cNvSpPr/>
            <p:nvPr/>
          </p:nvSpPr>
          <p:spPr>
            <a:xfrm>
              <a:off x="481903" y="1791349"/>
              <a:ext cx="785812" cy="785812"/>
            </a:xfrm>
            <a:custGeom>
              <a:avLst/>
              <a:gdLst>
                <a:gd name="connsiteX0" fmla="*/ 0 w 785812"/>
                <a:gd name="connsiteY0" fmla="*/ 392906 h 785812"/>
                <a:gd name="connsiteX1" fmla="*/ 115080 w 785812"/>
                <a:gd name="connsiteY1" fmla="*/ 115080 h 785812"/>
                <a:gd name="connsiteX2" fmla="*/ 392907 w 785812"/>
                <a:gd name="connsiteY2" fmla="*/ 1 h 785812"/>
                <a:gd name="connsiteX3" fmla="*/ 670733 w 785812"/>
                <a:gd name="connsiteY3" fmla="*/ 115081 h 785812"/>
                <a:gd name="connsiteX4" fmla="*/ 785812 w 785812"/>
                <a:gd name="connsiteY4" fmla="*/ 392908 h 785812"/>
                <a:gd name="connsiteX5" fmla="*/ 670732 w 785812"/>
                <a:gd name="connsiteY5" fmla="*/ 670735 h 785812"/>
                <a:gd name="connsiteX6" fmla="*/ 392905 w 785812"/>
                <a:gd name="connsiteY6" fmla="*/ 785814 h 785812"/>
                <a:gd name="connsiteX7" fmla="*/ 115078 w 785812"/>
                <a:gd name="connsiteY7" fmla="*/ 670734 h 785812"/>
                <a:gd name="connsiteX8" fmla="*/ -1 w 785812"/>
                <a:gd name="connsiteY8" fmla="*/ 392907 h 785812"/>
                <a:gd name="connsiteX9" fmla="*/ 0 w 785812"/>
                <a:gd name="connsiteY9" fmla="*/ 392906 h 78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5812" h="785812">
                  <a:moveTo>
                    <a:pt x="0" y="392906"/>
                  </a:moveTo>
                  <a:cubicBezTo>
                    <a:pt x="0" y="288701"/>
                    <a:pt x="41396" y="188764"/>
                    <a:pt x="115080" y="115080"/>
                  </a:cubicBezTo>
                  <a:cubicBezTo>
                    <a:pt x="188764" y="41396"/>
                    <a:pt x="288702" y="1"/>
                    <a:pt x="392907" y="1"/>
                  </a:cubicBezTo>
                  <a:cubicBezTo>
                    <a:pt x="497112" y="1"/>
                    <a:pt x="597049" y="41397"/>
                    <a:pt x="670733" y="115081"/>
                  </a:cubicBezTo>
                  <a:cubicBezTo>
                    <a:pt x="744417" y="188765"/>
                    <a:pt x="785812" y="288703"/>
                    <a:pt x="785812" y="392908"/>
                  </a:cubicBezTo>
                  <a:cubicBezTo>
                    <a:pt x="785812" y="497113"/>
                    <a:pt x="744417" y="597050"/>
                    <a:pt x="670732" y="670735"/>
                  </a:cubicBezTo>
                  <a:cubicBezTo>
                    <a:pt x="597048" y="744419"/>
                    <a:pt x="497111" y="785814"/>
                    <a:pt x="392905" y="785814"/>
                  </a:cubicBezTo>
                  <a:cubicBezTo>
                    <a:pt x="288700" y="785814"/>
                    <a:pt x="188763" y="744419"/>
                    <a:pt x="115078" y="670734"/>
                  </a:cubicBezTo>
                  <a:cubicBezTo>
                    <a:pt x="41394" y="597050"/>
                    <a:pt x="-1" y="497112"/>
                    <a:pt x="-1" y="392907"/>
                  </a:cubicBezTo>
                  <a:lnTo>
                    <a:pt x="0" y="392906"/>
                  </a:lnTo>
                  <a:close/>
                </a:path>
              </a:pathLst>
            </a:custGeom>
            <a:solidFill>
              <a:schemeClr val="bg1"/>
            </a:solidFill>
            <a:ln>
              <a:solidFill>
                <a:schemeClr val="tx2">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6510" tIns="126509" rIns="126510" bIns="126509" numCol="1" spcCol="1270" anchor="ctr" anchorCtr="0">
              <a:noAutofit/>
            </a:bodyPr>
            <a:lstStyle/>
            <a:p>
              <a:pPr algn="ctr" defTabSz="1066165">
                <a:lnSpc>
                  <a:spcPct val="90000"/>
                </a:lnSpc>
                <a:spcBef>
                  <a:spcPct val="0"/>
                </a:spcBef>
                <a:spcAft>
                  <a:spcPct val="35000"/>
                </a:spcAft>
              </a:pPr>
              <a:r>
                <a:rPr lang="en-US" sz="3700" b="1" dirty="0">
                  <a:solidFill>
                    <a:schemeClr val="tx2">
                      <a:lumMod val="75000"/>
                    </a:schemeClr>
                  </a:solidFill>
                  <a:latin typeface="Agency FB" panose="020B0503020202020204" pitchFamily="34" charset="0"/>
                </a:rPr>
                <a:t>01</a:t>
              </a:r>
              <a:endParaRPr lang="en-US" sz="3700" dirty="0">
                <a:latin typeface="Agency FB" panose="020B0503020202020204" pitchFamily="34" charset="0"/>
              </a:endParaRPr>
            </a:p>
          </p:txBody>
        </p:sp>
      </p:grpSp>
      <p:grpSp>
        <p:nvGrpSpPr>
          <p:cNvPr id="69" name="Group 68"/>
          <p:cNvGrpSpPr/>
          <p:nvPr/>
        </p:nvGrpSpPr>
        <p:grpSpPr>
          <a:xfrm>
            <a:off x="3393234" y="1996476"/>
            <a:ext cx="2619034" cy="1831731"/>
            <a:chOff x="2544661" y="1497356"/>
            <a:chExt cx="1964531" cy="1373798"/>
          </a:xfrm>
        </p:grpSpPr>
        <p:sp>
          <p:nvSpPr>
            <p:cNvPr id="53" name="Freeform 52"/>
            <p:cNvSpPr/>
            <p:nvPr/>
          </p:nvSpPr>
          <p:spPr>
            <a:xfrm>
              <a:off x="2937567" y="1497356"/>
              <a:ext cx="1571625" cy="1373798"/>
            </a:xfrm>
            <a:custGeom>
              <a:avLst/>
              <a:gdLst>
                <a:gd name="connsiteX0" fmla="*/ 0 w 1571625"/>
                <a:gd name="connsiteY0" fmla="*/ 206070 h 1373798"/>
                <a:gd name="connsiteX1" fmla="*/ 884726 w 1571625"/>
                <a:gd name="connsiteY1" fmla="*/ 206070 h 1373798"/>
                <a:gd name="connsiteX2" fmla="*/ 884726 w 1571625"/>
                <a:gd name="connsiteY2" fmla="*/ 0 h 1373798"/>
                <a:gd name="connsiteX3" fmla="*/ 1571625 w 1571625"/>
                <a:gd name="connsiteY3" fmla="*/ 686899 h 1373798"/>
                <a:gd name="connsiteX4" fmla="*/ 884726 w 1571625"/>
                <a:gd name="connsiteY4" fmla="*/ 1373798 h 1373798"/>
                <a:gd name="connsiteX5" fmla="*/ 884726 w 1571625"/>
                <a:gd name="connsiteY5" fmla="*/ 1167728 h 1373798"/>
                <a:gd name="connsiteX6" fmla="*/ 0 w 1571625"/>
                <a:gd name="connsiteY6" fmla="*/ 1167728 h 1373798"/>
                <a:gd name="connsiteX7" fmla="*/ 0 w 1571625"/>
                <a:gd name="connsiteY7" fmla="*/ 206070 h 13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1625" h="1373798">
                  <a:moveTo>
                    <a:pt x="0" y="206070"/>
                  </a:moveTo>
                  <a:lnTo>
                    <a:pt x="884726" y="206070"/>
                  </a:lnTo>
                  <a:lnTo>
                    <a:pt x="884726" y="0"/>
                  </a:lnTo>
                  <a:lnTo>
                    <a:pt x="1571625" y="686899"/>
                  </a:lnTo>
                  <a:lnTo>
                    <a:pt x="884726" y="1373798"/>
                  </a:lnTo>
                  <a:lnTo>
                    <a:pt x="884726" y="1167728"/>
                  </a:lnTo>
                  <a:lnTo>
                    <a:pt x="0" y="1167728"/>
                  </a:lnTo>
                  <a:lnTo>
                    <a:pt x="0" y="206070"/>
                  </a:lnTo>
                  <a:close/>
                </a:path>
              </a:pathLst>
            </a:custGeom>
            <a:solidFill>
              <a:schemeClr val="accent4">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8626" tIns="217500" rIns="435412" bIns="217500" numCol="1" spcCol="1270" anchor="ctr" anchorCtr="0">
              <a:noAutofit/>
            </a:bodyPr>
            <a:lstStyle/>
            <a:p>
              <a:pPr marL="228600" lvl="1" indent="-228600" defTabSz="1066165">
                <a:lnSpc>
                  <a:spcPct val="90000"/>
                </a:lnSpc>
                <a:spcBef>
                  <a:spcPct val="0"/>
                </a:spcBef>
                <a:spcAft>
                  <a:spcPct val="15000"/>
                </a:spcAft>
              </a:pPr>
              <a:endParaRPr lang="en-US" sz="4800" dirty="0">
                <a:latin typeface="Agency FB" panose="020B0503020202020204" pitchFamily="34" charset="0"/>
              </a:endParaRPr>
            </a:p>
          </p:txBody>
        </p:sp>
        <p:sp>
          <p:nvSpPr>
            <p:cNvPr id="54" name="Freeform 53"/>
            <p:cNvSpPr/>
            <p:nvPr/>
          </p:nvSpPr>
          <p:spPr>
            <a:xfrm>
              <a:off x="2544661" y="1791349"/>
              <a:ext cx="785812" cy="785812"/>
            </a:xfrm>
            <a:custGeom>
              <a:avLst/>
              <a:gdLst>
                <a:gd name="connsiteX0" fmla="*/ 0 w 785812"/>
                <a:gd name="connsiteY0" fmla="*/ 392906 h 785812"/>
                <a:gd name="connsiteX1" fmla="*/ 115080 w 785812"/>
                <a:gd name="connsiteY1" fmla="*/ 115080 h 785812"/>
                <a:gd name="connsiteX2" fmla="*/ 392907 w 785812"/>
                <a:gd name="connsiteY2" fmla="*/ 1 h 785812"/>
                <a:gd name="connsiteX3" fmla="*/ 670733 w 785812"/>
                <a:gd name="connsiteY3" fmla="*/ 115081 h 785812"/>
                <a:gd name="connsiteX4" fmla="*/ 785812 w 785812"/>
                <a:gd name="connsiteY4" fmla="*/ 392908 h 785812"/>
                <a:gd name="connsiteX5" fmla="*/ 670732 w 785812"/>
                <a:gd name="connsiteY5" fmla="*/ 670735 h 785812"/>
                <a:gd name="connsiteX6" fmla="*/ 392905 w 785812"/>
                <a:gd name="connsiteY6" fmla="*/ 785814 h 785812"/>
                <a:gd name="connsiteX7" fmla="*/ 115078 w 785812"/>
                <a:gd name="connsiteY7" fmla="*/ 670734 h 785812"/>
                <a:gd name="connsiteX8" fmla="*/ -1 w 785812"/>
                <a:gd name="connsiteY8" fmla="*/ 392907 h 785812"/>
                <a:gd name="connsiteX9" fmla="*/ 0 w 785812"/>
                <a:gd name="connsiteY9" fmla="*/ 392906 h 78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5812" h="785812">
                  <a:moveTo>
                    <a:pt x="0" y="392906"/>
                  </a:moveTo>
                  <a:cubicBezTo>
                    <a:pt x="0" y="288701"/>
                    <a:pt x="41396" y="188764"/>
                    <a:pt x="115080" y="115080"/>
                  </a:cubicBezTo>
                  <a:cubicBezTo>
                    <a:pt x="188764" y="41396"/>
                    <a:pt x="288702" y="1"/>
                    <a:pt x="392907" y="1"/>
                  </a:cubicBezTo>
                  <a:cubicBezTo>
                    <a:pt x="497112" y="1"/>
                    <a:pt x="597049" y="41397"/>
                    <a:pt x="670733" y="115081"/>
                  </a:cubicBezTo>
                  <a:cubicBezTo>
                    <a:pt x="744417" y="188765"/>
                    <a:pt x="785812" y="288703"/>
                    <a:pt x="785812" y="392908"/>
                  </a:cubicBezTo>
                  <a:cubicBezTo>
                    <a:pt x="785812" y="497113"/>
                    <a:pt x="744417" y="597050"/>
                    <a:pt x="670732" y="670735"/>
                  </a:cubicBezTo>
                  <a:cubicBezTo>
                    <a:pt x="597048" y="744419"/>
                    <a:pt x="497111" y="785814"/>
                    <a:pt x="392905" y="785814"/>
                  </a:cubicBezTo>
                  <a:cubicBezTo>
                    <a:pt x="288700" y="785814"/>
                    <a:pt x="188763" y="744419"/>
                    <a:pt x="115078" y="670734"/>
                  </a:cubicBezTo>
                  <a:cubicBezTo>
                    <a:pt x="41394" y="597050"/>
                    <a:pt x="-1" y="497112"/>
                    <a:pt x="-1" y="392907"/>
                  </a:cubicBezTo>
                  <a:lnTo>
                    <a:pt x="0" y="392906"/>
                  </a:lnTo>
                  <a:close/>
                </a:path>
              </a:pathLst>
            </a:custGeom>
            <a:solidFill>
              <a:schemeClr val="bg1"/>
            </a:solidFill>
            <a:ln>
              <a:solidFill>
                <a:schemeClr val="accent4"/>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6510" tIns="126509" rIns="126510" bIns="126509" numCol="1" spcCol="1270" anchor="ctr" anchorCtr="0">
              <a:noAutofit/>
            </a:bodyPr>
            <a:lstStyle/>
            <a:p>
              <a:pPr algn="ctr" defTabSz="1066165">
                <a:lnSpc>
                  <a:spcPct val="90000"/>
                </a:lnSpc>
                <a:spcBef>
                  <a:spcPct val="0"/>
                </a:spcBef>
                <a:spcAft>
                  <a:spcPct val="35000"/>
                </a:spcAft>
              </a:pPr>
              <a:r>
                <a:rPr lang="en-US" sz="3700" b="1" dirty="0">
                  <a:solidFill>
                    <a:schemeClr val="accent4"/>
                  </a:solidFill>
                  <a:latin typeface="Agency FB" panose="020B0503020202020204" pitchFamily="34" charset="0"/>
                </a:rPr>
                <a:t>02</a:t>
              </a:r>
              <a:endParaRPr lang="en-US" sz="3700" dirty="0">
                <a:solidFill>
                  <a:schemeClr val="accent4"/>
                </a:solidFill>
                <a:latin typeface="Agency FB" panose="020B0503020202020204" pitchFamily="34" charset="0"/>
              </a:endParaRPr>
            </a:p>
          </p:txBody>
        </p:sp>
      </p:grpSp>
      <p:grpSp>
        <p:nvGrpSpPr>
          <p:cNvPr id="70" name="Group 69"/>
          <p:cNvGrpSpPr/>
          <p:nvPr/>
        </p:nvGrpSpPr>
        <p:grpSpPr>
          <a:xfrm>
            <a:off x="6143220" y="1996476"/>
            <a:ext cx="2619034" cy="1831731"/>
            <a:chOff x="4607419" y="1497356"/>
            <a:chExt cx="1964531" cy="1373798"/>
          </a:xfrm>
        </p:grpSpPr>
        <p:sp>
          <p:nvSpPr>
            <p:cNvPr id="55" name="Freeform 54"/>
            <p:cNvSpPr/>
            <p:nvPr/>
          </p:nvSpPr>
          <p:spPr>
            <a:xfrm>
              <a:off x="5000325" y="1497356"/>
              <a:ext cx="1571625" cy="1373798"/>
            </a:xfrm>
            <a:custGeom>
              <a:avLst/>
              <a:gdLst>
                <a:gd name="connsiteX0" fmla="*/ 0 w 1571625"/>
                <a:gd name="connsiteY0" fmla="*/ 206070 h 1373798"/>
                <a:gd name="connsiteX1" fmla="*/ 884726 w 1571625"/>
                <a:gd name="connsiteY1" fmla="*/ 206070 h 1373798"/>
                <a:gd name="connsiteX2" fmla="*/ 884726 w 1571625"/>
                <a:gd name="connsiteY2" fmla="*/ 0 h 1373798"/>
                <a:gd name="connsiteX3" fmla="*/ 1571625 w 1571625"/>
                <a:gd name="connsiteY3" fmla="*/ 686899 h 1373798"/>
                <a:gd name="connsiteX4" fmla="*/ 884726 w 1571625"/>
                <a:gd name="connsiteY4" fmla="*/ 1373798 h 1373798"/>
                <a:gd name="connsiteX5" fmla="*/ 884726 w 1571625"/>
                <a:gd name="connsiteY5" fmla="*/ 1167728 h 1373798"/>
                <a:gd name="connsiteX6" fmla="*/ 0 w 1571625"/>
                <a:gd name="connsiteY6" fmla="*/ 1167728 h 1373798"/>
                <a:gd name="connsiteX7" fmla="*/ 0 w 1571625"/>
                <a:gd name="connsiteY7" fmla="*/ 206070 h 13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1625" h="1373798">
                  <a:moveTo>
                    <a:pt x="0" y="206070"/>
                  </a:moveTo>
                  <a:lnTo>
                    <a:pt x="884726" y="206070"/>
                  </a:lnTo>
                  <a:lnTo>
                    <a:pt x="884726" y="0"/>
                  </a:lnTo>
                  <a:lnTo>
                    <a:pt x="1571625" y="686899"/>
                  </a:lnTo>
                  <a:lnTo>
                    <a:pt x="884726" y="1373798"/>
                  </a:lnTo>
                  <a:lnTo>
                    <a:pt x="884726" y="1167728"/>
                  </a:lnTo>
                  <a:lnTo>
                    <a:pt x="0" y="1167728"/>
                  </a:lnTo>
                  <a:lnTo>
                    <a:pt x="0" y="206070"/>
                  </a:lnTo>
                  <a:close/>
                </a:path>
              </a:pathLst>
            </a:custGeom>
            <a:solidFill>
              <a:schemeClr val="accent1">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8626" tIns="217500" rIns="435412" bIns="217500" numCol="1" spcCol="1270" anchor="ctr" anchorCtr="0">
              <a:noAutofit/>
            </a:bodyPr>
            <a:lstStyle/>
            <a:p>
              <a:pPr marL="228600" lvl="1" indent="-228600" defTabSz="1066165">
                <a:lnSpc>
                  <a:spcPct val="90000"/>
                </a:lnSpc>
                <a:spcBef>
                  <a:spcPct val="0"/>
                </a:spcBef>
                <a:spcAft>
                  <a:spcPct val="15000"/>
                </a:spcAft>
              </a:pPr>
              <a:endParaRPr lang="en-US" sz="4800" dirty="0">
                <a:latin typeface="Agency FB" panose="020B0503020202020204" pitchFamily="34" charset="0"/>
              </a:endParaRPr>
            </a:p>
          </p:txBody>
        </p:sp>
        <p:sp>
          <p:nvSpPr>
            <p:cNvPr id="57" name="Freeform 56"/>
            <p:cNvSpPr/>
            <p:nvPr/>
          </p:nvSpPr>
          <p:spPr>
            <a:xfrm>
              <a:off x="4607419" y="1791349"/>
              <a:ext cx="785812" cy="785812"/>
            </a:xfrm>
            <a:custGeom>
              <a:avLst/>
              <a:gdLst>
                <a:gd name="connsiteX0" fmla="*/ 0 w 785812"/>
                <a:gd name="connsiteY0" fmla="*/ 392906 h 785812"/>
                <a:gd name="connsiteX1" fmla="*/ 115080 w 785812"/>
                <a:gd name="connsiteY1" fmla="*/ 115080 h 785812"/>
                <a:gd name="connsiteX2" fmla="*/ 392907 w 785812"/>
                <a:gd name="connsiteY2" fmla="*/ 1 h 785812"/>
                <a:gd name="connsiteX3" fmla="*/ 670733 w 785812"/>
                <a:gd name="connsiteY3" fmla="*/ 115081 h 785812"/>
                <a:gd name="connsiteX4" fmla="*/ 785812 w 785812"/>
                <a:gd name="connsiteY4" fmla="*/ 392908 h 785812"/>
                <a:gd name="connsiteX5" fmla="*/ 670732 w 785812"/>
                <a:gd name="connsiteY5" fmla="*/ 670735 h 785812"/>
                <a:gd name="connsiteX6" fmla="*/ 392905 w 785812"/>
                <a:gd name="connsiteY6" fmla="*/ 785814 h 785812"/>
                <a:gd name="connsiteX7" fmla="*/ 115078 w 785812"/>
                <a:gd name="connsiteY7" fmla="*/ 670734 h 785812"/>
                <a:gd name="connsiteX8" fmla="*/ -1 w 785812"/>
                <a:gd name="connsiteY8" fmla="*/ 392907 h 785812"/>
                <a:gd name="connsiteX9" fmla="*/ 0 w 785812"/>
                <a:gd name="connsiteY9" fmla="*/ 392906 h 78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5812" h="785812">
                  <a:moveTo>
                    <a:pt x="0" y="392906"/>
                  </a:moveTo>
                  <a:cubicBezTo>
                    <a:pt x="0" y="288701"/>
                    <a:pt x="41396" y="188764"/>
                    <a:pt x="115080" y="115080"/>
                  </a:cubicBezTo>
                  <a:cubicBezTo>
                    <a:pt x="188764" y="41396"/>
                    <a:pt x="288702" y="1"/>
                    <a:pt x="392907" y="1"/>
                  </a:cubicBezTo>
                  <a:cubicBezTo>
                    <a:pt x="497112" y="1"/>
                    <a:pt x="597049" y="41397"/>
                    <a:pt x="670733" y="115081"/>
                  </a:cubicBezTo>
                  <a:cubicBezTo>
                    <a:pt x="744417" y="188765"/>
                    <a:pt x="785812" y="288703"/>
                    <a:pt x="785812" y="392908"/>
                  </a:cubicBezTo>
                  <a:cubicBezTo>
                    <a:pt x="785812" y="497113"/>
                    <a:pt x="744417" y="597050"/>
                    <a:pt x="670732" y="670735"/>
                  </a:cubicBezTo>
                  <a:cubicBezTo>
                    <a:pt x="597048" y="744419"/>
                    <a:pt x="497111" y="785814"/>
                    <a:pt x="392905" y="785814"/>
                  </a:cubicBezTo>
                  <a:cubicBezTo>
                    <a:pt x="288700" y="785814"/>
                    <a:pt x="188763" y="744419"/>
                    <a:pt x="115078" y="670734"/>
                  </a:cubicBezTo>
                  <a:cubicBezTo>
                    <a:pt x="41394" y="597050"/>
                    <a:pt x="-1" y="497112"/>
                    <a:pt x="-1" y="392907"/>
                  </a:cubicBezTo>
                  <a:lnTo>
                    <a:pt x="0" y="392906"/>
                  </a:lnTo>
                  <a:close/>
                </a:path>
              </a:pathLst>
            </a:custGeom>
            <a:solidFill>
              <a:schemeClr val="bg1"/>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6510" tIns="126509" rIns="126510" bIns="126509" numCol="1" spcCol="1270" anchor="ctr" anchorCtr="0">
              <a:noAutofit/>
            </a:bodyPr>
            <a:lstStyle/>
            <a:p>
              <a:pPr algn="ctr" defTabSz="1066165">
                <a:lnSpc>
                  <a:spcPct val="90000"/>
                </a:lnSpc>
                <a:spcBef>
                  <a:spcPct val="0"/>
                </a:spcBef>
                <a:spcAft>
                  <a:spcPct val="35000"/>
                </a:spcAft>
              </a:pPr>
              <a:r>
                <a:rPr lang="en-US" sz="3700" b="1" dirty="0">
                  <a:solidFill>
                    <a:schemeClr val="accent1"/>
                  </a:solidFill>
                  <a:latin typeface="Agency FB" panose="020B0503020202020204" pitchFamily="34" charset="0"/>
                </a:rPr>
                <a:t>03</a:t>
              </a:r>
              <a:endParaRPr lang="en-US" sz="3700" dirty="0">
                <a:solidFill>
                  <a:schemeClr val="accent1"/>
                </a:solidFill>
                <a:latin typeface="Agency FB" panose="020B0503020202020204" pitchFamily="34" charset="0"/>
              </a:endParaRPr>
            </a:p>
          </p:txBody>
        </p:sp>
      </p:grpSp>
      <p:grpSp>
        <p:nvGrpSpPr>
          <p:cNvPr id="71" name="Group 70"/>
          <p:cNvGrpSpPr/>
          <p:nvPr/>
        </p:nvGrpSpPr>
        <p:grpSpPr>
          <a:xfrm>
            <a:off x="8911965" y="1996476"/>
            <a:ext cx="2619034" cy="1831731"/>
            <a:chOff x="6684248" y="1497356"/>
            <a:chExt cx="1964531" cy="1373798"/>
          </a:xfrm>
        </p:grpSpPr>
        <p:sp>
          <p:nvSpPr>
            <p:cNvPr id="60" name="Freeform 59"/>
            <p:cNvSpPr/>
            <p:nvPr/>
          </p:nvSpPr>
          <p:spPr>
            <a:xfrm>
              <a:off x="7077154" y="1497356"/>
              <a:ext cx="1571625" cy="1373798"/>
            </a:xfrm>
            <a:custGeom>
              <a:avLst/>
              <a:gdLst>
                <a:gd name="connsiteX0" fmla="*/ 0 w 1571625"/>
                <a:gd name="connsiteY0" fmla="*/ 206070 h 1373798"/>
                <a:gd name="connsiteX1" fmla="*/ 884726 w 1571625"/>
                <a:gd name="connsiteY1" fmla="*/ 206070 h 1373798"/>
                <a:gd name="connsiteX2" fmla="*/ 884726 w 1571625"/>
                <a:gd name="connsiteY2" fmla="*/ 0 h 1373798"/>
                <a:gd name="connsiteX3" fmla="*/ 1571625 w 1571625"/>
                <a:gd name="connsiteY3" fmla="*/ 686899 h 1373798"/>
                <a:gd name="connsiteX4" fmla="*/ 884726 w 1571625"/>
                <a:gd name="connsiteY4" fmla="*/ 1373798 h 1373798"/>
                <a:gd name="connsiteX5" fmla="*/ 884726 w 1571625"/>
                <a:gd name="connsiteY5" fmla="*/ 1167728 h 1373798"/>
                <a:gd name="connsiteX6" fmla="*/ 0 w 1571625"/>
                <a:gd name="connsiteY6" fmla="*/ 1167728 h 1373798"/>
                <a:gd name="connsiteX7" fmla="*/ 0 w 1571625"/>
                <a:gd name="connsiteY7" fmla="*/ 206070 h 13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1625" h="1373798">
                  <a:moveTo>
                    <a:pt x="0" y="206070"/>
                  </a:moveTo>
                  <a:lnTo>
                    <a:pt x="884726" y="206070"/>
                  </a:lnTo>
                  <a:lnTo>
                    <a:pt x="884726" y="0"/>
                  </a:lnTo>
                  <a:lnTo>
                    <a:pt x="1571625" y="686899"/>
                  </a:lnTo>
                  <a:lnTo>
                    <a:pt x="884726" y="1373798"/>
                  </a:lnTo>
                  <a:lnTo>
                    <a:pt x="884726" y="1167728"/>
                  </a:lnTo>
                  <a:lnTo>
                    <a:pt x="0" y="1167728"/>
                  </a:lnTo>
                  <a:lnTo>
                    <a:pt x="0" y="206070"/>
                  </a:lnTo>
                  <a:close/>
                </a:path>
              </a:pathLst>
            </a:custGeom>
            <a:solidFill>
              <a:schemeClr val="accent3">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8626" tIns="217500" rIns="435412" bIns="217500" numCol="1" spcCol="1270" anchor="ctr" anchorCtr="0">
              <a:noAutofit/>
            </a:bodyPr>
            <a:lstStyle/>
            <a:p>
              <a:pPr marL="228600" lvl="1" indent="-228600" defTabSz="1066165">
                <a:lnSpc>
                  <a:spcPct val="90000"/>
                </a:lnSpc>
                <a:spcBef>
                  <a:spcPct val="0"/>
                </a:spcBef>
                <a:spcAft>
                  <a:spcPct val="15000"/>
                </a:spcAft>
              </a:pPr>
              <a:endParaRPr lang="en-US" sz="4300" dirty="0">
                <a:latin typeface="Agency FB" panose="020B0503020202020204" pitchFamily="34" charset="0"/>
              </a:endParaRPr>
            </a:p>
          </p:txBody>
        </p:sp>
        <p:sp>
          <p:nvSpPr>
            <p:cNvPr id="62" name="Freeform 61"/>
            <p:cNvSpPr/>
            <p:nvPr/>
          </p:nvSpPr>
          <p:spPr>
            <a:xfrm>
              <a:off x="6684248" y="1791349"/>
              <a:ext cx="785812" cy="785812"/>
            </a:xfrm>
            <a:custGeom>
              <a:avLst/>
              <a:gdLst>
                <a:gd name="connsiteX0" fmla="*/ 0 w 785812"/>
                <a:gd name="connsiteY0" fmla="*/ 392906 h 785812"/>
                <a:gd name="connsiteX1" fmla="*/ 115080 w 785812"/>
                <a:gd name="connsiteY1" fmla="*/ 115080 h 785812"/>
                <a:gd name="connsiteX2" fmla="*/ 392907 w 785812"/>
                <a:gd name="connsiteY2" fmla="*/ 1 h 785812"/>
                <a:gd name="connsiteX3" fmla="*/ 670733 w 785812"/>
                <a:gd name="connsiteY3" fmla="*/ 115081 h 785812"/>
                <a:gd name="connsiteX4" fmla="*/ 785812 w 785812"/>
                <a:gd name="connsiteY4" fmla="*/ 392908 h 785812"/>
                <a:gd name="connsiteX5" fmla="*/ 670732 w 785812"/>
                <a:gd name="connsiteY5" fmla="*/ 670735 h 785812"/>
                <a:gd name="connsiteX6" fmla="*/ 392905 w 785812"/>
                <a:gd name="connsiteY6" fmla="*/ 785814 h 785812"/>
                <a:gd name="connsiteX7" fmla="*/ 115078 w 785812"/>
                <a:gd name="connsiteY7" fmla="*/ 670734 h 785812"/>
                <a:gd name="connsiteX8" fmla="*/ -1 w 785812"/>
                <a:gd name="connsiteY8" fmla="*/ 392907 h 785812"/>
                <a:gd name="connsiteX9" fmla="*/ 0 w 785812"/>
                <a:gd name="connsiteY9" fmla="*/ 392906 h 78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5812" h="785812">
                  <a:moveTo>
                    <a:pt x="0" y="392906"/>
                  </a:moveTo>
                  <a:cubicBezTo>
                    <a:pt x="0" y="288701"/>
                    <a:pt x="41396" y="188764"/>
                    <a:pt x="115080" y="115080"/>
                  </a:cubicBezTo>
                  <a:cubicBezTo>
                    <a:pt x="188764" y="41396"/>
                    <a:pt x="288702" y="1"/>
                    <a:pt x="392907" y="1"/>
                  </a:cubicBezTo>
                  <a:cubicBezTo>
                    <a:pt x="497112" y="1"/>
                    <a:pt x="597049" y="41397"/>
                    <a:pt x="670733" y="115081"/>
                  </a:cubicBezTo>
                  <a:cubicBezTo>
                    <a:pt x="744417" y="188765"/>
                    <a:pt x="785812" y="288703"/>
                    <a:pt x="785812" y="392908"/>
                  </a:cubicBezTo>
                  <a:cubicBezTo>
                    <a:pt x="785812" y="497113"/>
                    <a:pt x="744417" y="597050"/>
                    <a:pt x="670732" y="670735"/>
                  </a:cubicBezTo>
                  <a:cubicBezTo>
                    <a:pt x="597048" y="744419"/>
                    <a:pt x="497111" y="785814"/>
                    <a:pt x="392905" y="785814"/>
                  </a:cubicBezTo>
                  <a:cubicBezTo>
                    <a:pt x="288700" y="785814"/>
                    <a:pt x="188763" y="744419"/>
                    <a:pt x="115078" y="670734"/>
                  </a:cubicBezTo>
                  <a:cubicBezTo>
                    <a:pt x="41394" y="597050"/>
                    <a:pt x="-1" y="497112"/>
                    <a:pt x="-1" y="392907"/>
                  </a:cubicBezTo>
                  <a:lnTo>
                    <a:pt x="0" y="392906"/>
                  </a:lnTo>
                  <a:close/>
                </a:path>
              </a:pathLst>
            </a:custGeom>
            <a:solidFill>
              <a:schemeClr val="bg1"/>
            </a:solidFill>
            <a:ln>
              <a:solidFill>
                <a:schemeClr val="accent3"/>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6510" tIns="126509" rIns="126510" bIns="126509" numCol="1" spcCol="1270" anchor="ctr" anchorCtr="0">
              <a:noAutofit/>
            </a:bodyPr>
            <a:lstStyle/>
            <a:p>
              <a:pPr algn="ctr" defTabSz="1066165">
                <a:lnSpc>
                  <a:spcPct val="90000"/>
                </a:lnSpc>
                <a:spcBef>
                  <a:spcPct val="0"/>
                </a:spcBef>
                <a:spcAft>
                  <a:spcPct val="35000"/>
                </a:spcAft>
              </a:pPr>
              <a:r>
                <a:rPr lang="en-US" sz="3700" b="1" dirty="0">
                  <a:solidFill>
                    <a:schemeClr val="accent3"/>
                  </a:solidFill>
                  <a:latin typeface="Agency FB" panose="020B0503020202020204" pitchFamily="34" charset="0"/>
                </a:rPr>
                <a:t>04</a:t>
              </a:r>
              <a:endParaRPr lang="en-US" sz="3700" dirty="0">
                <a:solidFill>
                  <a:schemeClr val="accent3"/>
                </a:solidFill>
                <a:latin typeface="Agency FB" panose="020B0503020202020204" pitchFamily="34" charset="0"/>
              </a:endParaRPr>
            </a:p>
          </p:txBody>
        </p:sp>
      </p:gr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0-#ppt_w/2"/>
                                          </p:val>
                                        </p:tav>
                                        <p:tav tm="100000">
                                          <p:val>
                                            <p:strVal val="#ppt_x"/>
                                          </p:val>
                                        </p:tav>
                                      </p:tavLst>
                                    </p:anim>
                                    <p:anim calcmode="lin" valueType="num">
                                      <p:cBhvr additive="base">
                                        <p:cTn id="8" dur="500" fill="hold"/>
                                        <p:tgtEl>
                                          <p:spTgt spid="6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accel="50000" decel="50000" fill="hold" nodeType="afterEffect">
                                  <p:stCondLst>
                                    <p:cond delay="0"/>
                                  </p:stCondLst>
                                  <p:childTnLst>
                                    <p:set>
                                      <p:cBhvr>
                                        <p:cTn id="11" dur="1" fill="hold">
                                          <p:stCondLst>
                                            <p:cond delay="0"/>
                                          </p:stCondLst>
                                        </p:cTn>
                                        <p:tgtEl>
                                          <p:spTgt spid="69"/>
                                        </p:tgtEl>
                                        <p:attrNameLst>
                                          <p:attrName>style.visibility</p:attrName>
                                        </p:attrNameLst>
                                      </p:cBhvr>
                                      <p:to>
                                        <p:strVal val="visible"/>
                                      </p:to>
                                    </p:set>
                                    <p:anim calcmode="lin" valueType="num">
                                      <p:cBhvr additive="base">
                                        <p:cTn id="12" dur="500" fill="hold"/>
                                        <p:tgtEl>
                                          <p:spTgt spid="69"/>
                                        </p:tgtEl>
                                        <p:attrNameLst>
                                          <p:attrName>ppt_x</p:attrName>
                                        </p:attrNameLst>
                                      </p:cBhvr>
                                      <p:tavLst>
                                        <p:tav tm="0">
                                          <p:val>
                                            <p:strVal val="0-#ppt_w/2"/>
                                          </p:val>
                                        </p:tav>
                                        <p:tav tm="100000">
                                          <p:val>
                                            <p:strVal val="#ppt_x"/>
                                          </p:val>
                                        </p:tav>
                                      </p:tavLst>
                                    </p:anim>
                                    <p:anim calcmode="lin" valueType="num">
                                      <p:cBhvr additive="base">
                                        <p:cTn id="13" dur="500" fill="hold"/>
                                        <p:tgtEl>
                                          <p:spTgt spid="6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accel="50000" decel="50000" fill="hold" nodeType="afterEffect">
                                  <p:stCondLst>
                                    <p:cond delay="0"/>
                                  </p:stCondLst>
                                  <p:childTnLst>
                                    <p:set>
                                      <p:cBhvr>
                                        <p:cTn id="16" dur="1" fill="hold">
                                          <p:stCondLst>
                                            <p:cond delay="0"/>
                                          </p:stCondLst>
                                        </p:cTn>
                                        <p:tgtEl>
                                          <p:spTgt spid="70"/>
                                        </p:tgtEl>
                                        <p:attrNameLst>
                                          <p:attrName>style.visibility</p:attrName>
                                        </p:attrNameLst>
                                      </p:cBhvr>
                                      <p:to>
                                        <p:strVal val="visible"/>
                                      </p:to>
                                    </p:set>
                                    <p:anim calcmode="lin" valueType="num">
                                      <p:cBhvr additive="base">
                                        <p:cTn id="17" dur="500" fill="hold"/>
                                        <p:tgtEl>
                                          <p:spTgt spid="70"/>
                                        </p:tgtEl>
                                        <p:attrNameLst>
                                          <p:attrName>ppt_x</p:attrName>
                                        </p:attrNameLst>
                                      </p:cBhvr>
                                      <p:tavLst>
                                        <p:tav tm="0">
                                          <p:val>
                                            <p:strVal val="0-#ppt_w/2"/>
                                          </p:val>
                                        </p:tav>
                                        <p:tav tm="100000">
                                          <p:val>
                                            <p:strVal val="#ppt_x"/>
                                          </p:val>
                                        </p:tav>
                                      </p:tavLst>
                                    </p:anim>
                                    <p:anim calcmode="lin" valueType="num">
                                      <p:cBhvr additive="base">
                                        <p:cTn id="18" dur="500" fill="hold"/>
                                        <p:tgtEl>
                                          <p:spTgt spid="70"/>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accel="50000" decel="50000" fill="hold" nodeType="afterEffect">
                                  <p:stCondLst>
                                    <p:cond delay="0"/>
                                  </p:stCondLst>
                                  <p:childTnLst>
                                    <p:set>
                                      <p:cBhvr>
                                        <p:cTn id="21" dur="1" fill="hold">
                                          <p:stCondLst>
                                            <p:cond delay="0"/>
                                          </p:stCondLst>
                                        </p:cTn>
                                        <p:tgtEl>
                                          <p:spTgt spid="71"/>
                                        </p:tgtEl>
                                        <p:attrNameLst>
                                          <p:attrName>style.visibility</p:attrName>
                                        </p:attrNameLst>
                                      </p:cBhvr>
                                      <p:to>
                                        <p:strVal val="visible"/>
                                      </p:to>
                                    </p:set>
                                    <p:anim calcmode="lin" valueType="num">
                                      <p:cBhvr additive="base">
                                        <p:cTn id="22" dur="500" fill="hold"/>
                                        <p:tgtEl>
                                          <p:spTgt spid="71"/>
                                        </p:tgtEl>
                                        <p:attrNameLst>
                                          <p:attrName>ppt_x</p:attrName>
                                        </p:attrNameLst>
                                      </p:cBhvr>
                                      <p:tavLst>
                                        <p:tav tm="0">
                                          <p:val>
                                            <p:strVal val="0-#ppt_w/2"/>
                                          </p:val>
                                        </p:tav>
                                        <p:tav tm="100000">
                                          <p:val>
                                            <p:strVal val="#ppt_x"/>
                                          </p:val>
                                        </p:tav>
                                      </p:tavLst>
                                    </p:anim>
                                    <p:anim calcmode="lin" valueType="num">
                                      <p:cBhvr additive="base">
                                        <p:cTn id="23" dur="500" fill="hold"/>
                                        <p:tgtEl>
                                          <p:spTgt spid="71"/>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12" presetClass="entr" presetSubtype="4"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slide(fromBottom)">
                                      <p:cBhvr>
                                        <p:cTn id="27" dur="500"/>
                                        <p:tgtEl>
                                          <p:spTgt spid="3"/>
                                        </p:tgtEl>
                                      </p:cBhvr>
                                    </p:animEffect>
                                  </p:childTnLst>
                                </p:cTn>
                              </p:par>
                            </p:childTnLst>
                          </p:cTn>
                        </p:par>
                        <p:par>
                          <p:cTn id="28" fill="hold">
                            <p:stCondLst>
                              <p:cond delay="2500"/>
                            </p:stCondLst>
                            <p:childTnLst>
                              <p:par>
                                <p:cTn id="29" presetID="18" presetClass="entr" presetSubtype="3" fill="hold" nodeType="after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strips(upRight)">
                                      <p:cBhvr>
                                        <p:cTn id="31" dur="500"/>
                                        <p:tgtEl>
                                          <p:spTgt spid="47"/>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794" y="3155781"/>
            <a:ext cx="2639656" cy="96000"/>
          </a:xfrm>
          <a:prstGeom prst="rect">
            <a:avLst/>
          </a:prstGeom>
          <a:solidFill>
            <a:srgbClr val="629E3C"/>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6" name="六边形 5"/>
          <p:cNvSpPr/>
          <p:nvPr/>
        </p:nvSpPr>
        <p:spPr>
          <a:xfrm>
            <a:off x="2736064" y="2293336"/>
            <a:ext cx="2111960" cy="1820893"/>
          </a:xfrm>
          <a:prstGeom prst="hexagon">
            <a:avLst/>
          </a:prstGeom>
          <a:solidFill>
            <a:srgbClr val="629E3C"/>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8000" b="1" dirty="0">
                <a:solidFill>
                  <a:srgbClr val="E7EDD3"/>
                </a:solidFill>
              </a:rPr>
              <a:t>01</a:t>
            </a:r>
            <a:endParaRPr lang="zh-CN" altLang="en-US" sz="8000" b="1" dirty="0">
              <a:solidFill>
                <a:srgbClr val="E7EDD3"/>
              </a:solidFill>
            </a:endParaRPr>
          </a:p>
        </p:txBody>
      </p:sp>
      <p:sp>
        <p:nvSpPr>
          <p:cNvPr id="7" name="矩形 6"/>
          <p:cNvSpPr/>
          <p:nvPr/>
        </p:nvSpPr>
        <p:spPr>
          <a:xfrm>
            <a:off x="5040021" y="3155781"/>
            <a:ext cx="7151186" cy="96000"/>
          </a:xfrm>
          <a:prstGeom prst="rect">
            <a:avLst/>
          </a:prstGeom>
          <a:solidFill>
            <a:srgbClr val="629E3C"/>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8" name="TextBox 29"/>
          <p:cNvSpPr txBox="1"/>
          <p:nvPr/>
        </p:nvSpPr>
        <p:spPr>
          <a:xfrm>
            <a:off x="4986852" y="2123931"/>
            <a:ext cx="3644563" cy="938706"/>
          </a:xfrm>
          <a:prstGeom prst="rect">
            <a:avLst/>
          </a:prstGeom>
          <a:noFill/>
        </p:spPr>
        <p:txBody>
          <a:bodyPr wrap="none" lIns="121908" tIns="60954" rIns="121908" bIns="60954" rtlCol="0">
            <a:spAutoFit/>
          </a:bodyPr>
          <a:lstStyle/>
          <a:p>
            <a:r>
              <a:rPr lang="zh-CN" altLang="en-US" sz="5300" b="1" dirty="0">
                <a:solidFill>
                  <a:srgbClr val="629E3C"/>
                </a:solidFill>
                <a:latin typeface="微软雅黑" panose="020B0503020204020204" pitchFamily="34" charset="-122"/>
                <a:ea typeface="微软雅黑" panose="020B0503020204020204" pitchFamily="34" charset="-122"/>
              </a:rPr>
              <a:t>Title bar Text</a:t>
            </a:r>
          </a:p>
        </p:txBody>
      </p:sp>
      <p:sp>
        <p:nvSpPr>
          <p:cNvPr id="9" name="TextBox 30"/>
          <p:cNvSpPr txBox="1"/>
          <p:nvPr/>
        </p:nvSpPr>
        <p:spPr>
          <a:xfrm>
            <a:off x="4992904" y="3428325"/>
            <a:ext cx="3060365" cy="338542"/>
          </a:xfrm>
          <a:prstGeom prst="rect">
            <a:avLst/>
          </a:prstGeom>
          <a:noFill/>
        </p:spPr>
        <p:txBody>
          <a:bodyPr wrap="none" lIns="121908" tIns="60954" rIns="121908" bIns="60954" rtlCol="0">
            <a:spAutoFit/>
          </a:bodyPr>
          <a:lstStyle/>
          <a:p>
            <a:pPr marL="609600" indent="-609600">
              <a:buFont typeface="Wingdings" panose="05000000000000000000" pitchFamily="2" charset="2"/>
              <a:buChar char="Ø"/>
            </a:pPr>
            <a:r>
              <a:rPr lang="zh-CN" altLang="en-US" sz="1400" dirty="0">
                <a:solidFill>
                  <a:srgbClr val="000000"/>
                </a:solidFill>
                <a:latin typeface="微软雅黑" panose="020B0503020204020204" pitchFamily="34" charset="-122"/>
                <a:ea typeface="微软雅黑" panose="020B0503020204020204" pitchFamily="34" charset="-122"/>
              </a:rPr>
              <a:t>Please enter content here</a:t>
            </a:r>
          </a:p>
        </p:txBody>
      </p:sp>
      <p:sp>
        <p:nvSpPr>
          <p:cNvPr id="10" name="TextBox 31"/>
          <p:cNvSpPr txBox="1"/>
          <p:nvPr/>
        </p:nvSpPr>
        <p:spPr>
          <a:xfrm>
            <a:off x="7975190" y="3428325"/>
            <a:ext cx="3060365" cy="338542"/>
          </a:xfrm>
          <a:prstGeom prst="rect">
            <a:avLst/>
          </a:prstGeom>
          <a:noFill/>
        </p:spPr>
        <p:txBody>
          <a:bodyPr wrap="none" lIns="121908" tIns="60954" rIns="121908" bIns="60954" rtlCol="0">
            <a:spAutoFit/>
          </a:bodyPr>
          <a:lstStyle/>
          <a:p>
            <a:pPr marL="609600" indent="-609600">
              <a:buFont typeface="Wingdings" panose="05000000000000000000" pitchFamily="2" charset="2"/>
              <a:buChar char="Ø"/>
            </a:pPr>
            <a:r>
              <a:rPr lang="zh-CN" altLang="en-US" sz="1400" dirty="0">
                <a:solidFill>
                  <a:srgbClr val="000000"/>
                </a:solidFill>
                <a:latin typeface="微软雅黑" panose="020B0503020204020204" pitchFamily="34" charset="-122"/>
                <a:ea typeface="微软雅黑" panose="020B0503020204020204" pitchFamily="34" charset="-122"/>
              </a:rPr>
              <a:t>Please enter content here</a:t>
            </a:r>
          </a:p>
        </p:txBody>
      </p:sp>
      <p:sp>
        <p:nvSpPr>
          <p:cNvPr id="11" name="TextBox 32"/>
          <p:cNvSpPr txBox="1"/>
          <p:nvPr/>
        </p:nvSpPr>
        <p:spPr>
          <a:xfrm>
            <a:off x="4992904" y="3992000"/>
            <a:ext cx="3060365" cy="338542"/>
          </a:xfrm>
          <a:prstGeom prst="rect">
            <a:avLst/>
          </a:prstGeom>
          <a:noFill/>
        </p:spPr>
        <p:txBody>
          <a:bodyPr wrap="none" lIns="121908" tIns="60954" rIns="121908" bIns="60954" rtlCol="0">
            <a:spAutoFit/>
          </a:bodyPr>
          <a:lstStyle/>
          <a:p>
            <a:pPr marL="609600" indent="-609600">
              <a:buFont typeface="Wingdings" panose="05000000000000000000" pitchFamily="2" charset="2"/>
              <a:buChar char="Ø"/>
            </a:pPr>
            <a:r>
              <a:rPr lang="zh-CN" altLang="en-US" sz="1400" dirty="0">
                <a:solidFill>
                  <a:srgbClr val="000000"/>
                </a:solidFill>
                <a:latin typeface="微软雅黑" panose="020B0503020204020204" pitchFamily="34" charset="-122"/>
                <a:ea typeface="微软雅黑" panose="020B0503020204020204" pitchFamily="34" charset="-122"/>
              </a:rPr>
              <a:t>Please enter content here</a:t>
            </a:r>
          </a:p>
        </p:txBody>
      </p:sp>
      <p:sp>
        <p:nvSpPr>
          <p:cNvPr id="12" name="TextBox 33"/>
          <p:cNvSpPr txBox="1"/>
          <p:nvPr/>
        </p:nvSpPr>
        <p:spPr>
          <a:xfrm>
            <a:off x="7975190" y="3992000"/>
            <a:ext cx="3060365" cy="338542"/>
          </a:xfrm>
          <a:prstGeom prst="rect">
            <a:avLst/>
          </a:prstGeom>
          <a:noFill/>
        </p:spPr>
        <p:txBody>
          <a:bodyPr wrap="none" lIns="121908" tIns="60954" rIns="121908" bIns="60954" rtlCol="0">
            <a:spAutoFit/>
          </a:bodyPr>
          <a:lstStyle/>
          <a:p>
            <a:pPr marL="609600" indent="-609600">
              <a:buFont typeface="Wingdings" panose="05000000000000000000" pitchFamily="2" charset="2"/>
              <a:buChar char="Ø"/>
            </a:pPr>
            <a:r>
              <a:rPr lang="zh-CN" altLang="en-US" sz="1400" dirty="0">
                <a:solidFill>
                  <a:srgbClr val="000000"/>
                </a:solidFill>
                <a:latin typeface="微软雅黑" panose="020B0503020204020204" pitchFamily="34" charset="-122"/>
                <a:ea typeface="微软雅黑" panose="020B0503020204020204" pitchFamily="34" charset="-122"/>
              </a:rPr>
              <a:t>Please enter content here</a:t>
            </a:r>
          </a:p>
        </p:txBody>
      </p:sp>
      <p:pic>
        <p:nvPicPr>
          <p:cNvPr id="2" name="PA_图片 1"/>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1182213" y="3612326"/>
            <a:ext cx="6608085" cy="5629109"/>
          </a:xfrm>
          <a:prstGeom prst="rect">
            <a:avLst/>
          </a:prstGeom>
        </p:spPr>
      </p:pic>
      <p:pic>
        <p:nvPicPr>
          <p:cNvPr id="3" name="PA_图片 2"/>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9765579" y="-1617861"/>
            <a:ext cx="4877832"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3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right)">
                                      <p:cBhvr>
                                        <p:cTn id="27" dur="500"/>
                                        <p:tgtEl>
                                          <p:spTgt spid="5"/>
                                        </p:tgtEl>
                                      </p:cBhvr>
                                    </p:animEffect>
                                  </p:childTnLst>
                                </p:cTn>
                              </p:par>
                            </p:childTnLst>
                          </p:cTn>
                        </p:par>
                        <p:par>
                          <p:cTn id="28" fill="hold">
                            <p:stCondLst>
                              <p:cond delay="2000"/>
                            </p:stCondLst>
                            <p:childTnLst>
                              <p:par>
                                <p:cTn id="29" presetID="56" presetClass="entr" presetSubtype="0" fill="hold" grpId="0" nodeType="afterEffect">
                                  <p:stCondLst>
                                    <p:cond delay="0"/>
                                  </p:stCondLst>
                                  <p:iterate type="lt">
                                    <p:tmPct val="10000"/>
                                  </p:iterate>
                                  <p:childTnLst>
                                    <p:set>
                                      <p:cBhvr>
                                        <p:cTn id="30" dur="1" fill="hold">
                                          <p:stCondLst>
                                            <p:cond delay="0"/>
                                          </p:stCondLst>
                                        </p:cTn>
                                        <p:tgtEl>
                                          <p:spTgt spid="8"/>
                                        </p:tgtEl>
                                        <p:attrNameLst>
                                          <p:attrName>style.visibility</p:attrName>
                                        </p:attrNameLst>
                                      </p:cBhvr>
                                      <p:to>
                                        <p:strVal val="visible"/>
                                      </p:to>
                                    </p:set>
                                    <p:anim by="(-#ppt_w*2)" calcmode="lin" valueType="num">
                                      <p:cBhvr rctx="PPT">
                                        <p:cTn id="31" dur="500" autoRev="1" fill="hold">
                                          <p:stCondLst>
                                            <p:cond delay="0"/>
                                          </p:stCondLst>
                                        </p:cTn>
                                        <p:tgtEl>
                                          <p:spTgt spid="8"/>
                                        </p:tgtEl>
                                        <p:attrNameLst>
                                          <p:attrName>ppt_w</p:attrName>
                                        </p:attrNameLst>
                                      </p:cBhvr>
                                    </p:anim>
                                    <p:anim by="(#ppt_w*0.50)" calcmode="lin" valueType="num">
                                      <p:cBhvr>
                                        <p:cTn id="32" dur="500" decel="50000" autoRev="1" fill="hold">
                                          <p:stCondLst>
                                            <p:cond delay="0"/>
                                          </p:stCondLst>
                                        </p:cTn>
                                        <p:tgtEl>
                                          <p:spTgt spid="8"/>
                                        </p:tgtEl>
                                        <p:attrNameLst>
                                          <p:attrName>ppt_x</p:attrName>
                                        </p:attrNameLst>
                                      </p:cBhvr>
                                    </p:anim>
                                    <p:anim from="(-#ppt_h/2)" to="(#ppt_y)" calcmode="lin" valueType="num">
                                      <p:cBhvr>
                                        <p:cTn id="33" dur="1000" fill="hold">
                                          <p:stCondLst>
                                            <p:cond delay="0"/>
                                          </p:stCondLst>
                                        </p:cTn>
                                        <p:tgtEl>
                                          <p:spTgt spid="8"/>
                                        </p:tgtEl>
                                        <p:attrNameLst>
                                          <p:attrName>ppt_y</p:attrName>
                                        </p:attrNameLst>
                                      </p:cBhvr>
                                    </p:anim>
                                    <p:animRot by="21600000">
                                      <p:cBhvr>
                                        <p:cTn id="34" dur="1000" fill="hold">
                                          <p:stCondLst>
                                            <p:cond delay="0"/>
                                          </p:stCondLst>
                                        </p:cTn>
                                        <p:tgtEl>
                                          <p:spTgt spid="8"/>
                                        </p:tgtEl>
                                        <p:attrNameLst>
                                          <p:attrName>r</p:attrName>
                                        </p:attrNameLst>
                                      </p:cBhvr>
                                    </p:animRot>
                                  </p:childTnLst>
                                </p:cTn>
                              </p:par>
                              <p:par>
                                <p:cTn id="35" presetID="41" presetClass="entr" presetSubtype="0" fill="hold" grpId="1" nodeType="withEffect">
                                  <p:stCondLst>
                                    <p:cond delay="0"/>
                                  </p:stCondLst>
                                  <p:iterate type="lt">
                                    <p:tmPct val="10000"/>
                                  </p:iterate>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38" dur="1000" fill="hold"/>
                                        <p:tgtEl>
                                          <p:spTgt spid="8"/>
                                        </p:tgtEl>
                                        <p:attrNameLst>
                                          <p:attrName>ppt_y</p:attrName>
                                        </p:attrNameLst>
                                      </p:cBhvr>
                                      <p:tavLst>
                                        <p:tav tm="0">
                                          <p:val>
                                            <p:strVal val="#ppt_y"/>
                                          </p:val>
                                        </p:tav>
                                        <p:tav tm="100000">
                                          <p:val>
                                            <p:strVal val="#ppt_y"/>
                                          </p:val>
                                        </p:tav>
                                      </p:tavLst>
                                    </p:anim>
                                    <p:anim calcmode="lin" valueType="num">
                                      <p:cBhvr>
                                        <p:cTn id="39" dur="10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40" dur="10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41" dur="1000" tmFilter="0,0; .5, 1; 1, 1"/>
                                        <p:tgtEl>
                                          <p:spTgt spid="8"/>
                                        </p:tgtEl>
                                      </p:cBhvr>
                                    </p:animEffect>
                                  </p:childTnLst>
                                </p:cTn>
                              </p:par>
                            </p:childTnLst>
                          </p:cTn>
                        </p:par>
                        <p:par>
                          <p:cTn id="42" fill="hold">
                            <p:stCondLst>
                              <p:cond delay="3400"/>
                            </p:stCondLst>
                            <p:childTnLst>
                              <p:par>
                                <p:cTn id="43" presetID="14" presetClass="entr" presetSubtype="10" fill="hold" grpId="0"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randombar(horizontal)">
                                      <p:cBhvr>
                                        <p:cTn id="45" dur="500"/>
                                        <p:tgtEl>
                                          <p:spTgt spid="9"/>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randombar(horizontal)">
                                      <p:cBhvr>
                                        <p:cTn id="48" dur="500"/>
                                        <p:tgtEl>
                                          <p:spTgt spid="10"/>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randombar(horizontal)">
                                      <p:cBhvr>
                                        <p:cTn id="51" dur="500"/>
                                        <p:tgtEl>
                                          <p:spTgt spid="11"/>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randombar(horizontal)">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8" grpId="1"/>
      <p:bldP spid="9" grpId="0"/>
      <p:bldP spid="10" grpId="0"/>
      <p:bldP spid="11"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794" y="3155781"/>
            <a:ext cx="2639656" cy="96000"/>
          </a:xfrm>
          <a:prstGeom prst="rect">
            <a:avLst/>
          </a:prstGeom>
          <a:solidFill>
            <a:srgbClr val="629E3C"/>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6" name="六边形 5"/>
          <p:cNvSpPr/>
          <p:nvPr/>
        </p:nvSpPr>
        <p:spPr>
          <a:xfrm>
            <a:off x="2736064" y="2293336"/>
            <a:ext cx="2111960" cy="1820893"/>
          </a:xfrm>
          <a:prstGeom prst="hexagon">
            <a:avLst/>
          </a:prstGeom>
          <a:solidFill>
            <a:srgbClr val="629E3C"/>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8000" b="1" dirty="0">
                <a:solidFill>
                  <a:srgbClr val="E7EDD3"/>
                </a:solidFill>
              </a:rPr>
              <a:t>04</a:t>
            </a:r>
            <a:endParaRPr lang="zh-CN" altLang="en-US" sz="8000" b="1" dirty="0">
              <a:solidFill>
                <a:srgbClr val="E7EDD3"/>
              </a:solidFill>
            </a:endParaRPr>
          </a:p>
        </p:txBody>
      </p:sp>
      <p:sp>
        <p:nvSpPr>
          <p:cNvPr id="7" name="矩形 6"/>
          <p:cNvSpPr/>
          <p:nvPr/>
        </p:nvSpPr>
        <p:spPr>
          <a:xfrm>
            <a:off x="5040021" y="3155781"/>
            <a:ext cx="7151186" cy="96000"/>
          </a:xfrm>
          <a:prstGeom prst="rect">
            <a:avLst/>
          </a:prstGeom>
          <a:solidFill>
            <a:srgbClr val="629E3C"/>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8" name="TextBox 29"/>
          <p:cNvSpPr txBox="1"/>
          <p:nvPr/>
        </p:nvSpPr>
        <p:spPr>
          <a:xfrm>
            <a:off x="4986852" y="2123931"/>
            <a:ext cx="3644563" cy="938706"/>
          </a:xfrm>
          <a:prstGeom prst="rect">
            <a:avLst/>
          </a:prstGeom>
          <a:noFill/>
        </p:spPr>
        <p:txBody>
          <a:bodyPr wrap="none" lIns="121908" tIns="60954" rIns="121908" bIns="60954" rtlCol="0">
            <a:spAutoFit/>
          </a:bodyPr>
          <a:lstStyle/>
          <a:p>
            <a:r>
              <a:rPr lang="zh-CN" altLang="en-US" sz="5300" b="1" dirty="0">
                <a:solidFill>
                  <a:srgbClr val="629E3C"/>
                </a:solidFill>
                <a:latin typeface="微软雅黑" panose="020B0503020204020204" pitchFamily="34" charset="-122"/>
                <a:ea typeface="微软雅黑" panose="020B0503020204020204" pitchFamily="34" charset="-122"/>
              </a:rPr>
              <a:t>Title bar Text</a:t>
            </a:r>
          </a:p>
        </p:txBody>
      </p:sp>
      <p:sp>
        <p:nvSpPr>
          <p:cNvPr id="9" name="TextBox 30"/>
          <p:cNvSpPr txBox="1"/>
          <p:nvPr/>
        </p:nvSpPr>
        <p:spPr>
          <a:xfrm>
            <a:off x="4992904" y="3428325"/>
            <a:ext cx="3060365" cy="338542"/>
          </a:xfrm>
          <a:prstGeom prst="rect">
            <a:avLst/>
          </a:prstGeom>
          <a:noFill/>
        </p:spPr>
        <p:txBody>
          <a:bodyPr wrap="none" lIns="121908" tIns="60954" rIns="121908" bIns="60954" rtlCol="0">
            <a:spAutoFit/>
          </a:bodyPr>
          <a:lstStyle/>
          <a:p>
            <a:pPr marL="609600" indent="-609600">
              <a:buFont typeface="Wingdings" panose="05000000000000000000" pitchFamily="2" charset="2"/>
              <a:buChar char="Ø"/>
            </a:pPr>
            <a:r>
              <a:rPr lang="zh-CN" altLang="en-US" sz="1400" dirty="0">
                <a:solidFill>
                  <a:srgbClr val="000000"/>
                </a:solidFill>
                <a:latin typeface="微软雅黑" panose="020B0503020204020204" pitchFamily="34" charset="-122"/>
                <a:ea typeface="微软雅黑" panose="020B0503020204020204" pitchFamily="34" charset="-122"/>
              </a:rPr>
              <a:t>Please enter content here</a:t>
            </a:r>
          </a:p>
        </p:txBody>
      </p:sp>
      <p:sp>
        <p:nvSpPr>
          <p:cNvPr id="10" name="TextBox 31"/>
          <p:cNvSpPr txBox="1"/>
          <p:nvPr/>
        </p:nvSpPr>
        <p:spPr>
          <a:xfrm>
            <a:off x="7975190" y="3428325"/>
            <a:ext cx="3060365" cy="338542"/>
          </a:xfrm>
          <a:prstGeom prst="rect">
            <a:avLst/>
          </a:prstGeom>
          <a:noFill/>
        </p:spPr>
        <p:txBody>
          <a:bodyPr wrap="none" lIns="121908" tIns="60954" rIns="121908" bIns="60954" rtlCol="0">
            <a:spAutoFit/>
          </a:bodyPr>
          <a:lstStyle/>
          <a:p>
            <a:pPr marL="609600" indent="-609600">
              <a:buFont typeface="Wingdings" panose="05000000000000000000" pitchFamily="2" charset="2"/>
              <a:buChar char="Ø"/>
            </a:pPr>
            <a:r>
              <a:rPr lang="zh-CN" altLang="en-US" sz="1400" dirty="0">
                <a:solidFill>
                  <a:srgbClr val="000000"/>
                </a:solidFill>
                <a:latin typeface="微软雅黑" panose="020B0503020204020204" pitchFamily="34" charset="-122"/>
                <a:ea typeface="微软雅黑" panose="020B0503020204020204" pitchFamily="34" charset="-122"/>
              </a:rPr>
              <a:t>Please enter content here</a:t>
            </a:r>
          </a:p>
        </p:txBody>
      </p:sp>
      <p:sp>
        <p:nvSpPr>
          <p:cNvPr id="11" name="TextBox 32"/>
          <p:cNvSpPr txBox="1"/>
          <p:nvPr/>
        </p:nvSpPr>
        <p:spPr>
          <a:xfrm>
            <a:off x="4992904" y="3992000"/>
            <a:ext cx="3060365" cy="338542"/>
          </a:xfrm>
          <a:prstGeom prst="rect">
            <a:avLst/>
          </a:prstGeom>
          <a:noFill/>
        </p:spPr>
        <p:txBody>
          <a:bodyPr wrap="none" lIns="121908" tIns="60954" rIns="121908" bIns="60954" rtlCol="0">
            <a:spAutoFit/>
          </a:bodyPr>
          <a:lstStyle/>
          <a:p>
            <a:pPr marL="609600" indent="-609600">
              <a:buFont typeface="Wingdings" panose="05000000000000000000" pitchFamily="2" charset="2"/>
              <a:buChar char="Ø"/>
            </a:pPr>
            <a:r>
              <a:rPr lang="zh-CN" altLang="en-US" sz="1400" dirty="0">
                <a:solidFill>
                  <a:srgbClr val="000000"/>
                </a:solidFill>
                <a:latin typeface="微软雅黑" panose="020B0503020204020204" pitchFamily="34" charset="-122"/>
                <a:ea typeface="微软雅黑" panose="020B0503020204020204" pitchFamily="34" charset="-122"/>
              </a:rPr>
              <a:t>Please enter content here</a:t>
            </a:r>
          </a:p>
        </p:txBody>
      </p:sp>
      <p:sp>
        <p:nvSpPr>
          <p:cNvPr id="12" name="TextBox 33"/>
          <p:cNvSpPr txBox="1"/>
          <p:nvPr/>
        </p:nvSpPr>
        <p:spPr>
          <a:xfrm>
            <a:off x="7975190" y="3992000"/>
            <a:ext cx="3060365" cy="338542"/>
          </a:xfrm>
          <a:prstGeom prst="rect">
            <a:avLst/>
          </a:prstGeom>
          <a:noFill/>
        </p:spPr>
        <p:txBody>
          <a:bodyPr wrap="none" lIns="121908" tIns="60954" rIns="121908" bIns="60954" rtlCol="0">
            <a:spAutoFit/>
          </a:bodyPr>
          <a:lstStyle/>
          <a:p>
            <a:pPr marL="609600" indent="-609600">
              <a:buFont typeface="Wingdings" panose="05000000000000000000" pitchFamily="2" charset="2"/>
              <a:buChar char="Ø"/>
            </a:pPr>
            <a:r>
              <a:rPr lang="zh-CN" altLang="en-US" sz="1400" dirty="0">
                <a:solidFill>
                  <a:srgbClr val="000000"/>
                </a:solidFill>
                <a:latin typeface="微软雅黑" panose="020B0503020204020204" pitchFamily="34" charset="-122"/>
                <a:ea typeface="微软雅黑" panose="020B0503020204020204" pitchFamily="34" charset="-122"/>
              </a:rPr>
              <a:t>Please enter content here</a:t>
            </a:r>
          </a:p>
        </p:txBody>
      </p:sp>
      <p:pic>
        <p:nvPicPr>
          <p:cNvPr id="2" name="PA_图片 1"/>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1182213" y="3612326"/>
            <a:ext cx="6608085" cy="5629109"/>
          </a:xfrm>
          <a:prstGeom prst="rect">
            <a:avLst/>
          </a:prstGeom>
        </p:spPr>
      </p:pic>
      <p:pic>
        <p:nvPicPr>
          <p:cNvPr id="3" name="PA_图片 2"/>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9765579" y="-1617861"/>
            <a:ext cx="4877832"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3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right)">
                                      <p:cBhvr>
                                        <p:cTn id="27" dur="500"/>
                                        <p:tgtEl>
                                          <p:spTgt spid="5"/>
                                        </p:tgtEl>
                                      </p:cBhvr>
                                    </p:animEffect>
                                  </p:childTnLst>
                                </p:cTn>
                              </p:par>
                            </p:childTnLst>
                          </p:cTn>
                        </p:par>
                        <p:par>
                          <p:cTn id="28" fill="hold">
                            <p:stCondLst>
                              <p:cond delay="2000"/>
                            </p:stCondLst>
                            <p:childTnLst>
                              <p:par>
                                <p:cTn id="29" presetID="56" presetClass="entr" presetSubtype="0" fill="hold" grpId="0" nodeType="afterEffect">
                                  <p:stCondLst>
                                    <p:cond delay="0"/>
                                  </p:stCondLst>
                                  <p:iterate type="lt">
                                    <p:tmPct val="10000"/>
                                  </p:iterate>
                                  <p:childTnLst>
                                    <p:set>
                                      <p:cBhvr>
                                        <p:cTn id="30" dur="1" fill="hold">
                                          <p:stCondLst>
                                            <p:cond delay="0"/>
                                          </p:stCondLst>
                                        </p:cTn>
                                        <p:tgtEl>
                                          <p:spTgt spid="8"/>
                                        </p:tgtEl>
                                        <p:attrNameLst>
                                          <p:attrName>style.visibility</p:attrName>
                                        </p:attrNameLst>
                                      </p:cBhvr>
                                      <p:to>
                                        <p:strVal val="visible"/>
                                      </p:to>
                                    </p:set>
                                    <p:anim by="(-#ppt_w*2)" calcmode="lin" valueType="num">
                                      <p:cBhvr rctx="PPT">
                                        <p:cTn id="31" dur="500" autoRev="1" fill="hold">
                                          <p:stCondLst>
                                            <p:cond delay="0"/>
                                          </p:stCondLst>
                                        </p:cTn>
                                        <p:tgtEl>
                                          <p:spTgt spid="8"/>
                                        </p:tgtEl>
                                        <p:attrNameLst>
                                          <p:attrName>ppt_w</p:attrName>
                                        </p:attrNameLst>
                                      </p:cBhvr>
                                    </p:anim>
                                    <p:anim by="(#ppt_w*0.50)" calcmode="lin" valueType="num">
                                      <p:cBhvr>
                                        <p:cTn id="32" dur="500" decel="50000" autoRev="1" fill="hold">
                                          <p:stCondLst>
                                            <p:cond delay="0"/>
                                          </p:stCondLst>
                                        </p:cTn>
                                        <p:tgtEl>
                                          <p:spTgt spid="8"/>
                                        </p:tgtEl>
                                        <p:attrNameLst>
                                          <p:attrName>ppt_x</p:attrName>
                                        </p:attrNameLst>
                                      </p:cBhvr>
                                    </p:anim>
                                    <p:anim from="(-#ppt_h/2)" to="(#ppt_y)" calcmode="lin" valueType="num">
                                      <p:cBhvr>
                                        <p:cTn id="33" dur="1000" fill="hold">
                                          <p:stCondLst>
                                            <p:cond delay="0"/>
                                          </p:stCondLst>
                                        </p:cTn>
                                        <p:tgtEl>
                                          <p:spTgt spid="8"/>
                                        </p:tgtEl>
                                        <p:attrNameLst>
                                          <p:attrName>ppt_y</p:attrName>
                                        </p:attrNameLst>
                                      </p:cBhvr>
                                    </p:anim>
                                    <p:animRot by="21600000">
                                      <p:cBhvr>
                                        <p:cTn id="34" dur="1000" fill="hold">
                                          <p:stCondLst>
                                            <p:cond delay="0"/>
                                          </p:stCondLst>
                                        </p:cTn>
                                        <p:tgtEl>
                                          <p:spTgt spid="8"/>
                                        </p:tgtEl>
                                        <p:attrNameLst>
                                          <p:attrName>r</p:attrName>
                                        </p:attrNameLst>
                                      </p:cBhvr>
                                    </p:animRot>
                                  </p:childTnLst>
                                </p:cTn>
                              </p:par>
                              <p:par>
                                <p:cTn id="35" presetID="41" presetClass="entr" presetSubtype="0" fill="hold" grpId="1" nodeType="withEffect">
                                  <p:stCondLst>
                                    <p:cond delay="0"/>
                                  </p:stCondLst>
                                  <p:iterate type="lt">
                                    <p:tmPct val="10000"/>
                                  </p:iterate>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38" dur="1000" fill="hold"/>
                                        <p:tgtEl>
                                          <p:spTgt spid="8"/>
                                        </p:tgtEl>
                                        <p:attrNameLst>
                                          <p:attrName>ppt_y</p:attrName>
                                        </p:attrNameLst>
                                      </p:cBhvr>
                                      <p:tavLst>
                                        <p:tav tm="0">
                                          <p:val>
                                            <p:strVal val="#ppt_y"/>
                                          </p:val>
                                        </p:tav>
                                        <p:tav tm="100000">
                                          <p:val>
                                            <p:strVal val="#ppt_y"/>
                                          </p:val>
                                        </p:tav>
                                      </p:tavLst>
                                    </p:anim>
                                    <p:anim calcmode="lin" valueType="num">
                                      <p:cBhvr>
                                        <p:cTn id="39" dur="10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40" dur="10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41" dur="1000" tmFilter="0,0; .5, 1; 1, 1"/>
                                        <p:tgtEl>
                                          <p:spTgt spid="8"/>
                                        </p:tgtEl>
                                      </p:cBhvr>
                                    </p:animEffect>
                                  </p:childTnLst>
                                </p:cTn>
                              </p:par>
                            </p:childTnLst>
                          </p:cTn>
                        </p:par>
                        <p:par>
                          <p:cTn id="42" fill="hold">
                            <p:stCondLst>
                              <p:cond delay="3400"/>
                            </p:stCondLst>
                            <p:childTnLst>
                              <p:par>
                                <p:cTn id="43" presetID="14" presetClass="entr" presetSubtype="10" fill="hold" grpId="0"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randombar(horizontal)">
                                      <p:cBhvr>
                                        <p:cTn id="45" dur="500"/>
                                        <p:tgtEl>
                                          <p:spTgt spid="9"/>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randombar(horizontal)">
                                      <p:cBhvr>
                                        <p:cTn id="48" dur="500"/>
                                        <p:tgtEl>
                                          <p:spTgt spid="10"/>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randombar(horizontal)">
                                      <p:cBhvr>
                                        <p:cTn id="51" dur="500"/>
                                        <p:tgtEl>
                                          <p:spTgt spid="11"/>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randombar(horizontal)">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8" grpId="1"/>
      <p:bldP spid="9" grpId="0"/>
      <p:bldP spid="10" grpId="0"/>
      <p:bldP spid="11"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5" name="Straight Connector 74"/>
          <p:cNvCxnSpPr/>
          <p:nvPr/>
        </p:nvCxnSpPr>
        <p:spPr>
          <a:xfrm flipH="1">
            <a:off x="2116695" y="4357312"/>
            <a:ext cx="1" cy="819864"/>
          </a:xfrm>
          <a:prstGeom prst="line">
            <a:avLst/>
          </a:prstGeom>
          <a:ln w="19050">
            <a:solidFill>
              <a:schemeClr val="tx2">
                <a:lumMod val="75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H="1">
            <a:off x="6095681" y="4357312"/>
            <a:ext cx="1" cy="819864"/>
          </a:xfrm>
          <a:prstGeom prst="line">
            <a:avLst/>
          </a:prstGeom>
          <a:ln w="19050">
            <a:solidFill>
              <a:schemeClr val="accent1"/>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a:off x="10080320" y="4357312"/>
            <a:ext cx="1" cy="819864"/>
          </a:xfrm>
          <a:prstGeom prst="line">
            <a:avLst/>
          </a:prstGeom>
          <a:ln w="19050">
            <a:solidFill>
              <a:schemeClr val="accent3"/>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rot="10800000" flipH="1">
            <a:off x="4105395" y="4357312"/>
            <a:ext cx="1" cy="819864"/>
          </a:xfrm>
          <a:prstGeom prst="line">
            <a:avLst/>
          </a:prstGeom>
          <a:ln w="19050">
            <a:solidFill>
              <a:schemeClr val="accent4"/>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rot="10800000" flipH="1">
            <a:off x="8081112" y="4357312"/>
            <a:ext cx="1" cy="819864"/>
          </a:xfrm>
          <a:prstGeom prst="line">
            <a:avLst/>
          </a:prstGeom>
          <a:ln w="19050">
            <a:solidFill>
              <a:schemeClr val="accent2"/>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grpSp>
        <p:nvGrpSpPr>
          <p:cNvPr id="20" name="Group 88"/>
          <p:cNvGrpSpPr/>
          <p:nvPr/>
        </p:nvGrpSpPr>
        <p:grpSpPr>
          <a:xfrm>
            <a:off x="1180843" y="5426043"/>
            <a:ext cx="1871700" cy="495352"/>
            <a:chOff x="690582" y="661615"/>
            <a:chExt cx="1370060" cy="201904"/>
          </a:xfrm>
        </p:grpSpPr>
        <p:sp>
          <p:nvSpPr>
            <p:cNvPr id="106" name="TextBox 105"/>
            <p:cNvSpPr txBox="1"/>
            <p:nvPr/>
          </p:nvSpPr>
          <p:spPr>
            <a:xfrm>
              <a:off x="1075267" y="661615"/>
              <a:ext cx="600770" cy="100359"/>
            </a:xfrm>
            <a:prstGeom prst="rect">
              <a:avLst/>
            </a:prstGeom>
            <a:noFill/>
          </p:spPr>
          <p:txBody>
            <a:bodyPr wrap="none" lIns="0" tIns="0" rIns="0" bIns="0" rtlCol="0" anchor="t">
              <a:spAutoFit/>
            </a:bodyPr>
            <a:lstStyle/>
            <a:p>
              <a:r>
                <a:rPr lang="zh-CN" altLang="en-US" sz="1600" dirty="0">
                  <a:solidFill>
                    <a:schemeClr val="tx1">
                      <a:lumMod val="65000"/>
                      <a:lumOff val="35000"/>
                    </a:schemeClr>
                  </a:solidFill>
                  <a:latin typeface="+mn-ea"/>
                </a:rPr>
                <a:t>Add a title</a:t>
              </a:r>
              <a:endParaRPr lang="en-US" altLang="zh-CN" sz="1600" dirty="0">
                <a:solidFill>
                  <a:schemeClr val="tx1">
                    <a:lumMod val="65000"/>
                    <a:lumOff val="35000"/>
                  </a:schemeClr>
                </a:solidFill>
                <a:latin typeface="+mn-ea"/>
              </a:endParaRPr>
            </a:p>
          </p:txBody>
        </p:sp>
        <p:sp>
          <p:nvSpPr>
            <p:cNvPr id="107" name="TextBox 106"/>
            <p:cNvSpPr txBox="1"/>
            <p:nvPr/>
          </p:nvSpPr>
          <p:spPr>
            <a:xfrm>
              <a:off x="690582" y="779887"/>
              <a:ext cx="1370060" cy="83632"/>
            </a:xfrm>
            <a:prstGeom prst="rect">
              <a:avLst/>
            </a:prstGeom>
            <a:noFill/>
          </p:spPr>
          <p:txBody>
            <a:bodyPr wrap="square" lIns="0" tIns="0" rIns="0" bIns="0" rtlCol="0" anchor="t">
              <a:spAutoFit/>
            </a:bodyPr>
            <a:lstStyle/>
            <a:p>
              <a:pPr algn="ctr" defTabSz="1218565">
                <a:spcBef>
                  <a:spcPct val="20000"/>
                </a:spcBef>
                <a:defRPr/>
              </a:pPr>
              <a:r>
                <a:rPr lang="zh-CN" altLang="en-US" sz="1300" dirty="0">
                  <a:solidFill>
                    <a:schemeClr val="tx1">
                      <a:lumMod val="65000"/>
                      <a:lumOff val="35000"/>
                    </a:schemeClr>
                  </a:solidFill>
                  <a:latin typeface="+mn-ea"/>
                </a:rPr>
                <a:t>Click here to add a subtitle</a:t>
              </a:r>
              <a:endParaRPr lang="en-US" sz="1300" dirty="0">
                <a:solidFill>
                  <a:schemeClr val="tx1">
                    <a:lumMod val="65000"/>
                    <a:lumOff val="35000"/>
                  </a:schemeClr>
                </a:solidFill>
                <a:latin typeface="+mn-ea"/>
              </a:endParaRPr>
            </a:p>
          </p:txBody>
        </p:sp>
      </p:grpSp>
      <p:grpSp>
        <p:nvGrpSpPr>
          <p:cNvPr id="21" name="Group 88"/>
          <p:cNvGrpSpPr/>
          <p:nvPr/>
        </p:nvGrpSpPr>
        <p:grpSpPr>
          <a:xfrm>
            <a:off x="5169539" y="5426043"/>
            <a:ext cx="1871700" cy="495352"/>
            <a:chOff x="690582" y="661615"/>
            <a:chExt cx="1370060" cy="201904"/>
          </a:xfrm>
        </p:grpSpPr>
        <p:sp>
          <p:nvSpPr>
            <p:cNvPr id="109" name="TextBox 108"/>
            <p:cNvSpPr txBox="1"/>
            <p:nvPr/>
          </p:nvSpPr>
          <p:spPr>
            <a:xfrm>
              <a:off x="1075267" y="661615"/>
              <a:ext cx="600770" cy="100359"/>
            </a:xfrm>
            <a:prstGeom prst="rect">
              <a:avLst/>
            </a:prstGeom>
            <a:noFill/>
          </p:spPr>
          <p:txBody>
            <a:bodyPr wrap="none" lIns="0" tIns="0" rIns="0" bIns="0" rtlCol="0" anchor="t">
              <a:spAutoFit/>
            </a:bodyPr>
            <a:lstStyle/>
            <a:p>
              <a:r>
                <a:rPr lang="zh-CN" altLang="en-US" sz="1600" dirty="0">
                  <a:solidFill>
                    <a:schemeClr val="tx1">
                      <a:lumMod val="65000"/>
                      <a:lumOff val="35000"/>
                    </a:schemeClr>
                  </a:solidFill>
                  <a:latin typeface="+mn-ea"/>
                </a:rPr>
                <a:t>Add a title</a:t>
              </a:r>
              <a:endParaRPr lang="en-US" altLang="zh-CN" sz="1600" dirty="0">
                <a:solidFill>
                  <a:schemeClr val="tx1">
                    <a:lumMod val="65000"/>
                    <a:lumOff val="35000"/>
                  </a:schemeClr>
                </a:solidFill>
                <a:latin typeface="+mn-ea"/>
              </a:endParaRPr>
            </a:p>
          </p:txBody>
        </p:sp>
        <p:sp>
          <p:nvSpPr>
            <p:cNvPr id="110" name="TextBox 109"/>
            <p:cNvSpPr txBox="1"/>
            <p:nvPr/>
          </p:nvSpPr>
          <p:spPr>
            <a:xfrm>
              <a:off x="690582" y="779887"/>
              <a:ext cx="1370060" cy="83632"/>
            </a:xfrm>
            <a:prstGeom prst="rect">
              <a:avLst/>
            </a:prstGeom>
            <a:noFill/>
          </p:spPr>
          <p:txBody>
            <a:bodyPr wrap="square" lIns="0" tIns="0" rIns="0" bIns="0" rtlCol="0" anchor="t">
              <a:spAutoFit/>
            </a:bodyPr>
            <a:lstStyle/>
            <a:p>
              <a:pPr algn="ctr" defTabSz="1218565">
                <a:spcBef>
                  <a:spcPct val="20000"/>
                </a:spcBef>
                <a:defRPr/>
              </a:pPr>
              <a:r>
                <a:rPr lang="zh-CN" altLang="en-US" sz="1300" dirty="0">
                  <a:solidFill>
                    <a:schemeClr val="tx1">
                      <a:lumMod val="65000"/>
                      <a:lumOff val="35000"/>
                    </a:schemeClr>
                  </a:solidFill>
                  <a:latin typeface="+mn-ea"/>
                </a:rPr>
                <a:t>Click here to add a subtitle</a:t>
              </a:r>
              <a:endParaRPr lang="en-US" sz="1300" dirty="0">
                <a:solidFill>
                  <a:schemeClr val="tx1">
                    <a:lumMod val="65000"/>
                    <a:lumOff val="35000"/>
                  </a:schemeClr>
                </a:solidFill>
                <a:latin typeface="+mn-ea"/>
              </a:endParaRPr>
            </a:p>
          </p:txBody>
        </p:sp>
      </p:grpSp>
      <p:grpSp>
        <p:nvGrpSpPr>
          <p:cNvPr id="22" name="Group 88"/>
          <p:cNvGrpSpPr/>
          <p:nvPr/>
        </p:nvGrpSpPr>
        <p:grpSpPr>
          <a:xfrm>
            <a:off x="9158234" y="5426043"/>
            <a:ext cx="1871700" cy="495352"/>
            <a:chOff x="690582" y="661615"/>
            <a:chExt cx="1370060" cy="201904"/>
          </a:xfrm>
        </p:grpSpPr>
        <p:sp>
          <p:nvSpPr>
            <p:cNvPr id="112" name="TextBox 111"/>
            <p:cNvSpPr txBox="1"/>
            <p:nvPr/>
          </p:nvSpPr>
          <p:spPr>
            <a:xfrm>
              <a:off x="1075267" y="661615"/>
              <a:ext cx="600770" cy="100359"/>
            </a:xfrm>
            <a:prstGeom prst="rect">
              <a:avLst/>
            </a:prstGeom>
            <a:noFill/>
          </p:spPr>
          <p:txBody>
            <a:bodyPr wrap="none" lIns="0" tIns="0" rIns="0" bIns="0" rtlCol="0" anchor="t">
              <a:spAutoFit/>
            </a:bodyPr>
            <a:lstStyle/>
            <a:p>
              <a:r>
                <a:rPr lang="zh-CN" altLang="en-US" sz="1600" dirty="0">
                  <a:solidFill>
                    <a:schemeClr val="tx1">
                      <a:lumMod val="65000"/>
                      <a:lumOff val="35000"/>
                    </a:schemeClr>
                  </a:solidFill>
                  <a:latin typeface="+mn-ea"/>
                </a:rPr>
                <a:t>Add a title</a:t>
              </a:r>
              <a:endParaRPr lang="en-US" altLang="zh-CN" sz="1600" dirty="0">
                <a:solidFill>
                  <a:schemeClr val="tx1">
                    <a:lumMod val="65000"/>
                    <a:lumOff val="35000"/>
                  </a:schemeClr>
                </a:solidFill>
                <a:latin typeface="+mn-ea"/>
              </a:endParaRPr>
            </a:p>
          </p:txBody>
        </p:sp>
        <p:sp>
          <p:nvSpPr>
            <p:cNvPr id="113" name="TextBox 112"/>
            <p:cNvSpPr txBox="1"/>
            <p:nvPr/>
          </p:nvSpPr>
          <p:spPr>
            <a:xfrm>
              <a:off x="690582" y="779887"/>
              <a:ext cx="1370060" cy="83632"/>
            </a:xfrm>
            <a:prstGeom prst="rect">
              <a:avLst/>
            </a:prstGeom>
            <a:noFill/>
          </p:spPr>
          <p:txBody>
            <a:bodyPr wrap="square" lIns="0" tIns="0" rIns="0" bIns="0" rtlCol="0" anchor="t">
              <a:spAutoFit/>
            </a:bodyPr>
            <a:lstStyle/>
            <a:p>
              <a:pPr algn="ctr" defTabSz="1218565">
                <a:spcBef>
                  <a:spcPct val="20000"/>
                </a:spcBef>
                <a:defRPr/>
              </a:pPr>
              <a:r>
                <a:rPr lang="zh-CN" altLang="en-US" sz="1300" dirty="0">
                  <a:solidFill>
                    <a:schemeClr val="tx1">
                      <a:lumMod val="65000"/>
                      <a:lumOff val="35000"/>
                    </a:schemeClr>
                  </a:solidFill>
                  <a:latin typeface="+mn-ea"/>
                </a:rPr>
                <a:t>Click here to add a subtitle</a:t>
              </a:r>
              <a:endParaRPr lang="en-US" sz="1300" dirty="0">
                <a:solidFill>
                  <a:schemeClr val="tx1">
                    <a:lumMod val="65000"/>
                    <a:lumOff val="35000"/>
                  </a:schemeClr>
                </a:solidFill>
                <a:latin typeface="+mn-ea"/>
              </a:endParaRPr>
            </a:p>
          </p:txBody>
        </p:sp>
      </p:grpSp>
      <p:grpSp>
        <p:nvGrpSpPr>
          <p:cNvPr id="23" name="Group 88"/>
          <p:cNvGrpSpPr/>
          <p:nvPr/>
        </p:nvGrpSpPr>
        <p:grpSpPr>
          <a:xfrm>
            <a:off x="3175192" y="5426043"/>
            <a:ext cx="1871700" cy="495352"/>
            <a:chOff x="690582" y="661615"/>
            <a:chExt cx="1370060" cy="201904"/>
          </a:xfrm>
        </p:grpSpPr>
        <p:sp>
          <p:nvSpPr>
            <p:cNvPr id="115" name="TextBox 114"/>
            <p:cNvSpPr txBox="1"/>
            <p:nvPr/>
          </p:nvSpPr>
          <p:spPr>
            <a:xfrm>
              <a:off x="1075267" y="661615"/>
              <a:ext cx="600770" cy="100359"/>
            </a:xfrm>
            <a:prstGeom prst="rect">
              <a:avLst/>
            </a:prstGeom>
            <a:noFill/>
          </p:spPr>
          <p:txBody>
            <a:bodyPr wrap="none" lIns="0" tIns="0" rIns="0" bIns="0" rtlCol="0" anchor="t">
              <a:spAutoFit/>
            </a:bodyPr>
            <a:lstStyle/>
            <a:p>
              <a:r>
                <a:rPr lang="zh-CN" altLang="en-US" sz="1600" dirty="0">
                  <a:solidFill>
                    <a:schemeClr val="tx1">
                      <a:lumMod val="65000"/>
                      <a:lumOff val="35000"/>
                    </a:schemeClr>
                  </a:solidFill>
                  <a:latin typeface="+mn-ea"/>
                </a:rPr>
                <a:t>Add a title</a:t>
              </a:r>
              <a:endParaRPr lang="en-US" altLang="zh-CN" sz="1600" dirty="0">
                <a:solidFill>
                  <a:schemeClr val="tx1">
                    <a:lumMod val="65000"/>
                    <a:lumOff val="35000"/>
                  </a:schemeClr>
                </a:solidFill>
                <a:latin typeface="+mn-ea"/>
              </a:endParaRPr>
            </a:p>
          </p:txBody>
        </p:sp>
        <p:sp>
          <p:nvSpPr>
            <p:cNvPr id="116" name="TextBox 115"/>
            <p:cNvSpPr txBox="1"/>
            <p:nvPr/>
          </p:nvSpPr>
          <p:spPr>
            <a:xfrm>
              <a:off x="690582" y="779887"/>
              <a:ext cx="1370060" cy="83632"/>
            </a:xfrm>
            <a:prstGeom prst="rect">
              <a:avLst/>
            </a:prstGeom>
            <a:noFill/>
          </p:spPr>
          <p:txBody>
            <a:bodyPr wrap="square" lIns="0" tIns="0" rIns="0" bIns="0" rtlCol="0" anchor="t">
              <a:spAutoFit/>
            </a:bodyPr>
            <a:lstStyle/>
            <a:p>
              <a:pPr algn="ctr" defTabSz="1218565">
                <a:spcBef>
                  <a:spcPct val="20000"/>
                </a:spcBef>
                <a:defRPr/>
              </a:pPr>
              <a:r>
                <a:rPr lang="zh-CN" altLang="en-US" sz="1300" dirty="0">
                  <a:solidFill>
                    <a:schemeClr val="tx1">
                      <a:lumMod val="65000"/>
                      <a:lumOff val="35000"/>
                    </a:schemeClr>
                  </a:solidFill>
                  <a:latin typeface="+mn-ea"/>
                </a:rPr>
                <a:t>Click here to add a subtitle</a:t>
              </a:r>
              <a:endParaRPr lang="en-US" sz="1300" dirty="0">
                <a:solidFill>
                  <a:schemeClr val="tx1">
                    <a:lumMod val="65000"/>
                    <a:lumOff val="35000"/>
                  </a:schemeClr>
                </a:solidFill>
                <a:latin typeface="+mn-ea"/>
              </a:endParaRPr>
            </a:p>
          </p:txBody>
        </p:sp>
      </p:grpSp>
      <p:grpSp>
        <p:nvGrpSpPr>
          <p:cNvPr id="24" name="Group 88"/>
          <p:cNvGrpSpPr/>
          <p:nvPr/>
        </p:nvGrpSpPr>
        <p:grpSpPr>
          <a:xfrm>
            <a:off x="7163887" y="5426043"/>
            <a:ext cx="1871700" cy="495352"/>
            <a:chOff x="690582" y="661615"/>
            <a:chExt cx="1370060" cy="201904"/>
          </a:xfrm>
        </p:grpSpPr>
        <p:sp>
          <p:nvSpPr>
            <p:cNvPr id="118" name="TextBox 117"/>
            <p:cNvSpPr txBox="1"/>
            <p:nvPr/>
          </p:nvSpPr>
          <p:spPr>
            <a:xfrm>
              <a:off x="1075267" y="661615"/>
              <a:ext cx="600770" cy="100359"/>
            </a:xfrm>
            <a:prstGeom prst="rect">
              <a:avLst/>
            </a:prstGeom>
            <a:noFill/>
          </p:spPr>
          <p:txBody>
            <a:bodyPr wrap="none" lIns="0" tIns="0" rIns="0" bIns="0" rtlCol="0" anchor="t">
              <a:spAutoFit/>
            </a:bodyPr>
            <a:lstStyle/>
            <a:p>
              <a:r>
                <a:rPr lang="zh-CN" altLang="en-US" sz="1600" dirty="0">
                  <a:solidFill>
                    <a:schemeClr val="tx1">
                      <a:lumMod val="65000"/>
                      <a:lumOff val="35000"/>
                    </a:schemeClr>
                  </a:solidFill>
                  <a:latin typeface="+mn-ea"/>
                </a:rPr>
                <a:t>Add a title</a:t>
              </a:r>
              <a:endParaRPr lang="en-US" altLang="zh-CN" sz="1600" dirty="0">
                <a:solidFill>
                  <a:schemeClr val="tx1">
                    <a:lumMod val="65000"/>
                    <a:lumOff val="35000"/>
                  </a:schemeClr>
                </a:solidFill>
                <a:latin typeface="+mn-ea"/>
              </a:endParaRPr>
            </a:p>
          </p:txBody>
        </p:sp>
        <p:sp>
          <p:nvSpPr>
            <p:cNvPr id="119" name="TextBox 118"/>
            <p:cNvSpPr txBox="1"/>
            <p:nvPr/>
          </p:nvSpPr>
          <p:spPr>
            <a:xfrm>
              <a:off x="690582" y="779887"/>
              <a:ext cx="1370060" cy="83632"/>
            </a:xfrm>
            <a:prstGeom prst="rect">
              <a:avLst/>
            </a:prstGeom>
            <a:noFill/>
          </p:spPr>
          <p:txBody>
            <a:bodyPr wrap="square" lIns="0" tIns="0" rIns="0" bIns="0" rtlCol="0" anchor="t">
              <a:spAutoFit/>
            </a:bodyPr>
            <a:lstStyle/>
            <a:p>
              <a:pPr algn="ctr" defTabSz="1218565">
                <a:spcBef>
                  <a:spcPct val="20000"/>
                </a:spcBef>
                <a:defRPr/>
              </a:pPr>
              <a:r>
                <a:rPr lang="zh-CN" altLang="en-US" sz="1300" dirty="0">
                  <a:solidFill>
                    <a:schemeClr val="tx1">
                      <a:lumMod val="65000"/>
                      <a:lumOff val="35000"/>
                    </a:schemeClr>
                  </a:solidFill>
                  <a:latin typeface="+mn-ea"/>
                </a:rPr>
                <a:t>Click here to add a subtitle</a:t>
              </a:r>
              <a:endParaRPr lang="en-US" sz="1300" dirty="0">
                <a:solidFill>
                  <a:schemeClr val="tx1">
                    <a:lumMod val="65000"/>
                    <a:lumOff val="35000"/>
                  </a:schemeClr>
                </a:solidFill>
                <a:latin typeface="+mn-ea"/>
              </a:endParaRPr>
            </a:p>
          </p:txBody>
        </p:sp>
      </p:grpSp>
      <p:sp>
        <p:nvSpPr>
          <p:cNvPr id="66" name="Freeform 65"/>
          <p:cNvSpPr/>
          <p:nvPr/>
        </p:nvSpPr>
        <p:spPr>
          <a:xfrm>
            <a:off x="1526534" y="3127153"/>
            <a:ext cx="1207182" cy="1207339"/>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solidFill>
            <a:schemeClr val="tx2">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16" tIns="243816" rIns="210656" bIns="210656" numCol="1" spcCol="1693" anchor="ctr" anchorCtr="0">
            <a:noAutofit/>
          </a:bodyPr>
          <a:lstStyle/>
          <a:p>
            <a:pPr algn="ctr" defTabSz="1184910">
              <a:lnSpc>
                <a:spcPct val="90000"/>
              </a:lnSpc>
              <a:spcBef>
                <a:spcPct val="0"/>
              </a:spcBef>
              <a:spcAft>
                <a:spcPct val="35000"/>
              </a:spcAft>
            </a:pPr>
            <a:endParaRPr lang="en-US" sz="4800" dirty="0">
              <a:latin typeface="+mn-ea"/>
            </a:endParaRPr>
          </a:p>
        </p:txBody>
      </p:sp>
      <p:sp>
        <p:nvSpPr>
          <p:cNvPr id="68" name="Freeform 67"/>
          <p:cNvSpPr/>
          <p:nvPr/>
        </p:nvSpPr>
        <p:spPr>
          <a:xfrm>
            <a:off x="3514851" y="3127153"/>
            <a:ext cx="1207182" cy="1207339"/>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solidFill>
            <a:schemeClr val="accent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693" anchor="ctr" anchorCtr="0">
            <a:noAutofit/>
          </a:bodyPr>
          <a:lstStyle/>
          <a:p>
            <a:pPr algn="ctr" defTabSz="1184910">
              <a:lnSpc>
                <a:spcPct val="90000"/>
              </a:lnSpc>
              <a:spcBef>
                <a:spcPct val="0"/>
              </a:spcBef>
              <a:spcAft>
                <a:spcPct val="35000"/>
              </a:spcAft>
            </a:pPr>
            <a:endParaRPr lang="en-US" sz="4300" dirty="0">
              <a:latin typeface="+mn-ea"/>
            </a:endParaRPr>
          </a:p>
        </p:txBody>
      </p:sp>
      <p:sp>
        <p:nvSpPr>
          <p:cNvPr id="69" name="Freeform 68"/>
          <p:cNvSpPr/>
          <p:nvPr/>
        </p:nvSpPr>
        <p:spPr>
          <a:xfrm>
            <a:off x="5503168" y="3127153"/>
            <a:ext cx="1207182" cy="1207339"/>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16" tIns="243816" rIns="243816" bIns="210656" numCol="1" spcCol="1693" anchor="ctr" anchorCtr="0">
            <a:noAutofit/>
          </a:bodyPr>
          <a:lstStyle/>
          <a:p>
            <a:pPr algn="ctr" defTabSz="1184910">
              <a:lnSpc>
                <a:spcPct val="90000"/>
              </a:lnSpc>
              <a:spcBef>
                <a:spcPct val="0"/>
              </a:spcBef>
              <a:spcAft>
                <a:spcPct val="35000"/>
              </a:spcAft>
            </a:pPr>
            <a:endParaRPr lang="en-US" sz="4300" dirty="0">
              <a:latin typeface="+mn-ea"/>
            </a:endParaRPr>
          </a:p>
        </p:txBody>
      </p:sp>
      <p:sp>
        <p:nvSpPr>
          <p:cNvPr id="73" name="Freeform 72"/>
          <p:cNvSpPr/>
          <p:nvPr/>
        </p:nvSpPr>
        <p:spPr>
          <a:xfrm>
            <a:off x="7491485" y="3127153"/>
            <a:ext cx="1207182" cy="1207339"/>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16" tIns="210656" rIns="210656" bIns="121908" numCol="1" spcCol="1693" anchor="ctr" anchorCtr="0">
            <a:noAutofit/>
          </a:bodyPr>
          <a:lstStyle/>
          <a:p>
            <a:pPr algn="ctr" defTabSz="1184910">
              <a:lnSpc>
                <a:spcPct val="90000"/>
              </a:lnSpc>
              <a:spcBef>
                <a:spcPct val="0"/>
              </a:spcBef>
              <a:spcAft>
                <a:spcPct val="35000"/>
              </a:spcAft>
            </a:pPr>
            <a:endParaRPr lang="en-US" sz="4300" dirty="0">
              <a:latin typeface="+mn-ea"/>
            </a:endParaRPr>
          </a:p>
        </p:txBody>
      </p:sp>
      <p:sp>
        <p:nvSpPr>
          <p:cNvPr id="77" name="Freeform 76"/>
          <p:cNvSpPr/>
          <p:nvPr/>
        </p:nvSpPr>
        <p:spPr>
          <a:xfrm>
            <a:off x="9479802" y="3127153"/>
            <a:ext cx="1207182" cy="1207339"/>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16" tIns="210656" rIns="210656" bIns="210656" numCol="1" spcCol="1693" anchor="ctr" anchorCtr="0">
            <a:noAutofit/>
          </a:bodyPr>
          <a:lstStyle/>
          <a:p>
            <a:pPr algn="ctr" defTabSz="1184910">
              <a:lnSpc>
                <a:spcPct val="90000"/>
              </a:lnSpc>
              <a:spcBef>
                <a:spcPct val="0"/>
              </a:spcBef>
              <a:spcAft>
                <a:spcPct val="35000"/>
              </a:spcAft>
            </a:pPr>
            <a:endParaRPr lang="en-US" sz="4300" dirty="0">
              <a:latin typeface="+mn-ea"/>
            </a:endParaRPr>
          </a:p>
        </p:txBody>
      </p:sp>
      <p:sp>
        <p:nvSpPr>
          <p:cNvPr id="79" name="Oval 78"/>
          <p:cNvSpPr>
            <a:spLocks noChangeAspect="1"/>
          </p:cNvSpPr>
          <p:nvPr/>
        </p:nvSpPr>
        <p:spPr>
          <a:xfrm>
            <a:off x="1200347" y="3007498"/>
            <a:ext cx="694158" cy="694244"/>
          </a:xfrm>
          <a:prstGeom prst="ellipse">
            <a:avLst/>
          </a:prstGeom>
          <a:solidFill>
            <a:schemeClr val="bg1"/>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sz="1900" b="1" dirty="0">
                <a:solidFill>
                  <a:schemeClr val="tx2">
                    <a:lumMod val="75000"/>
                  </a:schemeClr>
                </a:solidFill>
                <a:latin typeface="Agency FB" panose="020B0503020202020204" pitchFamily="34" charset="0"/>
              </a:rPr>
              <a:t>01</a:t>
            </a:r>
          </a:p>
        </p:txBody>
      </p:sp>
      <p:sp>
        <p:nvSpPr>
          <p:cNvPr id="80" name="Oval 79"/>
          <p:cNvSpPr>
            <a:spLocks noChangeAspect="1"/>
          </p:cNvSpPr>
          <p:nvPr/>
        </p:nvSpPr>
        <p:spPr>
          <a:xfrm>
            <a:off x="3196475" y="3007498"/>
            <a:ext cx="694158" cy="694244"/>
          </a:xfrm>
          <a:prstGeom prst="ellipse">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sz="1900" b="1" dirty="0">
                <a:solidFill>
                  <a:schemeClr val="accent4"/>
                </a:solidFill>
                <a:latin typeface="Agency FB" panose="020B0503020202020204" pitchFamily="34" charset="0"/>
              </a:rPr>
              <a:t>02</a:t>
            </a:r>
            <a:endParaRPr lang="en-US" sz="1900" dirty="0">
              <a:solidFill>
                <a:schemeClr val="accent4"/>
              </a:solidFill>
              <a:latin typeface="Agency FB" panose="020B0503020202020204" pitchFamily="34" charset="0"/>
            </a:endParaRPr>
          </a:p>
        </p:txBody>
      </p:sp>
      <p:sp>
        <p:nvSpPr>
          <p:cNvPr id="81" name="Oval 80"/>
          <p:cNvSpPr>
            <a:spLocks noChangeAspect="1"/>
          </p:cNvSpPr>
          <p:nvPr/>
        </p:nvSpPr>
        <p:spPr>
          <a:xfrm>
            <a:off x="5192603" y="3007498"/>
            <a:ext cx="694158" cy="694244"/>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sz="1900" b="1" dirty="0">
                <a:solidFill>
                  <a:schemeClr val="accent1"/>
                </a:solidFill>
                <a:latin typeface="Agency FB" panose="020B0503020202020204" pitchFamily="34" charset="0"/>
              </a:rPr>
              <a:t>03</a:t>
            </a:r>
            <a:endParaRPr lang="en-US" sz="1900" dirty="0">
              <a:solidFill>
                <a:schemeClr val="accent1"/>
              </a:solidFill>
              <a:latin typeface="Agency FB" panose="020B0503020202020204" pitchFamily="34" charset="0"/>
            </a:endParaRPr>
          </a:p>
        </p:txBody>
      </p:sp>
      <p:sp>
        <p:nvSpPr>
          <p:cNvPr id="82" name="Oval 81"/>
          <p:cNvSpPr>
            <a:spLocks noChangeAspect="1"/>
          </p:cNvSpPr>
          <p:nvPr/>
        </p:nvSpPr>
        <p:spPr>
          <a:xfrm>
            <a:off x="7188731" y="3007498"/>
            <a:ext cx="694158" cy="694244"/>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sz="1900" b="1" dirty="0">
                <a:solidFill>
                  <a:schemeClr val="accent2"/>
                </a:solidFill>
                <a:latin typeface="Agency FB" panose="020B0503020202020204" pitchFamily="34" charset="0"/>
              </a:rPr>
              <a:t>04</a:t>
            </a:r>
            <a:endParaRPr lang="en-US" sz="1900" dirty="0">
              <a:solidFill>
                <a:schemeClr val="accent2"/>
              </a:solidFill>
              <a:latin typeface="Agency FB" panose="020B0503020202020204" pitchFamily="34" charset="0"/>
            </a:endParaRPr>
          </a:p>
        </p:txBody>
      </p:sp>
      <p:sp>
        <p:nvSpPr>
          <p:cNvPr id="83" name="Oval 82"/>
          <p:cNvSpPr>
            <a:spLocks noChangeAspect="1"/>
          </p:cNvSpPr>
          <p:nvPr/>
        </p:nvSpPr>
        <p:spPr>
          <a:xfrm>
            <a:off x="9184860" y="3007498"/>
            <a:ext cx="694158" cy="694244"/>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sz="1900" b="1" dirty="0">
                <a:solidFill>
                  <a:schemeClr val="accent3"/>
                </a:solidFill>
                <a:latin typeface="Agency FB" panose="020B0503020202020204" pitchFamily="34" charset="0"/>
              </a:rPr>
              <a:t>05</a:t>
            </a:r>
            <a:endParaRPr lang="en-US" sz="1900" dirty="0">
              <a:solidFill>
                <a:schemeClr val="accent3"/>
              </a:solidFill>
              <a:latin typeface="Agency FB" panose="020B0503020202020204" pitchFamily="34" charset="0"/>
            </a:endParaRPr>
          </a:p>
        </p:txBody>
      </p:sp>
      <p:grpSp>
        <p:nvGrpSpPr>
          <p:cNvPr id="87" name="Group 86"/>
          <p:cNvGrpSpPr/>
          <p:nvPr/>
        </p:nvGrpSpPr>
        <p:grpSpPr>
          <a:xfrm>
            <a:off x="1312991" y="1677302"/>
            <a:ext cx="1607404" cy="1421924"/>
            <a:chOff x="971610" y="1226241"/>
            <a:chExt cx="1205710" cy="1066443"/>
          </a:xfrm>
        </p:grpSpPr>
        <p:sp>
          <p:nvSpPr>
            <p:cNvPr id="33" name="Rounded Rectangle 32"/>
            <p:cNvSpPr/>
            <p:nvPr/>
          </p:nvSpPr>
          <p:spPr>
            <a:xfrm rot="10800000" flipV="1">
              <a:off x="971610" y="1226241"/>
              <a:ext cx="1205710" cy="45154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b="1" dirty="0">
                  <a:solidFill>
                    <a:schemeClr val="bg1"/>
                  </a:solidFill>
                  <a:latin typeface="Agency FB" panose="020B0503020202020204" pitchFamily="34" charset="0"/>
                </a:rPr>
                <a:t>2012</a:t>
              </a:r>
              <a:endParaRPr lang="en-US" dirty="0">
                <a:solidFill>
                  <a:schemeClr val="bg1"/>
                </a:solidFill>
                <a:latin typeface="Agency FB" panose="020B0503020202020204" pitchFamily="34" charset="0"/>
              </a:endParaRPr>
            </a:p>
          </p:txBody>
        </p:sp>
        <p:cxnSp>
          <p:nvCxnSpPr>
            <p:cNvPr id="85" name="Straight Connector 84"/>
            <p:cNvCxnSpPr/>
            <p:nvPr/>
          </p:nvCxnSpPr>
          <p:spPr>
            <a:xfrm flipH="1">
              <a:off x="1574465" y="1677786"/>
              <a:ext cx="1" cy="614898"/>
            </a:xfrm>
            <a:prstGeom prst="line">
              <a:avLst/>
            </a:prstGeom>
            <a:ln w="19050">
              <a:solidFill>
                <a:schemeClr val="tx2">
                  <a:lumMod val="75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p:nvGrpSpPr>
        <p:grpSpPr>
          <a:xfrm>
            <a:off x="3301690" y="1677302"/>
            <a:ext cx="1607404" cy="1421924"/>
            <a:chOff x="971610" y="1226241"/>
            <a:chExt cx="1205710" cy="1066443"/>
          </a:xfrm>
        </p:grpSpPr>
        <p:sp>
          <p:nvSpPr>
            <p:cNvPr id="92" name="Rounded Rectangle 91"/>
            <p:cNvSpPr/>
            <p:nvPr/>
          </p:nvSpPr>
          <p:spPr>
            <a:xfrm rot="10800000" flipV="1">
              <a:off x="971610" y="1226241"/>
              <a:ext cx="1205710" cy="45154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b="1" dirty="0">
                  <a:solidFill>
                    <a:schemeClr val="bg1"/>
                  </a:solidFill>
                  <a:latin typeface="Agency FB" panose="020B0503020202020204" pitchFamily="34" charset="0"/>
                </a:rPr>
                <a:t>2013</a:t>
              </a:r>
              <a:endParaRPr lang="en-US" dirty="0">
                <a:solidFill>
                  <a:schemeClr val="bg1"/>
                </a:solidFill>
                <a:latin typeface="Agency FB" panose="020B0503020202020204" pitchFamily="34" charset="0"/>
              </a:endParaRPr>
            </a:p>
          </p:txBody>
        </p:sp>
        <p:cxnSp>
          <p:nvCxnSpPr>
            <p:cNvPr id="95" name="Straight Connector 94"/>
            <p:cNvCxnSpPr/>
            <p:nvPr/>
          </p:nvCxnSpPr>
          <p:spPr>
            <a:xfrm flipH="1">
              <a:off x="1574465" y="1677786"/>
              <a:ext cx="1" cy="614898"/>
            </a:xfrm>
            <a:prstGeom prst="line">
              <a:avLst/>
            </a:prstGeom>
            <a:ln w="19050">
              <a:solidFill>
                <a:schemeClr val="accent4"/>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97" name="Group 96"/>
          <p:cNvGrpSpPr/>
          <p:nvPr/>
        </p:nvGrpSpPr>
        <p:grpSpPr>
          <a:xfrm>
            <a:off x="5291977" y="1677302"/>
            <a:ext cx="1607404" cy="1421924"/>
            <a:chOff x="971610" y="1226241"/>
            <a:chExt cx="1205710" cy="1066443"/>
          </a:xfrm>
        </p:grpSpPr>
        <p:sp>
          <p:nvSpPr>
            <p:cNvPr id="100" name="Rounded Rectangle 99"/>
            <p:cNvSpPr/>
            <p:nvPr/>
          </p:nvSpPr>
          <p:spPr>
            <a:xfrm rot="10800000" flipV="1">
              <a:off x="971610" y="1226241"/>
              <a:ext cx="1205710" cy="45154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b="1" dirty="0">
                  <a:solidFill>
                    <a:schemeClr val="bg1"/>
                  </a:solidFill>
                  <a:latin typeface="Agency FB" panose="020B0503020202020204" pitchFamily="34" charset="0"/>
                </a:rPr>
                <a:t>2014</a:t>
              </a:r>
              <a:endParaRPr lang="en-US" dirty="0">
                <a:solidFill>
                  <a:schemeClr val="bg1"/>
                </a:solidFill>
                <a:latin typeface="Agency FB" panose="020B0503020202020204" pitchFamily="34" charset="0"/>
              </a:endParaRPr>
            </a:p>
          </p:txBody>
        </p:sp>
        <p:cxnSp>
          <p:nvCxnSpPr>
            <p:cNvPr id="102" name="Straight Connector 101"/>
            <p:cNvCxnSpPr/>
            <p:nvPr/>
          </p:nvCxnSpPr>
          <p:spPr>
            <a:xfrm flipH="1">
              <a:off x="1574465" y="1677786"/>
              <a:ext cx="1" cy="614898"/>
            </a:xfrm>
            <a:prstGeom prst="line">
              <a:avLst/>
            </a:prstGeom>
            <a:ln w="19050">
              <a:solidFill>
                <a:schemeClr val="accent1"/>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105" name="Group 104"/>
          <p:cNvGrpSpPr/>
          <p:nvPr/>
        </p:nvGrpSpPr>
        <p:grpSpPr>
          <a:xfrm>
            <a:off x="7277407" y="1677302"/>
            <a:ext cx="1607404" cy="1421924"/>
            <a:chOff x="971610" y="1226241"/>
            <a:chExt cx="1205710" cy="1066443"/>
          </a:xfrm>
        </p:grpSpPr>
        <p:sp>
          <p:nvSpPr>
            <p:cNvPr id="108" name="Rounded Rectangle 107"/>
            <p:cNvSpPr/>
            <p:nvPr/>
          </p:nvSpPr>
          <p:spPr>
            <a:xfrm rot="10800000" flipV="1">
              <a:off x="971610" y="1226241"/>
              <a:ext cx="1205710" cy="45154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b="1" dirty="0">
                  <a:solidFill>
                    <a:schemeClr val="bg1"/>
                  </a:solidFill>
                  <a:latin typeface="Agency FB" panose="020B0503020202020204" pitchFamily="34" charset="0"/>
                </a:rPr>
                <a:t>2015</a:t>
              </a:r>
              <a:endParaRPr lang="en-US" dirty="0">
                <a:solidFill>
                  <a:schemeClr val="bg1"/>
                </a:solidFill>
                <a:latin typeface="Agency FB" panose="020B0503020202020204" pitchFamily="34" charset="0"/>
              </a:endParaRPr>
            </a:p>
          </p:txBody>
        </p:sp>
        <p:cxnSp>
          <p:nvCxnSpPr>
            <p:cNvPr id="111" name="Straight Connector 110"/>
            <p:cNvCxnSpPr/>
            <p:nvPr/>
          </p:nvCxnSpPr>
          <p:spPr>
            <a:xfrm flipH="1">
              <a:off x="1574465" y="1677786"/>
              <a:ext cx="1" cy="614898"/>
            </a:xfrm>
            <a:prstGeom prst="line">
              <a:avLst/>
            </a:prstGeom>
            <a:ln w="19050">
              <a:solidFill>
                <a:schemeClr val="accent2"/>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114" name="Group 113"/>
          <p:cNvGrpSpPr/>
          <p:nvPr/>
        </p:nvGrpSpPr>
        <p:grpSpPr>
          <a:xfrm>
            <a:off x="9276616" y="1677302"/>
            <a:ext cx="1607404" cy="1421924"/>
            <a:chOff x="971610" y="1226241"/>
            <a:chExt cx="1205710" cy="1066443"/>
          </a:xfrm>
        </p:grpSpPr>
        <p:sp>
          <p:nvSpPr>
            <p:cNvPr id="117" name="Rounded Rectangle 116"/>
            <p:cNvSpPr/>
            <p:nvPr/>
          </p:nvSpPr>
          <p:spPr>
            <a:xfrm rot="10800000" flipV="1">
              <a:off x="971610" y="1226241"/>
              <a:ext cx="1205710" cy="45154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b="1" dirty="0">
                  <a:solidFill>
                    <a:schemeClr val="bg1"/>
                  </a:solidFill>
                  <a:latin typeface="Agency FB" panose="020B0503020202020204" pitchFamily="34" charset="0"/>
                </a:rPr>
                <a:t>2016</a:t>
              </a:r>
              <a:endParaRPr lang="en-US" dirty="0">
                <a:solidFill>
                  <a:schemeClr val="bg1"/>
                </a:solidFill>
                <a:latin typeface="Agency FB" panose="020B0503020202020204" pitchFamily="34" charset="0"/>
              </a:endParaRPr>
            </a:p>
          </p:txBody>
        </p:sp>
        <p:cxnSp>
          <p:nvCxnSpPr>
            <p:cNvPr id="120" name="Straight Connector 119"/>
            <p:cNvCxnSpPr/>
            <p:nvPr/>
          </p:nvCxnSpPr>
          <p:spPr>
            <a:xfrm flipH="1">
              <a:off x="1574465" y="1677786"/>
              <a:ext cx="1" cy="614898"/>
            </a:xfrm>
            <a:prstGeom prst="line">
              <a:avLst/>
            </a:prstGeom>
            <a:ln w="19050">
              <a:solidFill>
                <a:schemeClr val="accent3"/>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grpSp>
      <p:sp>
        <p:nvSpPr>
          <p:cNvPr id="50" name="Freeform 143"/>
          <p:cNvSpPr>
            <a:spLocks noEditPoints="1"/>
          </p:cNvSpPr>
          <p:nvPr/>
        </p:nvSpPr>
        <p:spPr bwMode="auto">
          <a:xfrm>
            <a:off x="1875426" y="3476942"/>
            <a:ext cx="482537" cy="444500"/>
          </a:xfrm>
          <a:custGeom>
            <a:avLst/>
            <a:gdLst>
              <a:gd name="T0" fmla="*/ 151 w 157"/>
              <a:gd name="T1" fmla="*/ 59 h 145"/>
              <a:gd name="T2" fmla="*/ 130 w 157"/>
              <a:gd name="T3" fmla="*/ 41 h 145"/>
              <a:gd name="T4" fmla="*/ 110 w 157"/>
              <a:gd name="T5" fmla="*/ 23 h 145"/>
              <a:gd name="T6" fmla="*/ 88 w 157"/>
              <a:gd name="T7" fmla="*/ 5 h 145"/>
              <a:gd name="T8" fmla="*/ 69 w 157"/>
              <a:gd name="T9" fmla="*/ 5 h 145"/>
              <a:gd name="T10" fmla="*/ 47 w 157"/>
              <a:gd name="T11" fmla="*/ 23 h 145"/>
              <a:gd name="T12" fmla="*/ 27 w 157"/>
              <a:gd name="T13" fmla="*/ 41 h 145"/>
              <a:gd name="T14" fmla="*/ 6 w 157"/>
              <a:gd name="T15" fmla="*/ 59 h 145"/>
              <a:gd name="T16" fmla="*/ 9 w 157"/>
              <a:gd name="T17" fmla="*/ 68 h 145"/>
              <a:gd name="T18" fmla="*/ 21 w 157"/>
              <a:gd name="T19" fmla="*/ 68 h 145"/>
              <a:gd name="T20" fmla="*/ 21 w 157"/>
              <a:gd name="T21" fmla="*/ 139 h 145"/>
              <a:gd name="T22" fmla="*/ 27 w 157"/>
              <a:gd name="T23" fmla="*/ 145 h 145"/>
              <a:gd name="T24" fmla="*/ 38 w 157"/>
              <a:gd name="T25" fmla="*/ 145 h 145"/>
              <a:gd name="T26" fmla="*/ 38 w 157"/>
              <a:gd name="T27" fmla="*/ 81 h 145"/>
              <a:gd name="T28" fmla="*/ 71 w 157"/>
              <a:gd name="T29" fmla="*/ 81 h 145"/>
              <a:gd name="T30" fmla="*/ 71 w 157"/>
              <a:gd name="T31" fmla="*/ 145 h 145"/>
              <a:gd name="T32" fmla="*/ 130 w 157"/>
              <a:gd name="T33" fmla="*/ 145 h 145"/>
              <a:gd name="T34" fmla="*/ 136 w 157"/>
              <a:gd name="T35" fmla="*/ 139 h 145"/>
              <a:gd name="T36" fmla="*/ 136 w 157"/>
              <a:gd name="T37" fmla="*/ 68 h 145"/>
              <a:gd name="T38" fmla="*/ 148 w 157"/>
              <a:gd name="T39" fmla="*/ 68 h 145"/>
              <a:gd name="T40" fmla="*/ 151 w 157"/>
              <a:gd name="T41" fmla="*/ 59 h 145"/>
              <a:gd name="T42" fmla="*/ 118 w 157"/>
              <a:gd name="T43" fmla="*/ 97 h 145"/>
              <a:gd name="T44" fmla="*/ 89 w 157"/>
              <a:gd name="T45" fmla="*/ 97 h 145"/>
              <a:gd name="T46" fmla="*/ 89 w 157"/>
              <a:gd name="T47" fmla="*/ 72 h 145"/>
              <a:gd name="T48" fmla="*/ 118 w 157"/>
              <a:gd name="T49" fmla="*/ 72 h 145"/>
              <a:gd name="T50" fmla="*/ 118 w 157"/>
              <a:gd name="T51" fmla="*/ 9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145">
                <a:moveTo>
                  <a:pt x="151" y="59"/>
                </a:moveTo>
                <a:cubicBezTo>
                  <a:pt x="130" y="41"/>
                  <a:pt x="130" y="41"/>
                  <a:pt x="130" y="41"/>
                </a:cubicBezTo>
                <a:cubicBezTo>
                  <a:pt x="124" y="36"/>
                  <a:pt x="115" y="28"/>
                  <a:pt x="110" y="23"/>
                </a:cubicBezTo>
                <a:cubicBezTo>
                  <a:pt x="88" y="5"/>
                  <a:pt x="88" y="5"/>
                  <a:pt x="88" y="5"/>
                </a:cubicBezTo>
                <a:cubicBezTo>
                  <a:pt x="83" y="0"/>
                  <a:pt x="74" y="0"/>
                  <a:pt x="69" y="5"/>
                </a:cubicBezTo>
                <a:cubicBezTo>
                  <a:pt x="47" y="23"/>
                  <a:pt x="47" y="23"/>
                  <a:pt x="47" y="23"/>
                </a:cubicBezTo>
                <a:cubicBezTo>
                  <a:pt x="42" y="28"/>
                  <a:pt x="33" y="36"/>
                  <a:pt x="27" y="41"/>
                </a:cubicBezTo>
                <a:cubicBezTo>
                  <a:pt x="6" y="59"/>
                  <a:pt x="6" y="59"/>
                  <a:pt x="6" y="59"/>
                </a:cubicBezTo>
                <a:cubicBezTo>
                  <a:pt x="0" y="64"/>
                  <a:pt x="2" y="68"/>
                  <a:pt x="9" y="68"/>
                </a:cubicBezTo>
                <a:cubicBezTo>
                  <a:pt x="21" y="68"/>
                  <a:pt x="21" y="68"/>
                  <a:pt x="21" y="68"/>
                </a:cubicBezTo>
                <a:cubicBezTo>
                  <a:pt x="21" y="139"/>
                  <a:pt x="21" y="139"/>
                  <a:pt x="21" y="139"/>
                </a:cubicBezTo>
                <a:cubicBezTo>
                  <a:pt x="21" y="142"/>
                  <a:pt x="24" y="145"/>
                  <a:pt x="27" y="145"/>
                </a:cubicBezTo>
                <a:cubicBezTo>
                  <a:pt x="38" y="145"/>
                  <a:pt x="38" y="145"/>
                  <a:pt x="38" y="145"/>
                </a:cubicBezTo>
                <a:cubicBezTo>
                  <a:pt x="38" y="81"/>
                  <a:pt x="38" y="81"/>
                  <a:pt x="38" y="81"/>
                </a:cubicBezTo>
                <a:cubicBezTo>
                  <a:pt x="71" y="81"/>
                  <a:pt x="71" y="81"/>
                  <a:pt x="71" y="81"/>
                </a:cubicBezTo>
                <a:cubicBezTo>
                  <a:pt x="71" y="145"/>
                  <a:pt x="71" y="145"/>
                  <a:pt x="71" y="145"/>
                </a:cubicBezTo>
                <a:cubicBezTo>
                  <a:pt x="130" y="145"/>
                  <a:pt x="130" y="145"/>
                  <a:pt x="130" y="145"/>
                </a:cubicBezTo>
                <a:cubicBezTo>
                  <a:pt x="134" y="145"/>
                  <a:pt x="136" y="142"/>
                  <a:pt x="136" y="139"/>
                </a:cubicBezTo>
                <a:cubicBezTo>
                  <a:pt x="136" y="68"/>
                  <a:pt x="136" y="68"/>
                  <a:pt x="136" y="68"/>
                </a:cubicBezTo>
                <a:cubicBezTo>
                  <a:pt x="148" y="68"/>
                  <a:pt x="148" y="68"/>
                  <a:pt x="148" y="68"/>
                </a:cubicBezTo>
                <a:cubicBezTo>
                  <a:pt x="155" y="68"/>
                  <a:pt x="157" y="64"/>
                  <a:pt x="151" y="59"/>
                </a:cubicBezTo>
                <a:close/>
                <a:moveTo>
                  <a:pt x="118" y="97"/>
                </a:moveTo>
                <a:cubicBezTo>
                  <a:pt x="89" y="97"/>
                  <a:pt x="89" y="97"/>
                  <a:pt x="89" y="97"/>
                </a:cubicBezTo>
                <a:cubicBezTo>
                  <a:pt x="89" y="72"/>
                  <a:pt x="89" y="72"/>
                  <a:pt x="89" y="72"/>
                </a:cubicBezTo>
                <a:cubicBezTo>
                  <a:pt x="118" y="72"/>
                  <a:pt x="118" y="72"/>
                  <a:pt x="118" y="72"/>
                </a:cubicBezTo>
                <a:lnTo>
                  <a:pt x="118" y="97"/>
                </a:ln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51" name="Freeform 92"/>
          <p:cNvSpPr>
            <a:spLocks noEditPoints="1"/>
          </p:cNvSpPr>
          <p:nvPr/>
        </p:nvSpPr>
        <p:spPr bwMode="auto">
          <a:xfrm>
            <a:off x="3901022" y="3520648"/>
            <a:ext cx="455025" cy="463551"/>
          </a:xfrm>
          <a:custGeom>
            <a:avLst/>
            <a:gdLst>
              <a:gd name="T0" fmla="*/ 143 w 148"/>
              <a:gd name="T1" fmla="*/ 130 h 151"/>
              <a:gd name="T2" fmla="*/ 100 w 148"/>
              <a:gd name="T3" fmla="*/ 86 h 151"/>
              <a:gd name="T4" fmla="*/ 110 w 148"/>
              <a:gd name="T5" fmla="*/ 55 h 151"/>
              <a:gd name="T6" fmla="*/ 55 w 148"/>
              <a:gd name="T7" fmla="*/ 0 h 151"/>
              <a:gd name="T8" fmla="*/ 0 w 148"/>
              <a:gd name="T9" fmla="*/ 55 h 151"/>
              <a:gd name="T10" fmla="*/ 55 w 148"/>
              <a:gd name="T11" fmla="*/ 109 h 151"/>
              <a:gd name="T12" fmla="*/ 81 w 148"/>
              <a:gd name="T13" fmla="*/ 103 h 151"/>
              <a:gd name="T14" fmla="*/ 126 w 148"/>
              <a:gd name="T15" fmla="*/ 147 h 151"/>
              <a:gd name="T16" fmla="*/ 143 w 148"/>
              <a:gd name="T17" fmla="*/ 147 h 151"/>
              <a:gd name="T18" fmla="*/ 143 w 148"/>
              <a:gd name="T19" fmla="*/ 130 h 151"/>
              <a:gd name="T20" fmla="*/ 19 w 148"/>
              <a:gd name="T21" fmla="*/ 55 h 151"/>
              <a:gd name="T22" fmla="*/ 55 w 148"/>
              <a:gd name="T23" fmla="*/ 18 h 151"/>
              <a:gd name="T24" fmla="*/ 92 w 148"/>
              <a:gd name="T25" fmla="*/ 55 h 151"/>
              <a:gd name="T26" fmla="*/ 55 w 148"/>
              <a:gd name="T27" fmla="*/ 91 h 151"/>
              <a:gd name="T28" fmla="*/ 19 w 148"/>
              <a:gd name="T29" fmla="*/ 5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 h="151">
                <a:moveTo>
                  <a:pt x="143" y="130"/>
                </a:moveTo>
                <a:cubicBezTo>
                  <a:pt x="100" y="86"/>
                  <a:pt x="100" y="86"/>
                  <a:pt x="100" y="86"/>
                </a:cubicBezTo>
                <a:cubicBezTo>
                  <a:pt x="106" y="77"/>
                  <a:pt x="110" y="67"/>
                  <a:pt x="110" y="55"/>
                </a:cubicBezTo>
                <a:cubicBezTo>
                  <a:pt x="110" y="24"/>
                  <a:pt x="85" y="0"/>
                  <a:pt x="55" y="0"/>
                </a:cubicBezTo>
                <a:cubicBezTo>
                  <a:pt x="25" y="0"/>
                  <a:pt x="0" y="24"/>
                  <a:pt x="0" y="55"/>
                </a:cubicBezTo>
                <a:cubicBezTo>
                  <a:pt x="0" y="85"/>
                  <a:pt x="25" y="109"/>
                  <a:pt x="55" y="109"/>
                </a:cubicBezTo>
                <a:cubicBezTo>
                  <a:pt x="65" y="109"/>
                  <a:pt x="74" y="107"/>
                  <a:pt x="81" y="103"/>
                </a:cubicBezTo>
                <a:cubicBezTo>
                  <a:pt x="126" y="147"/>
                  <a:pt x="126" y="147"/>
                  <a:pt x="126" y="147"/>
                </a:cubicBezTo>
                <a:cubicBezTo>
                  <a:pt x="130" y="151"/>
                  <a:pt x="138" y="151"/>
                  <a:pt x="143" y="147"/>
                </a:cubicBezTo>
                <a:cubicBezTo>
                  <a:pt x="148" y="142"/>
                  <a:pt x="148" y="134"/>
                  <a:pt x="143" y="130"/>
                </a:cubicBezTo>
                <a:close/>
                <a:moveTo>
                  <a:pt x="19" y="55"/>
                </a:moveTo>
                <a:cubicBezTo>
                  <a:pt x="19" y="34"/>
                  <a:pt x="35" y="18"/>
                  <a:pt x="55" y="18"/>
                </a:cubicBezTo>
                <a:cubicBezTo>
                  <a:pt x="75" y="18"/>
                  <a:pt x="92" y="34"/>
                  <a:pt x="92" y="55"/>
                </a:cubicBezTo>
                <a:cubicBezTo>
                  <a:pt x="92" y="75"/>
                  <a:pt x="75" y="91"/>
                  <a:pt x="55" y="91"/>
                </a:cubicBezTo>
                <a:cubicBezTo>
                  <a:pt x="35" y="91"/>
                  <a:pt x="19" y="75"/>
                  <a:pt x="19" y="55"/>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grpSp>
        <p:nvGrpSpPr>
          <p:cNvPr id="52" name="组合 51"/>
          <p:cNvGrpSpPr/>
          <p:nvPr/>
        </p:nvGrpSpPr>
        <p:grpSpPr>
          <a:xfrm>
            <a:off x="5896481" y="3506941"/>
            <a:ext cx="427511" cy="400051"/>
            <a:chOff x="6661150" y="233363"/>
            <a:chExt cx="320675" cy="300038"/>
          </a:xfrm>
          <a:solidFill>
            <a:schemeClr val="bg1"/>
          </a:solidFill>
        </p:grpSpPr>
        <p:sp>
          <p:nvSpPr>
            <p:cNvPr id="53" name="Freeform 153"/>
            <p:cNvSpPr/>
            <p:nvPr/>
          </p:nvSpPr>
          <p:spPr bwMode="auto">
            <a:xfrm>
              <a:off x="6677025" y="315913"/>
              <a:ext cx="79375" cy="187325"/>
            </a:xfrm>
            <a:custGeom>
              <a:avLst/>
              <a:gdLst>
                <a:gd name="T0" fmla="*/ 34 w 34"/>
                <a:gd name="T1" fmla="*/ 81 h 81"/>
                <a:gd name="T2" fmla="*/ 34 w 34"/>
                <a:gd name="T3" fmla="*/ 8 h 81"/>
                <a:gd name="T4" fmla="*/ 26 w 34"/>
                <a:gd name="T5" fmla="*/ 0 h 81"/>
                <a:gd name="T6" fmla="*/ 9 w 34"/>
                <a:gd name="T7" fmla="*/ 0 h 81"/>
                <a:gd name="T8" fmla="*/ 0 w 34"/>
                <a:gd name="T9" fmla="*/ 8 h 81"/>
                <a:gd name="T10" fmla="*/ 0 w 34"/>
                <a:gd name="T11" fmla="*/ 81 h 81"/>
                <a:gd name="T12" fmla="*/ 34 w 34"/>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34" h="81">
                  <a:moveTo>
                    <a:pt x="34" y="81"/>
                  </a:moveTo>
                  <a:cubicBezTo>
                    <a:pt x="34" y="8"/>
                    <a:pt x="34" y="8"/>
                    <a:pt x="34" y="8"/>
                  </a:cubicBezTo>
                  <a:cubicBezTo>
                    <a:pt x="34" y="4"/>
                    <a:pt x="30" y="0"/>
                    <a:pt x="26" y="0"/>
                  </a:cubicBezTo>
                  <a:cubicBezTo>
                    <a:pt x="9" y="0"/>
                    <a:pt x="9" y="0"/>
                    <a:pt x="9" y="0"/>
                  </a:cubicBezTo>
                  <a:cubicBezTo>
                    <a:pt x="4" y="0"/>
                    <a:pt x="0" y="4"/>
                    <a:pt x="0" y="8"/>
                  </a:cubicBezTo>
                  <a:cubicBezTo>
                    <a:pt x="0" y="81"/>
                    <a:pt x="0" y="81"/>
                    <a:pt x="0" y="81"/>
                  </a:cubicBezTo>
                  <a:lnTo>
                    <a:pt x="34"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54" name="Freeform 154"/>
            <p:cNvSpPr/>
            <p:nvPr/>
          </p:nvSpPr>
          <p:spPr bwMode="auto">
            <a:xfrm>
              <a:off x="6783388" y="233363"/>
              <a:ext cx="77788" cy="269875"/>
            </a:xfrm>
            <a:custGeom>
              <a:avLst/>
              <a:gdLst>
                <a:gd name="T0" fmla="*/ 34 w 34"/>
                <a:gd name="T1" fmla="*/ 117 h 117"/>
                <a:gd name="T2" fmla="*/ 34 w 34"/>
                <a:gd name="T3" fmla="*/ 8 h 117"/>
                <a:gd name="T4" fmla="*/ 25 w 34"/>
                <a:gd name="T5" fmla="*/ 0 h 117"/>
                <a:gd name="T6" fmla="*/ 8 w 34"/>
                <a:gd name="T7" fmla="*/ 0 h 117"/>
                <a:gd name="T8" fmla="*/ 0 w 34"/>
                <a:gd name="T9" fmla="*/ 8 h 117"/>
                <a:gd name="T10" fmla="*/ 0 w 34"/>
                <a:gd name="T11" fmla="*/ 117 h 117"/>
                <a:gd name="T12" fmla="*/ 34 w 34"/>
                <a:gd name="T13" fmla="*/ 117 h 117"/>
              </a:gdLst>
              <a:ahLst/>
              <a:cxnLst>
                <a:cxn ang="0">
                  <a:pos x="T0" y="T1"/>
                </a:cxn>
                <a:cxn ang="0">
                  <a:pos x="T2" y="T3"/>
                </a:cxn>
                <a:cxn ang="0">
                  <a:pos x="T4" y="T5"/>
                </a:cxn>
                <a:cxn ang="0">
                  <a:pos x="T6" y="T7"/>
                </a:cxn>
                <a:cxn ang="0">
                  <a:pos x="T8" y="T9"/>
                </a:cxn>
                <a:cxn ang="0">
                  <a:pos x="T10" y="T11"/>
                </a:cxn>
                <a:cxn ang="0">
                  <a:pos x="T12" y="T13"/>
                </a:cxn>
              </a:cxnLst>
              <a:rect l="0" t="0" r="r" b="b"/>
              <a:pathLst>
                <a:path w="34" h="117">
                  <a:moveTo>
                    <a:pt x="34" y="117"/>
                  </a:moveTo>
                  <a:cubicBezTo>
                    <a:pt x="34" y="8"/>
                    <a:pt x="34" y="8"/>
                    <a:pt x="34" y="8"/>
                  </a:cubicBezTo>
                  <a:cubicBezTo>
                    <a:pt x="34" y="4"/>
                    <a:pt x="30" y="0"/>
                    <a:pt x="25" y="0"/>
                  </a:cubicBezTo>
                  <a:cubicBezTo>
                    <a:pt x="8" y="0"/>
                    <a:pt x="8" y="0"/>
                    <a:pt x="8" y="0"/>
                  </a:cubicBezTo>
                  <a:cubicBezTo>
                    <a:pt x="3" y="0"/>
                    <a:pt x="0" y="4"/>
                    <a:pt x="0" y="8"/>
                  </a:cubicBezTo>
                  <a:cubicBezTo>
                    <a:pt x="0" y="117"/>
                    <a:pt x="0" y="117"/>
                    <a:pt x="0" y="117"/>
                  </a:cubicBezTo>
                  <a:lnTo>
                    <a:pt x="34" y="1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55" name="Freeform 155"/>
            <p:cNvSpPr/>
            <p:nvPr/>
          </p:nvSpPr>
          <p:spPr bwMode="auto">
            <a:xfrm>
              <a:off x="6886575" y="358776"/>
              <a:ext cx="79375" cy="144463"/>
            </a:xfrm>
            <a:custGeom>
              <a:avLst/>
              <a:gdLst>
                <a:gd name="T0" fmla="*/ 34 w 34"/>
                <a:gd name="T1" fmla="*/ 63 h 63"/>
                <a:gd name="T2" fmla="*/ 34 w 34"/>
                <a:gd name="T3" fmla="*/ 8 h 63"/>
                <a:gd name="T4" fmla="*/ 25 w 34"/>
                <a:gd name="T5" fmla="*/ 0 h 63"/>
                <a:gd name="T6" fmla="*/ 8 w 34"/>
                <a:gd name="T7" fmla="*/ 0 h 63"/>
                <a:gd name="T8" fmla="*/ 0 w 34"/>
                <a:gd name="T9" fmla="*/ 8 h 63"/>
                <a:gd name="T10" fmla="*/ 0 w 34"/>
                <a:gd name="T11" fmla="*/ 63 h 63"/>
                <a:gd name="T12" fmla="*/ 34 w 34"/>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34" h="63">
                  <a:moveTo>
                    <a:pt x="34" y="63"/>
                  </a:moveTo>
                  <a:cubicBezTo>
                    <a:pt x="34" y="8"/>
                    <a:pt x="34" y="8"/>
                    <a:pt x="34" y="8"/>
                  </a:cubicBezTo>
                  <a:cubicBezTo>
                    <a:pt x="34" y="4"/>
                    <a:pt x="30" y="0"/>
                    <a:pt x="25" y="0"/>
                  </a:cubicBezTo>
                  <a:cubicBezTo>
                    <a:pt x="8" y="0"/>
                    <a:pt x="8" y="0"/>
                    <a:pt x="8" y="0"/>
                  </a:cubicBezTo>
                  <a:cubicBezTo>
                    <a:pt x="4" y="0"/>
                    <a:pt x="0" y="4"/>
                    <a:pt x="0" y="8"/>
                  </a:cubicBezTo>
                  <a:cubicBezTo>
                    <a:pt x="0" y="63"/>
                    <a:pt x="0" y="63"/>
                    <a:pt x="0" y="63"/>
                  </a:cubicBezTo>
                  <a:lnTo>
                    <a:pt x="34"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56" name="Rectangle 156"/>
            <p:cNvSpPr>
              <a:spLocks noChangeArrowheads="1"/>
            </p:cNvSpPr>
            <p:nvPr/>
          </p:nvSpPr>
          <p:spPr bwMode="auto">
            <a:xfrm>
              <a:off x="6661150" y="512763"/>
              <a:ext cx="320675" cy="20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ea"/>
              </a:endParaRPr>
            </a:p>
          </p:txBody>
        </p:sp>
      </p:grpSp>
      <p:sp>
        <p:nvSpPr>
          <p:cNvPr id="57" name="Freeform 140"/>
          <p:cNvSpPr>
            <a:spLocks noEditPoints="1"/>
          </p:cNvSpPr>
          <p:nvPr/>
        </p:nvSpPr>
        <p:spPr bwMode="auto">
          <a:xfrm>
            <a:off x="7843204" y="3504629"/>
            <a:ext cx="474458" cy="474520"/>
          </a:xfrm>
          <a:custGeom>
            <a:avLst/>
            <a:gdLst>
              <a:gd name="T0" fmla="*/ 103 w 112"/>
              <a:gd name="T1" fmla="*/ 47 h 112"/>
              <a:gd name="T2" fmla="*/ 106 w 112"/>
              <a:gd name="T3" fmla="*/ 36 h 112"/>
              <a:gd name="T4" fmla="*/ 102 w 112"/>
              <a:gd name="T5" fmla="*/ 22 h 112"/>
              <a:gd name="T6" fmla="*/ 92 w 112"/>
              <a:gd name="T7" fmla="*/ 25 h 112"/>
              <a:gd name="T8" fmla="*/ 90 w 112"/>
              <a:gd name="T9" fmla="*/ 14 h 112"/>
              <a:gd name="T10" fmla="*/ 79 w 112"/>
              <a:gd name="T11" fmla="*/ 4 h 112"/>
              <a:gd name="T12" fmla="*/ 71 w 112"/>
              <a:gd name="T13" fmla="*/ 11 h 112"/>
              <a:gd name="T14" fmla="*/ 64 w 112"/>
              <a:gd name="T15" fmla="*/ 3 h 112"/>
              <a:gd name="T16" fmla="*/ 50 w 112"/>
              <a:gd name="T17" fmla="*/ 0 h 112"/>
              <a:gd name="T18" fmla="*/ 47 w 112"/>
              <a:gd name="T19" fmla="*/ 10 h 112"/>
              <a:gd name="T20" fmla="*/ 37 w 112"/>
              <a:gd name="T21" fmla="*/ 6 h 112"/>
              <a:gd name="T22" fmla="*/ 23 w 112"/>
              <a:gd name="T23" fmla="*/ 11 h 112"/>
              <a:gd name="T24" fmla="*/ 25 w 112"/>
              <a:gd name="T25" fmla="*/ 20 h 112"/>
              <a:gd name="T26" fmla="*/ 14 w 112"/>
              <a:gd name="T27" fmla="*/ 22 h 112"/>
              <a:gd name="T28" fmla="*/ 5 w 112"/>
              <a:gd name="T29" fmla="*/ 33 h 112"/>
              <a:gd name="T30" fmla="*/ 12 w 112"/>
              <a:gd name="T31" fmla="*/ 41 h 112"/>
              <a:gd name="T32" fmla="*/ 3 w 112"/>
              <a:gd name="T33" fmla="*/ 48 h 112"/>
              <a:gd name="T34" fmla="*/ 0 w 112"/>
              <a:gd name="T35" fmla="*/ 62 h 112"/>
              <a:gd name="T36" fmla="*/ 10 w 112"/>
              <a:gd name="T37" fmla="*/ 65 h 112"/>
              <a:gd name="T38" fmla="*/ 6 w 112"/>
              <a:gd name="T39" fmla="*/ 75 h 112"/>
              <a:gd name="T40" fmla="*/ 11 w 112"/>
              <a:gd name="T41" fmla="*/ 89 h 112"/>
              <a:gd name="T42" fmla="*/ 21 w 112"/>
              <a:gd name="T43" fmla="*/ 87 h 112"/>
              <a:gd name="T44" fmla="*/ 23 w 112"/>
              <a:gd name="T45" fmla="*/ 98 h 112"/>
              <a:gd name="T46" fmla="*/ 34 w 112"/>
              <a:gd name="T47" fmla="*/ 108 h 112"/>
              <a:gd name="T48" fmla="*/ 41 w 112"/>
              <a:gd name="T49" fmla="*/ 101 h 112"/>
              <a:gd name="T50" fmla="*/ 48 w 112"/>
              <a:gd name="T51" fmla="*/ 109 h 112"/>
              <a:gd name="T52" fmla="*/ 63 w 112"/>
              <a:gd name="T53" fmla="*/ 112 h 112"/>
              <a:gd name="T54" fmla="*/ 66 w 112"/>
              <a:gd name="T55" fmla="*/ 102 h 112"/>
              <a:gd name="T56" fmla="*/ 76 w 112"/>
              <a:gd name="T57" fmla="*/ 106 h 112"/>
              <a:gd name="T58" fmla="*/ 90 w 112"/>
              <a:gd name="T59" fmla="*/ 101 h 112"/>
              <a:gd name="T60" fmla="*/ 88 w 112"/>
              <a:gd name="T61" fmla="*/ 91 h 112"/>
              <a:gd name="T62" fmla="*/ 98 w 112"/>
              <a:gd name="T63" fmla="*/ 89 h 112"/>
              <a:gd name="T64" fmla="*/ 108 w 112"/>
              <a:gd name="T65" fmla="*/ 78 h 112"/>
              <a:gd name="T66" fmla="*/ 101 w 112"/>
              <a:gd name="T67" fmla="*/ 71 h 112"/>
              <a:gd name="T68" fmla="*/ 110 w 112"/>
              <a:gd name="T69" fmla="*/ 64 h 112"/>
              <a:gd name="T70" fmla="*/ 112 w 112"/>
              <a:gd name="T71" fmla="*/ 49 h 112"/>
              <a:gd name="T72" fmla="*/ 56 w 112"/>
              <a:gd name="T73" fmla="*/ 86 h 112"/>
              <a:gd name="T74" fmla="*/ 56 w 112"/>
              <a:gd name="T75" fmla="*/ 26 h 112"/>
              <a:gd name="T76" fmla="*/ 56 w 112"/>
              <a:gd name="T7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12">
                <a:moveTo>
                  <a:pt x="110" y="47"/>
                </a:moveTo>
                <a:cubicBezTo>
                  <a:pt x="103" y="47"/>
                  <a:pt x="103" y="47"/>
                  <a:pt x="103" y="47"/>
                </a:cubicBezTo>
                <a:cubicBezTo>
                  <a:pt x="102" y="44"/>
                  <a:pt x="101" y="42"/>
                  <a:pt x="101" y="39"/>
                </a:cubicBezTo>
                <a:cubicBezTo>
                  <a:pt x="106" y="36"/>
                  <a:pt x="106" y="36"/>
                  <a:pt x="106" y="36"/>
                </a:cubicBezTo>
                <a:cubicBezTo>
                  <a:pt x="108" y="35"/>
                  <a:pt x="108" y="34"/>
                  <a:pt x="107" y="32"/>
                </a:cubicBezTo>
                <a:cubicBezTo>
                  <a:pt x="102" y="22"/>
                  <a:pt x="102" y="22"/>
                  <a:pt x="102" y="22"/>
                </a:cubicBezTo>
                <a:cubicBezTo>
                  <a:pt x="101" y="21"/>
                  <a:pt x="99" y="20"/>
                  <a:pt x="98" y="21"/>
                </a:cubicBezTo>
                <a:cubicBezTo>
                  <a:pt x="92" y="25"/>
                  <a:pt x="92" y="25"/>
                  <a:pt x="92" y="25"/>
                </a:cubicBezTo>
                <a:cubicBezTo>
                  <a:pt x="90" y="23"/>
                  <a:pt x="88" y="21"/>
                  <a:pt x="87" y="20"/>
                </a:cubicBezTo>
                <a:cubicBezTo>
                  <a:pt x="90" y="14"/>
                  <a:pt x="90" y="14"/>
                  <a:pt x="90" y="14"/>
                </a:cubicBezTo>
                <a:cubicBezTo>
                  <a:pt x="91" y="12"/>
                  <a:pt x="90" y="11"/>
                  <a:pt x="89" y="10"/>
                </a:cubicBezTo>
                <a:cubicBezTo>
                  <a:pt x="79" y="4"/>
                  <a:pt x="79" y="4"/>
                  <a:pt x="79" y="4"/>
                </a:cubicBezTo>
                <a:cubicBezTo>
                  <a:pt x="77" y="3"/>
                  <a:pt x="76" y="4"/>
                  <a:pt x="75" y="5"/>
                </a:cubicBezTo>
                <a:cubicBezTo>
                  <a:pt x="71" y="11"/>
                  <a:pt x="71" y="11"/>
                  <a:pt x="71" y="11"/>
                </a:cubicBezTo>
                <a:cubicBezTo>
                  <a:pt x="69" y="10"/>
                  <a:pt x="67" y="10"/>
                  <a:pt x="64" y="9"/>
                </a:cubicBezTo>
                <a:cubicBezTo>
                  <a:pt x="64" y="3"/>
                  <a:pt x="64" y="3"/>
                  <a:pt x="64" y="3"/>
                </a:cubicBezTo>
                <a:cubicBezTo>
                  <a:pt x="64" y="1"/>
                  <a:pt x="63" y="0"/>
                  <a:pt x="61" y="0"/>
                </a:cubicBezTo>
                <a:cubicBezTo>
                  <a:pt x="50" y="0"/>
                  <a:pt x="50" y="0"/>
                  <a:pt x="50" y="0"/>
                </a:cubicBezTo>
                <a:cubicBezTo>
                  <a:pt x="48" y="0"/>
                  <a:pt x="47" y="1"/>
                  <a:pt x="47" y="3"/>
                </a:cubicBezTo>
                <a:cubicBezTo>
                  <a:pt x="47" y="10"/>
                  <a:pt x="47" y="10"/>
                  <a:pt x="47" y="10"/>
                </a:cubicBezTo>
                <a:cubicBezTo>
                  <a:pt x="45" y="10"/>
                  <a:pt x="42" y="11"/>
                  <a:pt x="40" y="12"/>
                </a:cubicBezTo>
                <a:cubicBezTo>
                  <a:pt x="37" y="6"/>
                  <a:pt x="37" y="6"/>
                  <a:pt x="37" y="6"/>
                </a:cubicBezTo>
                <a:cubicBezTo>
                  <a:pt x="36" y="4"/>
                  <a:pt x="34" y="4"/>
                  <a:pt x="33" y="5"/>
                </a:cubicBezTo>
                <a:cubicBezTo>
                  <a:pt x="23" y="11"/>
                  <a:pt x="23" y="11"/>
                  <a:pt x="23" y="11"/>
                </a:cubicBezTo>
                <a:cubicBezTo>
                  <a:pt x="21" y="11"/>
                  <a:pt x="21" y="13"/>
                  <a:pt x="22" y="14"/>
                </a:cubicBezTo>
                <a:cubicBezTo>
                  <a:pt x="25" y="20"/>
                  <a:pt x="25" y="20"/>
                  <a:pt x="25" y="20"/>
                </a:cubicBezTo>
                <a:cubicBezTo>
                  <a:pt x="23" y="22"/>
                  <a:pt x="22" y="24"/>
                  <a:pt x="20" y="26"/>
                </a:cubicBezTo>
                <a:cubicBezTo>
                  <a:pt x="14" y="22"/>
                  <a:pt x="14" y="22"/>
                  <a:pt x="14" y="22"/>
                </a:cubicBezTo>
                <a:cubicBezTo>
                  <a:pt x="13" y="22"/>
                  <a:pt x="11" y="22"/>
                  <a:pt x="10" y="23"/>
                </a:cubicBezTo>
                <a:cubicBezTo>
                  <a:pt x="5" y="33"/>
                  <a:pt x="5" y="33"/>
                  <a:pt x="5" y="33"/>
                </a:cubicBezTo>
                <a:cubicBezTo>
                  <a:pt x="4" y="35"/>
                  <a:pt x="4" y="36"/>
                  <a:pt x="6" y="37"/>
                </a:cubicBezTo>
                <a:cubicBezTo>
                  <a:pt x="12" y="41"/>
                  <a:pt x="12" y="41"/>
                  <a:pt x="12" y="41"/>
                </a:cubicBezTo>
                <a:cubicBezTo>
                  <a:pt x="11" y="43"/>
                  <a:pt x="10" y="45"/>
                  <a:pt x="10" y="48"/>
                </a:cubicBezTo>
                <a:cubicBezTo>
                  <a:pt x="3" y="48"/>
                  <a:pt x="3" y="48"/>
                  <a:pt x="3" y="48"/>
                </a:cubicBezTo>
                <a:cubicBezTo>
                  <a:pt x="2" y="48"/>
                  <a:pt x="0" y="49"/>
                  <a:pt x="0" y="51"/>
                </a:cubicBezTo>
                <a:cubicBezTo>
                  <a:pt x="0" y="62"/>
                  <a:pt x="0" y="62"/>
                  <a:pt x="0" y="62"/>
                </a:cubicBezTo>
                <a:cubicBezTo>
                  <a:pt x="0" y="64"/>
                  <a:pt x="2" y="65"/>
                  <a:pt x="3" y="65"/>
                </a:cubicBezTo>
                <a:cubicBezTo>
                  <a:pt x="10" y="65"/>
                  <a:pt x="10" y="65"/>
                  <a:pt x="10" y="65"/>
                </a:cubicBezTo>
                <a:cubicBezTo>
                  <a:pt x="11" y="68"/>
                  <a:pt x="11" y="70"/>
                  <a:pt x="12" y="72"/>
                </a:cubicBezTo>
                <a:cubicBezTo>
                  <a:pt x="6" y="75"/>
                  <a:pt x="6" y="75"/>
                  <a:pt x="6" y="75"/>
                </a:cubicBezTo>
                <a:cubicBezTo>
                  <a:pt x="5" y="76"/>
                  <a:pt x="5" y="78"/>
                  <a:pt x="5" y="79"/>
                </a:cubicBezTo>
                <a:cubicBezTo>
                  <a:pt x="11" y="89"/>
                  <a:pt x="11" y="89"/>
                  <a:pt x="11" y="89"/>
                </a:cubicBezTo>
                <a:cubicBezTo>
                  <a:pt x="12" y="91"/>
                  <a:pt x="14" y="91"/>
                  <a:pt x="15" y="90"/>
                </a:cubicBezTo>
                <a:cubicBezTo>
                  <a:pt x="21" y="87"/>
                  <a:pt x="21" y="87"/>
                  <a:pt x="21" y="87"/>
                </a:cubicBezTo>
                <a:cubicBezTo>
                  <a:pt x="23" y="89"/>
                  <a:pt x="24" y="91"/>
                  <a:pt x="26" y="92"/>
                </a:cubicBezTo>
                <a:cubicBezTo>
                  <a:pt x="23" y="98"/>
                  <a:pt x="23" y="98"/>
                  <a:pt x="23" y="98"/>
                </a:cubicBezTo>
                <a:cubicBezTo>
                  <a:pt x="22" y="99"/>
                  <a:pt x="23" y="101"/>
                  <a:pt x="24" y="102"/>
                </a:cubicBezTo>
                <a:cubicBezTo>
                  <a:pt x="34" y="108"/>
                  <a:pt x="34" y="108"/>
                  <a:pt x="34" y="108"/>
                </a:cubicBezTo>
                <a:cubicBezTo>
                  <a:pt x="35" y="108"/>
                  <a:pt x="37" y="108"/>
                  <a:pt x="38" y="106"/>
                </a:cubicBezTo>
                <a:cubicBezTo>
                  <a:pt x="41" y="101"/>
                  <a:pt x="41" y="101"/>
                  <a:pt x="41" y="101"/>
                </a:cubicBezTo>
                <a:cubicBezTo>
                  <a:pt x="44" y="101"/>
                  <a:pt x="46" y="102"/>
                  <a:pt x="48" y="102"/>
                </a:cubicBezTo>
                <a:cubicBezTo>
                  <a:pt x="48" y="109"/>
                  <a:pt x="48" y="109"/>
                  <a:pt x="48" y="109"/>
                </a:cubicBezTo>
                <a:cubicBezTo>
                  <a:pt x="48" y="111"/>
                  <a:pt x="50" y="112"/>
                  <a:pt x="51" y="112"/>
                </a:cubicBezTo>
                <a:cubicBezTo>
                  <a:pt x="63" y="112"/>
                  <a:pt x="63" y="112"/>
                  <a:pt x="63" y="112"/>
                </a:cubicBezTo>
                <a:cubicBezTo>
                  <a:pt x="64" y="112"/>
                  <a:pt x="66" y="111"/>
                  <a:pt x="66" y="109"/>
                </a:cubicBezTo>
                <a:cubicBezTo>
                  <a:pt x="66" y="102"/>
                  <a:pt x="66" y="102"/>
                  <a:pt x="66" y="102"/>
                </a:cubicBezTo>
                <a:cubicBezTo>
                  <a:pt x="68" y="102"/>
                  <a:pt x="70" y="101"/>
                  <a:pt x="73" y="100"/>
                </a:cubicBezTo>
                <a:cubicBezTo>
                  <a:pt x="76" y="106"/>
                  <a:pt x="76" y="106"/>
                  <a:pt x="76" y="106"/>
                </a:cubicBezTo>
                <a:cubicBezTo>
                  <a:pt x="77" y="107"/>
                  <a:pt x="79" y="108"/>
                  <a:pt x="80" y="107"/>
                </a:cubicBezTo>
                <a:cubicBezTo>
                  <a:pt x="90" y="101"/>
                  <a:pt x="90" y="101"/>
                  <a:pt x="90" y="101"/>
                </a:cubicBezTo>
                <a:cubicBezTo>
                  <a:pt x="91" y="100"/>
                  <a:pt x="92" y="99"/>
                  <a:pt x="91" y="97"/>
                </a:cubicBezTo>
                <a:cubicBezTo>
                  <a:pt x="88" y="91"/>
                  <a:pt x="88" y="91"/>
                  <a:pt x="88" y="91"/>
                </a:cubicBezTo>
                <a:cubicBezTo>
                  <a:pt x="89" y="90"/>
                  <a:pt x="91" y="88"/>
                  <a:pt x="93" y="86"/>
                </a:cubicBezTo>
                <a:cubicBezTo>
                  <a:pt x="98" y="89"/>
                  <a:pt x="98" y="89"/>
                  <a:pt x="98" y="89"/>
                </a:cubicBezTo>
                <a:cubicBezTo>
                  <a:pt x="100" y="90"/>
                  <a:pt x="102" y="90"/>
                  <a:pt x="102" y="88"/>
                </a:cubicBezTo>
                <a:cubicBezTo>
                  <a:pt x="108" y="78"/>
                  <a:pt x="108" y="78"/>
                  <a:pt x="108" y="78"/>
                </a:cubicBezTo>
                <a:cubicBezTo>
                  <a:pt x="109" y="77"/>
                  <a:pt x="108" y="75"/>
                  <a:pt x="107" y="74"/>
                </a:cubicBezTo>
                <a:cubicBezTo>
                  <a:pt x="101" y="71"/>
                  <a:pt x="101" y="71"/>
                  <a:pt x="101" y="71"/>
                </a:cubicBezTo>
                <a:cubicBezTo>
                  <a:pt x="102" y="69"/>
                  <a:pt x="102" y="66"/>
                  <a:pt x="103" y="64"/>
                </a:cubicBezTo>
                <a:cubicBezTo>
                  <a:pt x="110" y="64"/>
                  <a:pt x="110" y="64"/>
                  <a:pt x="110" y="64"/>
                </a:cubicBezTo>
                <a:cubicBezTo>
                  <a:pt x="111" y="64"/>
                  <a:pt x="112" y="63"/>
                  <a:pt x="112" y="61"/>
                </a:cubicBezTo>
                <a:cubicBezTo>
                  <a:pt x="112" y="49"/>
                  <a:pt x="112" y="49"/>
                  <a:pt x="112" y="49"/>
                </a:cubicBezTo>
                <a:cubicBezTo>
                  <a:pt x="112" y="48"/>
                  <a:pt x="111" y="47"/>
                  <a:pt x="110" y="47"/>
                </a:cubicBezTo>
                <a:close/>
                <a:moveTo>
                  <a:pt x="56" y="86"/>
                </a:moveTo>
                <a:cubicBezTo>
                  <a:pt x="40" y="86"/>
                  <a:pt x="26" y="72"/>
                  <a:pt x="26" y="56"/>
                </a:cubicBezTo>
                <a:cubicBezTo>
                  <a:pt x="26" y="39"/>
                  <a:pt x="40" y="26"/>
                  <a:pt x="56" y="26"/>
                </a:cubicBezTo>
                <a:cubicBezTo>
                  <a:pt x="73" y="26"/>
                  <a:pt x="86" y="39"/>
                  <a:pt x="86" y="56"/>
                </a:cubicBezTo>
                <a:cubicBezTo>
                  <a:pt x="86" y="72"/>
                  <a:pt x="73" y="86"/>
                  <a:pt x="56" y="86"/>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grpSp>
        <p:nvGrpSpPr>
          <p:cNvPr id="58" name="组合 57"/>
          <p:cNvGrpSpPr/>
          <p:nvPr/>
        </p:nvGrpSpPr>
        <p:grpSpPr>
          <a:xfrm>
            <a:off x="9863956" y="3566208"/>
            <a:ext cx="419045" cy="408517"/>
            <a:chOff x="8175625" y="987426"/>
            <a:chExt cx="314325" cy="306388"/>
          </a:xfrm>
          <a:solidFill>
            <a:schemeClr val="bg1"/>
          </a:solidFill>
        </p:grpSpPr>
        <p:sp>
          <p:nvSpPr>
            <p:cNvPr id="59" name="Freeform 104"/>
            <p:cNvSpPr/>
            <p:nvPr/>
          </p:nvSpPr>
          <p:spPr bwMode="auto">
            <a:xfrm>
              <a:off x="8258175" y="1144588"/>
              <a:ext cx="42863" cy="98425"/>
            </a:xfrm>
            <a:custGeom>
              <a:avLst/>
              <a:gdLst>
                <a:gd name="T0" fmla="*/ 11 w 19"/>
                <a:gd name="T1" fmla="*/ 43 h 43"/>
                <a:gd name="T2" fmla="*/ 19 w 19"/>
                <a:gd name="T3" fmla="*/ 43 h 43"/>
                <a:gd name="T4" fmla="*/ 19 w 19"/>
                <a:gd name="T5" fmla="*/ 0 h 43"/>
                <a:gd name="T6" fmla="*/ 12 w 19"/>
                <a:gd name="T7" fmla="*/ 0 h 43"/>
                <a:gd name="T8" fmla="*/ 11 w 19"/>
                <a:gd name="T9" fmla="*/ 4 h 43"/>
                <a:gd name="T10" fmla="*/ 8 w 19"/>
                <a:gd name="T11" fmla="*/ 7 h 43"/>
                <a:gd name="T12" fmla="*/ 4 w 19"/>
                <a:gd name="T13" fmla="*/ 8 h 43"/>
                <a:gd name="T14" fmla="*/ 0 w 19"/>
                <a:gd name="T15" fmla="*/ 9 h 43"/>
                <a:gd name="T16" fmla="*/ 0 w 19"/>
                <a:gd name="T17" fmla="*/ 15 h 43"/>
                <a:gd name="T18" fmla="*/ 11 w 19"/>
                <a:gd name="T19" fmla="*/ 15 h 43"/>
                <a:gd name="T20" fmla="*/ 11 w 19"/>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43">
                  <a:moveTo>
                    <a:pt x="11" y="43"/>
                  </a:moveTo>
                  <a:cubicBezTo>
                    <a:pt x="19" y="43"/>
                    <a:pt x="19" y="43"/>
                    <a:pt x="19" y="43"/>
                  </a:cubicBezTo>
                  <a:cubicBezTo>
                    <a:pt x="19" y="0"/>
                    <a:pt x="19" y="0"/>
                    <a:pt x="19" y="0"/>
                  </a:cubicBezTo>
                  <a:cubicBezTo>
                    <a:pt x="12" y="0"/>
                    <a:pt x="12" y="0"/>
                    <a:pt x="12" y="0"/>
                  </a:cubicBezTo>
                  <a:cubicBezTo>
                    <a:pt x="12" y="2"/>
                    <a:pt x="12" y="3"/>
                    <a:pt x="11" y="4"/>
                  </a:cubicBezTo>
                  <a:cubicBezTo>
                    <a:pt x="10" y="5"/>
                    <a:pt x="9" y="6"/>
                    <a:pt x="8" y="7"/>
                  </a:cubicBezTo>
                  <a:cubicBezTo>
                    <a:pt x="7" y="8"/>
                    <a:pt x="6" y="8"/>
                    <a:pt x="4" y="8"/>
                  </a:cubicBezTo>
                  <a:cubicBezTo>
                    <a:pt x="3" y="9"/>
                    <a:pt x="1" y="9"/>
                    <a:pt x="0" y="9"/>
                  </a:cubicBezTo>
                  <a:cubicBezTo>
                    <a:pt x="0" y="15"/>
                    <a:pt x="0" y="15"/>
                    <a:pt x="0" y="15"/>
                  </a:cubicBezTo>
                  <a:cubicBezTo>
                    <a:pt x="11" y="15"/>
                    <a:pt x="11" y="15"/>
                    <a:pt x="11" y="15"/>
                  </a:cubicBezTo>
                  <a:lnTo>
                    <a:pt x="11"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60" name="Freeform 105"/>
            <p:cNvSpPr/>
            <p:nvPr/>
          </p:nvSpPr>
          <p:spPr bwMode="auto">
            <a:xfrm>
              <a:off x="8324850" y="1144588"/>
              <a:ext cx="71438" cy="98425"/>
            </a:xfrm>
            <a:custGeom>
              <a:avLst/>
              <a:gdLst>
                <a:gd name="T0" fmla="*/ 21 w 31"/>
                <a:gd name="T1" fmla="*/ 34 h 43"/>
                <a:gd name="T2" fmla="*/ 18 w 31"/>
                <a:gd name="T3" fmla="*/ 36 h 43"/>
                <a:gd name="T4" fmla="*/ 15 w 31"/>
                <a:gd name="T5" fmla="*/ 36 h 43"/>
                <a:gd name="T6" fmla="*/ 11 w 31"/>
                <a:gd name="T7" fmla="*/ 35 h 43"/>
                <a:gd name="T8" fmla="*/ 8 w 31"/>
                <a:gd name="T9" fmla="*/ 30 h 43"/>
                <a:gd name="T10" fmla="*/ 0 w 31"/>
                <a:gd name="T11" fmla="*/ 30 h 43"/>
                <a:gd name="T12" fmla="*/ 1 w 31"/>
                <a:gd name="T13" fmla="*/ 36 h 43"/>
                <a:gd name="T14" fmla="*/ 5 w 31"/>
                <a:gd name="T15" fmla="*/ 40 h 43"/>
                <a:gd name="T16" fmla="*/ 10 w 31"/>
                <a:gd name="T17" fmla="*/ 43 h 43"/>
                <a:gd name="T18" fmla="*/ 15 w 31"/>
                <a:gd name="T19" fmla="*/ 43 h 43"/>
                <a:gd name="T20" fmla="*/ 22 w 31"/>
                <a:gd name="T21" fmla="*/ 42 h 43"/>
                <a:gd name="T22" fmla="*/ 27 w 31"/>
                <a:gd name="T23" fmla="*/ 39 h 43"/>
                <a:gd name="T24" fmla="*/ 30 w 31"/>
                <a:gd name="T25" fmla="*/ 34 h 43"/>
                <a:gd name="T26" fmla="*/ 31 w 31"/>
                <a:gd name="T27" fmla="*/ 28 h 43"/>
                <a:gd name="T28" fmla="*/ 30 w 31"/>
                <a:gd name="T29" fmla="*/ 23 h 43"/>
                <a:gd name="T30" fmla="*/ 28 w 31"/>
                <a:gd name="T31" fmla="*/ 18 h 43"/>
                <a:gd name="T32" fmla="*/ 24 w 31"/>
                <a:gd name="T33" fmla="*/ 15 h 43"/>
                <a:gd name="T34" fmla="*/ 18 w 31"/>
                <a:gd name="T35" fmla="*/ 14 h 43"/>
                <a:gd name="T36" fmla="*/ 14 w 31"/>
                <a:gd name="T37" fmla="*/ 14 h 43"/>
                <a:gd name="T38" fmla="*/ 10 w 31"/>
                <a:gd name="T39" fmla="*/ 17 h 43"/>
                <a:gd name="T40" fmla="*/ 10 w 31"/>
                <a:gd name="T41" fmla="*/ 17 h 43"/>
                <a:gd name="T42" fmla="*/ 11 w 31"/>
                <a:gd name="T43" fmla="*/ 7 h 43"/>
                <a:gd name="T44" fmla="*/ 29 w 31"/>
                <a:gd name="T45" fmla="*/ 7 h 43"/>
                <a:gd name="T46" fmla="*/ 29 w 31"/>
                <a:gd name="T47" fmla="*/ 0 h 43"/>
                <a:gd name="T48" fmla="*/ 5 w 31"/>
                <a:gd name="T49" fmla="*/ 0 h 43"/>
                <a:gd name="T50" fmla="*/ 1 w 31"/>
                <a:gd name="T51" fmla="*/ 24 h 43"/>
                <a:gd name="T52" fmla="*/ 9 w 31"/>
                <a:gd name="T53" fmla="*/ 24 h 43"/>
                <a:gd name="T54" fmla="*/ 12 w 31"/>
                <a:gd name="T55" fmla="*/ 21 h 43"/>
                <a:gd name="T56" fmla="*/ 15 w 31"/>
                <a:gd name="T57" fmla="*/ 20 h 43"/>
                <a:gd name="T58" fmla="*/ 18 w 31"/>
                <a:gd name="T59" fmla="*/ 21 h 43"/>
                <a:gd name="T60" fmla="*/ 21 w 31"/>
                <a:gd name="T61" fmla="*/ 23 h 43"/>
                <a:gd name="T62" fmla="*/ 22 w 31"/>
                <a:gd name="T63" fmla="*/ 25 h 43"/>
                <a:gd name="T64" fmla="*/ 23 w 31"/>
                <a:gd name="T65" fmla="*/ 28 h 43"/>
                <a:gd name="T66" fmla="*/ 22 w 31"/>
                <a:gd name="T67" fmla="*/ 31 h 43"/>
                <a:gd name="T68" fmla="*/ 21 w 31"/>
                <a:gd name="T69" fmla="*/ 3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 h="43">
                  <a:moveTo>
                    <a:pt x="21" y="34"/>
                  </a:moveTo>
                  <a:cubicBezTo>
                    <a:pt x="20" y="35"/>
                    <a:pt x="19" y="35"/>
                    <a:pt x="18" y="36"/>
                  </a:cubicBezTo>
                  <a:cubicBezTo>
                    <a:pt x="17" y="36"/>
                    <a:pt x="16" y="36"/>
                    <a:pt x="15" y="36"/>
                  </a:cubicBezTo>
                  <a:cubicBezTo>
                    <a:pt x="13" y="36"/>
                    <a:pt x="12" y="36"/>
                    <a:pt x="11" y="35"/>
                  </a:cubicBezTo>
                  <a:cubicBezTo>
                    <a:pt x="9" y="34"/>
                    <a:pt x="9" y="32"/>
                    <a:pt x="8" y="30"/>
                  </a:cubicBezTo>
                  <a:cubicBezTo>
                    <a:pt x="0" y="30"/>
                    <a:pt x="0" y="30"/>
                    <a:pt x="0" y="30"/>
                  </a:cubicBezTo>
                  <a:cubicBezTo>
                    <a:pt x="0" y="32"/>
                    <a:pt x="0" y="34"/>
                    <a:pt x="1" y="36"/>
                  </a:cubicBezTo>
                  <a:cubicBezTo>
                    <a:pt x="2" y="38"/>
                    <a:pt x="3" y="39"/>
                    <a:pt x="5" y="40"/>
                  </a:cubicBezTo>
                  <a:cubicBezTo>
                    <a:pt x="6" y="41"/>
                    <a:pt x="8" y="42"/>
                    <a:pt x="10" y="43"/>
                  </a:cubicBezTo>
                  <a:cubicBezTo>
                    <a:pt x="11" y="43"/>
                    <a:pt x="13" y="43"/>
                    <a:pt x="15" y="43"/>
                  </a:cubicBezTo>
                  <a:cubicBezTo>
                    <a:pt x="18" y="43"/>
                    <a:pt x="20" y="43"/>
                    <a:pt x="22" y="42"/>
                  </a:cubicBezTo>
                  <a:cubicBezTo>
                    <a:pt x="23" y="42"/>
                    <a:pt x="25" y="41"/>
                    <a:pt x="27" y="39"/>
                  </a:cubicBezTo>
                  <a:cubicBezTo>
                    <a:pt x="28" y="38"/>
                    <a:pt x="29" y="36"/>
                    <a:pt x="30" y="34"/>
                  </a:cubicBezTo>
                  <a:cubicBezTo>
                    <a:pt x="31" y="32"/>
                    <a:pt x="31" y="30"/>
                    <a:pt x="31" y="28"/>
                  </a:cubicBezTo>
                  <a:cubicBezTo>
                    <a:pt x="31" y="26"/>
                    <a:pt x="31" y="24"/>
                    <a:pt x="30" y="23"/>
                  </a:cubicBezTo>
                  <a:cubicBezTo>
                    <a:pt x="30" y="21"/>
                    <a:pt x="29" y="19"/>
                    <a:pt x="28" y="18"/>
                  </a:cubicBezTo>
                  <a:cubicBezTo>
                    <a:pt x="27" y="17"/>
                    <a:pt x="25" y="16"/>
                    <a:pt x="24" y="15"/>
                  </a:cubicBezTo>
                  <a:cubicBezTo>
                    <a:pt x="22" y="14"/>
                    <a:pt x="20" y="14"/>
                    <a:pt x="18" y="14"/>
                  </a:cubicBezTo>
                  <a:cubicBezTo>
                    <a:pt x="16" y="14"/>
                    <a:pt x="15" y="14"/>
                    <a:pt x="14" y="14"/>
                  </a:cubicBezTo>
                  <a:cubicBezTo>
                    <a:pt x="12" y="15"/>
                    <a:pt x="11" y="16"/>
                    <a:pt x="10" y="17"/>
                  </a:cubicBezTo>
                  <a:cubicBezTo>
                    <a:pt x="10" y="17"/>
                    <a:pt x="10" y="17"/>
                    <a:pt x="10" y="17"/>
                  </a:cubicBezTo>
                  <a:cubicBezTo>
                    <a:pt x="11" y="7"/>
                    <a:pt x="11" y="7"/>
                    <a:pt x="11" y="7"/>
                  </a:cubicBezTo>
                  <a:cubicBezTo>
                    <a:pt x="29" y="7"/>
                    <a:pt x="29" y="7"/>
                    <a:pt x="29" y="7"/>
                  </a:cubicBezTo>
                  <a:cubicBezTo>
                    <a:pt x="29" y="0"/>
                    <a:pt x="29" y="0"/>
                    <a:pt x="29" y="0"/>
                  </a:cubicBezTo>
                  <a:cubicBezTo>
                    <a:pt x="5" y="0"/>
                    <a:pt x="5" y="0"/>
                    <a:pt x="5" y="0"/>
                  </a:cubicBezTo>
                  <a:cubicBezTo>
                    <a:pt x="1" y="24"/>
                    <a:pt x="1" y="24"/>
                    <a:pt x="1" y="24"/>
                  </a:cubicBezTo>
                  <a:cubicBezTo>
                    <a:pt x="9" y="24"/>
                    <a:pt x="9" y="24"/>
                    <a:pt x="9" y="24"/>
                  </a:cubicBezTo>
                  <a:cubicBezTo>
                    <a:pt x="10" y="22"/>
                    <a:pt x="11" y="22"/>
                    <a:pt x="12" y="21"/>
                  </a:cubicBezTo>
                  <a:cubicBezTo>
                    <a:pt x="13" y="21"/>
                    <a:pt x="14" y="20"/>
                    <a:pt x="15" y="20"/>
                  </a:cubicBezTo>
                  <a:cubicBezTo>
                    <a:pt x="16" y="20"/>
                    <a:pt x="18" y="20"/>
                    <a:pt x="18" y="21"/>
                  </a:cubicBezTo>
                  <a:cubicBezTo>
                    <a:pt x="19" y="21"/>
                    <a:pt x="20" y="22"/>
                    <a:pt x="21" y="23"/>
                  </a:cubicBezTo>
                  <a:cubicBezTo>
                    <a:pt x="21" y="23"/>
                    <a:pt x="22" y="24"/>
                    <a:pt x="22" y="25"/>
                  </a:cubicBezTo>
                  <a:cubicBezTo>
                    <a:pt x="23" y="26"/>
                    <a:pt x="23" y="27"/>
                    <a:pt x="23" y="28"/>
                  </a:cubicBezTo>
                  <a:cubicBezTo>
                    <a:pt x="23" y="29"/>
                    <a:pt x="22" y="30"/>
                    <a:pt x="22" y="31"/>
                  </a:cubicBezTo>
                  <a:cubicBezTo>
                    <a:pt x="22" y="32"/>
                    <a:pt x="21" y="33"/>
                    <a:pt x="21"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61" name="Freeform 106"/>
            <p:cNvSpPr/>
            <p:nvPr/>
          </p:nvSpPr>
          <p:spPr bwMode="auto">
            <a:xfrm>
              <a:off x="8232775" y="987426"/>
              <a:ext cx="36513" cy="63500"/>
            </a:xfrm>
            <a:custGeom>
              <a:avLst/>
              <a:gdLst>
                <a:gd name="T0" fmla="*/ 3 w 16"/>
                <a:gd name="T1" fmla="*/ 28 h 28"/>
                <a:gd name="T2" fmla="*/ 13 w 16"/>
                <a:gd name="T3" fmla="*/ 28 h 28"/>
                <a:gd name="T4" fmla="*/ 16 w 16"/>
                <a:gd name="T5" fmla="*/ 25 h 28"/>
                <a:gd name="T6" fmla="*/ 16 w 16"/>
                <a:gd name="T7" fmla="*/ 3 h 28"/>
                <a:gd name="T8" fmla="*/ 13 w 16"/>
                <a:gd name="T9" fmla="*/ 0 h 28"/>
                <a:gd name="T10" fmla="*/ 3 w 16"/>
                <a:gd name="T11" fmla="*/ 0 h 28"/>
                <a:gd name="T12" fmla="*/ 0 w 16"/>
                <a:gd name="T13" fmla="*/ 3 h 28"/>
                <a:gd name="T14" fmla="*/ 0 w 16"/>
                <a:gd name="T15" fmla="*/ 25 h 28"/>
                <a:gd name="T16" fmla="*/ 3 w 16"/>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8">
                  <a:moveTo>
                    <a:pt x="3" y="28"/>
                  </a:moveTo>
                  <a:cubicBezTo>
                    <a:pt x="13" y="28"/>
                    <a:pt x="13" y="28"/>
                    <a:pt x="13" y="28"/>
                  </a:cubicBezTo>
                  <a:cubicBezTo>
                    <a:pt x="14" y="28"/>
                    <a:pt x="16" y="27"/>
                    <a:pt x="16" y="25"/>
                  </a:cubicBezTo>
                  <a:cubicBezTo>
                    <a:pt x="16" y="3"/>
                    <a:pt x="16" y="3"/>
                    <a:pt x="16" y="3"/>
                  </a:cubicBezTo>
                  <a:cubicBezTo>
                    <a:pt x="16" y="2"/>
                    <a:pt x="14" y="0"/>
                    <a:pt x="13" y="0"/>
                  </a:cubicBezTo>
                  <a:cubicBezTo>
                    <a:pt x="3" y="0"/>
                    <a:pt x="3" y="0"/>
                    <a:pt x="3" y="0"/>
                  </a:cubicBezTo>
                  <a:cubicBezTo>
                    <a:pt x="1" y="0"/>
                    <a:pt x="0" y="2"/>
                    <a:pt x="0" y="3"/>
                  </a:cubicBezTo>
                  <a:cubicBezTo>
                    <a:pt x="0" y="25"/>
                    <a:pt x="0" y="25"/>
                    <a:pt x="0" y="25"/>
                  </a:cubicBezTo>
                  <a:cubicBezTo>
                    <a:pt x="0" y="27"/>
                    <a:pt x="1" y="28"/>
                    <a:pt x="3"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62" name="Freeform 107"/>
            <p:cNvSpPr/>
            <p:nvPr/>
          </p:nvSpPr>
          <p:spPr bwMode="auto">
            <a:xfrm>
              <a:off x="8396288" y="987426"/>
              <a:ext cx="36513" cy="63500"/>
            </a:xfrm>
            <a:custGeom>
              <a:avLst/>
              <a:gdLst>
                <a:gd name="T0" fmla="*/ 3 w 16"/>
                <a:gd name="T1" fmla="*/ 28 h 28"/>
                <a:gd name="T2" fmla="*/ 13 w 16"/>
                <a:gd name="T3" fmla="*/ 28 h 28"/>
                <a:gd name="T4" fmla="*/ 16 w 16"/>
                <a:gd name="T5" fmla="*/ 25 h 28"/>
                <a:gd name="T6" fmla="*/ 16 w 16"/>
                <a:gd name="T7" fmla="*/ 3 h 28"/>
                <a:gd name="T8" fmla="*/ 13 w 16"/>
                <a:gd name="T9" fmla="*/ 0 h 28"/>
                <a:gd name="T10" fmla="*/ 3 w 16"/>
                <a:gd name="T11" fmla="*/ 0 h 28"/>
                <a:gd name="T12" fmla="*/ 0 w 16"/>
                <a:gd name="T13" fmla="*/ 3 h 28"/>
                <a:gd name="T14" fmla="*/ 0 w 16"/>
                <a:gd name="T15" fmla="*/ 25 h 28"/>
                <a:gd name="T16" fmla="*/ 3 w 16"/>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8">
                  <a:moveTo>
                    <a:pt x="3" y="28"/>
                  </a:moveTo>
                  <a:cubicBezTo>
                    <a:pt x="13" y="28"/>
                    <a:pt x="13" y="28"/>
                    <a:pt x="13" y="28"/>
                  </a:cubicBezTo>
                  <a:cubicBezTo>
                    <a:pt x="14" y="28"/>
                    <a:pt x="16" y="27"/>
                    <a:pt x="16" y="25"/>
                  </a:cubicBezTo>
                  <a:cubicBezTo>
                    <a:pt x="16" y="3"/>
                    <a:pt x="16" y="3"/>
                    <a:pt x="16" y="3"/>
                  </a:cubicBezTo>
                  <a:cubicBezTo>
                    <a:pt x="16" y="2"/>
                    <a:pt x="14" y="0"/>
                    <a:pt x="13" y="0"/>
                  </a:cubicBezTo>
                  <a:cubicBezTo>
                    <a:pt x="3" y="0"/>
                    <a:pt x="3" y="0"/>
                    <a:pt x="3" y="0"/>
                  </a:cubicBezTo>
                  <a:cubicBezTo>
                    <a:pt x="1" y="0"/>
                    <a:pt x="0" y="2"/>
                    <a:pt x="0" y="3"/>
                  </a:cubicBezTo>
                  <a:cubicBezTo>
                    <a:pt x="0" y="25"/>
                    <a:pt x="0" y="25"/>
                    <a:pt x="0" y="25"/>
                  </a:cubicBezTo>
                  <a:cubicBezTo>
                    <a:pt x="0" y="27"/>
                    <a:pt x="1" y="28"/>
                    <a:pt x="3"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63" name="Freeform 108"/>
            <p:cNvSpPr>
              <a:spLocks noEditPoints="1"/>
            </p:cNvSpPr>
            <p:nvPr/>
          </p:nvSpPr>
          <p:spPr bwMode="auto">
            <a:xfrm>
              <a:off x="8175625" y="1012826"/>
              <a:ext cx="314325" cy="280988"/>
            </a:xfrm>
            <a:custGeom>
              <a:avLst/>
              <a:gdLst>
                <a:gd name="T0" fmla="*/ 121 w 137"/>
                <a:gd name="T1" fmla="*/ 0 h 122"/>
                <a:gd name="T2" fmla="*/ 117 w 137"/>
                <a:gd name="T3" fmla="*/ 0 h 122"/>
                <a:gd name="T4" fmla="*/ 117 w 137"/>
                <a:gd name="T5" fmla="*/ 14 h 122"/>
                <a:gd name="T6" fmla="*/ 109 w 137"/>
                <a:gd name="T7" fmla="*/ 23 h 122"/>
                <a:gd name="T8" fmla="*/ 99 w 137"/>
                <a:gd name="T9" fmla="*/ 23 h 122"/>
                <a:gd name="T10" fmla="*/ 90 w 137"/>
                <a:gd name="T11" fmla="*/ 14 h 122"/>
                <a:gd name="T12" fmla="*/ 90 w 137"/>
                <a:gd name="T13" fmla="*/ 0 h 122"/>
                <a:gd name="T14" fmla="*/ 46 w 137"/>
                <a:gd name="T15" fmla="*/ 0 h 122"/>
                <a:gd name="T16" fmla="*/ 46 w 137"/>
                <a:gd name="T17" fmla="*/ 14 h 122"/>
                <a:gd name="T18" fmla="*/ 38 w 137"/>
                <a:gd name="T19" fmla="*/ 23 h 122"/>
                <a:gd name="T20" fmla="*/ 28 w 137"/>
                <a:gd name="T21" fmla="*/ 23 h 122"/>
                <a:gd name="T22" fmla="*/ 20 w 137"/>
                <a:gd name="T23" fmla="*/ 14 h 122"/>
                <a:gd name="T24" fmla="*/ 20 w 137"/>
                <a:gd name="T25" fmla="*/ 0 h 122"/>
                <a:gd name="T26" fmla="*/ 16 w 137"/>
                <a:gd name="T27" fmla="*/ 0 h 122"/>
                <a:gd name="T28" fmla="*/ 0 w 137"/>
                <a:gd name="T29" fmla="*/ 16 h 122"/>
                <a:gd name="T30" fmla="*/ 0 w 137"/>
                <a:gd name="T31" fmla="*/ 46 h 122"/>
                <a:gd name="T32" fmla="*/ 0 w 137"/>
                <a:gd name="T33" fmla="*/ 106 h 122"/>
                <a:gd name="T34" fmla="*/ 16 w 137"/>
                <a:gd name="T35" fmla="*/ 122 h 122"/>
                <a:gd name="T36" fmla="*/ 121 w 137"/>
                <a:gd name="T37" fmla="*/ 122 h 122"/>
                <a:gd name="T38" fmla="*/ 137 w 137"/>
                <a:gd name="T39" fmla="*/ 106 h 122"/>
                <a:gd name="T40" fmla="*/ 137 w 137"/>
                <a:gd name="T41" fmla="*/ 46 h 122"/>
                <a:gd name="T42" fmla="*/ 137 w 137"/>
                <a:gd name="T43" fmla="*/ 16 h 122"/>
                <a:gd name="T44" fmla="*/ 121 w 137"/>
                <a:gd name="T45" fmla="*/ 0 h 122"/>
                <a:gd name="T46" fmla="*/ 127 w 137"/>
                <a:gd name="T47" fmla="*/ 106 h 122"/>
                <a:gd name="T48" fmla="*/ 121 w 137"/>
                <a:gd name="T49" fmla="*/ 112 h 122"/>
                <a:gd name="T50" fmla="*/ 16 w 137"/>
                <a:gd name="T51" fmla="*/ 112 h 122"/>
                <a:gd name="T52" fmla="*/ 10 w 137"/>
                <a:gd name="T53" fmla="*/ 106 h 122"/>
                <a:gd name="T54" fmla="*/ 10 w 137"/>
                <a:gd name="T55" fmla="*/ 46 h 122"/>
                <a:gd name="T56" fmla="*/ 127 w 137"/>
                <a:gd name="T57" fmla="*/ 46 h 122"/>
                <a:gd name="T58" fmla="*/ 127 w 137"/>
                <a:gd name="T59" fmla="*/ 10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7" h="122">
                  <a:moveTo>
                    <a:pt x="121" y="0"/>
                  </a:moveTo>
                  <a:cubicBezTo>
                    <a:pt x="117" y="0"/>
                    <a:pt x="117" y="0"/>
                    <a:pt x="117" y="0"/>
                  </a:cubicBezTo>
                  <a:cubicBezTo>
                    <a:pt x="117" y="14"/>
                    <a:pt x="117" y="14"/>
                    <a:pt x="117" y="14"/>
                  </a:cubicBezTo>
                  <a:cubicBezTo>
                    <a:pt x="117" y="19"/>
                    <a:pt x="113" y="23"/>
                    <a:pt x="109" y="23"/>
                  </a:cubicBezTo>
                  <a:cubicBezTo>
                    <a:pt x="99" y="23"/>
                    <a:pt x="99" y="23"/>
                    <a:pt x="99" y="23"/>
                  </a:cubicBezTo>
                  <a:cubicBezTo>
                    <a:pt x="94" y="23"/>
                    <a:pt x="90" y="19"/>
                    <a:pt x="90" y="14"/>
                  </a:cubicBezTo>
                  <a:cubicBezTo>
                    <a:pt x="90" y="0"/>
                    <a:pt x="90" y="0"/>
                    <a:pt x="90" y="0"/>
                  </a:cubicBezTo>
                  <a:cubicBezTo>
                    <a:pt x="46" y="0"/>
                    <a:pt x="46" y="0"/>
                    <a:pt x="46" y="0"/>
                  </a:cubicBezTo>
                  <a:cubicBezTo>
                    <a:pt x="46" y="14"/>
                    <a:pt x="46" y="14"/>
                    <a:pt x="46" y="14"/>
                  </a:cubicBezTo>
                  <a:cubicBezTo>
                    <a:pt x="46" y="19"/>
                    <a:pt x="42" y="23"/>
                    <a:pt x="38" y="23"/>
                  </a:cubicBezTo>
                  <a:cubicBezTo>
                    <a:pt x="28" y="23"/>
                    <a:pt x="28" y="23"/>
                    <a:pt x="28" y="23"/>
                  </a:cubicBezTo>
                  <a:cubicBezTo>
                    <a:pt x="23" y="23"/>
                    <a:pt x="20" y="19"/>
                    <a:pt x="20" y="14"/>
                  </a:cubicBezTo>
                  <a:cubicBezTo>
                    <a:pt x="20" y="0"/>
                    <a:pt x="20" y="0"/>
                    <a:pt x="20" y="0"/>
                  </a:cubicBezTo>
                  <a:cubicBezTo>
                    <a:pt x="16" y="0"/>
                    <a:pt x="16" y="0"/>
                    <a:pt x="16" y="0"/>
                  </a:cubicBezTo>
                  <a:cubicBezTo>
                    <a:pt x="7" y="0"/>
                    <a:pt x="0" y="7"/>
                    <a:pt x="0" y="16"/>
                  </a:cubicBezTo>
                  <a:cubicBezTo>
                    <a:pt x="0" y="46"/>
                    <a:pt x="0" y="46"/>
                    <a:pt x="0" y="46"/>
                  </a:cubicBezTo>
                  <a:cubicBezTo>
                    <a:pt x="0" y="106"/>
                    <a:pt x="0" y="106"/>
                    <a:pt x="0" y="106"/>
                  </a:cubicBezTo>
                  <a:cubicBezTo>
                    <a:pt x="0" y="115"/>
                    <a:pt x="7" y="122"/>
                    <a:pt x="16" y="122"/>
                  </a:cubicBezTo>
                  <a:cubicBezTo>
                    <a:pt x="121" y="122"/>
                    <a:pt x="121" y="122"/>
                    <a:pt x="121" y="122"/>
                  </a:cubicBezTo>
                  <a:cubicBezTo>
                    <a:pt x="129" y="122"/>
                    <a:pt x="137" y="115"/>
                    <a:pt x="137" y="106"/>
                  </a:cubicBezTo>
                  <a:cubicBezTo>
                    <a:pt x="137" y="46"/>
                    <a:pt x="137" y="46"/>
                    <a:pt x="137" y="46"/>
                  </a:cubicBezTo>
                  <a:cubicBezTo>
                    <a:pt x="137" y="16"/>
                    <a:pt x="137" y="16"/>
                    <a:pt x="137" y="16"/>
                  </a:cubicBezTo>
                  <a:cubicBezTo>
                    <a:pt x="137" y="7"/>
                    <a:pt x="129" y="0"/>
                    <a:pt x="121" y="0"/>
                  </a:cubicBezTo>
                  <a:close/>
                  <a:moveTo>
                    <a:pt x="127" y="106"/>
                  </a:moveTo>
                  <a:cubicBezTo>
                    <a:pt x="127" y="109"/>
                    <a:pt x="124" y="112"/>
                    <a:pt x="121" y="112"/>
                  </a:cubicBezTo>
                  <a:cubicBezTo>
                    <a:pt x="16" y="112"/>
                    <a:pt x="16" y="112"/>
                    <a:pt x="16" y="112"/>
                  </a:cubicBezTo>
                  <a:cubicBezTo>
                    <a:pt x="13" y="112"/>
                    <a:pt x="10" y="109"/>
                    <a:pt x="10" y="106"/>
                  </a:cubicBezTo>
                  <a:cubicBezTo>
                    <a:pt x="10" y="46"/>
                    <a:pt x="10" y="46"/>
                    <a:pt x="10" y="46"/>
                  </a:cubicBezTo>
                  <a:cubicBezTo>
                    <a:pt x="127" y="46"/>
                    <a:pt x="127" y="46"/>
                    <a:pt x="127" y="46"/>
                  </a:cubicBezTo>
                  <a:lnTo>
                    <a:pt x="127" y="1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gr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additive="base">
                                        <p:cTn id="7" dur="500" fill="hold"/>
                                        <p:tgtEl>
                                          <p:spTgt spid="87"/>
                                        </p:tgtEl>
                                        <p:attrNameLst>
                                          <p:attrName>ppt_x</p:attrName>
                                        </p:attrNameLst>
                                      </p:cBhvr>
                                      <p:tavLst>
                                        <p:tav tm="0">
                                          <p:val>
                                            <p:strVal val="#ppt_x"/>
                                          </p:val>
                                        </p:tav>
                                        <p:tav tm="100000">
                                          <p:val>
                                            <p:strVal val="#ppt_x"/>
                                          </p:val>
                                        </p:tav>
                                      </p:tavLst>
                                    </p:anim>
                                    <p:anim calcmode="lin" valueType="num">
                                      <p:cBhvr additive="base">
                                        <p:cTn id="8" dur="500" fill="hold"/>
                                        <p:tgtEl>
                                          <p:spTgt spid="8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66"/>
                                        </p:tgtEl>
                                        <p:attrNameLst>
                                          <p:attrName>style.visibility</p:attrName>
                                        </p:attrNameLst>
                                      </p:cBhvr>
                                      <p:to>
                                        <p:strVal val="visible"/>
                                      </p:to>
                                    </p:set>
                                    <p:anim calcmode="lin" valueType="num">
                                      <p:cBhvr>
                                        <p:cTn id="12" dur="500" fill="hold"/>
                                        <p:tgtEl>
                                          <p:spTgt spid="66"/>
                                        </p:tgtEl>
                                        <p:attrNameLst>
                                          <p:attrName>ppt_w</p:attrName>
                                        </p:attrNameLst>
                                      </p:cBhvr>
                                      <p:tavLst>
                                        <p:tav tm="0">
                                          <p:val>
                                            <p:fltVal val="0"/>
                                          </p:val>
                                        </p:tav>
                                        <p:tav tm="100000">
                                          <p:val>
                                            <p:strVal val="#ppt_w"/>
                                          </p:val>
                                        </p:tav>
                                      </p:tavLst>
                                    </p:anim>
                                    <p:anim calcmode="lin" valueType="num">
                                      <p:cBhvr>
                                        <p:cTn id="13" dur="500" fill="hold"/>
                                        <p:tgtEl>
                                          <p:spTgt spid="66"/>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79"/>
                                        </p:tgtEl>
                                        <p:attrNameLst>
                                          <p:attrName>style.visibility</p:attrName>
                                        </p:attrNameLst>
                                      </p:cBhvr>
                                      <p:to>
                                        <p:strVal val="visible"/>
                                      </p:to>
                                    </p:set>
                                    <p:anim calcmode="lin" valueType="num">
                                      <p:cBhvr>
                                        <p:cTn id="17" dur="500" fill="hold"/>
                                        <p:tgtEl>
                                          <p:spTgt spid="79"/>
                                        </p:tgtEl>
                                        <p:attrNameLst>
                                          <p:attrName>ppt_w</p:attrName>
                                        </p:attrNameLst>
                                      </p:cBhvr>
                                      <p:tavLst>
                                        <p:tav tm="0">
                                          <p:val>
                                            <p:fltVal val="0"/>
                                          </p:val>
                                        </p:tav>
                                        <p:tav tm="100000">
                                          <p:val>
                                            <p:strVal val="#ppt_w"/>
                                          </p:val>
                                        </p:tav>
                                      </p:tavLst>
                                    </p:anim>
                                    <p:anim calcmode="lin" valueType="num">
                                      <p:cBhvr>
                                        <p:cTn id="18" dur="500" fill="hold"/>
                                        <p:tgtEl>
                                          <p:spTgt spid="79"/>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18" presetClass="entr" presetSubtype="12" fill="hold" nodeType="afterEffect">
                                  <p:stCondLst>
                                    <p:cond delay="0"/>
                                  </p:stCondLst>
                                  <p:childTnLst>
                                    <p:set>
                                      <p:cBhvr>
                                        <p:cTn id="21" dur="1" fill="hold">
                                          <p:stCondLst>
                                            <p:cond delay="0"/>
                                          </p:stCondLst>
                                        </p:cTn>
                                        <p:tgtEl>
                                          <p:spTgt spid="75"/>
                                        </p:tgtEl>
                                        <p:attrNameLst>
                                          <p:attrName>style.visibility</p:attrName>
                                        </p:attrNameLst>
                                      </p:cBhvr>
                                      <p:to>
                                        <p:strVal val="visible"/>
                                      </p:to>
                                    </p:set>
                                    <p:animEffect transition="in" filter="strips(downLeft)">
                                      <p:cBhvr>
                                        <p:cTn id="22" dur="500"/>
                                        <p:tgtEl>
                                          <p:spTgt spid="75"/>
                                        </p:tgtEl>
                                      </p:cBhvr>
                                    </p:animEffect>
                                  </p:childTnLst>
                                </p:cTn>
                              </p:par>
                            </p:childTnLst>
                          </p:cTn>
                        </p:par>
                        <p:par>
                          <p:cTn id="23" fill="hold">
                            <p:stCondLst>
                              <p:cond delay="2000"/>
                            </p:stCondLst>
                            <p:childTnLst>
                              <p:par>
                                <p:cTn id="24" presetID="12" presetClass="entr" presetSubtype="4"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slide(fromBottom)">
                                      <p:cBhvr>
                                        <p:cTn id="26" dur="500"/>
                                        <p:tgtEl>
                                          <p:spTgt spid="20"/>
                                        </p:tgtEl>
                                      </p:cBhvr>
                                    </p:animEffect>
                                  </p:childTnLst>
                                </p:cTn>
                              </p:par>
                            </p:childTnLst>
                          </p:cTn>
                        </p:par>
                        <p:par>
                          <p:cTn id="27" fill="hold">
                            <p:stCondLst>
                              <p:cond delay="2500"/>
                            </p:stCondLst>
                            <p:childTnLst>
                              <p:par>
                                <p:cTn id="28" presetID="2" presetClass="entr" presetSubtype="4" accel="50000" decel="50000" fill="hold" nodeType="afterEffect">
                                  <p:stCondLst>
                                    <p:cond delay="0"/>
                                  </p:stCondLst>
                                  <p:childTnLst>
                                    <p:set>
                                      <p:cBhvr>
                                        <p:cTn id="29" dur="1" fill="hold">
                                          <p:stCondLst>
                                            <p:cond delay="0"/>
                                          </p:stCondLst>
                                        </p:cTn>
                                        <p:tgtEl>
                                          <p:spTgt spid="90"/>
                                        </p:tgtEl>
                                        <p:attrNameLst>
                                          <p:attrName>style.visibility</p:attrName>
                                        </p:attrNameLst>
                                      </p:cBhvr>
                                      <p:to>
                                        <p:strVal val="visible"/>
                                      </p:to>
                                    </p:set>
                                    <p:anim calcmode="lin" valueType="num">
                                      <p:cBhvr additive="base">
                                        <p:cTn id="30" dur="500" fill="hold"/>
                                        <p:tgtEl>
                                          <p:spTgt spid="90"/>
                                        </p:tgtEl>
                                        <p:attrNameLst>
                                          <p:attrName>ppt_x</p:attrName>
                                        </p:attrNameLst>
                                      </p:cBhvr>
                                      <p:tavLst>
                                        <p:tav tm="0">
                                          <p:val>
                                            <p:strVal val="#ppt_x"/>
                                          </p:val>
                                        </p:tav>
                                        <p:tav tm="100000">
                                          <p:val>
                                            <p:strVal val="#ppt_x"/>
                                          </p:val>
                                        </p:tav>
                                      </p:tavLst>
                                    </p:anim>
                                    <p:anim calcmode="lin" valueType="num">
                                      <p:cBhvr additive="base">
                                        <p:cTn id="31" dur="500" fill="hold"/>
                                        <p:tgtEl>
                                          <p:spTgt spid="90"/>
                                        </p:tgtEl>
                                        <p:attrNameLst>
                                          <p:attrName>ppt_y</p:attrName>
                                        </p:attrNameLst>
                                      </p:cBhvr>
                                      <p:tavLst>
                                        <p:tav tm="0">
                                          <p:val>
                                            <p:strVal val="1+#ppt_h/2"/>
                                          </p:val>
                                        </p:tav>
                                        <p:tav tm="100000">
                                          <p:val>
                                            <p:strVal val="#ppt_y"/>
                                          </p:val>
                                        </p:tav>
                                      </p:tavLst>
                                    </p:anim>
                                  </p:childTnLst>
                                </p:cTn>
                              </p:par>
                            </p:childTnLst>
                          </p:cTn>
                        </p:par>
                        <p:par>
                          <p:cTn id="32" fill="hold">
                            <p:stCondLst>
                              <p:cond delay="3000"/>
                            </p:stCondLst>
                            <p:childTnLst>
                              <p:par>
                                <p:cTn id="33" presetID="23" presetClass="entr" presetSubtype="16" fill="hold" grpId="0" nodeType="afterEffect">
                                  <p:stCondLst>
                                    <p:cond delay="0"/>
                                  </p:stCondLst>
                                  <p:childTnLst>
                                    <p:set>
                                      <p:cBhvr>
                                        <p:cTn id="34" dur="1" fill="hold">
                                          <p:stCondLst>
                                            <p:cond delay="0"/>
                                          </p:stCondLst>
                                        </p:cTn>
                                        <p:tgtEl>
                                          <p:spTgt spid="68"/>
                                        </p:tgtEl>
                                        <p:attrNameLst>
                                          <p:attrName>style.visibility</p:attrName>
                                        </p:attrNameLst>
                                      </p:cBhvr>
                                      <p:to>
                                        <p:strVal val="visible"/>
                                      </p:to>
                                    </p:set>
                                    <p:anim calcmode="lin" valueType="num">
                                      <p:cBhvr>
                                        <p:cTn id="35" dur="500" fill="hold"/>
                                        <p:tgtEl>
                                          <p:spTgt spid="68"/>
                                        </p:tgtEl>
                                        <p:attrNameLst>
                                          <p:attrName>ppt_w</p:attrName>
                                        </p:attrNameLst>
                                      </p:cBhvr>
                                      <p:tavLst>
                                        <p:tav tm="0">
                                          <p:val>
                                            <p:fltVal val="0"/>
                                          </p:val>
                                        </p:tav>
                                        <p:tav tm="100000">
                                          <p:val>
                                            <p:strVal val="#ppt_w"/>
                                          </p:val>
                                        </p:tav>
                                      </p:tavLst>
                                    </p:anim>
                                    <p:anim calcmode="lin" valueType="num">
                                      <p:cBhvr>
                                        <p:cTn id="36" dur="500" fill="hold"/>
                                        <p:tgtEl>
                                          <p:spTgt spid="68"/>
                                        </p:tgtEl>
                                        <p:attrNameLst>
                                          <p:attrName>ppt_h</p:attrName>
                                        </p:attrNameLst>
                                      </p:cBhvr>
                                      <p:tavLst>
                                        <p:tav tm="0">
                                          <p:val>
                                            <p:fltVal val="0"/>
                                          </p:val>
                                        </p:tav>
                                        <p:tav tm="100000">
                                          <p:val>
                                            <p:strVal val="#ppt_h"/>
                                          </p:val>
                                        </p:tav>
                                      </p:tavLst>
                                    </p:anim>
                                  </p:childTnLst>
                                </p:cTn>
                              </p:par>
                            </p:childTnLst>
                          </p:cTn>
                        </p:par>
                        <p:par>
                          <p:cTn id="37" fill="hold">
                            <p:stCondLst>
                              <p:cond delay="3500"/>
                            </p:stCondLst>
                            <p:childTnLst>
                              <p:par>
                                <p:cTn id="38" presetID="23" presetClass="entr" presetSubtype="16" fill="hold" grpId="0" nodeType="afterEffect">
                                  <p:stCondLst>
                                    <p:cond delay="0"/>
                                  </p:stCondLst>
                                  <p:childTnLst>
                                    <p:set>
                                      <p:cBhvr>
                                        <p:cTn id="39" dur="1" fill="hold">
                                          <p:stCondLst>
                                            <p:cond delay="0"/>
                                          </p:stCondLst>
                                        </p:cTn>
                                        <p:tgtEl>
                                          <p:spTgt spid="80"/>
                                        </p:tgtEl>
                                        <p:attrNameLst>
                                          <p:attrName>style.visibility</p:attrName>
                                        </p:attrNameLst>
                                      </p:cBhvr>
                                      <p:to>
                                        <p:strVal val="visible"/>
                                      </p:to>
                                    </p:set>
                                    <p:anim calcmode="lin" valueType="num">
                                      <p:cBhvr>
                                        <p:cTn id="40" dur="500" fill="hold"/>
                                        <p:tgtEl>
                                          <p:spTgt spid="80"/>
                                        </p:tgtEl>
                                        <p:attrNameLst>
                                          <p:attrName>ppt_w</p:attrName>
                                        </p:attrNameLst>
                                      </p:cBhvr>
                                      <p:tavLst>
                                        <p:tav tm="0">
                                          <p:val>
                                            <p:fltVal val="0"/>
                                          </p:val>
                                        </p:tav>
                                        <p:tav tm="100000">
                                          <p:val>
                                            <p:strVal val="#ppt_w"/>
                                          </p:val>
                                        </p:tav>
                                      </p:tavLst>
                                    </p:anim>
                                    <p:anim calcmode="lin" valueType="num">
                                      <p:cBhvr>
                                        <p:cTn id="41" dur="500" fill="hold"/>
                                        <p:tgtEl>
                                          <p:spTgt spid="80"/>
                                        </p:tgtEl>
                                        <p:attrNameLst>
                                          <p:attrName>ppt_h</p:attrName>
                                        </p:attrNameLst>
                                      </p:cBhvr>
                                      <p:tavLst>
                                        <p:tav tm="0">
                                          <p:val>
                                            <p:fltVal val="0"/>
                                          </p:val>
                                        </p:tav>
                                        <p:tav tm="100000">
                                          <p:val>
                                            <p:strVal val="#ppt_h"/>
                                          </p:val>
                                        </p:tav>
                                      </p:tavLst>
                                    </p:anim>
                                  </p:childTnLst>
                                </p:cTn>
                              </p:par>
                            </p:childTnLst>
                          </p:cTn>
                        </p:par>
                        <p:par>
                          <p:cTn id="42" fill="hold">
                            <p:stCondLst>
                              <p:cond delay="4000"/>
                            </p:stCondLst>
                            <p:childTnLst>
                              <p:par>
                                <p:cTn id="43" presetID="18" presetClass="entr" presetSubtype="12" fill="hold" nodeType="afterEffect">
                                  <p:stCondLst>
                                    <p:cond delay="0"/>
                                  </p:stCondLst>
                                  <p:childTnLst>
                                    <p:set>
                                      <p:cBhvr>
                                        <p:cTn id="44" dur="1" fill="hold">
                                          <p:stCondLst>
                                            <p:cond delay="0"/>
                                          </p:stCondLst>
                                        </p:cTn>
                                        <p:tgtEl>
                                          <p:spTgt spid="96"/>
                                        </p:tgtEl>
                                        <p:attrNameLst>
                                          <p:attrName>style.visibility</p:attrName>
                                        </p:attrNameLst>
                                      </p:cBhvr>
                                      <p:to>
                                        <p:strVal val="visible"/>
                                      </p:to>
                                    </p:set>
                                    <p:animEffect transition="in" filter="strips(downLeft)">
                                      <p:cBhvr>
                                        <p:cTn id="45" dur="500"/>
                                        <p:tgtEl>
                                          <p:spTgt spid="96"/>
                                        </p:tgtEl>
                                      </p:cBhvr>
                                    </p:animEffect>
                                  </p:childTnLst>
                                </p:cTn>
                              </p:par>
                            </p:childTnLst>
                          </p:cTn>
                        </p:par>
                        <p:par>
                          <p:cTn id="46" fill="hold">
                            <p:stCondLst>
                              <p:cond delay="4500"/>
                            </p:stCondLst>
                            <p:childTnLst>
                              <p:par>
                                <p:cTn id="47" presetID="12" presetClass="entr" presetSubtype="4" fill="hold" nodeType="after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slide(fromBottom)">
                                      <p:cBhvr>
                                        <p:cTn id="49" dur="500"/>
                                        <p:tgtEl>
                                          <p:spTgt spid="23"/>
                                        </p:tgtEl>
                                      </p:cBhvr>
                                    </p:animEffect>
                                  </p:childTnLst>
                                </p:cTn>
                              </p:par>
                            </p:childTnLst>
                          </p:cTn>
                        </p:par>
                        <p:par>
                          <p:cTn id="50" fill="hold">
                            <p:stCondLst>
                              <p:cond delay="5000"/>
                            </p:stCondLst>
                            <p:childTnLst>
                              <p:par>
                                <p:cTn id="51" presetID="2" presetClass="entr" presetSubtype="4" accel="50000" decel="50000" fill="hold" nodeType="afterEffect">
                                  <p:stCondLst>
                                    <p:cond delay="0"/>
                                  </p:stCondLst>
                                  <p:childTnLst>
                                    <p:set>
                                      <p:cBhvr>
                                        <p:cTn id="52" dur="1" fill="hold">
                                          <p:stCondLst>
                                            <p:cond delay="0"/>
                                          </p:stCondLst>
                                        </p:cTn>
                                        <p:tgtEl>
                                          <p:spTgt spid="97"/>
                                        </p:tgtEl>
                                        <p:attrNameLst>
                                          <p:attrName>style.visibility</p:attrName>
                                        </p:attrNameLst>
                                      </p:cBhvr>
                                      <p:to>
                                        <p:strVal val="visible"/>
                                      </p:to>
                                    </p:set>
                                    <p:anim calcmode="lin" valueType="num">
                                      <p:cBhvr additive="base">
                                        <p:cTn id="53" dur="500" fill="hold"/>
                                        <p:tgtEl>
                                          <p:spTgt spid="97"/>
                                        </p:tgtEl>
                                        <p:attrNameLst>
                                          <p:attrName>ppt_x</p:attrName>
                                        </p:attrNameLst>
                                      </p:cBhvr>
                                      <p:tavLst>
                                        <p:tav tm="0">
                                          <p:val>
                                            <p:strVal val="#ppt_x"/>
                                          </p:val>
                                        </p:tav>
                                        <p:tav tm="100000">
                                          <p:val>
                                            <p:strVal val="#ppt_x"/>
                                          </p:val>
                                        </p:tav>
                                      </p:tavLst>
                                    </p:anim>
                                    <p:anim calcmode="lin" valueType="num">
                                      <p:cBhvr additive="base">
                                        <p:cTn id="54" dur="500" fill="hold"/>
                                        <p:tgtEl>
                                          <p:spTgt spid="97"/>
                                        </p:tgtEl>
                                        <p:attrNameLst>
                                          <p:attrName>ppt_y</p:attrName>
                                        </p:attrNameLst>
                                      </p:cBhvr>
                                      <p:tavLst>
                                        <p:tav tm="0">
                                          <p:val>
                                            <p:strVal val="1+#ppt_h/2"/>
                                          </p:val>
                                        </p:tav>
                                        <p:tav tm="100000">
                                          <p:val>
                                            <p:strVal val="#ppt_y"/>
                                          </p:val>
                                        </p:tav>
                                      </p:tavLst>
                                    </p:anim>
                                  </p:childTnLst>
                                </p:cTn>
                              </p:par>
                            </p:childTnLst>
                          </p:cTn>
                        </p:par>
                        <p:par>
                          <p:cTn id="55" fill="hold">
                            <p:stCondLst>
                              <p:cond delay="5500"/>
                            </p:stCondLst>
                            <p:childTnLst>
                              <p:par>
                                <p:cTn id="56" presetID="23" presetClass="entr" presetSubtype="16" fill="hold" grpId="0" nodeType="afterEffect">
                                  <p:stCondLst>
                                    <p:cond delay="0"/>
                                  </p:stCondLst>
                                  <p:childTnLst>
                                    <p:set>
                                      <p:cBhvr>
                                        <p:cTn id="57" dur="1" fill="hold">
                                          <p:stCondLst>
                                            <p:cond delay="0"/>
                                          </p:stCondLst>
                                        </p:cTn>
                                        <p:tgtEl>
                                          <p:spTgt spid="69"/>
                                        </p:tgtEl>
                                        <p:attrNameLst>
                                          <p:attrName>style.visibility</p:attrName>
                                        </p:attrNameLst>
                                      </p:cBhvr>
                                      <p:to>
                                        <p:strVal val="visible"/>
                                      </p:to>
                                    </p:set>
                                    <p:anim calcmode="lin" valueType="num">
                                      <p:cBhvr>
                                        <p:cTn id="58" dur="500" fill="hold"/>
                                        <p:tgtEl>
                                          <p:spTgt spid="69"/>
                                        </p:tgtEl>
                                        <p:attrNameLst>
                                          <p:attrName>ppt_w</p:attrName>
                                        </p:attrNameLst>
                                      </p:cBhvr>
                                      <p:tavLst>
                                        <p:tav tm="0">
                                          <p:val>
                                            <p:fltVal val="0"/>
                                          </p:val>
                                        </p:tav>
                                        <p:tav tm="100000">
                                          <p:val>
                                            <p:strVal val="#ppt_w"/>
                                          </p:val>
                                        </p:tav>
                                      </p:tavLst>
                                    </p:anim>
                                    <p:anim calcmode="lin" valueType="num">
                                      <p:cBhvr>
                                        <p:cTn id="59" dur="500" fill="hold"/>
                                        <p:tgtEl>
                                          <p:spTgt spid="69"/>
                                        </p:tgtEl>
                                        <p:attrNameLst>
                                          <p:attrName>ppt_h</p:attrName>
                                        </p:attrNameLst>
                                      </p:cBhvr>
                                      <p:tavLst>
                                        <p:tav tm="0">
                                          <p:val>
                                            <p:fltVal val="0"/>
                                          </p:val>
                                        </p:tav>
                                        <p:tav tm="100000">
                                          <p:val>
                                            <p:strVal val="#ppt_h"/>
                                          </p:val>
                                        </p:tav>
                                      </p:tavLst>
                                    </p:anim>
                                  </p:childTnLst>
                                </p:cTn>
                              </p:par>
                            </p:childTnLst>
                          </p:cTn>
                        </p:par>
                        <p:par>
                          <p:cTn id="60" fill="hold">
                            <p:stCondLst>
                              <p:cond delay="6000"/>
                            </p:stCondLst>
                            <p:childTnLst>
                              <p:par>
                                <p:cTn id="61" presetID="23" presetClass="entr" presetSubtype="16" fill="hold" grpId="0" nodeType="afterEffect">
                                  <p:stCondLst>
                                    <p:cond delay="0"/>
                                  </p:stCondLst>
                                  <p:childTnLst>
                                    <p:set>
                                      <p:cBhvr>
                                        <p:cTn id="62" dur="1" fill="hold">
                                          <p:stCondLst>
                                            <p:cond delay="0"/>
                                          </p:stCondLst>
                                        </p:cTn>
                                        <p:tgtEl>
                                          <p:spTgt spid="81"/>
                                        </p:tgtEl>
                                        <p:attrNameLst>
                                          <p:attrName>style.visibility</p:attrName>
                                        </p:attrNameLst>
                                      </p:cBhvr>
                                      <p:to>
                                        <p:strVal val="visible"/>
                                      </p:to>
                                    </p:set>
                                    <p:anim calcmode="lin" valueType="num">
                                      <p:cBhvr>
                                        <p:cTn id="63" dur="500" fill="hold"/>
                                        <p:tgtEl>
                                          <p:spTgt spid="81"/>
                                        </p:tgtEl>
                                        <p:attrNameLst>
                                          <p:attrName>ppt_w</p:attrName>
                                        </p:attrNameLst>
                                      </p:cBhvr>
                                      <p:tavLst>
                                        <p:tav tm="0">
                                          <p:val>
                                            <p:fltVal val="0"/>
                                          </p:val>
                                        </p:tav>
                                        <p:tav tm="100000">
                                          <p:val>
                                            <p:strVal val="#ppt_w"/>
                                          </p:val>
                                        </p:tav>
                                      </p:tavLst>
                                    </p:anim>
                                    <p:anim calcmode="lin" valueType="num">
                                      <p:cBhvr>
                                        <p:cTn id="64" dur="500" fill="hold"/>
                                        <p:tgtEl>
                                          <p:spTgt spid="81"/>
                                        </p:tgtEl>
                                        <p:attrNameLst>
                                          <p:attrName>ppt_h</p:attrName>
                                        </p:attrNameLst>
                                      </p:cBhvr>
                                      <p:tavLst>
                                        <p:tav tm="0">
                                          <p:val>
                                            <p:fltVal val="0"/>
                                          </p:val>
                                        </p:tav>
                                        <p:tav tm="100000">
                                          <p:val>
                                            <p:strVal val="#ppt_h"/>
                                          </p:val>
                                        </p:tav>
                                      </p:tavLst>
                                    </p:anim>
                                  </p:childTnLst>
                                </p:cTn>
                              </p:par>
                            </p:childTnLst>
                          </p:cTn>
                        </p:par>
                        <p:par>
                          <p:cTn id="65" fill="hold">
                            <p:stCondLst>
                              <p:cond delay="6500"/>
                            </p:stCondLst>
                            <p:childTnLst>
                              <p:par>
                                <p:cTn id="66" presetID="18" presetClass="entr" presetSubtype="12" fill="hold" nodeType="afterEffect">
                                  <p:stCondLst>
                                    <p:cond delay="0"/>
                                  </p:stCondLst>
                                  <p:childTnLst>
                                    <p:set>
                                      <p:cBhvr>
                                        <p:cTn id="67" dur="1" fill="hold">
                                          <p:stCondLst>
                                            <p:cond delay="0"/>
                                          </p:stCondLst>
                                        </p:cTn>
                                        <p:tgtEl>
                                          <p:spTgt spid="86"/>
                                        </p:tgtEl>
                                        <p:attrNameLst>
                                          <p:attrName>style.visibility</p:attrName>
                                        </p:attrNameLst>
                                      </p:cBhvr>
                                      <p:to>
                                        <p:strVal val="visible"/>
                                      </p:to>
                                    </p:set>
                                    <p:animEffect transition="in" filter="strips(downLeft)">
                                      <p:cBhvr>
                                        <p:cTn id="68" dur="500"/>
                                        <p:tgtEl>
                                          <p:spTgt spid="86"/>
                                        </p:tgtEl>
                                      </p:cBhvr>
                                    </p:animEffect>
                                  </p:childTnLst>
                                </p:cTn>
                              </p:par>
                            </p:childTnLst>
                          </p:cTn>
                        </p:par>
                        <p:par>
                          <p:cTn id="69" fill="hold">
                            <p:stCondLst>
                              <p:cond delay="7000"/>
                            </p:stCondLst>
                            <p:childTnLst>
                              <p:par>
                                <p:cTn id="70" presetID="12" presetClass="entr" presetSubtype="4" fill="hold" nodeType="after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slide(fromBottom)">
                                      <p:cBhvr>
                                        <p:cTn id="72" dur="500"/>
                                        <p:tgtEl>
                                          <p:spTgt spid="21"/>
                                        </p:tgtEl>
                                      </p:cBhvr>
                                    </p:animEffect>
                                  </p:childTnLst>
                                </p:cTn>
                              </p:par>
                            </p:childTnLst>
                          </p:cTn>
                        </p:par>
                        <p:par>
                          <p:cTn id="73" fill="hold">
                            <p:stCondLst>
                              <p:cond delay="7500"/>
                            </p:stCondLst>
                            <p:childTnLst>
                              <p:par>
                                <p:cTn id="74" presetID="2" presetClass="entr" presetSubtype="4" accel="50000" decel="50000" fill="hold" nodeType="afterEffect">
                                  <p:stCondLst>
                                    <p:cond delay="0"/>
                                  </p:stCondLst>
                                  <p:childTnLst>
                                    <p:set>
                                      <p:cBhvr>
                                        <p:cTn id="75" dur="1" fill="hold">
                                          <p:stCondLst>
                                            <p:cond delay="0"/>
                                          </p:stCondLst>
                                        </p:cTn>
                                        <p:tgtEl>
                                          <p:spTgt spid="105"/>
                                        </p:tgtEl>
                                        <p:attrNameLst>
                                          <p:attrName>style.visibility</p:attrName>
                                        </p:attrNameLst>
                                      </p:cBhvr>
                                      <p:to>
                                        <p:strVal val="visible"/>
                                      </p:to>
                                    </p:set>
                                    <p:anim calcmode="lin" valueType="num">
                                      <p:cBhvr additive="base">
                                        <p:cTn id="76" dur="500" fill="hold"/>
                                        <p:tgtEl>
                                          <p:spTgt spid="105"/>
                                        </p:tgtEl>
                                        <p:attrNameLst>
                                          <p:attrName>ppt_x</p:attrName>
                                        </p:attrNameLst>
                                      </p:cBhvr>
                                      <p:tavLst>
                                        <p:tav tm="0">
                                          <p:val>
                                            <p:strVal val="#ppt_x"/>
                                          </p:val>
                                        </p:tav>
                                        <p:tav tm="100000">
                                          <p:val>
                                            <p:strVal val="#ppt_x"/>
                                          </p:val>
                                        </p:tav>
                                      </p:tavLst>
                                    </p:anim>
                                    <p:anim calcmode="lin" valueType="num">
                                      <p:cBhvr additive="base">
                                        <p:cTn id="77" dur="500" fill="hold"/>
                                        <p:tgtEl>
                                          <p:spTgt spid="105"/>
                                        </p:tgtEl>
                                        <p:attrNameLst>
                                          <p:attrName>ppt_y</p:attrName>
                                        </p:attrNameLst>
                                      </p:cBhvr>
                                      <p:tavLst>
                                        <p:tav tm="0">
                                          <p:val>
                                            <p:strVal val="1+#ppt_h/2"/>
                                          </p:val>
                                        </p:tav>
                                        <p:tav tm="100000">
                                          <p:val>
                                            <p:strVal val="#ppt_y"/>
                                          </p:val>
                                        </p:tav>
                                      </p:tavLst>
                                    </p:anim>
                                  </p:childTnLst>
                                </p:cTn>
                              </p:par>
                            </p:childTnLst>
                          </p:cTn>
                        </p:par>
                        <p:par>
                          <p:cTn id="78" fill="hold">
                            <p:stCondLst>
                              <p:cond delay="8000"/>
                            </p:stCondLst>
                            <p:childTnLst>
                              <p:par>
                                <p:cTn id="79" presetID="23" presetClass="entr" presetSubtype="16" fill="hold" grpId="0" nodeType="afterEffect">
                                  <p:stCondLst>
                                    <p:cond delay="0"/>
                                  </p:stCondLst>
                                  <p:childTnLst>
                                    <p:set>
                                      <p:cBhvr>
                                        <p:cTn id="80" dur="1" fill="hold">
                                          <p:stCondLst>
                                            <p:cond delay="0"/>
                                          </p:stCondLst>
                                        </p:cTn>
                                        <p:tgtEl>
                                          <p:spTgt spid="73"/>
                                        </p:tgtEl>
                                        <p:attrNameLst>
                                          <p:attrName>style.visibility</p:attrName>
                                        </p:attrNameLst>
                                      </p:cBhvr>
                                      <p:to>
                                        <p:strVal val="visible"/>
                                      </p:to>
                                    </p:set>
                                    <p:anim calcmode="lin" valueType="num">
                                      <p:cBhvr>
                                        <p:cTn id="81" dur="500" fill="hold"/>
                                        <p:tgtEl>
                                          <p:spTgt spid="73"/>
                                        </p:tgtEl>
                                        <p:attrNameLst>
                                          <p:attrName>ppt_w</p:attrName>
                                        </p:attrNameLst>
                                      </p:cBhvr>
                                      <p:tavLst>
                                        <p:tav tm="0">
                                          <p:val>
                                            <p:fltVal val="0"/>
                                          </p:val>
                                        </p:tav>
                                        <p:tav tm="100000">
                                          <p:val>
                                            <p:strVal val="#ppt_w"/>
                                          </p:val>
                                        </p:tav>
                                      </p:tavLst>
                                    </p:anim>
                                    <p:anim calcmode="lin" valueType="num">
                                      <p:cBhvr>
                                        <p:cTn id="82" dur="500" fill="hold"/>
                                        <p:tgtEl>
                                          <p:spTgt spid="73"/>
                                        </p:tgtEl>
                                        <p:attrNameLst>
                                          <p:attrName>ppt_h</p:attrName>
                                        </p:attrNameLst>
                                      </p:cBhvr>
                                      <p:tavLst>
                                        <p:tav tm="0">
                                          <p:val>
                                            <p:fltVal val="0"/>
                                          </p:val>
                                        </p:tav>
                                        <p:tav tm="100000">
                                          <p:val>
                                            <p:strVal val="#ppt_h"/>
                                          </p:val>
                                        </p:tav>
                                      </p:tavLst>
                                    </p:anim>
                                  </p:childTnLst>
                                </p:cTn>
                              </p:par>
                            </p:childTnLst>
                          </p:cTn>
                        </p:par>
                        <p:par>
                          <p:cTn id="83" fill="hold">
                            <p:stCondLst>
                              <p:cond delay="8500"/>
                            </p:stCondLst>
                            <p:childTnLst>
                              <p:par>
                                <p:cTn id="84" presetID="23" presetClass="entr" presetSubtype="16" fill="hold" grpId="0" nodeType="afterEffect">
                                  <p:stCondLst>
                                    <p:cond delay="0"/>
                                  </p:stCondLst>
                                  <p:childTnLst>
                                    <p:set>
                                      <p:cBhvr>
                                        <p:cTn id="85" dur="1" fill="hold">
                                          <p:stCondLst>
                                            <p:cond delay="0"/>
                                          </p:stCondLst>
                                        </p:cTn>
                                        <p:tgtEl>
                                          <p:spTgt spid="82"/>
                                        </p:tgtEl>
                                        <p:attrNameLst>
                                          <p:attrName>style.visibility</p:attrName>
                                        </p:attrNameLst>
                                      </p:cBhvr>
                                      <p:to>
                                        <p:strVal val="visible"/>
                                      </p:to>
                                    </p:set>
                                    <p:anim calcmode="lin" valueType="num">
                                      <p:cBhvr>
                                        <p:cTn id="86" dur="500" fill="hold"/>
                                        <p:tgtEl>
                                          <p:spTgt spid="82"/>
                                        </p:tgtEl>
                                        <p:attrNameLst>
                                          <p:attrName>ppt_w</p:attrName>
                                        </p:attrNameLst>
                                      </p:cBhvr>
                                      <p:tavLst>
                                        <p:tav tm="0">
                                          <p:val>
                                            <p:fltVal val="0"/>
                                          </p:val>
                                        </p:tav>
                                        <p:tav tm="100000">
                                          <p:val>
                                            <p:strVal val="#ppt_w"/>
                                          </p:val>
                                        </p:tav>
                                      </p:tavLst>
                                    </p:anim>
                                    <p:anim calcmode="lin" valueType="num">
                                      <p:cBhvr>
                                        <p:cTn id="87" dur="500" fill="hold"/>
                                        <p:tgtEl>
                                          <p:spTgt spid="82"/>
                                        </p:tgtEl>
                                        <p:attrNameLst>
                                          <p:attrName>ppt_h</p:attrName>
                                        </p:attrNameLst>
                                      </p:cBhvr>
                                      <p:tavLst>
                                        <p:tav tm="0">
                                          <p:val>
                                            <p:fltVal val="0"/>
                                          </p:val>
                                        </p:tav>
                                        <p:tav tm="100000">
                                          <p:val>
                                            <p:strVal val="#ppt_h"/>
                                          </p:val>
                                        </p:tav>
                                      </p:tavLst>
                                    </p:anim>
                                  </p:childTnLst>
                                </p:cTn>
                              </p:par>
                            </p:childTnLst>
                          </p:cTn>
                        </p:par>
                        <p:par>
                          <p:cTn id="88" fill="hold">
                            <p:stCondLst>
                              <p:cond delay="9000"/>
                            </p:stCondLst>
                            <p:childTnLst>
                              <p:par>
                                <p:cTn id="89" presetID="18" presetClass="entr" presetSubtype="12" fill="hold" nodeType="afterEffect">
                                  <p:stCondLst>
                                    <p:cond delay="0"/>
                                  </p:stCondLst>
                                  <p:childTnLst>
                                    <p:set>
                                      <p:cBhvr>
                                        <p:cTn id="90" dur="1" fill="hold">
                                          <p:stCondLst>
                                            <p:cond delay="0"/>
                                          </p:stCondLst>
                                        </p:cTn>
                                        <p:tgtEl>
                                          <p:spTgt spid="101"/>
                                        </p:tgtEl>
                                        <p:attrNameLst>
                                          <p:attrName>style.visibility</p:attrName>
                                        </p:attrNameLst>
                                      </p:cBhvr>
                                      <p:to>
                                        <p:strVal val="visible"/>
                                      </p:to>
                                    </p:set>
                                    <p:animEffect transition="in" filter="strips(downLeft)">
                                      <p:cBhvr>
                                        <p:cTn id="91" dur="500"/>
                                        <p:tgtEl>
                                          <p:spTgt spid="101"/>
                                        </p:tgtEl>
                                      </p:cBhvr>
                                    </p:animEffect>
                                  </p:childTnLst>
                                </p:cTn>
                              </p:par>
                            </p:childTnLst>
                          </p:cTn>
                        </p:par>
                        <p:par>
                          <p:cTn id="92" fill="hold">
                            <p:stCondLst>
                              <p:cond delay="9500"/>
                            </p:stCondLst>
                            <p:childTnLst>
                              <p:par>
                                <p:cTn id="93" presetID="12" presetClass="entr" presetSubtype="4" fill="hold" nodeType="afterEffect">
                                  <p:stCondLst>
                                    <p:cond delay="0"/>
                                  </p:stCondLst>
                                  <p:childTnLst>
                                    <p:set>
                                      <p:cBhvr>
                                        <p:cTn id="94" dur="1" fill="hold">
                                          <p:stCondLst>
                                            <p:cond delay="0"/>
                                          </p:stCondLst>
                                        </p:cTn>
                                        <p:tgtEl>
                                          <p:spTgt spid="24"/>
                                        </p:tgtEl>
                                        <p:attrNameLst>
                                          <p:attrName>style.visibility</p:attrName>
                                        </p:attrNameLst>
                                      </p:cBhvr>
                                      <p:to>
                                        <p:strVal val="visible"/>
                                      </p:to>
                                    </p:set>
                                    <p:animEffect transition="in" filter="slide(fromBottom)">
                                      <p:cBhvr>
                                        <p:cTn id="95" dur="500"/>
                                        <p:tgtEl>
                                          <p:spTgt spid="24"/>
                                        </p:tgtEl>
                                      </p:cBhvr>
                                    </p:animEffect>
                                  </p:childTnLst>
                                </p:cTn>
                              </p:par>
                            </p:childTnLst>
                          </p:cTn>
                        </p:par>
                        <p:par>
                          <p:cTn id="96" fill="hold">
                            <p:stCondLst>
                              <p:cond delay="10000"/>
                            </p:stCondLst>
                            <p:childTnLst>
                              <p:par>
                                <p:cTn id="97" presetID="2" presetClass="entr" presetSubtype="4" accel="50000" decel="50000" fill="hold" nodeType="afterEffect">
                                  <p:stCondLst>
                                    <p:cond delay="0"/>
                                  </p:stCondLst>
                                  <p:childTnLst>
                                    <p:set>
                                      <p:cBhvr>
                                        <p:cTn id="98" dur="1" fill="hold">
                                          <p:stCondLst>
                                            <p:cond delay="0"/>
                                          </p:stCondLst>
                                        </p:cTn>
                                        <p:tgtEl>
                                          <p:spTgt spid="114"/>
                                        </p:tgtEl>
                                        <p:attrNameLst>
                                          <p:attrName>style.visibility</p:attrName>
                                        </p:attrNameLst>
                                      </p:cBhvr>
                                      <p:to>
                                        <p:strVal val="visible"/>
                                      </p:to>
                                    </p:set>
                                    <p:anim calcmode="lin" valueType="num">
                                      <p:cBhvr additive="base">
                                        <p:cTn id="99" dur="500" fill="hold"/>
                                        <p:tgtEl>
                                          <p:spTgt spid="114"/>
                                        </p:tgtEl>
                                        <p:attrNameLst>
                                          <p:attrName>ppt_x</p:attrName>
                                        </p:attrNameLst>
                                      </p:cBhvr>
                                      <p:tavLst>
                                        <p:tav tm="0">
                                          <p:val>
                                            <p:strVal val="#ppt_x"/>
                                          </p:val>
                                        </p:tav>
                                        <p:tav tm="100000">
                                          <p:val>
                                            <p:strVal val="#ppt_x"/>
                                          </p:val>
                                        </p:tav>
                                      </p:tavLst>
                                    </p:anim>
                                    <p:anim calcmode="lin" valueType="num">
                                      <p:cBhvr additive="base">
                                        <p:cTn id="100" dur="500" fill="hold"/>
                                        <p:tgtEl>
                                          <p:spTgt spid="114"/>
                                        </p:tgtEl>
                                        <p:attrNameLst>
                                          <p:attrName>ppt_y</p:attrName>
                                        </p:attrNameLst>
                                      </p:cBhvr>
                                      <p:tavLst>
                                        <p:tav tm="0">
                                          <p:val>
                                            <p:strVal val="1+#ppt_h/2"/>
                                          </p:val>
                                        </p:tav>
                                        <p:tav tm="100000">
                                          <p:val>
                                            <p:strVal val="#ppt_y"/>
                                          </p:val>
                                        </p:tav>
                                      </p:tavLst>
                                    </p:anim>
                                  </p:childTnLst>
                                </p:cTn>
                              </p:par>
                            </p:childTnLst>
                          </p:cTn>
                        </p:par>
                        <p:par>
                          <p:cTn id="101" fill="hold">
                            <p:stCondLst>
                              <p:cond delay="10500"/>
                            </p:stCondLst>
                            <p:childTnLst>
                              <p:par>
                                <p:cTn id="102" presetID="23" presetClass="entr" presetSubtype="16" fill="hold" grpId="0" nodeType="afterEffect">
                                  <p:stCondLst>
                                    <p:cond delay="0"/>
                                  </p:stCondLst>
                                  <p:childTnLst>
                                    <p:set>
                                      <p:cBhvr>
                                        <p:cTn id="103" dur="1" fill="hold">
                                          <p:stCondLst>
                                            <p:cond delay="0"/>
                                          </p:stCondLst>
                                        </p:cTn>
                                        <p:tgtEl>
                                          <p:spTgt spid="77"/>
                                        </p:tgtEl>
                                        <p:attrNameLst>
                                          <p:attrName>style.visibility</p:attrName>
                                        </p:attrNameLst>
                                      </p:cBhvr>
                                      <p:to>
                                        <p:strVal val="visible"/>
                                      </p:to>
                                    </p:set>
                                    <p:anim calcmode="lin" valueType="num">
                                      <p:cBhvr>
                                        <p:cTn id="104" dur="500" fill="hold"/>
                                        <p:tgtEl>
                                          <p:spTgt spid="77"/>
                                        </p:tgtEl>
                                        <p:attrNameLst>
                                          <p:attrName>ppt_w</p:attrName>
                                        </p:attrNameLst>
                                      </p:cBhvr>
                                      <p:tavLst>
                                        <p:tav tm="0">
                                          <p:val>
                                            <p:fltVal val="0"/>
                                          </p:val>
                                        </p:tav>
                                        <p:tav tm="100000">
                                          <p:val>
                                            <p:strVal val="#ppt_w"/>
                                          </p:val>
                                        </p:tav>
                                      </p:tavLst>
                                    </p:anim>
                                    <p:anim calcmode="lin" valueType="num">
                                      <p:cBhvr>
                                        <p:cTn id="105" dur="500" fill="hold"/>
                                        <p:tgtEl>
                                          <p:spTgt spid="77"/>
                                        </p:tgtEl>
                                        <p:attrNameLst>
                                          <p:attrName>ppt_h</p:attrName>
                                        </p:attrNameLst>
                                      </p:cBhvr>
                                      <p:tavLst>
                                        <p:tav tm="0">
                                          <p:val>
                                            <p:fltVal val="0"/>
                                          </p:val>
                                        </p:tav>
                                        <p:tav tm="100000">
                                          <p:val>
                                            <p:strVal val="#ppt_h"/>
                                          </p:val>
                                        </p:tav>
                                      </p:tavLst>
                                    </p:anim>
                                  </p:childTnLst>
                                </p:cTn>
                              </p:par>
                            </p:childTnLst>
                          </p:cTn>
                        </p:par>
                        <p:par>
                          <p:cTn id="106" fill="hold">
                            <p:stCondLst>
                              <p:cond delay="11000"/>
                            </p:stCondLst>
                            <p:childTnLst>
                              <p:par>
                                <p:cTn id="107" presetID="23" presetClass="entr" presetSubtype="16" fill="hold" grpId="0" nodeType="afterEffect">
                                  <p:stCondLst>
                                    <p:cond delay="0"/>
                                  </p:stCondLst>
                                  <p:childTnLst>
                                    <p:set>
                                      <p:cBhvr>
                                        <p:cTn id="108" dur="1" fill="hold">
                                          <p:stCondLst>
                                            <p:cond delay="0"/>
                                          </p:stCondLst>
                                        </p:cTn>
                                        <p:tgtEl>
                                          <p:spTgt spid="83"/>
                                        </p:tgtEl>
                                        <p:attrNameLst>
                                          <p:attrName>style.visibility</p:attrName>
                                        </p:attrNameLst>
                                      </p:cBhvr>
                                      <p:to>
                                        <p:strVal val="visible"/>
                                      </p:to>
                                    </p:set>
                                    <p:anim calcmode="lin" valueType="num">
                                      <p:cBhvr>
                                        <p:cTn id="109" dur="500" fill="hold"/>
                                        <p:tgtEl>
                                          <p:spTgt spid="83"/>
                                        </p:tgtEl>
                                        <p:attrNameLst>
                                          <p:attrName>ppt_w</p:attrName>
                                        </p:attrNameLst>
                                      </p:cBhvr>
                                      <p:tavLst>
                                        <p:tav tm="0">
                                          <p:val>
                                            <p:fltVal val="0"/>
                                          </p:val>
                                        </p:tav>
                                        <p:tav tm="100000">
                                          <p:val>
                                            <p:strVal val="#ppt_w"/>
                                          </p:val>
                                        </p:tav>
                                      </p:tavLst>
                                    </p:anim>
                                    <p:anim calcmode="lin" valueType="num">
                                      <p:cBhvr>
                                        <p:cTn id="110" dur="500" fill="hold"/>
                                        <p:tgtEl>
                                          <p:spTgt spid="83"/>
                                        </p:tgtEl>
                                        <p:attrNameLst>
                                          <p:attrName>ppt_h</p:attrName>
                                        </p:attrNameLst>
                                      </p:cBhvr>
                                      <p:tavLst>
                                        <p:tav tm="0">
                                          <p:val>
                                            <p:fltVal val="0"/>
                                          </p:val>
                                        </p:tav>
                                        <p:tav tm="100000">
                                          <p:val>
                                            <p:strVal val="#ppt_h"/>
                                          </p:val>
                                        </p:tav>
                                      </p:tavLst>
                                    </p:anim>
                                  </p:childTnLst>
                                </p:cTn>
                              </p:par>
                            </p:childTnLst>
                          </p:cTn>
                        </p:par>
                        <p:par>
                          <p:cTn id="111" fill="hold">
                            <p:stCondLst>
                              <p:cond delay="11500"/>
                            </p:stCondLst>
                            <p:childTnLst>
                              <p:par>
                                <p:cTn id="112" presetID="18" presetClass="entr" presetSubtype="12" fill="hold" nodeType="afterEffect">
                                  <p:stCondLst>
                                    <p:cond delay="0"/>
                                  </p:stCondLst>
                                  <p:childTnLst>
                                    <p:set>
                                      <p:cBhvr>
                                        <p:cTn id="113" dur="1" fill="hold">
                                          <p:stCondLst>
                                            <p:cond delay="0"/>
                                          </p:stCondLst>
                                        </p:cTn>
                                        <p:tgtEl>
                                          <p:spTgt spid="91"/>
                                        </p:tgtEl>
                                        <p:attrNameLst>
                                          <p:attrName>style.visibility</p:attrName>
                                        </p:attrNameLst>
                                      </p:cBhvr>
                                      <p:to>
                                        <p:strVal val="visible"/>
                                      </p:to>
                                    </p:set>
                                    <p:animEffect transition="in" filter="strips(downLeft)">
                                      <p:cBhvr>
                                        <p:cTn id="114" dur="500"/>
                                        <p:tgtEl>
                                          <p:spTgt spid="91"/>
                                        </p:tgtEl>
                                      </p:cBhvr>
                                    </p:animEffect>
                                  </p:childTnLst>
                                </p:cTn>
                              </p:par>
                            </p:childTnLst>
                          </p:cTn>
                        </p:par>
                        <p:par>
                          <p:cTn id="115" fill="hold">
                            <p:stCondLst>
                              <p:cond delay="12000"/>
                            </p:stCondLst>
                            <p:childTnLst>
                              <p:par>
                                <p:cTn id="116" presetID="12" presetClass="entr" presetSubtype="4" fill="hold" nodeType="afterEffect">
                                  <p:stCondLst>
                                    <p:cond delay="0"/>
                                  </p:stCondLst>
                                  <p:childTnLst>
                                    <p:set>
                                      <p:cBhvr>
                                        <p:cTn id="117" dur="1" fill="hold">
                                          <p:stCondLst>
                                            <p:cond delay="0"/>
                                          </p:stCondLst>
                                        </p:cTn>
                                        <p:tgtEl>
                                          <p:spTgt spid="22"/>
                                        </p:tgtEl>
                                        <p:attrNameLst>
                                          <p:attrName>style.visibility</p:attrName>
                                        </p:attrNameLst>
                                      </p:cBhvr>
                                      <p:to>
                                        <p:strVal val="visible"/>
                                      </p:to>
                                    </p:set>
                                    <p:animEffect transition="in" filter="slide(fromBottom)">
                                      <p:cBhvr>
                                        <p:cTn id="118" dur="500"/>
                                        <p:tgtEl>
                                          <p:spTgt spid="22"/>
                                        </p:tgtEl>
                                      </p:cBhvr>
                                    </p:animEffect>
                                  </p:childTnLst>
                                </p:cTn>
                              </p:par>
                            </p:childTnLst>
                          </p:cTn>
                        </p:par>
                        <p:par>
                          <p:cTn id="119" fill="hold">
                            <p:stCondLst>
                              <p:cond delay="12500"/>
                            </p:stCondLst>
                            <p:childTnLst>
                              <p:par>
                                <p:cTn id="120" presetID="23" presetClass="entr" presetSubtype="16" fill="hold" grpId="0" nodeType="afterEffect">
                                  <p:stCondLst>
                                    <p:cond delay="0"/>
                                  </p:stCondLst>
                                  <p:childTnLst>
                                    <p:set>
                                      <p:cBhvr>
                                        <p:cTn id="121" dur="1" fill="hold">
                                          <p:stCondLst>
                                            <p:cond delay="0"/>
                                          </p:stCondLst>
                                        </p:cTn>
                                        <p:tgtEl>
                                          <p:spTgt spid="50"/>
                                        </p:tgtEl>
                                        <p:attrNameLst>
                                          <p:attrName>style.visibility</p:attrName>
                                        </p:attrNameLst>
                                      </p:cBhvr>
                                      <p:to>
                                        <p:strVal val="visible"/>
                                      </p:to>
                                    </p:set>
                                    <p:anim calcmode="lin" valueType="num">
                                      <p:cBhvr>
                                        <p:cTn id="122" dur="500" fill="hold"/>
                                        <p:tgtEl>
                                          <p:spTgt spid="50"/>
                                        </p:tgtEl>
                                        <p:attrNameLst>
                                          <p:attrName>ppt_w</p:attrName>
                                        </p:attrNameLst>
                                      </p:cBhvr>
                                      <p:tavLst>
                                        <p:tav tm="0">
                                          <p:val>
                                            <p:fltVal val="0"/>
                                          </p:val>
                                        </p:tav>
                                        <p:tav tm="100000">
                                          <p:val>
                                            <p:strVal val="#ppt_w"/>
                                          </p:val>
                                        </p:tav>
                                      </p:tavLst>
                                    </p:anim>
                                    <p:anim calcmode="lin" valueType="num">
                                      <p:cBhvr>
                                        <p:cTn id="123" dur="500" fill="hold"/>
                                        <p:tgtEl>
                                          <p:spTgt spid="50"/>
                                        </p:tgtEl>
                                        <p:attrNameLst>
                                          <p:attrName>ppt_h</p:attrName>
                                        </p:attrNameLst>
                                      </p:cBhvr>
                                      <p:tavLst>
                                        <p:tav tm="0">
                                          <p:val>
                                            <p:fltVal val="0"/>
                                          </p:val>
                                        </p:tav>
                                        <p:tav tm="100000">
                                          <p:val>
                                            <p:strVal val="#ppt_h"/>
                                          </p:val>
                                        </p:tav>
                                      </p:tavLst>
                                    </p:anim>
                                  </p:childTnLst>
                                </p:cTn>
                              </p:par>
                            </p:childTnLst>
                          </p:cTn>
                        </p:par>
                        <p:par>
                          <p:cTn id="124" fill="hold">
                            <p:stCondLst>
                              <p:cond delay="13000"/>
                            </p:stCondLst>
                            <p:childTnLst>
                              <p:par>
                                <p:cTn id="125" presetID="23" presetClass="entr" presetSubtype="16" fill="hold" grpId="0" nodeType="afterEffect">
                                  <p:stCondLst>
                                    <p:cond delay="0"/>
                                  </p:stCondLst>
                                  <p:childTnLst>
                                    <p:set>
                                      <p:cBhvr>
                                        <p:cTn id="126" dur="1" fill="hold">
                                          <p:stCondLst>
                                            <p:cond delay="0"/>
                                          </p:stCondLst>
                                        </p:cTn>
                                        <p:tgtEl>
                                          <p:spTgt spid="51"/>
                                        </p:tgtEl>
                                        <p:attrNameLst>
                                          <p:attrName>style.visibility</p:attrName>
                                        </p:attrNameLst>
                                      </p:cBhvr>
                                      <p:to>
                                        <p:strVal val="visible"/>
                                      </p:to>
                                    </p:set>
                                    <p:anim calcmode="lin" valueType="num">
                                      <p:cBhvr>
                                        <p:cTn id="127" dur="500" fill="hold"/>
                                        <p:tgtEl>
                                          <p:spTgt spid="51"/>
                                        </p:tgtEl>
                                        <p:attrNameLst>
                                          <p:attrName>ppt_w</p:attrName>
                                        </p:attrNameLst>
                                      </p:cBhvr>
                                      <p:tavLst>
                                        <p:tav tm="0">
                                          <p:val>
                                            <p:fltVal val="0"/>
                                          </p:val>
                                        </p:tav>
                                        <p:tav tm="100000">
                                          <p:val>
                                            <p:strVal val="#ppt_w"/>
                                          </p:val>
                                        </p:tav>
                                      </p:tavLst>
                                    </p:anim>
                                    <p:anim calcmode="lin" valueType="num">
                                      <p:cBhvr>
                                        <p:cTn id="128" dur="500" fill="hold"/>
                                        <p:tgtEl>
                                          <p:spTgt spid="51"/>
                                        </p:tgtEl>
                                        <p:attrNameLst>
                                          <p:attrName>ppt_h</p:attrName>
                                        </p:attrNameLst>
                                      </p:cBhvr>
                                      <p:tavLst>
                                        <p:tav tm="0">
                                          <p:val>
                                            <p:fltVal val="0"/>
                                          </p:val>
                                        </p:tav>
                                        <p:tav tm="100000">
                                          <p:val>
                                            <p:strVal val="#ppt_h"/>
                                          </p:val>
                                        </p:tav>
                                      </p:tavLst>
                                    </p:anim>
                                  </p:childTnLst>
                                </p:cTn>
                              </p:par>
                            </p:childTnLst>
                          </p:cTn>
                        </p:par>
                        <p:par>
                          <p:cTn id="129" fill="hold">
                            <p:stCondLst>
                              <p:cond delay="13500"/>
                            </p:stCondLst>
                            <p:childTnLst>
                              <p:par>
                                <p:cTn id="130" presetID="23" presetClass="entr" presetSubtype="16" fill="hold" nodeType="afterEffect">
                                  <p:stCondLst>
                                    <p:cond delay="0"/>
                                  </p:stCondLst>
                                  <p:childTnLst>
                                    <p:set>
                                      <p:cBhvr>
                                        <p:cTn id="131" dur="1" fill="hold">
                                          <p:stCondLst>
                                            <p:cond delay="0"/>
                                          </p:stCondLst>
                                        </p:cTn>
                                        <p:tgtEl>
                                          <p:spTgt spid="52"/>
                                        </p:tgtEl>
                                        <p:attrNameLst>
                                          <p:attrName>style.visibility</p:attrName>
                                        </p:attrNameLst>
                                      </p:cBhvr>
                                      <p:to>
                                        <p:strVal val="visible"/>
                                      </p:to>
                                    </p:set>
                                    <p:anim calcmode="lin" valueType="num">
                                      <p:cBhvr>
                                        <p:cTn id="132" dur="500" fill="hold"/>
                                        <p:tgtEl>
                                          <p:spTgt spid="52"/>
                                        </p:tgtEl>
                                        <p:attrNameLst>
                                          <p:attrName>ppt_w</p:attrName>
                                        </p:attrNameLst>
                                      </p:cBhvr>
                                      <p:tavLst>
                                        <p:tav tm="0">
                                          <p:val>
                                            <p:fltVal val="0"/>
                                          </p:val>
                                        </p:tav>
                                        <p:tav tm="100000">
                                          <p:val>
                                            <p:strVal val="#ppt_w"/>
                                          </p:val>
                                        </p:tav>
                                      </p:tavLst>
                                    </p:anim>
                                    <p:anim calcmode="lin" valueType="num">
                                      <p:cBhvr>
                                        <p:cTn id="133" dur="500" fill="hold"/>
                                        <p:tgtEl>
                                          <p:spTgt spid="52"/>
                                        </p:tgtEl>
                                        <p:attrNameLst>
                                          <p:attrName>ppt_h</p:attrName>
                                        </p:attrNameLst>
                                      </p:cBhvr>
                                      <p:tavLst>
                                        <p:tav tm="0">
                                          <p:val>
                                            <p:fltVal val="0"/>
                                          </p:val>
                                        </p:tav>
                                        <p:tav tm="100000">
                                          <p:val>
                                            <p:strVal val="#ppt_h"/>
                                          </p:val>
                                        </p:tav>
                                      </p:tavLst>
                                    </p:anim>
                                  </p:childTnLst>
                                </p:cTn>
                              </p:par>
                            </p:childTnLst>
                          </p:cTn>
                        </p:par>
                        <p:par>
                          <p:cTn id="134" fill="hold">
                            <p:stCondLst>
                              <p:cond delay="14000"/>
                            </p:stCondLst>
                            <p:childTnLst>
                              <p:par>
                                <p:cTn id="135" presetID="23" presetClass="entr" presetSubtype="16" fill="hold" grpId="0" nodeType="afterEffect">
                                  <p:stCondLst>
                                    <p:cond delay="0"/>
                                  </p:stCondLst>
                                  <p:childTnLst>
                                    <p:set>
                                      <p:cBhvr>
                                        <p:cTn id="136" dur="1" fill="hold">
                                          <p:stCondLst>
                                            <p:cond delay="0"/>
                                          </p:stCondLst>
                                        </p:cTn>
                                        <p:tgtEl>
                                          <p:spTgt spid="57"/>
                                        </p:tgtEl>
                                        <p:attrNameLst>
                                          <p:attrName>style.visibility</p:attrName>
                                        </p:attrNameLst>
                                      </p:cBhvr>
                                      <p:to>
                                        <p:strVal val="visible"/>
                                      </p:to>
                                    </p:set>
                                    <p:anim calcmode="lin" valueType="num">
                                      <p:cBhvr>
                                        <p:cTn id="137" dur="500" fill="hold"/>
                                        <p:tgtEl>
                                          <p:spTgt spid="57"/>
                                        </p:tgtEl>
                                        <p:attrNameLst>
                                          <p:attrName>ppt_w</p:attrName>
                                        </p:attrNameLst>
                                      </p:cBhvr>
                                      <p:tavLst>
                                        <p:tav tm="0">
                                          <p:val>
                                            <p:fltVal val="0"/>
                                          </p:val>
                                        </p:tav>
                                        <p:tav tm="100000">
                                          <p:val>
                                            <p:strVal val="#ppt_w"/>
                                          </p:val>
                                        </p:tav>
                                      </p:tavLst>
                                    </p:anim>
                                    <p:anim calcmode="lin" valueType="num">
                                      <p:cBhvr>
                                        <p:cTn id="138" dur="500" fill="hold"/>
                                        <p:tgtEl>
                                          <p:spTgt spid="57"/>
                                        </p:tgtEl>
                                        <p:attrNameLst>
                                          <p:attrName>ppt_h</p:attrName>
                                        </p:attrNameLst>
                                      </p:cBhvr>
                                      <p:tavLst>
                                        <p:tav tm="0">
                                          <p:val>
                                            <p:fltVal val="0"/>
                                          </p:val>
                                        </p:tav>
                                        <p:tav tm="100000">
                                          <p:val>
                                            <p:strVal val="#ppt_h"/>
                                          </p:val>
                                        </p:tav>
                                      </p:tavLst>
                                    </p:anim>
                                  </p:childTnLst>
                                </p:cTn>
                              </p:par>
                            </p:childTnLst>
                          </p:cTn>
                        </p:par>
                        <p:par>
                          <p:cTn id="139" fill="hold">
                            <p:stCondLst>
                              <p:cond delay="14500"/>
                            </p:stCondLst>
                            <p:childTnLst>
                              <p:par>
                                <p:cTn id="140" presetID="23" presetClass="entr" presetSubtype="16" fill="hold" nodeType="afterEffect">
                                  <p:stCondLst>
                                    <p:cond delay="0"/>
                                  </p:stCondLst>
                                  <p:childTnLst>
                                    <p:set>
                                      <p:cBhvr>
                                        <p:cTn id="141" dur="1" fill="hold">
                                          <p:stCondLst>
                                            <p:cond delay="0"/>
                                          </p:stCondLst>
                                        </p:cTn>
                                        <p:tgtEl>
                                          <p:spTgt spid="58"/>
                                        </p:tgtEl>
                                        <p:attrNameLst>
                                          <p:attrName>style.visibility</p:attrName>
                                        </p:attrNameLst>
                                      </p:cBhvr>
                                      <p:to>
                                        <p:strVal val="visible"/>
                                      </p:to>
                                    </p:set>
                                    <p:anim calcmode="lin" valueType="num">
                                      <p:cBhvr>
                                        <p:cTn id="142" dur="500" fill="hold"/>
                                        <p:tgtEl>
                                          <p:spTgt spid="58"/>
                                        </p:tgtEl>
                                        <p:attrNameLst>
                                          <p:attrName>ppt_w</p:attrName>
                                        </p:attrNameLst>
                                      </p:cBhvr>
                                      <p:tavLst>
                                        <p:tav tm="0">
                                          <p:val>
                                            <p:fltVal val="0"/>
                                          </p:val>
                                        </p:tav>
                                        <p:tav tm="100000">
                                          <p:val>
                                            <p:strVal val="#ppt_w"/>
                                          </p:val>
                                        </p:tav>
                                      </p:tavLst>
                                    </p:anim>
                                    <p:anim calcmode="lin" valueType="num">
                                      <p:cBhvr>
                                        <p:cTn id="143" dur="500" fill="hold"/>
                                        <p:tgtEl>
                                          <p:spTgt spid="5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8" grpId="0" animBg="1"/>
      <p:bldP spid="69" grpId="0" animBg="1"/>
      <p:bldP spid="73" grpId="0" animBg="1"/>
      <p:bldP spid="77" grpId="0" animBg="1"/>
      <p:bldP spid="79" grpId="0" animBg="1"/>
      <p:bldP spid="80" grpId="0" animBg="1"/>
      <p:bldP spid="81" grpId="0" animBg="1"/>
      <p:bldP spid="82" grpId="0" animBg="1"/>
      <p:bldP spid="83" grpId="0" animBg="1"/>
      <p:bldP spid="50" grpId="0" animBg="1"/>
      <p:bldP spid="51" grpId="0" animBg="1"/>
      <p:bldP spid="5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3"/>
          <p:cNvSpPr txBox="1"/>
          <p:nvPr/>
        </p:nvSpPr>
        <p:spPr>
          <a:xfrm>
            <a:off x="2379846" y="3736239"/>
            <a:ext cx="940306"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en-US" sz="1600" b="1" dirty="0">
                <a:solidFill>
                  <a:schemeClr val="tx2">
                    <a:lumMod val="75000"/>
                  </a:schemeClr>
                </a:solidFill>
                <a:latin typeface="+mn-ea"/>
              </a:rPr>
              <a:t>258,4875</a:t>
            </a:r>
          </a:p>
        </p:txBody>
      </p:sp>
      <p:sp>
        <p:nvSpPr>
          <p:cNvPr id="38" name="Text Placeholder 3"/>
          <p:cNvSpPr txBox="1"/>
          <p:nvPr/>
        </p:nvSpPr>
        <p:spPr>
          <a:xfrm>
            <a:off x="4916834" y="3736239"/>
            <a:ext cx="940306"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en-US" sz="1600" b="1" dirty="0">
                <a:solidFill>
                  <a:schemeClr val="accent4"/>
                </a:solidFill>
                <a:latin typeface="+mn-ea"/>
              </a:rPr>
              <a:t>258,4875</a:t>
            </a:r>
          </a:p>
        </p:txBody>
      </p:sp>
      <p:sp>
        <p:nvSpPr>
          <p:cNvPr id="39" name="Text Placeholder 3"/>
          <p:cNvSpPr txBox="1"/>
          <p:nvPr/>
        </p:nvSpPr>
        <p:spPr>
          <a:xfrm>
            <a:off x="7515314" y="3736239"/>
            <a:ext cx="940306"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en-US" sz="1600" b="1" dirty="0">
                <a:solidFill>
                  <a:schemeClr val="accent1"/>
                </a:solidFill>
                <a:latin typeface="+mn-ea"/>
              </a:rPr>
              <a:t>258,4875</a:t>
            </a:r>
          </a:p>
        </p:txBody>
      </p:sp>
      <p:sp>
        <p:nvSpPr>
          <p:cNvPr id="40" name="Text Placeholder 3"/>
          <p:cNvSpPr txBox="1"/>
          <p:nvPr/>
        </p:nvSpPr>
        <p:spPr>
          <a:xfrm>
            <a:off x="10030186" y="3736239"/>
            <a:ext cx="940306"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en-US" sz="1600" b="1" dirty="0">
                <a:solidFill>
                  <a:schemeClr val="accent3"/>
                </a:solidFill>
                <a:latin typeface="+mn-ea"/>
              </a:rPr>
              <a:t>258,4875</a:t>
            </a:r>
          </a:p>
        </p:txBody>
      </p:sp>
      <p:cxnSp>
        <p:nvCxnSpPr>
          <p:cNvPr id="89" name="Straight Connector 88"/>
          <p:cNvCxnSpPr/>
          <p:nvPr/>
        </p:nvCxnSpPr>
        <p:spPr>
          <a:xfrm flipH="1">
            <a:off x="1277958" y="4043475"/>
            <a:ext cx="9636087" cy="0"/>
          </a:xfrm>
          <a:prstGeom prst="line">
            <a:avLst/>
          </a:prstGeom>
          <a:ln w="19050">
            <a:solidFill>
              <a:schemeClr val="tx1">
                <a:lumMod val="50000"/>
                <a:lumOff val="5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grpSp>
        <p:nvGrpSpPr>
          <p:cNvPr id="6" name="Group 33"/>
          <p:cNvGrpSpPr/>
          <p:nvPr/>
        </p:nvGrpSpPr>
        <p:grpSpPr>
          <a:xfrm>
            <a:off x="1104043" y="4780876"/>
            <a:ext cx="2333814" cy="1412201"/>
            <a:chOff x="5603652" y="1638774"/>
            <a:chExt cx="1750588" cy="605752"/>
          </a:xfrm>
        </p:grpSpPr>
        <p:sp>
          <p:nvSpPr>
            <p:cNvPr id="35" name="Text Placeholder 3"/>
            <p:cNvSpPr txBox="1"/>
            <p:nvPr/>
          </p:nvSpPr>
          <p:spPr>
            <a:xfrm>
              <a:off x="6192174" y="1638774"/>
              <a:ext cx="573549" cy="7921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200" dirty="0">
                  <a:solidFill>
                    <a:schemeClr val="tx2">
                      <a:lumMod val="75000"/>
                    </a:schemeClr>
                  </a:solidFill>
                  <a:latin typeface="+mn-ea"/>
                </a:rPr>
                <a:t>Add a title</a:t>
              </a:r>
              <a:endParaRPr lang="en-US" sz="1200" dirty="0">
                <a:solidFill>
                  <a:schemeClr val="tx2">
                    <a:lumMod val="75000"/>
                  </a:schemeClr>
                </a:solidFill>
                <a:latin typeface="+mn-ea"/>
              </a:endParaRPr>
            </a:p>
          </p:txBody>
        </p:sp>
        <p:sp>
          <p:nvSpPr>
            <p:cNvPr id="36" name="Text Placeholder 3"/>
            <p:cNvSpPr txBox="1"/>
            <p:nvPr/>
          </p:nvSpPr>
          <p:spPr>
            <a:xfrm>
              <a:off x="5603652" y="1848471"/>
              <a:ext cx="1750588" cy="39605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200" dirty="0">
                  <a:solidFill>
                    <a:schemeClr val="tx1">
                      <a:lumMod val="65000"/>
                      <a:lumOff val="35000"/>
                    </a:schemeClr>
                  </a:solidFill>
                  <a:latin typeface="+mn-ea"/>
                </a:rPr>
                <a:t>Add a detailed text description here, which is recommended to be relevant to the title and in line with the overall language style</a:t>
              </a:r>
              <a:endParaRPr lang="en-US" sz="1200" dirty="0">
                <a:solidFill>
                  <a:schemeClr val="tx1">
                    <a:lumMod val="65000"/>
                    <a:lumOff val="35000"/>
                  </a:schemeClr>
                </a:solidFill>
                <a:latin typeface="+mn-ea"/>
              </a:endParaRPr>
            </a:p>
          </p:txBody>
        </p:sp>
      </p:grpSp>
      <p:sp>
        <p:nvSpPr>
          <p:cNvPr id="9" name="Oval 8"/>
          <p:cNvSpPr/>
          <p:nvPr/>
        </p:nvSpPr>
        <p:spPr>
          <a:xfrm>
            <a:off x="1613194" y="2214634"/>
            <a:ext cx="1320435" cy="1320607"/>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sz="3700" dirty="0">
                <a:solidFill>
                  <a:schemeClr val="bg1"/>
                </a:solidFill>
                <a:latin typeface="+mn-ea"/>
              </a:rPr>
              <a:t>1</a:t>
            </a:r>
          </a:p>
        </p:txBody>
      </p:sp>
      <p:grpSp>
        <p:nvGrpSpPr>
          <p:cNvPr id="95" name="Group 94"/>
          <p:cNvGrpSpPr/>
          <p:nvPr/>
        </p:nvGrpSpPr>
        <p:grpSpPr>
          <a:xfrm>
            <a:off x="2177060" y="3535240"/>
            <a:ext cx="192698" cy="948263"/>
            <a:chOff x="1690019" y="2064423"/>
            <a:chExt cx="144542" cy="711197"/>
          </a:xfrm>
        </p:grpSpPr>
        <p:cxnSp>
          <p:nvCxnSpPr>
            <p:cNvPr id="76" name="Straight Connector 75"/>
            <p:cNvCxnSpPr/>
            <p:nvPr/>
          </p:nvCxnSpPr>
          <p:spPr>
            <a:xfrm flipH="1">
              <a:off x="1762290" y="2064423"/>
              <a:ext cx="1" cy="613924"/>
            </a:xfrm>
            <a:prstGeom prst="line">
              <a:avLst/>
            </a:prstGeom>
            <a:ln w="1905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1690019" y="2631078"/>
              <a:ext cx="144542" cy="144542"/>
            </a:xfrm>
            <a:prstGeom prst="ellipse">
              <a:avLst/>
            </a:prstGeom>
            <a:solidFill>
              <a:schemeClr val="bg1"/>
            </a:solidFill>
            <a:ln w="19050">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grpSp>
      <p:grpSp>
        <p:nvGrpSpPr>
          <p:cNvPr id="106" name="Group 33"/>
          <p:cNvGrpSpPr/>
          <p:nvPr/>
        </p:nvGrpSpPr>
        <p:grpSpPr>
          <a:xfrm>
            <a:off x="3651120" y="4780876"/>
            <a:ext cx="2333814" cy="1412201"/>
            <a:chOff x="5603652" y="1638774"/>
            <a:chExt cx="1750588" cy="605752"/>
          </a:xfrm>
        </p:grpSpPr>
        <p:sp>
          <p:nvSpPr>
            <p:cNvPr id="107" name="Text Placeholder 3"/>
            <p:cNvSpPr txBox="1"/>
            <p:nvPr/>
          </p:nvSpPr>
          <p:spPr>
            <a:xfrm>
              <a:off x="6192172" y="1638774"/>
              <a:ext cx="573549" cy="7921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200" dirty="0">
                  <a:solidFill>
                    <a:schemeClr val="accent4"/>
                  </a:solidFill>
                  <a:latin typeface="+mn-ea"/>
                </a:rPr>
                <a:t>Add a title</a:t>
              </a:r>
              <a:endParaRPr lang="en-US" sz="1200" dirty="0">
                <a:solidFill>
                  <a:schemeClr val="accent4"/>
                </a:solidFill>
                <a:latin typeface="+mn-ea"/>
              </a:endParaRPr>
            </a:p>
          </p:txBody>
        </p:sp>
        <p:sp>
          <p:nvSpPr>
            <p:cNvPr id="108" name="Text Placeholder 3"/>
            <p:cNvSpPr txBox="1"/>
            <p:nvPr/>
          </p:nvSpPr>
          <p:spPr>
            <a:xfrm>
              <a:off x="5603652" y="1848471"/>
              <a:ext cx="1750588" cy="39605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200" dirty="0">
                  <a:solidFill>
                    <a:schemeClr val="tx1">
                      <a:lumMod val="65000"/>
                      <a:lumOff val="35000"/>
                    </a:schemeClr>
                  </a:solidFill>
                  <a:latin typeface="+mn-ea"/>
                </a:rPr>
                <a:t>Add a detailed text description here, which is recommended to be relevant to the title and in line with the overall language style</a:t>
              </a:r>
              <a:endParaRPr lang="en-US" sz="1200" dirty="0">
                <a:solidFill>
                  <a:schemeClr val="tx1">
                    <a:lumMod val="65000"/>
                    <a:lumOff val="35000"/>
                  </a:schemeClr>
                </a:solidFill>
                <a:latin typeface="+mn-ea"/>
              </a:endParaRPr>
            </a:p>
          </p:txBody>
        </p:sp>
      </p:grpSp>
      <p:sp>
        <p:nvSpPr>
          <p:cNvPr id="110" name="Oval 109"/>
          <p:cNvSpPr>
            <a:spLocks noChangeAspect="1"/>
          </p:cNvSpPr>
          <p:nvPr/>
        </p:nvSpPr>
        <p:spPr>
          <a:xfrm>
            <a:off x="3962204" y="1816005"/>
            <a:ext cx="1716566" cy="171678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sz="3700" dirty="0">
                <a:solidFill>
                  <a:schemeClr val="bg1"/>
                </a:solidFill>
                <a:latin typeface="+mn-ea"/>
              </a:rPr>
              <a:t>2</a:t>
            </a:r>
          </a:p>
        </p:txBody>
      </p:sp>
      <p:grpSp>
        <p:nvGrpSpPr>
          <p:cNvPr id="111" name="Group 110"/>
          <p:cNvGrpSpPr/>
          <p:nvPr/>
        </p:nvGrpSpPr>
        <p:grpSpPr>
          <a:xfrm>
            <a:off x="4724136" y="3535240"/>
            <a:ext cx="192698" cy="948263"/>
            <a:chOff x="1690019" y="2064423"/>
            <a:chExt cx="144542" cy="711197"/>
          </a:xfrm>
        </p:grpSpPr>
        <p:cxnSp>
          <p:nvCxnSpPr>
            <p:cNvPr id="112" name="Straight Connector 111"/>
            <p:cNvCxnSpPr/>
            <p:nvPr/>
          </p:nvCxnSpPr>
          <p:spPr>
            <a:xfrm flipH="1">
              <a:off x="1762290" y="2064423"/>
              <a:ext cx="1" cy="613924"/>
            </a:xfrm>
            <a:prstGeom prst="line">
              <a:avLst/>
            </a:prstGeom>
            <a:ln w="1905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13" name="Oval 112"/>
            <p:cNvSpPr/>
            <p:nvPr/>
          </p:nvSpPr>
          <p:spPr>
            <a:xfrm>
              <a:off x="1690019" y="2631078"/>
              <a:ext cx="144542" cy="144542"/>
            </a:xfrm>
            <a:prstGeom prst="ellipse">
              <a:avLst/>
            </a:prstGeom>
            <a:solidFill>
              <a:schemeClr val="bg1"/>
            </a:solidFill>
            <a:ln w="19050">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grpSp>
      <p:grpSp>
        <p:nvGrpSpPr>
          <p:cNvPr id="124" name="Group 33"/>
          <p:cNvGrpSpPr/>
          <p:nvPr/>
        </p:nvGrpSpPr>
        <p:grpSpPr>
          <a:xfrm>
            <a:off x="6230551" y="4780876"/>
            <a:ext cx="2333814" cy="1412201"/>
            <a:chOff x="5589364" y="1638774"/>
            <a:chExt cx="1750588" cy="605752"/>
          </a:xfrm>
        </p:grpSpPr>
        <p:sp>
          <p:nvSpPr>
            <p:cNvPr id="125" name="Text Placeholder 3"/>
            <p:cNvSpPr txBox="1"/>
            <p:nvPr/>
          </p:nvSpPr>
          <p:spPr>
            <a:xfrm>
              <a:off x="6192173" y="1638774"/>
              <a:ext cx="573549" cy="7921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200" dirty="0">
                  <a:solidFill>
                    <a:schemeClr val="accent1"/>
                  </a:solidFill>
                  <a:latin typeface="+mn-ea"/>
                </a:rPr>
                <a:t>Add a title</a:t>
              </a:r>
              <a:endParaRPr lang="en-US" sz="1200" dirty="0">
                <a:solidFill>
                  <a:schemeClr val="accent1"/>
                </a:solidFill>
                <a:latin typeface="+mn-ea"/>
              </a:endParaRPr>
            </a:p>
          </p:txBody>
        </p:sp>
        <p:sp>
          <p:nvSpPr>
            <p:cNvPr id="126" name="Text Placeholder 3"/>
            <p:cNvSpPr txBox="1"/>
            <p:nvPr/>
          </p:nvSpPr>
          <p:spPr>
            <a:xfrm>
              <a:off x="5589364" y="1848471"/>
              <a:ext cx="1750588" cy="39605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200" dirty="0">
                  <a:solidFill>
                    <a:schemeClr val="tx1">
                      <a:lumMod val="65000"/>
                      <a:lumOff val="35000"/>
                    </a:schemeClr>
                  </a:solidFill>
                  <a:latin typeface="+mn-ea"/>
                </a:rPr>
                <a:t>Add a detailed text description here, which is recommended to be relevant to the title and in line with the overall language style</a:t>
              </a:r>
              <a:endParaRPr lang="en-US" sz="1200" dirty="0">
                <a:solidFill>
                  <a:schemeClr val="tx1">
                    <a:lumMod val="65000"/>
                    <a:lumOff val="35000"/>
                  </a:schemeClr>
                </a:solidFill>
                <a:latin typeface="+mn-ea"/>
              </a:endParaRPr>
            </a:p>
          </p:txBody>
        </p:sp>
      </p:grpSp>
      <p:sp>
        <p:nvSpPr>
          <p:cNvPr id="128" name="Oval 127"/>
          <p:cNvSpPr>
            <a:spLocks noChangeAspect="1"/>
          </p:cNvSpPr>
          <p:nvPr/>
        </p:nvSpPr>
        <p:spPr>
          <a:xfrm>
            <a:off x="6556796" y="1816005"/>
            <a:ext cx="1716566" cy="171678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sz="3700" dirty="0">
                <a:solidFill>
                  <a:schemeClr val="bg1"/>
                </a:solidFill>
                <a:latin typeface="+mn-ea"/>
              </a:rPr>
              <a:t>3</a:t>
            </a:r>
          </a:p>
        </p:txBody>
      </p:sp>
      <p:grpSp>
        <p:nvGrpSpPr>
          <p:cNvPr id="129" name="Group 128"/>
          <p:cNvGrpSpPr/>
          <p:nvPr/>
        </p:nvGrpSpPr>
        <p:grpSpPr>
          <a:xfrm>
            <a:off x="7322615" y="3535240"/>
            <a:ext cx="192698" cy="948263"/>
            <a:chOff x="1690019" y="2064423"/>
            <a:chExt cx="144542" cy="711197"/>
          </a:xfrm>
        </p:grpSpPr>
        <p:cxnSp>
          <p:nvCxnSpPr>
            <p:cNvPr id="130" name="Straight Connector 129"/>
            <p:cNvCxnSpPr/>
            <p:nvPr/>
          </p:nvCxnSpPr>
          <p:spPr>
            <a:xfrm flipH="1">
              <a:off x="1762290" y="2064423"/>
              <a:ext cx="1" cy="613924"/>
            </a:xfrm>
            <a:prstGeom prst="line">
              <a:avLst/>
            </a:prstGeom>
            <a:ln w="1905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31" name="Oval 130"/>
            <p:cNvSpPr/>
            <p:nvPr/>
          </p:nvSpPr>
          <p:spPr>
            <a:xfrm>
              <a:off x="1690019" y="2631078"/>
              <a:ext cx="144542" cy="144542"/>
            </a:xfrm>
            <a:prstGeom prst="ellipse">
              <a:avLst/>
            </a:prstGeom>
            <a:solidFill>
              <a:schemeClr val="bg1"/>
            </a:solidFill>
            <a:ln w="19050">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grpSp>
      <p:grpSp>
        <p:nvGrpSpPr>
          <p:cNvPr id="142" name="Group 33"/>
          <p:cNvGrpSpPr/>
          <p:nvPr/>
        </p:nvGrpSpPr>
        <p:grpSpPr>
          <a:xfrm>
            <a:off x="8809982" y="4780876"/>
            <a:ext cx="2333814" cy="1412201"/>
            <a:chOff x="5603651" y="1638774"/>
            <a:chExt cx="1750588" cy="605752"/>
          </a:xfrm>
        </p:grpSpPr>
        <p:sp>
          <p:nvSpPr>
            <p:cNvPr id="143" name="Text Placeholder 3"/>
            <p:cNvSpPr txBox="1"/>
            <p:nvPr/>
          </p:nvSpPr>
          <p:spPr>
            <a:xfrm>
              <a:off x="6192173" y="1638774"/>
              <a:ext cx="573549" cy="7921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200" dirty="0">
                  <a:solidFill>
                    <a:schemeClr val="accent3"/>
                  </a:solidFill>
                  <a:latin typeface="+mn-ea"/>
                </a:rPr>
                <a:t>Add a title</a:t>
              </a:r>
              <a:endParaRPr lang="en-US" sz="1200" dirty="0">
                <a:solidFill>
                  <a:schemeClr val="accent3"/>
                </a:solidFill>
                <a:latin typeface="+mn-ea"/>
              </a:endParaRPr>
            </a:p>
          </p:txBody>
        </p:sp>
        <p:sp>
          <p:nvSpPr>
            <p:cNvPr id="144" name="Text Placeholder 3"/>
            <p:cNvSpPr txBox="1"/>
            <p:nvPr/>
          </p:nvSpPr>
          <p:spPr>
            <a:xfrm>
              <a:off x="5603651" y="1848471"/>
              <a:ext cx="1750588" cy="39605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200" dirty="0">
                  <a:solidFill>
                    <a:schemeClr val="tx1">
                      <a:lumMod val="65000"/>
                      <a:lumOff val="35000"/>
                    </a:schemeClr>
                  </a:solidFill>
                  <a:latin typeface="+mn-ea"/>
                </a:rPr>
                <a:t>Add a detailed text description here, which is recommended to be relevant to the title and in line with the overall language style</a:t>
              </a:r>
              <a:endParaRPr lang="en-US" sz="1200" dirty="0">
                <a:solidFill>
                  <a:schemeClr val="tx1">
                    <a:lumMod val="65000"/>
                    <a:lumOff val="35000"/>
                  </a:schemeClr>
                </a:solidFill>
                <a:latin typeface="+mn-ea"/>
              </a:endParaRPr>
            </a:p>
          </p:txBody>
        </p:sp>
      </p:grpSp>
      <p:sp>
        <p:nvSpPr>
          <p:cNvPr id="146" name="Oval 145"/>
          <p:cNvSpPr/>
          <p:nvPr/>
        </p:nvSpPr>
        <p:spPr>
          <a:xfrm>
            <a:off x="9319133" y="2214634"/>
            <a:ext cx="1320435" cy="132060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sz="3700" dirty="0">
                <a:solidFill>
                  <a:schemeClr val="bg1"/>
                </a:solidFill>
                <a:latin typeface="+mn-ea"/>
              </a:rPr>
              <a:t>4</a:t>
            </a:r>
          </a:p>
        </p:txBody>
      </p:sp>
      <p:grpSp>
        <p:nvGrpSpPr>
          <p:cNvPr id="147" name="Group 146"/>
          <p:cNvGrpSpPr/>
          <p:nvPr/>
        </p:nvGrpSpPr>
        <p:grpSpPr>
          <a:xfrm>
            <a:off x="9882999" y="3535240"/>
            <a:ext cx="192698" cy="948263"/>
            <a:chOff x="1690019" y="2064423"/>
            <a:chExt cx="144542" cy="711197"/>
          </a:xfrm>
        </p:grpSpPr>
        <p:cxnSp>
          <p:nvCxnSpPr>
            <p:cNvPr id="148" name="Straight Connector 147"/>
            <p:cNvCxnSpPr/>
            <p:nvPr/>
          </p:nvCxnSpPr>
          <p:spPr>
            <a:xfrm flipH="1">
              <a:off x="1762290" y="2064423"/>
              <a:ext cx="1" cy="613924"/>
            </a:xfrm>
            <a:prstGeom prst="line">
              <a:avLst/>
            </a:prstGeom>
            <a:ln w="1905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49" name="Oval 148"/>
            <p:cNvSpPr/>
            <p:nvPr/>
          </p:nvSpPr>
          <p:spPr>
            <a:xfrm>
              <a:off x="1690019" y="2631078"/>
              <a:ext cx="144542" cy="144542"/>
            </a:xfrm>
            <a:prstGeom prst="ellipse">
              <a:avLst/>
            </a:prstGeom>
            <a:solidFill>
              <a:schemeClr val="bg1"/>
            </a:solidFill>
            <a:ln w="19050">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gr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strips(upRight)">
                                      <p:cBhvr>
                                        <p:cTn id="7" dur="500"/>
                                        <p:tgtEl>
                                          <p:spTgt spid="89"/>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18" presetClass="entr" presetSubtype="12" fill="hold" nodeType="afterEffect">
                                  <p:stCondLst>
                                    <p:cond delay="0"/>
                                  </p:stCondLst>
                                  <p:childTnLst>
                                    <p:set>
                                      <p:cBhvr>
                                        <p:cTn id="15" dur="1" fill="hold">
                                          <p:stCondLst>
                                            <p:cond delay="0"/>
                                          </p:stCondLst>
                                        </p:cTn>
                                        <p:tgtEl>
                                          <p:spTgt spid="95"/>
                                        </p:tgtEl>
                                        <p:attrNameLst>
                                          <p:attrName>style.visibility</p:attrName>
                                        </p:attrNameLst>
                                      </p:cBhvr>
                                      <p:to>
                                        <p:strVal val="visible"/>
                                      </p:to>
                                    </p:set>
                                    <p:animEffect transition="in" filter="strips(downLeft)">
                                      <p:cBhvr>
                                        <p:cTn id="16" dur="500"/>
                                        <p:tgtEl>
                                          <p:spTgt spid="95"/>
                                        </p:tgtEl>
                                      </p:cBhvr>
                                    </p:animEffect>
                                  </p:childTnLst>
                                </p:cTn>
                              </p:par>
                            </p:childTnLst>
                          </p:cTn>
                        </p:par>
                        <p:par>
                          <p:cTn id="17" fill="hold">
                            <p:stCondLst>
                              <p:cond delay="1500"/>
                            </p:stCondLst>
                            <p:childTnLst>
                              <p:par>
                                <p:cTn id="18" presetID="12" presetClass="entr" presetSubtype="4"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slide(fromBottom)">
                                      <p:cBhvr>
                                        <p:cTn id="20" dur="500"/>
                                        <p:tgtEl>
                                          <p:spTgt spid="6"/>
                                        </p:tgtEl>
                                      </p:cBhvr>
                                    </p:animEffect>
                                  </p:childTnLst>
                                </p:cTn>
                              </p:par>
                            </p:childTnLst>
                          </p:cTn>
                        </p:par>
                        <p:par>
                          <p:cTn id="21" fill="hold">
                            <p:stCondLst>
                              <p:cond delay="2000"/>
                            </p:stCondLst>
                            <p:childTnLst>
                              <p:par>
                                <p:cTn id="22" presetID="12" presetClass="entr" presetSubtype="2" fill="hold" grpId="0" nodeType="after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slide(fromRight)">
                                      <p:cBhvr>
                                        <p:cTn id="24" dur="500"/>
                                        <p:tgtEl>
                                          <p:spTgt spid="37"/>
                                        </p:tgtEl>
                                      </p:cBhvr>
                                    </p:animEffect>
                                  </p:childTnLst>
                                </p:cTn>
                              </p:par>
                            </p:childTnLst>
                          </p:cTn>
                        </p:par>
                        <p:par>
                          <p:cTn id="25" fill="hold">
                            <p:stCondLst>
                              <p:cond delay="2500"/>
                            </p:stCondLst>
                            <p:childTnLst>
                              <p:par>
                                <p:cTn id="26" presetID="23" presetClass="entr" presetSubtype="16" fill="hold" grpId="0" nodeType="afterEffect">
                                  <p:stCondLst>
                                    <p:cond delay="0"/>
                                  </p:stCondLst>
                                  <p:childTnLst>
                                    <p:set>
                                      <p:cBhvr>
                                        <p:cTn id="27" dur="1" fill="hold">
                                          <p:stCondLst>
                                            <p:cond delay="0"/>
                                          </p:stCondLst>
                                        </p:cTn>
                                        <p:tgtEl>
                                          <p:spTgt spid="110"/>
                                        </p:tgtEl>
                                        <p:attrNameLst>
                                          <p:attrName>style.visibility</p:attrName>
                                        </p:attrNameLst>
                                      </p:cBhvr>
                                      <p:to>
                                        <p:strVal val="visible"/>
                                      </p:to>
                                    </p:set>
                                    <p:anim calcmode="lin" valueType="num">
                                      <p:cBhvr>
                                        <p:cTn id="28" dur="500" fill="hold"/>
                                        <p:tgtEl>
                                          <p:spTgt spid="110"/>
                                        </p:tgtEl>
                                        <p:attrNameLst>
                                          <p:attrName>ppt_w</p:attrName>
                                        </p:attrNameLst>
                                      </p:cBhvr>
                                      <p:tavLst>
                                        <p:tav tm="0">
                                          <p:val>
                                            <p:fltVal val="0"/>
                                          </p:val>
                                        </p:tav>
                                        <p:tav tm="100000">
                                          <p:val>
                                            <p:strVal val="#ppt_w"/>
                                          </p:val>
                                        </p:tav>
                                      </p:tavLst>
                                    </p:anim>
                                    <p:anim calcmode="lin" valueType="num">
                                      <p:cBhvr>
                                        <p:cTn id="29" dur="500" fill="hold"/>
                                        <p:tgtEl>
                                          <p:spTgt spid="110"/>
                                        </p:tgtEl>
                                        <p:attrNameLst>
                                          <p:attrName>ppt_h</p:attrName>
                                        </p:attrNameLst>
                                      </p:cBhvr>
                                      <p:tavLst>
                                        <p:tav tm="0">
                                          <p:val>
                                            <p:fltVal val="0"/>
                                          </p:val>
                                        </p:tav>
                                        <p:tav tm="100000">
                                          <p:val>
                                            <p:strVal val="#ppt_h"/>
                                          </p:val>
                                        </p:tav>
                                      </p:tavLst>
                                    </p:anim>
                                  </p:childTnLst>
                                </p:cTn>
                              </p:par>
                            </p:childTnLst>
                          </p:cTn>
                        </p:par>
                        <p:par>
                          <p:cTn id="30" fill="hold">
                            <p:stCondLst>
                              <p:cond delay="3000"/>
                            </p:stCondLst>
                            <p:childTnLst>
                              <p:par>
                                <p:cTn id="31" presetID="18" presetClass="entr" presetSubtype="12" fill="hold" nodeType="afterEffect">
                                  <p:stCondLst>
                                    <p:cond delay="0"/>
                                  </p:stCondLst>
                                  <p:childTnLst>
                                    <p:set>
                                      <p:cBhvr>
                                        <p:cTn id="32" dur="1" fill="hold">
                                          <p:stCondLst>
                                            <p:cond delay="0"/>
                                          </p:stCondLst>
                                        </p:cTn>
                                        <p:tgtEl>
                                          <p:spTgt spid="111"/>
                                        </p:tgtEl>
                                        <p:attrNameLst>
                                          <p:attrName>style.visibility</p:attrName>
                                        </p:attrNameLst>
                                      </p:cBhvr>
                                      <p:to>
                                        <p:strVal val="visible"/>
                                      </p:to>
                                    </p:set>
                                    <p:animEffect transition="in" filter="strips(downLeft)">
                                      <p:cBhvr>
                                        <p:cTn id="33" dur="500"/>
                                        <p:tgtEl>
                                          <p:spTgt spid="111"/>
                                        </p:tgtEl>
                                      </p:cBhvr>
                                    </p:animEffect>
                                  </p:childTnLst>
                                </p:cTn>
                              </p:par>
                            </p:childTnLst>
                          </p:cTn>
                        </p:par>
                        <p:par>
                          <p:cTn id="34" fill="hold">
                            <p:stCondLst>
                              <p:cond delay="3500"/>
                            </p:stCondLst>
                            <p:childTnLst>
                              <p:par>
                                <p:cTn id="35" presetID="12" presetClass="entr" presetSubtype="4" fill="hold" nodeType="afterEffect">
                                  <p:stCondLst>
                                    <p:cond delay="0"/>
                                  </p:stCondLst>
                                  <p:childTnLst>
                                    <p:set>
                                      <p:cBhvr>
                                        <p:cTn id="36" dur="1" fill="hold">
                                          <p:stCondLst>
                                            <p:cond delay="0"/>
                                          </p:stCondLst>
                                        </p:cTn>
                                        <p:tgtEl>
                                          <p:spTgt spid="106"/>
                                        </p:tgtEl>
                                        <p:attrNameLst>
                                          <p:attrName>style.visibility</p:attrName>
                                        </p:attrNameLst>
                                      </p:cBhvr>
                                      <p:to>
                                        <p:strVal val="visible"/>
                                      </p:to>
                                    </p:set>
                                    <p:animEffect transition="in" filter="slide(fromBottom)">
                                      <p:cBhvr>
                                        <p:cTn id="37" dur="500"/>
                                        <p:tgtEl>
                                          <p:spTgt spid="106"/>
                                        </p:tgtEl>
                                      </p:cBhvr>
                                    </p:animEffect>
                                  </p:childTnLst>
                                </p:cTn>
                              </p:par>
                            </p:childTnLst>
                          </p:cTn>
                        </p:par>
                        <p:par>
                          <p:cTn id="38" fill="hold">
                            <p:stCondLst>
                              <p:cond delay="4000"/>
                            </p:stCondLst>
                            <p:childTnLst>
                              <p:par>
                                <p:cTn id="39" presetID="12" presetClass="entr" presetSubtype="2" fill="hold" grpId="0" nodeType="after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slide(fromRight)">
                                      <p:cBhvr>
                                        <p:cTn id="41" dur="500"/>
                                        <p:tgtEl>
                                          <p:spTgt spid="38"/>
                                        </p:tgtEl>
                                      </p:cBhvr>
                                    </p:animEffect>
                                  </p:childTnLst>
                                </p:cTn>
                              </p:par>
                            </p:childTnLst>
                          </p:cTn>
                        </p:par>
                        <p:par>
                          <p:cTn id="42" fill="hold">
                            <p:stCondLst>
                              <p:cond delay="4500"/>
                            </p:stCondLst>
                            <p:childTnLst>
                              <p:par>
                                <p:cTn id="43" presetID="23" presetClass="entr" presetSubtype="16" fill="hold" grpId="0" nodeType="afterEffect">
                                  <p:stCondLst>
                                    <p:cond delay="0"/>
                                  </p:stCondLst>
                                  <p:childTnLst>
                                    <p:set>
                                      <p:cBhvr>
                                        <p:cTn id="44" dur="1" fill="hold">
                                          <p:stCondLst>
                                            <p:cond delay="0"/>
                                          </p:stCondLst>
                                        </p:cTn>
                                        <p:tgtEl>
                                          <p:spTgt spid="128"/>
                                        </p:tgtEl>
                                        <p:attrNameLst>
                                          <p:attrName>style.visibility</p:attrName>
                                        </p:attrNameLst>
                                      </p:cBhvr>
                                      <p:to>
                                        <p:strVal val="visible"/>
                                      </p:to>
                                    </p:set>
                                    <p:anim calcmode="lin" valueType="num">
                                      <p:cBhvr>
                                        <p:cTn id="45" dur="500" fill="hold"/>
                                        <p:tgtEl>
                                          <p:spTgt spid="128"/>
                                        </p:tgtEl>
                                        <p:attrNameLst>
                                          <p:attrName>ppt_w</p:attrName>
                                        </p:attrNameLst>
                                      </p:cBhvr>
                                      <p:tavLst>
                                        <p:tav tm="0">
                                          <p:val>
                                            <p:fltVal val="0"/>
                                          </p:val>
                                        </p:tav>
                                        <p:tav tm="100000">
                                          <p:val>
                                            <p:strVal val="#ppt_w"/>
                                          </p:val>
                                        </p:tav>
                                      </p:tavLst>
                                    </p:anim>
                                    <p:anim calcmode="lin" valueType="num">
                                      <p:cBhvr>
                                        <p:cTn id="46" dur="500" fill="hold"/>
                                        <p:tgtEl>
                                          <p:spTgt spid="128"/>
                                        </p:tgtEl>
                                        <p:attrNameLst>
                                          <p:attrName>ppt_h</p:attrName>
                                        </p:attrNameLst>
                                      </p:cBhvr>
                                      <p:tavLst>
                                        <p:tav tm="0">
                                          <p:val>
                                            <p:fltVal val="0"/>
                                          </p:val>
                                        </p:tav>
                                        <p:tav tm="100000">
                                          <p:val>
                                            <p:strVal val="#ppt_h"/>
                                          </p:val>
                                        </p:tav>
                                      </p:tavLst>
                                    </p:anim>
                                  </p:childTnLst>
                                </p:cTn>
                              </p:par>
                            </p:childTnLst>
                          </p:cTn>
                        </p:par>
                        <p:par>
                          <p:cTn id="47" fill="hold">
                            <p:stCondLst>
                              <p:cond delay="5000"/>
                            </p:stCondLst>
                            <p:childTnLst>
                              <p:par>
                                <p:cTn id="48" presetID="18" presetClass="entr" presetSubtype="12" fill="hold" nodeType="afterEffect">
                                  <p:stCondLst>
                                    <p:cond delay="0"/>
                                  </p:stCondLst>
                                  <p:childTnLst>
                                    <p:set>
                                      <p:cBhvr>
                                        <p:cTn id="49" dur="1" fill="hold">
                                          <p:stCondLst>
                                            <p:cond delay="0"/>
                                          </p:stCondLst>
                                        </p:cTn>
                                        <p:tgtEl>
                                          <p:spTgt spid="129"/>
                                        </p:tgtEl>
                                        <p:attrNameLst>
                                          <p:attrName>style.visibility</p:attrName>
                                        </p:attrNameLst>
                                      </p:cBhvr>
                                      <p:to>
                                        <p:strVal val="visible"/>
                                      </p:to>
                                    </p:set>
                                    <p:animEffect transition="in" filter="strips(downLeft)">
                                      <p:cBhvr>
                                        <p:cTn id="50" dur="500"/>
                                        <p:tgtEl>
                                          <p:spTgt spid="129"/>
                                        </p:tgtEl>
                                      </p:cBhvr>
                                    </p:animEffect>
                                  </p:childTnLst>
                                </p:cTn>
                              </p:par>
                            </p:childTnLst>
                          </p:cTn>
                        </p:par>
                        <p:par>
                          <p:cTn id="51" fill="hold">
                            <p:stCondLst>
                              <p:cond delay="5500"/>
                            </p:stCondLst>
                            <p:childTnLst>
                              <p:par>
                                <p:cTn id="52" presetID="12" presetClass="entr" presetSubtype="4" fill="hold" nodeType="afterEffect">
                                  <p:stCondLst>
                                    <p:cond delay="0"/>
                                  </p:stCondLst>
                                  <p:childTnLst>
                                    <p:set>
                                      <p:cBhvr>
                                        <p:cTn id="53" dur="1" fill="hold">
                                          <p:stCondLst>
                                            <p:cond delay="0"/>
                                          </p:stCondLst>
                                        </p:cTn>
                                        <p:tgtEl>
                                          <p:spTgt spid="124"/>
                                        </p:tgtEl>
                                        <p:attrNameLst>
                                          <p:attrName>style.visibility</p:attrName>
                                        </p:attrNameLst>
                                      </p:cBhvr>
                                      <p:to>
                                        <p:strVal val="visible"/>
                                      </p:to>
                                    </p:set>
                                    <p:animEffect transition="in" filter="slide(fromBottom)">
                                      <p:cBhvr>
                                        <p:cTn id="54" dur="500"/>
                                        <p:tgtEl>
                                          <p:spTgt spid="124"/>
                                        </p:tgtEl>
                                      </p:cBhvr>
                                    </p:animEffect>
                                  </p:childTnLst>
                                </p:cTn>
                              </p:par>
                            </p:childTnLst>
                          </p:cTn>
                        </p:par>
                        <p:par>
                          <p:cTn id="55" fill="hold">
                            <p:stCondLst>
                              <p:cond delay="6000"/>
                            </p:stCondLst>
                            <p:childTnLst>
                              <p:par>
                                <p:cTn id="56" presetID="12" presetClass="entr" presetSubtype="2" fill="hold" grpId="0" nodeType="after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slide(fromRight)">
                                      <p:cBhvr>
                                        <p:cTn id="58" dur="500"/>
                                        <p:tgtEl>
                                          <p:spTgt spid="39"/>
                                        </p:tgtEl>
                                      </p:cBhvr>
                                    </p:animEffect>
                                  </p:childTnLst>
                                </p:cTn>
                              </p:par>
                            </p:childTnLst>
                          </p:cTn>
                        </p:par>
                        <p:par>
                          <p:cTn id="59" fill="hold">
                            <p:stCondLst>
                              <p:cond delay="6500"/>
                            </p:stCondLst>
                            <p:childTnLst>
                              <p:par>
                                <p:cTn id="60" presetID="23" presetClass="entr" presetSubtype="16" fill="hold" grpId="0" nodeType="afterEffect">
                                  <p:stCondLst>
                                    <p:cond delay="0"/>
                                  </p:stCondLst>
                                  <p:childTnLst>
                                    <p:set>
                                      <p:cBhvr>
                                        <p:cTn id="61" dur="1" fill="hold">
                                          <p:stCondLst>
                                            <p:cond delay="0"/>
                                          </p:stCondLst>
                                        </p:cTn>
                                        <p:tgtEl>
                                          <p:spTgt spid="146"/>
                                        </p:tgtEl>
                                        <p:attrNameLst>
                                          <p:attrName>style.visibility</p:attrName>
                                        </p:attrNameLst>
                                      </p:cBhvr>
                                      <p:to>
                                        <p:strVal val="visible"/>
                                      </p:to>
                                    </p:set>
                                    <p:anim calcmode="lin" valueType="num">
                                      <p:cBhvr>
                                        <p:cTn id="62" dur="500" fill="hold"/>
                                        <p:tgtEl>
                                          <p:spTgt spid="146"/>
                                        </p:tgtEl>
                                        <p:attrNameLst>
                                          <p:attrName>ppt_w</p:attrName>
                                        </p:attrNameLst>
                                      </p:cBhvr>
                                      <p:tavLst>
                                        <p:tav tm="0">
                                          <p:val>
                                            <p:fltVal val="0"/>
                                          </p:val>
                                        </p:tav>
                                        <p:tav tm="100000">
                                          <p:val>
                                            <p:strVal val="#ppt_w"/>
                                          </p:val>
                                        </p:tav>
                                      </p:tavLst>
                                    </p:anim>
                                    <p:anim calcmode="lin" valueType="num">
                                      <p:cBhvr>
                                        <p:cTn id="63" dur="500" fill="hold"/>
                                        <p:tgtEl>
                                          <p:spTgt spid="146"/>
                                        </p:tgtEl>
                                        <p:attrNameLst>
                                          <p:attrName>ppt_h</p:attrName>
                                        </p:attrNameLst>
                                      </p:cBhvr>
                                      <p:tavLst>
                                        <p:tav tm="0">
                                          <p:val>
                                            <p:fltVal val="0"/>
                                          </p:val>
                                        </p:tav>
                                        <p:tav tm="100000">
                                          <p:val>
                                            <p:strVal val="#ppt_h"/>
                                          </p:val>
                                        </p:tav>
                                      </p:tavLst>
                                    </p:anim>
                                  </p:childTnLst>
                                </p:cTn>
                              </p:par>
                            </p:childTnLst>
                          </p:cTn>
                        </p:par>
                        <p:par>
                          <p:cTn id="64" fill="hold">
                            <p:stCondLst>
                              <p:cond delay="7000"/>
                            </p:stCondLst>
                            <p:childTnLst>
                              <p:par>
                                <p:cTn id="65" presetID="18" presetClass="entr" presetSubtype="12" fill="hold" nodeType="afterEffect">
                                  <p:stCondLst>
                                    <p:cond delay="0"/>
                                  </p:stCondLst>
                                  <p:childTnLst>
                                    <p:set>
                                      <p:cBhvr>
                                        <p:cTn id="66" dur="1" fill="hold">
                                          <p:stCondLst>
                                            <p:cond delay="0"/>
                                          </p:stCondLst>
                                        </p:cTn>
                                        <p:tgtEl>
                                          <p:spTgt spid="147"/>
                                        </p:tgtEl>
                                        <p:attrNameLst>
                                          <p:attrName>style.visibility</p:attrName>
                                        </p:attrNameLst>
                                      </p:cBhvr>
                                      <p:to>
                                        <p:strVal val="visible"/>
                                      </p:to>
                                    </p:set>
                                    <p:animEffect transition="in" filter="strips(downLeft)">
                                      <p:cBhvr>
                                        <p:cTn id="67" dur="500"/>
                                        <p:tgtEl>
                                          <p:spTgt spid="147"/>
                                        </p:tgtEl>
                                      </p:cBhvr>
                                    </p:animEffect>
                                  </p:childTnLst>
                                </p:cTn>
                              </p:par>
                            </p:childTnLst>
                          </p:cTn>
                        </p:par>
                        <p:par>
                          <p:cTn id="68" fill="hold">
                            <p:stCondLst>
                              <p:cond delay="7500"/>
                            </p:stCondLst>
                            <p:childTnLst>
                              <p:par>
                                <p:cTn id="69" presetID="12" presetClass="entr" presetSubtype="4" fill="hold" nodeType="afterEffect">
                                  <p:stCondLst>
                                    <p:cond delay="0"/>
                                  </p:stCondLst>
                                  <p:childTnLst>
                                    <p:set>
                                      <p:cBhvr>
                                        <p:cTn id="70" dur="1" fill="hold">
                                          <p:stCondLst>
                                            <p:cond delay="0"/>
                                          </p:stCondLst>
                                        </p:cTn>
                                        <p:tgtEl>
                                          <p:spTgt spid="142"/>
                                        </p:tgtEl>
                                        <p:attrNameLst>
                                          <p:attrName>style.visibility</p:attrName>
                                        </p:attrNameLst>
                                      </p:cBhvr>
                                      <p:to>
                                        <p:strVal val="visible"/>
                                      </p:to>
                                    </p:set>
                                    <p:animEffect transition="in" filter="slide(fromBottom)">
                                      <p:cBhvr>
                                        <p:cTn id="71" dur="500"/>
                                        <p:tgtEl>
                                          <p:spTgt spid="142"/>
                                        </p:tgtEl>
                                      </p:cBhvr>
                                    </p:animEffect>
                                  </p:childTnLst>
                                </p:cTn>
                              </p:par>
                            </p:childTnLst>
                          </p:cTn>
                        </p:par>
                        <p:par>
                          <p:cTn id="72" fill="hold">
                            <p:stCondLst>
                              <p:cond delay="8000"/>
                            </p:stCondLst>
                            <p:childTnLst>
                              <p:par>
                                <p:cTn id="73" presetID="12" presetClass="entr" presetSubtype="2" fill="hold" grpId="0" nodeType="after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slide(fromRight)">
                                      <p:cBhvr>
                                        <p:cTn id="7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9" grpId="0" animBg="1"/>
      <p:bldP spid="110" grpId="0" animBg="1"/>
      <p:bldP spid="128" grpId="0" animBg="1"/>
      <p:bldP spid="14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p:cNvGrpSpPr/>
          <p:nvPr/>
        </p:nvGrpSpPr>
        <p:grpSpPr>
          <a:xfrm>
            <a:off x="3939656" y="2466644"/>
            <a:ext cx="4283981" cy="4284536"/>
            <a:chOff x="2965298" y="2181091"/>
            <a:chExt cx="3213404" cy="3213402"/>
          </a:xfrm>
          <a:solidFill>
            <a:schemeClr val="bg1">
              <a:lumMod val="65000"/>
            </a:schemeClr>
          </a:solidFill>
        </p:grpSpPr>
        <p:sp>
          <p:nvSpPr>
            <p:cNvPr id="62" name="Block Arc 61"/>
            <p:cNvSpPr/>
            <p:nvPr/>
          </p:nvSpPr>
          <p:spPr>
            <a:xfrm>
              <a:off x="2965298" y="2181091"/>
              <a:ext cx="3213404" cy="3213402"/>
            </a:xfrm>
            <a:prstGeom prst="blockArc">
              <a:avLst>
                <a:gd name="adj1" fmla="val 10800000"/>
                <a:gd name="adj2" fmla="val 16200004"/>
                <a:gd name="adj3" fmla="val 2113"/>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66" name="Block Arc 65"/>
            <p:cNvSpPr/>
            <p:nvPr/>
          </p:nvSpPr>
          <p:spPr>
            <a:xfrm>
              <a:off x="2965298" y="2181091"/>
              <a:ext cx="3213404" cy="3213402"/>
            </a:xfrm>
            <a:prstGeom prst="blockArc">
              <a:avLst>
                <a:gd name="adj1" fmla="val 16200000"/>
                <a:gd name="adj2" fmla="val 21589317"/>
                <a:gd name="adj3" fmla="val 2281"/>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sp>
        <p:nvSpPr>
          <p:cNvPr id="83" name="Oval 82"/>
          <p:cNvSpPr>
            <a:spLocks noChangeAspect="1"/>
          </p:cNvSpPr>
          <p:nvPr/>
        </p:nvSpPr>
        <p:spPr>
          <a:xfrm>
            <a:off x="5764761" y="2200052"/>
            <a:ext cx="633771" cy="633853"/>
          </a:xfrm>
          <a:prstGeom prst="ellipse">
            <a:avLst/>
          </a:prstGeom>
          <a:solidFill>
            <a:schemeClr val="accent1"/>
          </a:solidFill>
          <a:ln w="57150"/>
          <a:effectLst>
            <a:outerShdw blurRad="50800" dist="38100" dir="16200000"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693" anchor="ctr" anchorCtr="0">
            <a:noAutofit/>
          </a:bodyPr>
          <a:lstStyle/>
          <a:p>
            <a:pPr algn="ctr" defTabSz="1184910">
              <a:lnSpc>
                <a:spcPct val="90000"/>
              </a:lnSpc>
              <a:spcBef>
                <a:spcPct val="0"/>
              </a:spcBef>
              <a:spcAft>
                <a:spcPct val="35000"/>
              </a:spcAft>
            </a:pPr>
            <a:r>
              <a:rPr lang="en-US" sz="1900" dirty="0">
                <a:latin typeface="+mn-ea"/>
              </a:rPr>
              <a:t>03</a:t>
            </a:r>
          </a:p>
        </p:txBody>
      </p:sp>
      <p:sp>
        <p:nvSpPr>
          <p:cNvPr id="84" name="Oval 83"/>
          <p:cNvSpPr>
            <a:spLocks noChangeAspect="1"/>
          </p:cNvSpPr>
          <p:nvPr/>
        </p:nvSpPr>
        <p:spPr>
          <a:xfrm>
            <a:off x="7185548" y="2737717"/>
            <a:ext cx="633771" cy="633853"/>
          </a:xfrm>
          <a:prstGeom prst="ellipse">
            <a:avLst/>
          </a:prstGeom>
          <a:solidFill>
            <a:schemeClr val="accent3"/>
          </a:solidFill>
          <a:ln w="57150"/>
          <a:effectLst>
            <a:outerShdw blurRad="50800" dist="38100" algn="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693" anchor="ctr" anchorCtr="0">
            <a:noAutofit/>
          </a:bodyPr>
          <a:lstStyle/>
          <a:p>
            <a:pPr algn="ctr" defTabSz="1184910">
              <a:lnSpc>
                <a:spcPct val="90000"/>
              </a:lnSpc>
              <a:spcBef>
                <a:spcPct val="0"/>
              </a:spcBef>
              <a:spcAft>
                <a:spcPct val="35000"/>
              </a:spcAft>
            </a:pPr>
            <a:r>
              <a:rPr lang="en-US" sz="1900" dirty="0">
                <a:latin typeface="+mn-ea"/>
              </a:rPr>
              <a:t>04</a:t>
            </a:r>
          </a:p>
        </p:txBody>
      </p:sp>
      <p:sp>
        <p:nvSpPr>
          <p:cNvPr id="85" name="Oval 84"/>
          <p:cNvSpPr>
            <a:spLocks noChangeAspect="1"/>
          </p:cNvSpPr>
          <p:nvPr/>
        </p:nvSpPr>
        <p:spPr>
          <a:xfrm>
            <a:off x="7828655" y="4139664"/>
            <a:ext cx="633771" cy="633853"/>
          </a:xfrm>
          <a:prstGeom prst="ellipse">
            <a:avLst/>
          </a:prstGeom>
          <a:solidFill>
            <a:schemeClr val="accent2"/>
          </a:solidFill>
          <a:ln w="57150"/>
          <a:effectLst>
            <a:outerShdw blurRad="50800" dist="38100" algn="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693" anchor="ctr" anchorCtr="0">
            <a:noAutofit/>
          </a:bodyPr>
          <a:lstStyle/>
          <a:p>
            <a:pPr algn="ctr" defTabSz="1184910">
              <a:lnSpc>
                <a:spcPct val="90000"/>
              </a:lnSpc>
              <a:spcBef>
                <a:spcPct val="0"/>
              </a:spcBef>
              <a:spcAft>
                <a:spcPct val="35000"/>
              </a:spcAft>
            </a:pPr>
            <a:r>
              <a:rPr lang="en-US" sz="1900" dirty="0">
                <a:latin typeface="+mn-ea"/>
              </a:rPr>
              <a:t>05</a:t>
            </a:r>
          </a:p>
        </p:txBody>
      </p:sp>
      <p:sp>
        <p:nvSpPr>
          <p:cNvPr id="86" name="Oval 85"/>
          <p:cNvSpPr>
            <a:spLocks noChangeAspect="1"/>
          </p:cNvSpPr>
          <p:nvPr/>
        </p:nvSpPr>
        <p:spPr>
          <a:xfrm>
            <a:off x="3729577" y="4139664"/>
            <a:ext cx="633771" cy="633853"/>
          </a:xfrm>
          <a:prstGeom prst="ellipse">
            <a:avLst/>
          </a:prstGeom>
          <a:solidFill>
            <a:schemeClr val="tx2">
              <a:lumMod val="75000"/>
            </a:schemeClr>
          </a:solidFill>
          <a:ln w="57150"/>
          <a:effectLst>
            <a:outerShdw blurRad="50800" dist="38100" dir="13500000" algn="b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693" anchor="ctr" anchorCtr="0">
            <a:noAutofit/>
          </a:bodyPr>
          <a:lstStyle/>
          <a:p>
            <a:pPr algn="ctr" defTabSz="1184910">
              <a:lnSpc>
                <a:spcPct val="90000"/>
              </a:lnSpc>
              <a:spcBef>
                <a:spcPct val="0"/>
              </a:spcBef>
              <a:spcAft>
                <a:spcPct val="35000"/>
              </a:spcAft>
            </a:pPr>
            <a:r>
              <a:rPr lang="en-US" sz="1600" dirty="0">
                <a:latin typeface="+mn-ea"/>
              </a:rPr>
              <a:t>01</a:t>
            </a:r>
          </a:p>
        </p:txBody>
      </p:sp>
      <p:sp>
        <p:nvSpPr>
          <p:cNvPr id="87" name="Oval 86"/>
          <p:cNvSpPr>
            <a:spLocks noChangeAspect="1"/>
          </p:cNvSpPr>
          <p:nvPr/>
        </p:nvSpPr>
        <p:spPr>
          <a:xfrm>
            <a:off x="4334637" y="2737717"/>
            <a:ext cx="633771" cy="633853"/>
          </a:xfrm>
          <a:prstGeom prst="ellipse">
            <a:avLst/>
          </a:prstGeom>
          <a:solidFill>
            <a:schemeClr val="accent4"/>
          </a:solidFill>
          <a:ln w="57150"/>
          <a:effectLst>
            <a:outerShdw blurRad="50800" dist="38100" dir="13500000" algn="b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693" anchor="ctr" anchorCtr="0">
            <a:noAutofit/>
          </a:bodyPr>
          <a:lstStyle/>
          <a:p>
            <a:pPr algn="ctr" defTabSz="1184910">
              <a:lnSpc>
                <a:spcPct val="90000"/>
              </a:lnSpc>
              <a:spcBef>
                <a:spcPct val="0"/>
              </a:spcBef>
              <a:spcAft>
                <a:spcPct val="35000"/>
              </a:spcAft>
            </a:pPr>
            <a:r>
              <a:rPr lang="en-US" sz="1900" dirty="0">
                <a:latin typeface="+mn-ea"/>
              </a:rPr>
              <a:t>02</a:t>
            </a:r>
          </a:p>
        </p:txBody>
      </p:sp>
      <p:grpSp>
        <p:nvGrpSpPr>
          <p:cNvPr id="117" name="Group 116"/>
          <p:cNvGrpSpPr/>
          <p:nvPr/>
        </p:nvGrpSpPr>
        <p:grpSpPr>
          <a:xfrm>
            <a:off x="4793538" y="3329732"/>
            <a:ext cx="2576217" cy="2576547"/>
            <a:chOff x="3595025" y="2497298"/>
            <a:chExt cx="1932414" cy="1932410"/>
          </a:xfrm>
          <a:solidFill>
            <a:schemeClr val="accent3"/>
          </a:solidFill>
        </p:grpSpPr>
        <p:sp>
          <p:nvSpPr>
            <p:cNvPr id="89" name="Chord 88"/>
            <p:cNvSpPr/>
            <p:nvPr/>
          </p:nvSpPr>
          <p:spPr>
            <a:xfrm>
              <a:off x="3595025" y="2497298"/>
              <a:ext cx="1932414" cy="1932410"/>
            </a:xfrm>
            <a:prstGeom prst="chord">
              <a:avLst>
                <a:gd name="adj1" fmla="val 10841139"/>
                <a:gd name="adj2" fmla="val 2155198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6270" tIns="226270" rIns="226270" bIns="226270" numCol="1" spcCol="1270" anchor="b" anchorCtr="0">
              <a:noAutofit/>
            </a:bodyPr>
            <a:lstStyle/>
            <a:p>
              <a:pPr algn="ctr" defTabSz="1718310">
                <a:lnSpc>
                  <a:spcPct val="90000"/>
                </a:lnSpc>
                <a:spcBef>
                  <a:spcPct val="0"/>
                </a:spcBef>
                <a:spcAft>
                  <a:spcPct val="35000"/>
                </a:spcAft>
              </a:pPr>
              <a:endParaRPr lang="en-US" sz="7200" dirty="0">
                <a:latin typeface="+mn-ea"/>
              </a:endParaRPr>
            </a:p>
          </p:txBody>
        </p:sp>
        <p:sp>
          <p:nvSpPr>
            <p:cNvPr id="91" name="Rectangle 90"/>
            <p:cNvSpPr/>
            <p:nvPr/>
          </p:nvSpPr>
          <p:spPr>
            <a:xfrm>
              <a:off x="4186771" y="2643891"/>
              <a:ext cx="138566" cy="750205"/>
            </a:xfrm>
            <a:prstGeom prst="rect">
              <a:avLst/>
            </a:prstGeom>
            <a:grpFill/>
          </p:spPr>
          <p:txBody>
            <a:bodyPr wrap="none">
              <a:spAutoFit/>
            </a:bodyPr>
            <a:lstStyle/>
            <a:p>
              <a:endParaRPr lang="en-US" sz="5900" dirty="0">
                <a:solidFill>
                  <a:schemeClr val="bg1"/>
                </a:solidFill>
                <a:latin typeface="+mn-ea"/>
              </a:endParaRPr>
            </a:p>
          </p:txBody>
        </p:sp>
      </p:grpSp>
      <p:sp>
        <p:nvSpPr>
          <p:cNvPr id="93" name="TextBox 92"/>
          <p:cNvSpPr txBox="1"/>
          <p:nvPr/>
        </p:nvSpPr>
        <p:spPr>
          <a:xfrm>
            <a:off x="1035440" y="5296591"/>
            <a:ext cx="10121124" cy="400110"/>
          </a:xfrm>
          <a:prstGeom prst="rect">
            <a:avLst/>
          </a:prstGeom>
          <a:noFill/>
        </p:spPr>
        <p:txBody>
          <a:bodyPr wrap="square" lIns="0" tIns="0" rIns="0" bIns="0" rtlCol="0">
            <a:spAutoFit/>
          </a:bodyPr>
          <a:lstStyle/>
          <a:p>
            <a:pPr algn="ctr"/>
            <a:r>
              <a:rPr lang="zh-CN" altLang="en-US" sz="1300"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 Try to keep the word count on each page of the slide</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Within the word, according to the statistics per page slide of the best control in the</a:t>
            </a:r>
            <a:r>
              <a:rPr lang="en-US" altLang="zh-CN" sz="1300" dirty="0">
                <a:solidFill>
                  <a:schemeClr val="tx1">
                    <a:lumMod val="50000"/>
                    <a:lumOff val="50000"/>
                  </a:schemeClr>
                </a:solidFill>
                <a:latin typeface="+mn-ea"/>
              </a:rPr>
              <a:t>5</a:t>
            </a:r>
            <a:r>
              <a:rPr lang="zh-CN" altLang="en-US" sz="1300" dirty="0">
                <a:solidFill>
                  <a:schemeClr val="tx1">
                    <a:lumMod val="50000"/>
                    <a:lumOff val="50000"/>
                  </a:schemeClr>
                </a:solidFill>
                <a:latin typeface="+mn-ea"/>
              </a:rPr>
              <a:t>Within minutes.</a:t>
            </a:r>
          </a:p>
        </p:txBody>
      </p:sp>
      <p:cxnSp>
        <p:nvCxnSpPr>
          <p:cNvPr id="94" name="Straight Connector 93"/>
          <p:cNvCxnSpPr/>
          <p:nvPr/>
        </p:nvCxnSpPr>
        <p:spPr>
          <a:xfrm>
            <a:off x="1043634" y="5118805"/>
            <a:ext cx="10104735"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102" name="Group 72"/>
          <p:cNvGrpSpPr/>
          <p:nvPr/>
        </p:nvGrpSpPr>
        <p:grpSpPr>
          <a:xfrm>
            <a:off x="1502588" y="2557810"/>
            <a:ext cx="2596630" cy="734401"/>
            <a:chOff x="5603652" y="1704756"/>
            <a:chExt cx="1947726" cy="550801"/>
          </a:xfrm>
        </p:grpSpPr>
        <p:sp>
          <p:nvSpPr>
            <p:cNvPr id="103" name="Text Placeholder 3"/>
            <p:cNvSpPr txBox="1"/>
            <p:nvPr/>
          </p:nvSpPr>
          <p:spPr>
            <a:xfrm>
              <a:off x="6878029" y="1704756"/>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dirty="0">
                  <a:solidFill>
                    <a:schemeClr val="bg2"/>
                  </a:solidFill>
                  <a:latin typeface="+mn-ea"/>
                </a:rPr>
                <a:t>Add subtitle</a:t>
              </a:r>
              <a:endParaRPr lang="en-US" dirty="0">
                <a:solidFill>
                  <a:schemeClr val="bg2"/>
                </a:solidFill>
                <a:latin typeface="+mn-ea"/>
              </a:endParaRPr>
            </a:p>
          </p:txBody>
        </p:sp>
        <p:sp>
          <p:nvSpPr>
            <p:cNvPr id="104" name="Text Placeholder 3"/>
            <p:cNvSpPr txBox="1"/>
            <p:nvPr/>
          </p:nvSpPr>
          <p:spPr>
            <a:xfrm>
              <a:off x="5603652" y="1947780"/>
              <a:ext cx="1947726"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ts val="265"/>
                </a:spcBef>
                <a:defRPr/>
              </a:pPr>
              <a:r>
                <a:rPr lang="zh-CN" altLang="en-US" sz="1300" dirty="0">
                  <a:solidFill>
                    <a:schemeClr val="tx1">
                      <a:lumMod val="50000"/>
                      <a:lumOff val="50000"/>
                    </a:schemeClr>
                  </a:solidFill>
                  <a:latin typeface="+mn-ea"/>
                </a:rPr>
                <a:t>Add a detailed text description here, which is recommended to be relevant to the title and in line with the overall language style</a:t>
              </a:r>
            </a:p>
          </p:txBody>
        </p:sp>
      </p:grpSp>
      <p:grpSp>
        <p:nvGrpSpPr>
          <p:cNvPr id="105" name="Group 72"/>
          <p:cNvGrpSpPr/>
          <p:nvPr/>
        </p:nvGrpSpPr>
        <p:grpSpPr>
          <a:xfrm>
            <a:off x="873646" y="3637499"/>
            <a:ext cx="2596630" cy="1099475"/>
            <a:chOff x="5603652" y="1704756"/>
            <a:chExt cx="1947726" cy="550801"/>
          </a:xfrm>
        </p:grpSpPr>
        <p:sp>
          <p:nvSpPr>
            <p:cNvPr id="106" name="Text Placeholder 3"/>
            <p:cNvSpPr txBox="1"/>
            <p:nvPr/>
          </p:nvSpPr>
          <p:spPr>
            <a:xfrm>
              <a:off x="6878029" y="1704756"/>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dirty="0">
                  <a:solidFill>
                    <a:schemeClr val="tx2">
                      <a:lumMod val="75000"/>
                    </a:schemeClr>
                  </a:solidFill>
                  <a:latin typeface="+mn-ea"/>
                </a:rPr>
                <a:t>Add subtitle</a:t>
              </a:r>
              <a:endParaRPr lang="en-US" dirty="0">
                <a:solidFill>
                  <a:schemeClr val="tx2">
                    <a:lumMod val="75000"/>
                  </a:schemeClr>
                </a:solidFill>
                <a:latin typeface="+mn-ea"/>
              </a:endParaRPr>
            </a:p>
          </p:txBody>
        </p:sp>
        <p:sp>
          <p:nvSpPr>
            <p:cNvPr id="107" name="Text Placeholder 3"/>
            <p:cNvSpPr txBox="1"/>
            <p:nvPr/>
          </p:nvSpPr>
          <p:spPr>
            <a:xfrm>
              <a:off x="5603652" y="1947780"/>
              <a:ext cx="1947726"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ts val="265"/>
                </a:spcBef>
                <a:defRPr/>
              </a:pPr>
              <a:r>
                <a:rPr lang="zh-CN" altLang="en-US" sz="1300" dirty="0">
                  <a:solidFill>
                    <a:schemeClr val="tx1">
                      <a:lumMod val="50000"/>
                      <a:lumOff val="50000"/>
                    </a:schemeClr>
                  </a:solidFill>
                  <a:latin typeface="+mn-ea"/>
                </a:rPr>
                <a:t>Add a detailed text description here, which is recommended to be relevant to the title and in line with the overall language style</a:t>
              </a:r>
            </a:p>
          </p:txBody>
        </p:sp>
      </p:grpSp>
      <p:grpSp>
        <p:nvGrpSpPr>
          <p:cNvPr id="108" name="Group 72"/>
          <p:cNvGrpSpPr/>
          <p:nvPr/>
        </p:nvGrpSpPr>
        <p:grpSpPr>
          <a:xfrm>
            <a:off x="8030531" y="1979720"/>
            <a:ext cx="2596630" cy="1312491"/>
            <a:chOff x="5603652" y="1704756"/>
            <a:chExt cx="1947726" cy="550801"/>
          </a:xfrm>
        </p:grpSpPr>
        <p:sp>
          <p:nvSpPr>
            <p:cNvPr id="109" name="Text Placeholder 3"/>
            <p:cNvSpPr txBox="1"/>
            <p:nvPr/>
          </p:nvSpPr>
          <p:spPr>
            <a:xfrm>
              <a:off x="5603652" y="1704756"/>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dirty="0">
                  <a:solidFill>
                    <a:schemeClr val="accent3"/>
                  </a:solidFill>
                  <a:latin typeface="+mn-ea"/>
                </a:rPr>
                <a:t>Add subtitle</a:t>
              </a:r>
              <a:endParaRPr lang="en-US" dirty="0">
                <a:solidFill>
                  <a:schemeClr val="accent3"/>
                </a:solidFill>
                <a:latin typeface="+mn-ea"/>
              </a:endParaRPr>
            </a:p>
          </p:txBody>
        </p:sp>
        <p:sp>
          <p:nvSpPr>
            <p:cNvPr id="110" name="Text Placeholder 3"/>
            <p:cNvSpPr txBox="1"/>
            <p:nvPr/>
          </p:nvSpPr>
          <p:spPr>
            <a:xfrm>
              <a:off x="5603652" y="1947780"/>
              <a:ext cx="1947726"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ts val="265"/>
                </a:spcBef>
                <a:defRPr/>
              </a:pPr>
              <a:r>
                <a:rPr lang="zh-CN" altLang="en-US" sz="1300" dirty="0">
                  <a:solidFill>
                    <a:schemeClr val="tx1">
                      <a:lumMod val="50000"/>
                      <a:lumOff val="50000"/>
                    </a:schemeClr>
                  </a:solidFill>
                  <a:latin typeface="+mn-ea"/>
                </a:rPr>
                <a:t>Add a detailed text description here, which is recommended to be relevant to the title and in line with the overall language style</a:t>
              </a:r>
            </a:p>
          </p:txBody>
        </p:sp>
      </p:grpSp>
      <p:grpSp>
        <p:nvGrpSpPr>
          <p:cNvPr id="111" name="Group 72"/>
          <p:cNvGrpSpPr/>
          <p:nvPr/>
        </p:nvGrpSpPr>
        <p:grpSpPr>
          <a:xfrm>
            <a:off x="8644926" y="3565791"/>
            <a:ext cx="2596630" cy="1171184"/>
            <a:chOff x="5603652" y="1704756"/>
            <a:chExt cx="1947726" cy="550801"/>
          </a:xfrm>
        </p:grpSpPr>
        <p:sp>
          <p:nvSpPr>
            <p:cNvPr id="112" name="Text Placeholder 3"/>
            <p:cNvSpPr txBox="1"/>
            <p:nvPr/>
          </p:nvSpPr>
          <p:spPr>
            <a:xfrm>
              <a:off x="5603652" y="1704756"/>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dirty="0">
                  <a:solidFill>
                    <a:schemeClr val="accent2"/>
                  </a:solidFill>
                  <a:latin typeface="+mn-ea"/>
                </a:rPr>
                <a:t>Add subtitle</a:t>
              </a:r>
              <a:endParaRPr lang="en-US" dirty="0">
                <a:solidFill>
                  <a:schemeClr val="accent2"/>
                </a:solidFill>
                <a:latin typeface="+mn-ea"/>
              </a:endParaRPr>
            </a:p>
          </p:txBody>
        </p:sp>
        <p:sp>
          <p:nvSpPr>
            <p:cNvPr id="113" name="Text Placeholder 3"/>
            <p:cNvSpPr txBox="1"/>
            <p:nvPr/>
          </p:nvSpPr>
          <p:spPr>
            <a:xfrm>
              <a:off x="5603652" y="1947780"/>
              <a:ext cx="1947726"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ts val="265"/>
                </a:spcBef>
                <a:defRPr/>
              </a:pPr>
              <a:r>
                <a:rPr lang="zh-CN" altLang="en-US" sz="1300" dirty="0">
                  <a:solidFill>
                    <a:schemeClr val="tx1">
                      <a:lumMod val="50000"/>
                      <a:lumOff val="50000"/>
                    </a:schemeClr>
                  </a:solidFill>
                  <a:latin typeface="+mn-ea"/>
                </a:rPr>
                <a:t>Add a detailed text description here, which is recommended to be relevant to the title and in line with the overall language style</a:t>
              </a:r>
            </a:p>
          </p:txBody>
        </p:sp>
      </p:grpSp>
      <p:grpSp>
        <p:nvGrpSpPr>
          <p:cNvPr id="114" name="Group 72"/>
          <p:cNvGrpSpPr/>
          <p:nvPr/>
        </p:nvGrpSpPr>
        <p:grpSpPr>
          <a:xfrm>
            <a:off x="4793538" y="541538"/>
            <a:ext cx="2596630" cy="1237827"/>
            <a:chOff x="5603652" y="1704756"/>
            <a:chExt cx="1947726" cy="550801"/>
          </a:xfrm>
        </p:grpSpPr>
        <p:sp>
          <p:nvSpPr>
            <p:cNvPr id="115" name="Text Placeholder 3"/>
            <p:cNvSpPr txBox="1"/>
            <p:nvPr/>
          </p:nvSpPr>
          <p:spPr>
            <a:xfrm>
              <a:off x="6240840" y="1704756"/>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dirty="0">
                  <a:solidFill>
                    <a:schemeClr val="accent1"/>
                  </a:solidFill>
                  <a:latin typeface="+mn-ea"/>
                </a:rPr>
                <a:t>Add subtitle</a:t>
              </a:r>
              <a:endParaRPr lang="en-US" dirty="0">
                <a:solidFill>
                  <a:schemeClr val="accent1"/>
                </a:solidFill>
                <a:latin typeface="+mn-ea"/>
              </a:endParaRPr>
            </a:p>
          </p:txBody>
        </p:sp>
        <p:sp>
          <p:nvSpPr>
            <p:cNvPr id="116" name="Text Placeholder 3"/>
            <p:cNvSpPr txBox="1"/>
            <p:nvPr/>
          </p:nvSpPr>
          <p:spPr>
            <a:xfrm>
              <a:off x="5603652" y="1947780"/>
              <a:ext cx="1947726"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ts val="265"/>
                </a:spcBef>
                <a:defRPr/>
              </a:pPr>
              <a:r>
                <a:rPr lang="zh-CN" altLang="en-US" sz="1300" dirty="0">
                  <a:solidFill>
                    <a:schemeClr val="tx1">
                      <a:lumMod val="50000"/>
                      <a:lumOff val="50000"/>
                    </a:schemeClr>
                  </a:solidFill>
                  <a:latin typeface="+mn-ea"/>
                </a:rPr>
                <a:t>Add a detailed text description here, which is recommended to be relevant to the title and in line with the overall language style</a:t>
              </a:r>
              <a:endParaRPr lang="en-US" sz="1300" dirty="0">
                <a:solidFill>
                  <a:schemeClr val="tx1">
                    <a:lumMod val="65000"/>
                    <a:lumOff val="35000"/>
                  </a:schemeClr>
                </a:solidFill>
                <a:latin typeface="+mn-ea"/>
              </a:endParaRPr>
            </a:p>
          </p:txBody>
        </p:sp>
      </p:grpSp>
      <p:grpSp>
        <p:nvGrpSpPr>
          <p:cNvPr id="33" name="组合 32"/>
          <p:cNvGrpSpPr/>
          <p:nvPr/>
        </p:nvGrpSpPr>
        <p:grpSpPr>
          <a:xfrm>
            <a:off x="5861665" y="3909206"/>
            <a:ext cx="427511" cy="400051"/>
            <a:chOff x="6661150" y="233363"/>
            <a:chExt cx="320675" cy="300038"/>
          </a:xfrm>
          <a:solidFill>
            <a:schemeClr val="bg1"/>
          </a:solidFill>
        </p:grpSpPr>
        <p:sp>
          <p:nvSpPr>
            <p:cNvPr id="34" name="Freeform 153"/>
            <p:cNvSpPr/>
            <p:nvPr/>
          </p:nvSpPr>
          <p:spPr bwMode="auto">
            <a:xfrm>
              <a:off x="6677025" y="315913"/>
              <a:ext cx="79375" cy="187325"/>
            </a:xfrm>
            <a:custGeom>
              <a:avLst/>
              <a:gdLst>
                <a:gd name="T0" fmla="*/ 34 w 34"/>
                <a:gd name="T1" fmla="*/ 81 h 81"/>
                <a:gd name="T2" fmla="*/ 34 w 34"/>
                <a:gd name="T3" fmla="*/ 8 h 81"/>
                <a:gd name="T4" fmla="*/ 26 w 34"/>
                <a:gd name="T5" fmla="*/ 0 h 81"/>
                <a:gd name="T6" fmla="*/ 9 w 34"/>
                <a:gd name="T7" fmla="*/ 0 h 81"/>
                <a:gd name="T8" fmla="*/ 0 w 34"/>
                <a:gd name="T9" fmla="*/ 8 h 81"/>
                <a:gd name="T10" fmla="*/ 0 w 34"/>
                <a:gd name="T11" fmla="*/ 81 h 81"/>
                <a:gd name="T12" fmla="*/ 34 w 34"/>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34" h="81">
                  <a:moveTo>
                    <a:pt x="34" y="81"/>
                  </a:moveTo>
                  <a:cubicBezTo>
                    <a:pt x="34" y="8"/>
                    <a:pt x="34" y="8"/>
                    <a:pt x="34" y="8"/>
                  </a:cubicBezTo>
                  <a:cubicBezTo>
                    <a:pt x="34" y="4"/>
                    <a:pt x="30" y="0"/>
                    <a:pt x="26" y="0"/>
                  </a:cubicBezTo>
                  <a:cubicBezTo>
                    <a:pt x="9" y="0"/>
                    <a:pt x="9" y="0"/>
                    <a:pt x="9" y="0"/>
                  </a:cubicBezTo>
                  <a:cubicBezTo>
                    <a:pt x="4" y="0"/>
                    <a:pt x="0" y="4"/>
                    <a:pt x="0" y="8"/>
                  </a:cubicBezTo>
                  <a:cubicBezTo>
                    <a:pt x="0" y="81"/>
                    <a:pt x="0" y="81"/>
                    <a:pt x="0" y="81"/>
                  </a:cubicBezTo>
                  <a:lnTo>
                    <a:pt x="34"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35" name="Freeform 154"/>
            <p:cNvSpPr/>
            <p:nvPr/>
          </p:nvSpPr>
          <p:spPr bwMode="auto">
            <a:xfrm>
              <a:off x="6783388" y="233363"/>
              <a:ext cx="77788" cy="269875"/>
            </a:xfrm>
            <a:custGeom>
              <a:avLst/>
              <a:gdLst>
                <a:gd name="T0" fmla="*/ 34 w 34"/>
                <a:gd name="T1" fmla="*/ 117 h 117"/>
                <a:gd name="T2" fmla="*/ 34 w 34"/>
                <a:gd name="T3" fmla="*/ 8 h 117"/>
                <a:gd name="T4" fmla="*/ 25 w 34"/>
                <a:gd name="T5" fmla="*/ 0 h 117"/>
                <a:gd name="T6" fmla="*/ 8 w 34"/>
                <a:gd name="T7" fmla="*/ 0 h 117"/>
                <a:gd name="T8" fmla="*/ 0 w 34"/>
                <a:gd name="T9" fmla="*/ 8 h 117"/>
                <a:gd name="T10" fmla="*/ 0 w 34"/>
                <a:gd name="T11" fmla="*/ 117 h 117"/>
                <a:gd name="T12" fmla="*/ 34 w 34"/>
                <a:gd name="T13" fmla="*/ 117 h 117"/>
              </a:gdLst>
              <a:ahLst/>
              <a:cxnLst>
                <a:cxn ang="0">
                  <a:pos x="T0" y="T1"/>
                </a:cxn>
                <a:cxn ang="0">
                  <a:pos x="T2" y="T3"/>
                </a:cxn>
                <a:cxn ang="0">
                  <a:pos x="T4" y="T5"/>
                </a:cxn>
                <a:cxn ang="0">
                  <a:pos x="T6" y="T7"/>
                </a:cxn>
                <a:cxn ang="0">
                  <a:pos x="T8" y="T9"/>
                </a:cxn>
                <a:cxn ang="0">
                  <a:pos x="T10" y="T11"/>
                </a:cxn>
                <a:cxn ang="0">
                  <a:pos x="T12" y="T13"/>
                </a:cxn>
              </a:cxnLst>
              <a:rect l="0" t="0" r="r" b="b"/>
              <a:pathLst>
                <a:path w="34" h="117">
                  <a:moveTo>
                    <a:pt x="34" y="117"/>
                  </a:moveTo>
                  <a:cubicBezTo>
                    <a:pt x="34" y="8"/>
                    <a:pt x="34" y="8"/>
                    <a:pt x="34" y="8"/>
                  </a:cubicBezTo>
                  <a:cubicBezTo>
                    <a:pt x="34" y="4"/>
                    <a:pt x="30" y="0"/>
                    <a:pt x="25" y="0"/>
                  </a:cubicBezTo>
                  <a:cubicBezTo>
                    <a:pt x="8" y="0"/>
                    <a:pt x="8" y="0"/>
                    <a:pt x="8" y="0"/>
                  </a:cubicBezTo>
                  <a:cubicBezTo>
                    <a:pt x="3" y="0"/>
                    <a:pt x="0" y="4"/>
                    <a:pt x="0" y="8"/>
                  </a:cubicBezTo>
                  <a:cubicBezTo>
                    <a:pt x="0" y="117"/>
                    <a:pt x="0" y="117"/>
                    <a:pt x="0" y="117"/>
                  </a:cubicBezTo>
                  <a:lnTo>
                    <a:pt x="34" y="1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36" name="Freeform 155"/>
            <p:cNvSpPr/>
            <p:nvPr/>
          </p:nvSpPr>
          <p:spPr bwMode="auto">
            <a:xfrm>
              <a:off x="6886575" y="358776"/>
              <a:ext cx="79375" cy="144463"/>
            </a:xfrm>
            <a:custGeom>
              <a:avLst/>
              <a:gdLst>
                <a:gd name="T0" fmla="*/ 34 w 34"/>
                <a:gd name="T1" fmla="*/ 63 h 63"/>
                <a:gd name="T2" fmla="*/ 34 w 34"/>
                <a:gd name="T3" fmla="*/ 8 h 63"/>
                <a:gd name="T4" fmla="*/ 25 w 34"/>
                <a:gd name="T5" fmla="*/ 0 h 63"/>
                <a:gd name="T6" fmla="*/ 8 w 34"/>
                <a:gd name="T7" fmla="*/ 0 h 63"/>
                <a:gd name="T8" fmla="*/ 0 w 34"/>
                <a:gd name="T9" fmla="*/ 8 h 63"/>
                <a:gd name="T10" fmla="*/ 0 w 34"/>
                <a:gd name="T11" fmla="*/ 63 h 63"/>
                <a:gd name="T12" fmla="*/ 34 w 34"/>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34" h="63">
                  <a:moveTo>
                    <a:pt x="34" y="63"/>
                  </a:moveTo>
                  <a:cubicBezTo>
                    <a:pt x="34" y="8"/>
                    <a:pt x="34" y="8"/>
                    <a:pt x="34" y="8"/>
                  </a:cubicBezTo>
                  <a:cubicBezTo>
                    <a:pt x="34" y="4"/>
                    <a:pt x="30" y="0"/>
                    <a:pt x="25" y="0"/>
                  </a:cubicBezTo>
                  <a:cubicBezTo>
                    <a:pt x="8" y="0"/>
                    <a:pt x="8" y="0"/>
                    <a:pt x="8" y="0"/>
                  </a:cubicBezTo>
                  <a:cubicBezTo>
                    <a:pt x="4" y="0"/>
                    <a:pt x="0" y="4"/>
                    <a:pt x="0" y="8"/>
                  </a:cubicBezTo>
                  <a:cubicBezTo>
                    <a:pt x="0" y="63"/>
                    <a:pt x="0" y="63"/>
                    <a:pt x="0" y="63"/>
                  </a:cubicBezTo>
                  <a:lnTo>
                    <a:pt x="34"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37" name="Rectangle 156"/>
            <p:cNvSpPr>
              <a:spLocks noChangeArrowheads="1"/>
            </p:cNvSpPr>
            <p:nvPr/>
          </p:nvSpPr>
          <p:spPr bwMode="auto">
            <a:xfrm>
              <a:off x="6661150" y="512763"/>
              <a:ext cx="320675" cy="20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ea"/>
              </a:endParaRPr>
            </a:p>
          </p:txBody>
        </p:sp>
      </p:gr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additive="base">
                                        <p:cTn id="7" dur="500" fill="hold"/>
                                        <p:tgtEl>
                                          <p:spTgt spid="117"/>
                                        </p:tgtEl>
                                        <p:attrNameLst>
                                          <p:attrName>ppt_x</p:attrName>
                                        </p:attrNameLst>
                                      </p:cBhvr>
                                      <p:tavLst>
                                        <p:tav tm="0">
                                          <p:val>
                                            <p:strVal val="#ppt_x"/>
                                          </p:val>
                                        </p:tav>
                                        <p:tav tm="100000">
                                          <p:val>
                                            <p:strVal val="#ppt_x"/>
                                          </p:val>
                                        </p:tav>
                                      </p:tavLst>
                                    </p:anim>
                                    <p:anim calcmode="lin" valueType="num">
                                      <p:cBhvr additive="base">
                                        <p:cTn id="8" dur="500" fill="hold"/>
                                        <p:tgtEl>
                                          <p:spTgt spid="1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88"/>
                                        </p:tgtEl>
                                        <p:attrNameLst>
                                          <p:attrName>style.visibility</p:attrName>
                                        </p:attrNameLst>
                                      </p:cBhvr>
                                      <p:to>
                                        <p:strVal val="visible"/>
                                      </p:to>
                                    </p:set>
                                    <p:animEffect transition="in" filter="strips(downLeft)">
                                      <p:cBhvr>
                                        <p:cTn id="12" dur="500"/>
                                        <p:tgtEl>
                                          <p:spTgt spid="88"/>
                                        </p:tgtEl>
                                      </p:cBhvr>
                                    </p:animEffect>
                                  </p:childTnLst>
                                </p:cTn>
                              </p:par>
                            </p:childTnLst>
                          </p:cTn>
                        </p:par>
                        <p:par>
                          <p:cTn id="13" fill="hold">
                            <p:stCondLst>
                              <p:cond delay="1000"/>
                            </p:stCondLst>
                            <p:childTnLst>
                              <p:par>
                                <p:cTn id="14" presetID="2" presetClass="entr" presetSubtype="8" accel="50000" decel="50000" fill="hold" grpId="0" nodeType="afterEffect">
                                  <p:stCondLst>
                                    <p:cond delay="0"/>
                                  </p:stCondLst>
                                  <p:childTnLst>
                                    <p:set>
                                      <p:cBhvr>
                                        <p:cTn id="15" dur="1" fill="hold">
                                          <p:stCondLst>
                                            <p:cond delay="0"/>
                                          </p:stCondLst>
                                        </p:cTn>
                                        <p:tgtEl>
                                          <p:spTgt spid="86"/>
                                        </p:tgtEl>
                                        <p:attrNameLst>
                                          <p:attrName>style.visibility</p:attrName>
                                        </p:attrNameLst>
                                      </p:cBhvr>
                                      <p:to>
                                        <p:strVal val="visible"/>
                                      </p:to>
                                    </p:set>
                                    <p:anim calcmode="lin" valueType="num">
                                      <p:cBhvr additive="base">
                                        <p:cTn id="16" dur="500" fill="hold"/>
                                        <p:tgtEl>
                                          <p:spTgt spid="86"/>
                                        </p:tgtEl>
                                        <p:attrNameLst>
                                          <p:attrName>ppt_x</p:attrName>
                                        </p:attrNameLst>
                                      </p:cBhvr>
                                      <p:tavLst>
                                        <p:tav tm="0">
                                          <p:val>
                                            <p:strVal val="0-#ppt_w/2"/>
                                          </p:val>
                                        </p:tav>
                                        <p:tav tm="100000">
                                          <p:val>
                                            <p:strVal val="#ppt_x"/>
                                          </p:val>
                                        </p:tav>
                                      </p:tavLst>
                                    </p:anim>
                                    <p:anim calcmode="lin" valueType="num">
                                      <p:cBhvr additive="base">
                                        <p:cTn id="17" dur="500" fill="hold"/>
                                        <p:tgtEl>
                                          <p:spTgt spid="86"/>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12" presetClass="entr" presetSubtype="2" fill="hold" nodeType="afterEffect">
                                  <p:stCondLst>
                                    <p:cond delay="0"/>
                                  </p:stCondLst>
                                  <p:childTnLst>
                                    <p:set>
                                      <p:cBhvr>
                                        <p:cTn id="20" dur="1" fill="hold">
                                          <p:stCondLst>
                                            <p:cond delay="0"/>
                                          </p:stCondLst>
                                        </p:cTn>
                                        <p:tgtEl>
                                          <p:spTgt spid="105"/>
                                        </p:tgtEl>
                                        <p:attrNameLst>
                                          <p:attrName>style.visibility</p:attrName>
                                        </p:attrNameLst>
                                      </p:cBhvr>
                                      <p:to>
                                        <p:strVal val="visible"/>
                                      </p:to>
                                    </p:set>
                                    <p:animEffect transition="in" filter="slide(fromRight)">
                                      <p:cBhvr>
                                        <p:cTn id="21" dur="500"/>
                                        <p:tgtEl>
                                          <p:spTgt spid="105"/>
                                        </p:tgtEl>
                                      </p:cBhvr>
                                    </p:animEffect>
                                  </p:childTnLst>
                                </p:cTn>
                              </p:par>
                            </p:childTnLst>
                          </p:cTn>
                        </p:par>
                        <p:par>
                          <p:cTn id="22" fill="hold">
                            <p:stCondLst>
                              <p:cond delay="2000"/>
                            </p:stCondLst>
                            <p:childTnLst>
                              <p:par>
                                <p:cTn id="23" presetID="2" presetClass="entr" presetSubtype="8" accel="50000" decel="50000" fill="hold" grpId="0" nodeType="afterEffect">
                                  <p:stCondLst>
                                    <p:cond delay="0"/>
                                  </p:stCondLst>
                                  <p:childTnLst>
                                    <p:set>
                                      <p:cBhvr>
                                        <p:cTn id="24" dur="1" fill="hold">
                                          <p:stCondLst>
                                            <p:cond delay="0"/>
                                          </p:stCondLst>
                                        </p:cTn>
                                        <p:tgtEl>
                                          <p:spTgt spid="87"/>
                                        </p:tgtEl>
                                        <p:attrNameLst>
                                          <p:attrName>style.visibility</p:attrName>
                                        </p:attrNameLst>
                                      </p:cBhvr>
                                      <p:to>
                                        <p:strVal val="visible"/>
                                      </p:to>
                                    </p:set>
                                    <p:anim calcmode="lin" valueType="num">
                                      <p:cBhvr additive="base">
                                        <p:cTn id="25" dur="500" fill="hold"/>
                                        <p:tgtEl>
                                          <p:spTgt spid="87"/>
                                        </p:tgtEl>
                                        <p:attrNameLst>
                                          <p:attrName>ppt_x</p:attrName>
                                        </p:attrNameLst>
                                      </p:cBhvr>
                                      <p:tavLst>
                                        <p:tav tm="0">
                                          <p:val>
                                            <p:strVal val="0-#ppt_w/2"/>
                                          </p:val>
                                        </p:tav>
                                        <p:tav tm="100000">
                                          <p:val>
                                            <p:strVal val="#ppt_x"/>
                                          </p:val>
                                        </p:tav>
                                      </p:tavLst>
                                    </p:anim>
                                    <p:anim calcmode="lin" valueType="num">
                                      <p:cBhvr additive="base">
                                        <p:cTn id="26" dur="500" fill="hold"/>
                                        <p:tgtEl>
                                          <p:spTgt spid="87"/>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12" presetClass="entr" presetSubtype="2" fill="hold" nodeType="afterEffect">
                                  <p:stCondLst>
                                    <p:cond delay="0"/>
                                  </p:stCondLst>
                                  <p:childTnLst>
                                    <p:set>
                                      <p:cBhvr>
                                        <p:cTn id="29" dur="1" fill="hold">
                                          <p:stCondLst>
                                            <p:cond delay="0"/>
                                          </p:stCondLst>
                                        </p:cTn>
                                        <p:tgtEl>
                                          <p:spTgt spid="102"/>
                                        </p:tgtEl>
                                        <p:attrNameLst>
                                          <p:attrName>style.visibility</p:attrName>
                                        </p:attrNameLst>
                                      </p:cBhvr>
                                      <p:to>
                                        <p:strVal val="visible"/>
                                      </p:to>
                                    </p:set>
                                    <p:animEffect transition="in" filter="slide(fromRight)">
                                      <p:cBhvr>
                                        <p:cTn id="30" dur="500"/>
                                        <p:tgtEl>
                                          <p:spTgt spid="102"/>
                                        </p:tgtEl>
                                      </p:cBhvr>
                                    </p:animEffect>
                                  </p:childTnLst>
                                </p:cTn>
                              </p:par>
                            </p:childTnLst>
                          </p:cTn>
                        </p:par>
                        <p:par>
                          <p:cTn id="31" fill="hold">
                            <p:stCondLst>
                              <p:cond delay="3000"/>
                            </p:stCondLst>
                            <p:childTnLst>
                              <p:par>
                                <p:cTn id="32" presetID="23" presetClass="entr" presetSubtype="16" fill="hold" grpId="0" nodeType="afterEffect">
                                  <p:stCondLst>
                                    <p:cond delay="0"/>
                                  </p:stCondLst>
                                  <p:childTnLst>
                                    <p:set>
                                      <p:cBhvr>
                                        <p:cTn id="33" dur="1" fill="hold">
                                          <p:stCondLst>
                                            <p:cond delay="0"/>
                                          </p:stCondLst>
                                        </p:cTn>
                                        <p:tgtEl>
                                          <p:spTgt spid="83"/>
                                        </p:tgtEl>
                                        <p:attrNameLst>
                                          <p:attrName>style.visibility</p:attrName>
                                        </p:attrNameLst>
                                      </p:cBhvr>
                                      <p:to>
                                        <p:strVal val="visible"/>
                                      </p:to>
                                    </p:set>
                                    <p:anim calcmode="lin" valueType="num">
                                      <p:cBhvr>
                                        <p:cTn id="34" dur="500" fill="hold"/>
                                        <p:tgtEl>
                                          <p:spTgt spid="83"/>
                                        </p:tgtEl>
                                        <p:attrNameLst>
                                          <p:attrName>ppt_w</p:attrName>
                                        </p:attrNameLst>
                                      </p:cBhvr>
                                      <p:tavLst>
                                        <p:tav tm="0">
                                          <p:val>
                                            <p:fltVal val="0"/>
                                          </p:val>
                                        </p:tav>
                                        <p:tav tm="100000">
                                          <p:val>
                                            <p:strVal val="#ppt_w"/>
                                          </p:val>
                                        </p:tav>
                                      </p:tavLst>
                                    </p:anim>
                                    <p:anim calcmode="lin" valueType="num">
                                      <p:cBhvr>
                                        <p:cTn id="35" dur="500" fill="hold"/>
                                        <p:tgtEl>
                                          <p:spTgt spid="83"/>
                                        </p:tgtEl>
                                        <p:attrNameLst>
                                          <p:attrName>ppt_h</p:attrName>
                                        </p:attrNameLst>
                                      </p:cBhvr>
                                      <p:tavLst>
                                        <p:tav tm="0">
                                          <p:val>
                                            <p:fltVal val="0"/>
                                          </p:val>
                                        </p:tav>
                                        <p:tav tm="100000">
                                          <p:val>
                                            <p:strVal val="#ppt_h"/>
                                          </p:val>
                                        </p:tav>
                                      </p:tavLst>
                                    </p:anim>
                                  </p:childTnLst>
                                </p:cTn>
                              </p:par>
                            </p:childTnLst>
                          </p:cTn>
                        </p:par>
                        <p:par>
                          <p:cTn id="36" fill="hold">
                            <p:stCondLst>
                              <p:cond delay="3500"/>
                            </p:stCondLst>
                            <p:childTnLst>
                              <p:par>
                                <p:cTn id="37" presetID="12" presetClass="entr" presetSubtype="4" fill="hold" nodeType="afterEffect">
                                  <p:stCondLst>
                                    <p:cond delay="0"/>
                                  </p:stCondLst>
                                  <p:childTnLst>
                                    <p:set>
                                      <p:cBhvr>
                                        <p:cTn id="38" dur="1" fill="hold">
                                          <p:stCondLst>
                                            <p:cond delay="0"/>
                                          </p:stCondLst>
                                        </p:cTn>
                                        <p:tgtEl>
                                          <p:spTgt spid="114"/>
                                        </p:tgtEl>
                                        <p:attrNameLst>
                                          <p:attrName>style.visibility</p:attrName>
                                        </p:attrNameLst>
                                      </p:cBhvr>
                                      <p:to>
                                        <p:strVal val="visible"/>
                                      </p:to>
                                    </p:set>
                                    <p:animEffect transition="in" filter="slide(fromBottom)">
                                      <p:cBhvr>
                                        <p:cTn id="39" dur="500"/>
                                        <p:tgtEl>
                                          <p:spTgt spid="114"/>
                                        </p:tgtEl>
                                      </p:cBhvr>
                                    </p:animEffect>
                                  </p:childTnLst>
                                </p:cTn>
                              </p:par>
                            </p:childTnLst>
                          </p:cTn>
                        </p:par>
                        <p:par>
                          <p:cTn id="40" fill="hold">
                            <p:stCondLst>
                              <p:cond delay="4000"/>
                            </p:stCondLst>
                            <p:childTnLst>
                              <p:par>
                                <p:cTn id="41" presetID="2" presetClass="entr" presetSubtype="2" accel="50000" decel="50000" fill="hold" grpId="0" nodeType="afterEffect">
                                  <p:stCondLst>
                                    <p:cond delay="0"/>
                                  </p:stCondLst>
                                  <p:childTnLst>
                                    <p:set>
                                      <p:cBhvr>
                                        <p:cTn id="42" dur="1" fill="hold">
                                          <p:stCondLst>
                                            <p:cond delay="0"/>
                                          </p:stCondLst>
                                        </p:cTn>
                                        <p:tgtEl>
                                          <p:spTgt spid="84"/>
                                        </p:tgtEl>
                                        <p:attrNameLst>
                                          <p:attrName>style.visibility</p:attrName>
                                        </p:attrNameLst>
                                      </p:cBhvr>
                                      <p:to>
                                        <p:strVal val="visible"/>
                                      </p:to>
                                    </p:set>
                                    <p:anim calcmode="lin" valueType="num">
                                      <p:cBhvr additive="base">
                                        <p:cTn id="43" dur="500" fill="hold"/>
                                        <p:tgtEl>
                                          <p:spTgt spid="84"/>
                                        </p:tgtEl>
                                        <p:attrNameLst>
                                          <p:attrName>ppt_x</p:attrName>
                                        </p:attrNameLst>
                                      </p:cBhvr>
                                      <p:tavLst>
                                        <p:tav tm="0">
                                          <p:val>
                                            <p:strVal val="1+#ppt_w/2"/>
                                          </p:val>
                                        </p:tav>
                                        <p:tav tm="100000">
                                          <p:val>
                                            <p:strVal val="#ppt_x"/>
                                          </p:val>
                                        </p:tav>
                                      </p:tavLst>
                                    </p:anim>
                                    <p:anim calcmode="lin" valueType="num">
                                      <p:cBhvr additive="base">
                                        <p:cTn id="44" dur="500" fill="hold"/>
                                        <p:tgtEl>
                                          <p:spTgt spid="84"/>
                                        </p:tgtEl>
                                        <p:attrNameLst>
                                          <p:attrName>ppt_y</p:attrName>
                                        </p:attrNameLst>
                                      </p:cBhvr>
                                      <p:tavLst>
                                        <p:tav tm="0">
                                          <p:val>
                                            <p:strVal val="#ppt_y"/>
                                          </p:val>
                                        </p:tav>
                                        <p:tav tm="100000">
                                          <p:val>
                                            <p:strVal val="#ppt_y"/>
                                          </p:val>
                                        </p:tav>
                                      </p:tavLst>
                                    </p:anim>
                                  </p:childTnLst>
                                </p:cTn>
                              </p:par>
                            </p:childTnLst>
                          </p:cTn>
                        </p:par>
                        <p:par>
                          <p:cTn id="45" fill="hold">
                            <p:stCondLst>
                              <p:cond delay="4500"/>
                            </p:stCondLst>
                            <p:childTnLst>
                              <p:par>
                                <p:cTn id="46" presetID="12" presetClass="entr" presetSubtype="8" fill="hold" nodeType="afterEffect">
                                  <p:stCondLst>
                                    <p:cond delay="0"/>
                                  </p:stCondLst>
                                  <p:childTnLst>
                                    <p:set>
                                      <p:cBhvr>
                                        <p:cTn id="47" dur="1" fill="hold">
                                          <p:stCondLst>
                                            <p:cond delay="0"/>
                                          </p:stCondLst>
                                        </p:cTn>
                                        <p:tgtEl>
                                          <p:spTgt spid="108"/>
                                        </p:tgtEl>
                                        <p:attrNameLst>
                                          <p:attrName>style.visibility</p:attrName>
                                        </p:attrNameLst>
                                      </p:cBhvr>
                                      <p:to>
                                        <p:strVal val="visible"/>
                                      </p:to>
                                    </p:set>
                                    <p:animEffect transition="in" filter="slide(fromLeft)">
                                      <p:cBhvr>
                                        <p:cTn id="48" dur="500"/>
                                        <p:tgtEl>
                                          <p:spTgt spid="108"/>
                                        </p:tgtEl>
                                      </p:cBhvr>
                                    </p:animEffect>
                                  </p:childTnLst>
                                </p:cTn>
                              </p:par>
                            </p:childTnLst>
                          </p:cTn>
                        </p:par>
                        <p:par>
                          <p:cTn id="49" fill="hold">
                            <p:stCondLst>
                              <p:cond delay="5000"/>
                            </p:stCondLst>
                            <p:childTnLst>
                              <p:par>
                                <p:cTn id="50" presetID="2" presetClass="entr" presetSubtype="2" accel="50000" decel="50000" fill="hold" grpId="0" nodeType="afterEffect">
                                  <p:stCondLst>
                                    <p:cond delay="0"/>
                                  </p:stCondLst>
                                  <p:childTnLst>
                                    <p:set>
                                      <p:cBhvr>
                                        <p:cTn id="51" dur="1" fill="hold">
                                          <p:stCondLst>
                                            <p:cond delay="0"/>
                                          </p:stCondLst>
                                        </p:cTn>
                                        <p:tgtEl>
                                          <p:spTgt spid="85"/>
                                        </p:tgtEl>
                                        <p:attrNameLst>
                                          <p:attrName>style.visibility</p:attrName>
                                        </p:attrNameLst>
                                      </p:cBhvr>
                                      <p:to>
                                        <p:strVal val="visible"/>
                                      </p:to>
                                    </p:set>
                                    <p:anim calcmode="lin" valueType="num">
                                      <p:cBhvr additive="base">
                                        <p:cTn id="52" dur="500" fill="hold"/>
                                        <p:tgtEl>
                                          <p:spTgt spid="85"/>
                                        </p:tgtEl>
                                        <p:attrNameLst>
                                          <p:attrName>ppt_x</p:attrName>
                                        </p:attrNameLst>
                                      </p:cBhvr>
                                      <p:tavLst>
                                        <p:tav tm="0">
                                          <p:val>
                                            <p:strVal val="1+#ppt_w/2"/>
                                          </p:val>
                                        </p:tav>
                                        <p:tav tm="100000">
                                          <p:val>
                                            <p:strVal val="#ppt_x"/>
                                          </p:val>
                                        </p:tav>
                                      </p:tavLst>
                                    </p:anim>
                                    <p:anim calcmode="lin" valueType="num">
                                      <p:cBhvr additive="base">
                                        <p:cTn id="53" dur="500" fill="hold"/>
                                        <p:tgtEl>
                                          <p:spTgt spid="85"/>
                                        </p:tgtEl>
                                        <p:attrNameLst>
                                          <p:attrName>ppt_y</p:attrName>
                                        </p:attrNameLst>
                                      </p:cBhvr>
                                      <p:tavLst>
                                        <p:tav tm="0">
                                          <p:val>
                                            <p:strVal val="#ppt_y"/>
                                          </p:val>
                                        </p:tav>
                                        <p:tav tm="100000">
                                          <p:val>
                                            <p:strVal val="#ppt_y"/>
                                          </p:val>
                                        </p:tav>
                                      </p:tavLst>
                                    </p:anim>
                                  </p:childTnLst>
                                </p:cTn>
                              </p:par>
                            </p:childTnLst>
                          </p:cTn>
                        </p:par>
                        <p:par>
                          <p:cTn id="54" fill="hold">
                            <p:stCondLst>
                              <p:cond delay="5500"/>
                            </p:stCondLst>
                            <p:childTnLst>
                              <p:par>
                                <p:cTn id="55" presetID="12" presetClass="entr" presetSubtype="8" fill="hold" nodeType="afterEffect">
                                  <p:stCondLst>
                                    <p:cond delay="0"/>
                                  </p:stCondLst>
                                  <p:childTnLst>
                                    <p:set>
                                      <p:cBhvr>
                                        <p:cTn id="56" dur="1" fill="hold">
                                          <p:stCondLst>
                                            <p:cond delay="0"/>
                                          </p:stCondLst>
                                        </p:cTn>
                                        <p:tgtEl>
                                          <p:spTgt spid="111"/>
                                        </p:tgtEl>
                                        <p:attrNameLst>
                                          <p:attrName>style.visibility</p:attrName>
                                        </p:attrNameLst>
                                      </p:cBhvr>
                                      <p:to>
                                        <p:strVal val="visible"/>
                                      </p:to>
                                    </p:set>
                                    <p:animEffect transition="in" filter="slide(fromLeft)">
                                      <p:cBhvr>
                                        <p:cTn id="57" dur="500"/>
                                        <p:tgtEl>
                                          <p:spTgt spid="111"/>
                                        </p:tgtEl>
                                      </p:cBhvr>
                                    </p:animEffect>
                                  </p:childTnLst>
                                </p:cTn>
                              </p:par>
                            </p:childTnLst>
                          </p:cTn>
                        </p:par>
                        <p:par>
                          <p:cTn id="58" fill="hold">
                            <p:stCondLst>
                              <p:cond delay="6000"/>
                            </p:stCondLst>
                            <p:childTnLst>
                              <p:par>
                                <p:cTn id="59" presetID="18" presetClass="entr" presetSubtype="3" fill="hold" nodeType="afterEffect">
                                  <p:stCondLst>
                                    <p:cond delay="0"/>
                                  </p:stCondLst>
                                  <p:childTnLst>
                                    <p:set>
                                      <p:cBhvr>
                                        <p:cTn id="60" dur="1" fill="hold">
                                          <p:stCondLst>
                                            <p:cond delay="0"/>
                                          </p:stCondLst>
                                        </p:cTn>
                                        <p:tgtEl>
                                          <p:spTgt spid="94"/>
                                        </p:tgtEl>
                                        <p:attrNameLst>
                                          <p:attrName>style.visibility</p:attrName>
                                        </p:attrNameLst>
                                      </p:cBhvr>
                                      <p:to>
                                        <p:strVal val="visible"/>
                                      </p:to>
                                    </p:set>
                                    <p:animEffect transition="in" filter="strips(upRight)">
                                      <p:cBhvr>
                                        <p:cTn id="61" dur="500"/>
                                        <p:tgtEl>
                                          <p:spTgt spid="94"/>
                                        </p:tgtEl>
                                      </p:cBhvr>
                                    </p:animEffect>
                                  </p:childTnLst>
                                </p:cTn>
                              </p:par>
                            </p:childTnLst>
                          </p:cTn>
                        </p:par>
                        <p:par>
                          <p:cTn id="62" fill="hold">
                            <p:stCondLst>
                              <p:cond delay="6500"/>
                            </p:stCondLst>
                            <p:childTnLst>
                              <p:par>
                                <p:cTn id="63" presetID="10" presetClass="entr" presetSubtype="0" fill="hold" grpId="0" nodeType="afterEffect">
                                  <p:stCondLst>
                                    <p:cond delay="0"/>
                                  </p:stCondLst>
                                  <p:childTnLst>
                                    <p:set>
                                      <p:cBhvr>
                                        <p:cTn id="64" dur="1" fill="hold">
                                          <p:stCondLst>
                                            <p:cond delay="0"/>
                                          </p:stCondLst>
                                        </p:cTn>
                                        <p:tgtEl>
                                          <p:spTgt spid="93"/>
                                        </p:tgtEl>
                                        <p:attrNameLst>
                                          <p:attrName>style.visibility</p:attrName>
                                        </p:attrNameLst>
                                      </p:cBhvr>
                                      <p:to>
                                        <p:strVal val="visible"/>
                                      </p:to>
                                    </p:set>
                                    <p:animEffect transition="in" filter="fade">
                                      <p:cBhvr>
                                        <p:cTn id="65"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4" grpId="0" animBg="1"/>
      <p:bldP spid="85" grpId="0" animBg="1"/>
      <p:bldP spid="86" grpId="0" animBg="1"/>
      <p:bldP spid="87" grpId="0" animBg="1"/>
      <p:bldP spid="9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p:cNvGrpSpPr/>
          <p:nvPr/>
        </p:nvGrpSpPr>
        <p:grpSpPr>
          <a:xfrm>
            <a:off x="1192789" y="1838546"/>
            <a:ext cx="2970829" cy="2971211"/>
            <a:chOff x="953424" y="1486519"/>
            <a:chExt cx="2228412" cy="2228408"/>
          </a:xfrm>
        </p:grpSpPr>
        <p:sp>
          <p:nvSpPr>
            <p:cNvPr id="42" name="Freeform 41"/>
            <p:cNvSpPr/>
            <p:nvPr/>
          </p:nvSpPr>
          <p:spPr>
            <a:xfrm>
              <a:off x="953424" y="1486519"/>
              <a:ext cx="2228412" cy="2228408"/>
            </a:xfrm>
            <a:custGeom>
              <a:avLst/>
              <a:gdLst>
                <a:gd name="connsiteX0" fmla="*/ 1124074 w 1583637"/>
                <a:gd name="connsiteY0" fmla="*/ 252493 h 1583637"/>
                <a:gd name="connsiteX1" fmla="*/ 1247256 w 1583637"/>
                <a:gd name="connsiteY1" fmla="*/ 149126 h 1583637"/>
                <a:gd name="connsiteX2" fmla="*/ 1345663 w 1583637"/>
                <a:gd name="connsiteY2" fmla="*/ 231701 h 1583637"/>
                <a:gd name="connsiteX3" fmla="*/ 1265256 w 1583637"/>
                <a:gd name="connsiteY3" fmla="*/ 370961 h 1583637"/>
                <a:gd name="connsiteX4" fmla="*/ 1393012 w 1583637"/>
                <a:gd name="connsiteY4" fmla="*/ 592241 h 1583637"/>
                <a:gd name="connsiteX5" fmla="*/ 1553818 w 1583637"/>
                <a:gd name="connsiteY5" fmla="*/ 592237 h 1583637"/>
                <a:gd name="connsiteX6" fmla="*/ 1576125 w 1583637"/>
                <a:gd name="connsiteY6" fmla="*/ 718748 h 1583637"/>
                <a:gd name="connsiteX7" fmla="*/ 1425015 w 1583637"/>
                <a:gd name="connsiteY7" fmla="*/ 773743 h 1583637"/>
                <a:gd name="connsiteX8" fmla="*/ 1380646 w 1583637"/>
                <a:gd name="connsiteY8" fmla="*/ 1025372 h 1583637"/>
                <a:gd name="connsiteX9" fmla="*/ 1503833 w 1583637"/>
                <a:gd name="connsiteY9" fmla="*/ 1128733 h 1583637"/>
                <a:gd name="connsiteX10" fmla="*/ 1439602 w 1583637"/>
                <a:gd name="connsiteY10" fmla="*/ 1239984 h 1583637"/>
                <a:gd name="connsiteX11" fmla="*/ 1288495 w 1583637"/>
                <a:gd name="connsiteY11" fmla="*/ 1184982 h 1583637"/>
                <a:gd name="connsiteX12" fmla="*/ 1092761 w 1583637"/>
                <a:gd name="connsiteY12" fmla="*/ 1349222 h 1583637"/>
                <a:gd name="connsiteX13" fmla="*/ 1120689 w 1583637"/>
                <a:gd name="connsiteY13" fmla="*/ 1507584 h 1583637"/>
                <a:gd name="connsiteX14" fmla="*/ 999974 w 1583637"/>
                <a:gd name="connsiteY14" fmla="*/ 1551521 h 1583637"/>
                <a:gd name="connsiteX15" fmla="*/ 919574 w 1583637"/>
                <a:gd name="connsiteY15" fmla="*/ 1412257 h 1583637"/>
                <a:gd name="connsiteX16" fmla="*/ 664062 w 1583637"/>
                <a:gd name="connsiteY16" fmla="*/ 1412257 h 1583637"/>
                <a:gd name="connsiteX17" fmla="*/ 583663 w 1583637"/>
                <a:gd name="connsiteY17" fmla="*/ 1551521 h 1583637"/>
                <a:gd name="connsiteX18" fmla="*/ 462948 w 1583637"/>
                <a:gd name="connsiteY18" fmla="*/ 1507584 h 1583637"/>
                <a:gd name="connsiteX19" fmla="*/ 490876 w 1583637"/>
                <a:gd name="connsiteY19" fmla="*/ 1349222 h 1583637"/>
                <a:gd name="connsiteX20" fmla="*/ 295142 w 1583637"/>
                <a:gd name="connsiteY20" fmla="*/ 1184981 h 1583637"/>
                <a:gd name="connsiteX21" fmla="*/ 144035 w 1583637"/>
                <a:gd name="connsiteY21" fmla="*/ 1239984 h 1583637"/>
                <a:gd name="connsiteX22" fmla="*/ 79804 w 1583637"/>
                <a:gd name="connsiteY22" fmla="*/ 1128733 h 1583637"/>
                <a:gd name="connsiteX23" fmla="*/ 202991 w 1583637"/>
                <a:gd name="connsiteY23" fmla="*/ 1025372 h 1583637"/>
                <a:gd name="connsiteX24" fmla="*/ 158622 w 1583637"/>
                <a:gd name="connsiteY24" fmla="*/ 773743 h 1583637"/>
                <a:gd name="connsiteX25" fmla="*/ 7512 w 1583637"/>
                <a:gd name="connsiteY25" fmla="*/ 718748 h 1583637"/>
                <a:gd name="connsiteX26" fmla="*/ 29819 w 1583637"/>
                <a:gd name="connsiteY26" fmla="*/ 592237 h 1583637"/>
                <a:gd name="connsiteX27" fmla="*/ 190625 w 1583637"/>
                <a:gd name="connsiteY27" fmla="*/ 592241 h 1583637"/>
                <a:gd name="connsiteX28" fmla="*/ 318381 w 1583637"/>
                <a:gd name="connsiteY28" fmla="*/ 370961 h 1583637"/>
                <a:gd name="connsiteX29" fmla="*/ 237974 w 1583637"/>
                <a:gd name="connsiteY29" fmla="*/ 231701 h 1583637"/>
                <a:gd name="connsiteX30" fmla="*/ 336381 w 1583637"/>
                <a:gd name="connsiteY30" fmla="*/ 149126 h 1583637"/>
                <a:gd name="connsiteX31" fmla="*/ 459563 w 1583637"/>
                <a:gd name="connsiteY31" fmla="*/ 252493 h 1583637"/>
                <a:gd name="connsiteX32" fmla="*/ 699666 w 1583637"/>
                <a:gd name="connsiteY32" fmla="*/ 165103 h 1583637"/>
                <a:gd name="connsiteX33" fmla="*/ 727586 w 1583637"/>
                <a:gd name="connsiteY33" fmla="*/ 6739 h 1583637"/>
                <a:gd name="connsiteX34" fmla="*/ 856051 w 1583637"/>
                <a:gd name="connsiteY34" fmla="*/ 6739 h 1583637"/>
                <a:gd name="connsiteX35" fmla="*/ 883970 w 1583637"/>
                <a:gd name="connsiteY35" fmla="*/ 165102 h 1583637"/>
                <a:gd name="connsiteX36" fmla="*/ 1124073 w 1583637"/>
                <a:gd name="connsiteY36" fmla="*/ 252493 h 1583637"/>
                <a:gd name="connsiteX37" fmla="*/ 1124074 w 1583637"/>
                <a:gd name="connsiteY37" fmla="*/ 252493 h 158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83637" h="1583637">
                  <a:moveTo>
                    <a:pt x="1124074" y="252493"/>
                  </a:moveTo>
                  <a:lnTo>
                    <a:pt x="1247256" y="149126"/>
                  </a:lnTo>
                  <a:lnTo>
                    <a:pt x="1345663" y="231701"/>
                  </a:lnTo>
                  <a:lnTo>
                    <a:pt x="1265256" y="370961"/>
                  </a:lnTo>
                  <a:cubicBezTo>
                    <a:pt x="1322430" y="435278"/>
                    <a:pt x="1365899" y="510569"/>
                    <a:pt x="1393012" y="592241"/>
                  </a:cubicBezTo>
                  <a:lnTo>
                    <a:pt x="1553818" y="592237"/>
                  </a:lnTo>
                  <a:lnTo>
                    <a:pt x="1576125" y="718748"/>
                  </a:lnTo>
                  <a:lnTo>
                    <a:pt x="1425015" y="773743"/>
                  </a:lnTo>
                  <a:cubicBezTo>
                    <a:pt x="1427471" y="859762"/>
                    <a:pt x="1412374" y="945380"/>
                    <a:pt x="1380646" y="1025372"/>
                  </a:cubicBezTo>
                  <a:lnTo>
                    <a:pt x="1503833" y="1128733"/>
                  </a:lnTo>
                  <a:lnTo>
                    <a:pt x="1439602" y="1239984"/>
                  </a:lnTo>
                  <a:lnTo>
                    <a:pt x="1288495" y="1184982"/>
                  </a:lnTo>
                  <a:cubicBezTo>
                    <a:pt x="1235084" y="1252456"/>
                    <a:pt x="1168484" y="1308339"/>
                    <a:pt x="1092761" y="1349222"/>
                  </a:cubicBezTo>
                  <a:lnTo>
                    <a:pt x="1120689" y="1507584"/>
                  </a:lnTo>
                  <a:lnTo>
                    <a:pt x="999974" y="1551521"/>
                  </a:lnTo>
                  <a:lnTo>
                    <a:pt x="919574" y="1412257"/>
                  </a:lnTo>
                  <a:cubicBezTo>
                    <a:pt x="835287" y="1429613"/>
                    <a:pt x="748348" y="1429613"/>
                    <a:pt x="664062" y="1412257"/>
                  </a:cubicBezTo>
                  <a:lnTo>
                    <a:pt x="583663" y="1551521"/>
                  </a:lnTo>
                  <a:lnTo>
                    <a:pt x="462948" y="1507584"/>
                  </a:lnTo>
                  <a:lnTo>
                    <a:pt x="490876" y="1349222"/>
                  </a:lnTo>
                  <a:cubicBezTo>
                    <a:pt x="415153" y="1308339"/>
                    <a:pt x="348553" y="1252455"/>
                    <a:pt x="295142" y="1184981"/>
                  </a:cubicBezTo>
                  <a:lnTo>
                    <a:pt x="144035" y="1239984"/>
                  </a:lnTo>
                  <a:lnTo>
                    <a:pt x="79804" y="1128733"/>
                  </a:lnTo>
                  <a:lnTo>
                    <a:pt x="202991" y="1025372"/>
                  </a:lnTo>
                  <a:cubicBezTo>
                    <a:pt x="171263" y="945380"/>
                    <a:pt x="156166" y="859762"/>
                    <a:pt x="158622" y="773743"/>
                  </a:cubicBezTo>
                  <a:lnTo>
                    <a:pt x="7512" y="718748"/>
                  </a:lnTo>
                  <a:lnTo>
                    <a:pt x="29819" y="592237"/>
                  </a:lnTo>
                  <a:lnTo>
                    <a:pt x="190625" y="592241"/>
                  </a:lnTo>
                  <a:cubicBezTo>
                    <a:pt x="217738" y="510569"/>
                    <a:pt x="261208" y="435277"/>
                    <a:pt x="318381" y="370961"/>
                  </a:cubicBezTo>
                  <a:lnTo>
                    <a:pt x="237974" y="231701"/>
                  </a:lnTo>
                  <a:lnTo>
                    <a:pt x="336381" y="149126"/>
                  </a:lnTo>
                  <a:lnTo>
                    <a:pt x="459563" y="252493"/>
                  </a:lnTo>
                  <a:cubicBezTo>
                    <a:pt x="532831" y="207356"/>
                    <a:pt x="614527" y="177621"/>
                    <a:pt x="699666" y="165103"/>
                  </a:cubicBezTo>
                  <a:lnTo>
                    <a:pt x="727586" y="6739"/>
                  </a:lnTo>
                  <a:lnTo>
                    <a:pt x="856051" y="6739"/>
                  </a:lnTo>
                  <a:lnTo>
                    <a:pt x="883970" y="165102"/>
                  </a:lnTo>
                  <a:cubicBezTo>
                    <a:pt x="969110" y="177621"/>
                    <a:pt x="1050806" y="207356"/>
                    <a:pt x="1124073" y="252493"/>
                  </a:cubicBezTo>
                  <a:lnTo>
                    <a:pt x="1124074" y="252493"/>
                  </a:lnTo>
                  <a:close/>
                </a:path>
              </a:pathLst>
            </a:custGeom>
            <a:solidFill>
              <a:schemeClr val="tx2">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6481" tIns="548640" rIns="356481" bIns="436755" numCol="1" spcCol="1270" anchor="ctr" anchorCtr="0">
              <a:noAutofit/>
            </a:bodyPr>
            <a:lstStyle/>
            <a:p>
              <a:pPr algn="ctr" defTabSz="1777365">
                <a:lnSpc>
                  <a:spcPct val="90000"/>
                </a:lnSpc>
                <a:spcBef>
                  <a:spcPct val="0"/>
                </a:spcBef>
                <a:spcAft>
                  <a:spcPct val="35000"/>
                </a:spcAft>
              </a:pPr>
              <a:endParaRPr lang="en-US" sz="4000" dirty="0">
                <a:latin typeface="+mn-ea"/>
              </a:endParaRPr>
            </a:p>
          </p:txBody>
        </p:sp>
        <p:sp>
          <p:nvSpPr>
            <p:cNvPr id="49" name="Oval 48"/>
            <p:cNvSpPr/>
            <p:nvPr/>
          </p:nvSpPr>
          <p:spPr>
            <a:xfrm>
              <a:off x="1376346" y="1909439"/>
              <a:ext cx="1382568" cy="1382568"/>
            </a:xfrm>
            <a:prstGeom prst="ellipse">
              <a:avLst/>
            </a:prstGeom>
            <a:solidFill>
              <a:schemeClr val="tx2">
                <a:lumMod val="7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latin typeface="+mn-ea"/>
              </a:endParaRPr>
            </a:p>
          </p:txBody>
        </p:sp>
      </p:grpSp>
      <p:grpSp>
        <p:nvGrpSpPr>
          <p:cNvPr id="51" name="Group 50"/>
          <p:cNvGrpSpPr/>
          <p:nvPr/>
        </p:nvGrpSpPr>
        <p:grpSpPr>
          <a:xfrm>
            <a:off x="4135808" y="1902204"/>
            <a:ext cx="2061637" cy="2061901"/>
            <a:chOff x="953424" y="1486519"/>
            <a:chExt cx="2228412" cy="2228408"/>
          </a:xfrm>
        </p:grpSpPr>
        <p:sp>
          <p:nvSpPr>
            <p:cNvPr id="52" name="Freeform 51"/>
            <p:cNvSpPr/>
            <p:nvPr/>
          </p:nvSpPr>
          <p:spPr>
            <a:xfrm>
              <a:off x="953424" y="1486519"/>
              <a:ext cx="2228412" cy="2228408"/>
            </a:xfrm>
            <a:custGeom>
              <a:avLst/>
              <a:gdLst>
                <a:gd name="connsiteX0" fmla="*/ 1124074 w 1583637"/>
                <a:gd name="connsiteY0" fmla="*/ 252493 h 1583637"/>
                <a:gd name="connsiteX1" fmla="*/ 1247256 w 1583637"/>
                <a:gd name="connsiteY1" fmla="*/ 149126 h 1583637"/>
                <a:gd name="connsiteX2" fmla="*/ 1345663 w 1583637"/>
                <a:gd name="connsiteY2" fmla="*/ 231701 h 1583637"/>
                <a:gd name="connsiteX3" fmla="*/ 1265256 w 1583637"/>
                <a:gd name="connsiteY3" fmla="*/ 370961 h 1583637"/>
                <a:gd name="connsiteX4" fmla="*/ 1393012 w 1583637"/>
                <a:gd name="connsiteY4" fmla="*/ 592241 h 1583637"/>
                <a:gd name="connsiteX5" fmla="*/ 1553818 w 1583637"/>
                <a:gd name="connsiteY5" fmla="*/ 592237 h 1583637"/>
                <a:gd name="connsiteX6" fmla="*/ 1576125 w 1583637"/>
                <a:gd name="connsiteY6" fmla="*/ 718748 h 1583637"/>
                <a:gd name="connsiteX7" fmla="*/ 1425015 w 1583637"/>
                <a:gd name="connsiteY7" fmla="*/ 773743 h 1583637"/>
                <a:gd name="connsiteX8" fmla="*/ 1380646 w 1583637"/>
                <a:gd name="connsiteY8" fmla="*/ 1025372 h 1583637"/>
                <a:gd name="connsiteX9" fmla="*/ 1503833 w 1583637"/>
                <a:gd name="connsiteY9" fmla="*/ 1128733 h 1583637"/>
                <a:gd name="connsiteX10" fmla="*/ 1439602 w 1583637"/>
                <a:gd name="connsiteY10" fmla="*/ 1239984 h 1583637"/>
                <a:gd name="connsiteX11" fmla="*/ 1288495 w 1583637"/>
                <a:gd name="connsiteY11" fmla="*/ 1184982 h 1583637"/>
                <a:gd name="connsiteX12" fmla="*/ 1092761 w 1583637"/>
                <a:gd name="connsiteY12" fmla="*/ 1349222 h 1583637"/>
                <a:gd name="connsiteX13" fmla="*/ 1120689 w 1583637"/>
                <a:gd name="connsiteY13" fmla="*/ 1507584 h 1583637"/>
                <a:gd name="connsiteX14" fmla="*/ 999974 w 1583637"/>
                <a:gd name="connsiteY14" fmla="*/ 1551521 h 1583637"/>
                <a:gd name="connsiteX15" fmla="*/ 919574 w 1583637"/>
                <a:gd name="connsiteY15" fmla="*/ 1412257 h 1583637"/>
                <a:gd name="connsiteX16" fmla="*/ 664062 w 1583637"/>
                <a:gd name="connsiteY16" fmla="*/ 1412257 h 1583637"/>
                <a:gd name="connsiteX17" fmla="*/ 583663 w 1583637"/>
                <a:gd name="connsiteY17" fmla="*/ 1551521 h 1583637"/>
                <a:gd name="connsiteX18" fmla="*/ 462948 w 1583637"/>
                <a:gd name="connsiteY18" fmla="*/ 1507584 h 1583637"/>
                <a:gd name="connsiteX19" fmla="*/ 490876 w 1583637"/>
                <a:gd name="connsiteY19" fmla="*/ 1349222 h 1583637"/>
                <a:gd name="connsiteX20" fmla="*/ 295142 w 1583637"/>
                <a:gd name="connsiteY20" fmla="*/ 1184981 h 1583637"/>
                <a:gd name="connsiteX21" fmla="*/ 144035 w 1583637"/>
                <a:gd name="connsiteY21" fmla="*/ 1239984 h 1583637"/>
                <a:gd name="connsiteX22" fmla="*/ 79804 w 1583637"/>
                <a:gd name="connsiteY22" fmla="*/ 1128733 h 1583637"/>
                <a:gd name="connsiteX23" fmla="*/ 202991 w 1583637"/>
                <a:gd name="connsiteY23" fmla="*/ 1025372 h 1583637"/>
                <a:gd name="connsiteX24" fmla="*/ 158622 w 1583637"/>
                <a:gd name="connsiteY24" fmla="*/ 773743 h 1583637"/>
                <a:gd name="connsiteX25" fmla="*/ 7512 w 1583637"/>
                <a:gd name="connsiteY25" fmla="*/ 718748 h 1583637"/>
                <a:gd name="connsiteX26" fmla="*/ 29819 w 1583637"/>
                <a:gd name="connsiteY26" fmla="*/ 592237 h 1583637"/>
                <a:gd name="connsiteX27" fmla="*/ 190625 w 1583637"/>
                <a:gd name="connsiteY27" fmla="*/ 592241 h 1583637"/>
                <a:gd name="connsiteX28" fmla="*/ 318381 w 1583637"/>
                <a:gd name="connsiteY28" fmla="*/ 370961 h 1583637"/>
                <a:gd name="connsiteX29" fmla="*/ 237974 w 1583637"/>
                <a:gd name="connsiteY29" fmla="*/ 231701 h 1583637"/>
                <a:gd name="connsiteX30" fmla="*/ 336381 w 1583637"/>
                <a:gd name="connsiteY30" fmla="*/ 149126 h 1583637"/>
                <a:gd name="connsiteX31" fmla="*/ 459563 w 1583637"/>
                <a:gd name="connsiteY31" fmla="*/ 252493 h 1583637"/>
                <a:gd name="connsiteX32" fmla="*/ 699666 w 1583637"/>
                <a:gd name="connsiteY32" fmla="*/ 165103 h 1583637"/>
                <a:gd name="connsiteX33" fmla="*/ 727586 w 1583637"/>
                <a:gd name="connsiteY33" fmla="*/ 6739 h 1583637"/>
                <a:gd name="connsiteX34" fmla="*/ 856051 w 1583637"/>
                <a:gd name="connsiteY34" fmla="*/ 6739 h 1583637"/>
                <a:gd name="connsiteX35" fmla="*/ 883970 w 1583637"/>
                <a:gd name="connsiteY35" fmla="*/ 165102 h 1583637"/>
                <a:gd name="connsiteX36" fmla="*/ 1124073 w 1583637"/>
                <a:gd name="connsiteY36" fmla="*/ 252493 h 1583637"/>
                <a:gd name="connsiteX37" fmla="*/ 1124074 w 1583637"/>
                <a:gd name="connsiteY37" fmla="*/ 252493 h 158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83637" h="1583637">
                  <a:moveTo>
                    <a:pt x="1124074" y="252493"/>
                  </a:moveTo>
                  <a:lnTo>
                    <a:pt x="1247256" y="149126"/>
                  </a:lnTo>
                  <a:lnTo>
                    <a:pt x="1345663" y="231701"/>
                  </a:lnTo>
                  <a:lnTo>
                    <a:pt x="1265256" y="370961"/>
                  </a:lnTo>
                  <a:cubicBezTo>
                    <a:pt x="1322430" y="435278"/>
                    <a:pt x="1365899" y="510569"/>
                    <a:pt x="1393012" y="592241"/>
                  </a:cubicBezTo>
                  <a:lnTo>
                    <a:pt x="1553818" y="592237"/>
                  </a:lnTo>
                  <a:lnTo>
                    <a:pt x="1576125" y="718748"/>
                  </a:lnTo>
                  <a:lnTo>
                    <a:pt x="1425015" y="773743"/>
                  </a:lnTo>
                  <a:cubicBezTo>
                    <a:pt x="1427471" y="859762"/>
                    <a:pt x="1412374" y="945380"/>
                    <a:pt x="1380646" y="1025372"/>
                  </a:cubicBezTo>
                  <a:lnTo>
                    <a:pt x="1503833" y="1128733"/>
                  </a:lnTo>
                  <a:lnTo>
                    <a:pt x="1439602" y="1239984"/>
                  </a:lnTo>
                  <a:lnTo>
                    <a:pt x="1288495" y="1184982"/>
                  </a:lnTo>
                  <a:cubicBezTo>
                    <a:pt x="1235084" y="1252456"/>
                    <a:pt x="1168484" y="1308339"/>
                    <a:pt x="1092761" y="1349222"/>
                  </a:cubicBezTo>
                  <a:lnTo>
                    <a:pt x="1120689" y="1507584"/>
                  </a:lnTo>
                  <a:lnTo>
                    <a:pt x="999974" y="1551521"/>
                  </a:lnTo>
                  <a:lnTo>
                    <a:pt x="919574" y="1412257"/>
                  </a:lnTo>
                  <a:cubicBezTo>
                    <a:pt x="835287" y="1429613"/>
                    <a:pt x="748348" y="1429613"/>
                    <a:pt x="664062" y="1412257"/>
                  </a:cubicBezTo>
                  <a:lnTo>
                    <a:pt x="583663" y="1551521"/>
                  </a:lnTo>
                  <a:lnTo>
                    <a:pt x="462948" y="1507584"/>
                  </a:lnTo>
                  <a:lnTo>
                    <a:pt x="490876" y="1349222"/>
                  </a:lnTo>
                  <a:cubicBezTo>
                    <a:pt x="415153" y="1308339"/>
                    <a:pt x="348553" y="1252455"/>
                    <a:pt x="295142" y="1184981"/>
                  </a:cubicBezTo>
                  <a:lnTo>
                    <a:pt x="144035" y="1239984"/>
                  </a:lnTo>
                  <a:lnTo>
                    <a:pt x="79804" y="1128733"/>
                  </a:lnTo>
                  <a:lnTo>
                    <a:pt x="202991" y="1025372"/>
                  </a:lnTo>
                  <a:cubicBezTo>
                    <a:pt x="171263" y="945380"/>
                    <a:pt x="156166" y="859762"/>
                    <a:pt x="158622" y="773743"/>
                  </a:cubicBezTo>
                  <a:lnTo>
                    <a:pt x="7512" y="718748"/>
                  </a:lnTo>
                  <a:lnTo>
                    <a:pt x="29819" y="592237"/>
                  </a:lnTo>
                  <a:lnTo>
                    <a:pt x="190625" y="592241"/>
                  </a:lnTo>
                  <a:cubicBezTo>
                    <a:pt x="217738" y="510569"/>
                    <a:pt x="261208" y="435277"/>
                    <a:pt x="318381" y="370961"/>
                  </a:cubicBezTo>
                  <a:lnTo>
                    <a:pt x="237974" y="231701"/>
                  </a:lnTo>
                  <a:lnTo>
                    <a:pt x="336381" y="149126"/>
                  </a:lnTo>
                  <a:lnTo>
                    <a:pt x="459563" y="252493"/>
                  </a:lnTo>
                  <a:cubicBezTo>
                    <a:pt x="532831" y="207356"/>
                    <a:pt x="614527" y="177621"/>
                    <a:pt x="699666" y="165103"/>
                  </a:cubicBezTo>
                  <a:lnTo>
                    <a:pt x="727586" y="6739"/>
                  </a:lnTo>
                  <a:lnTo>
                    <a:pt x="856051" y="6739"/>
                  </a:lnTo>
                  <a:lnTo>
                    <a:pt x="883970" y="165102"/>
                  </a:lnTo>
                  <a:cubicBezTo>
                    <a:pt x="969110" y="177621"/>
                    <a:pt x="1050806" y="207356"/>
                    <a:pt x="1124073" y="252493"/>
                  </a:cubicBezTo>
                  <a:lnTo>
                    <a:pt x="1124074" y="252493"/>
                  </a:lnTo>
                  <a:close/>
                </a:path>
              </a:pathLst>
            </a:custGeom>
            <a:solidFill>
              <a:schemeClr val="accent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6481" tIns="548640" rIns="356481" bIns="436755" numCol="1" spcCol="1270" anchor="ctr" anchorCtr="0">
              <a:noAutofit/>
            </a:bodyPr>
            <a:lstStyle/>
            <a:p>
              <a:pPr algn="ctr" defTabSz="1777365">
                <a:lnSpc>
                  <a:spcPct val="90000"/>
                </a:lnSpc>
                <a:spcBef>
                  <a:spcPct val="0"/>
                </a:spcBef>
                <a:spcAft>
                  <a:spcPct val="35000"/>
                </a:spcAft>
              </a:pPr>
              <a:endParaRPr lang="en-US" sz="4000" dirty="0">
                <a:latin typeface="+mn-ea"/>
              </a:endParaRPr>
            </a:p>
          </p:txBody>
        </p:sp>
        <p:sp>
          <p:nvSpPr>
            <p:cNvPr id="53" name="Oval 52"/>
            <p:cNvSpPr/>
            <p:nvPr/>
          </p:nvSpPr>
          <p:spPr>
            <a:xfrm>
              <a:off x="1376346" y="1909439"/>
              <a:ext cx="1382568" cy="1382568"/>
            </a:xfrm>
            <a:prstGeom prst="ellipse">
              <a:avLst/>
            </a:prstGeom>
            <a:solidFill>
              <a:schemeClr val="accent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00" dirty="0">
                <a:latin typeface="+mn-ea"/>
              </a:endParaRPr>
            </a:p>
          </p:txBody>
        </p:sp>
      </p:grpSp>
      <p:grpSp>
        <p:nvGrpSpPr>
          <p:cNvPr id="54" name="Group 53"/>
          <p:cNvGrpSpPr/>
          <p:nvPr/>
        </p:nvGrpSpPr>
        <p:grpSpPr>
          <a:xfrm>
            <a:off x="6096002" y="1838546"/>
            <a:ext cx="2970829" cy="2971211"/>
            <a:chOff x="953424" y="1486519"/>
            <a:chExt cx="2228412" cy="2228408"/>
          </a:xfrm>
          <a:solidFill>
            <a:srgbClr val="FF3F3F"/>
          </a:solidFill>
        </p:grpSpPr>
        <p:sp>
          <p:nvSpPr>
            <p:cNvPr id="55" name="Freeform 54"/>
            <p:cNvSpPr/>
            <p:nvPr/>
          </p:nvSpPr>
          <p:spPr>
            <a:xfrm>
              <a:off x="953424" y="1486519"/>
              <a:ext cx="2228412" cy="2228408"/>
            </a:xfrm>
            <a:custGeom>
              <a:avLst/>
              <a:gdLst>
                <a:gd name="connsiteX0" fmla="*/ 1124074 w 1583637"/>
                <a:gd name="connsiteY0" fmla="*/ 252493 h 1583637"/>
                <a:gd name="connsiteX1" fmla="*/ 1247256 w 1583637"/>
                <a:gd name="connsiteY1" fmla="*/ 149126 h 1583637"/>
                <a:gd name="connsiteX2" fmla="*/ 1345663 w 1583637"/>
                <a:gd name="connsiteY2" fmla="*/ 231701 h 1583637"/>
                <a:gd name="connsiteX3" fmla="*/ 1265256 w 1583637"/>
                <a:gd name="connsiteY3" fmla="*/ 370961 h 1583637"/>
                <a:gd name="connsiteX4" fmla="*/ 1393012 w 1583637"/>
                <a:gd name="connsiteY4" fmla="*/ 592241 h 1583637"/>
                <a:gd name="connsiteX5" fmla="*/ 1553818 w 1583637"/>
                <a:gd name="connsiteY5" fmla="*/ 592237 h 1583637"/>
                <a:gd name="connsiteX6" fmla="*/ 1576125 w 1583637"/>
                <a:gd name="connsiteY6" fmla="*/ 718748 h 1583637"/>
                <a:gd name="connsiteX7" fmla="*/ 1425015 w 1583637"/>
                <a:gd name="connsiteY7" fmla="*/ 773743 h 1583637"/>
                <a:gd name="connsiteX8" fmla="*/ 1380646 w 1583637"/>
                <a:gd name="connsiteY8" fmla="*/ 1025372 h 1583637"/>
                <a:gd name="connsiteX9" fmla="*/ 1503833 w 1583637"/>
                <a:gd name="connsiteY9" fmla="*/ 1128733 h 1583637"/>
                <a:gd name="connsiteX10" fmla="*/ 1439602 w 1583637"/>
                <a:gd name="connsiteY10" fmla="*/ 1239984 h 1583637"/>
                <a:gd name="connsiteX11" fmla="*/ 1288495 w 1583637"/>
                <a:gd name="connsiteY11" fmla="*/ 1184982 h 1583637"/>
                <a:gd name="connsiteX12" fmla="*/ 1092761 w 1583637"/>
                <a:gd name="connsiteY12" fmla="*/ 1349222 h 1583637"/>
                <a:gd name="connsiteX13" fmla="*/ 1120689 w 1583637"/>
                <a:gd name="connsiteY13" fmla="*/ 1507584 h 1583637"/>
                <a:gd name="connsiteX14" fmla="*/ 999974 w 1583637"/>
                <a:gd name="connsiteY14" fmla="*/ 1551521 h 1583637"/>
                <a:gd name="connsiteX15" fmla="*/ 919574 w 1583637"/>
                <a:gd name="connsiteY15" fmla="*/ 1412257 h 1583637"/>
                <a:gd name="connsiteX16" fmla="*/ 664062 w 1583637"/>
                <a:gd name="connsiteY16" fmla="*/ 1412257 h 1583637"/>
                <a:gd name="connsiteX17" fmla="*/ 583663 w 1583637"/>
                <a:gd name="connsiteY17" fmla="*/ 1551521 h 1583637"/>
                <a:gd name="connsiteX18" fmla="*/ 462948 w 1583637"/>
                <a:gd name="connsiteY18" fmla="*/ 1507584 h 1583637"/>
                <a:gd name="connsiteX19" fmla="*/ 490876 w 1583637"/>
                <a:gd name="connsiteY19" fmla="*/ 1349222 h 1583637"/>
                <a:gd name="connsiteX20" fmla="*/ 295142 w 1583637"/>
                <a:gd name="connsiteY20" fmla="*/ 1184981 h 1583637"/>
                <a:gd name="connsiteX21" fmla="*/ 144035 w 1583637"/>
                <a:gd name="connsiteY21" fmla="*/ 1239984 h 1583637"/>
                <a:gd name="connsiteX22" fmla="*/ 79804 w 1583637"/>
                <a:gd name="connsiteY22" fmla="*/ 1128733 h 1583637"/>
                <a:gd name="connsiteX23" fmla="*/ 202991 w 1583637"/>
                <a:gd name="connsiteY23" fmla="*/ 1025372 h 1583637"/>
                <a:gd name="connsiteX24" fmla="*/ 158622 w 1583637"/>
                <a:gd name="connsiteY24" fmla="*/ 773743 h 1583637"/>
                <a:gd name="connsiteX25" fmla="*/ 7512 w 1583637"/>
                <a:gd name="connsiteY25" fmla="*/ 718748 h 1583637"/>
                <a:gd name="connsiteX26" fmla="*/ 29819 w 1583637"/>
                <a:gd name="connsiteY26" fmla="*/ 592237 h 1583637"/>
                <a:gd name="connsiteX27" fmla="*/ 190625 w 1583637"/>
                <a:gd name="connsiteY27" fmla="*/ 592241 h 1583637"/>
                <a:gd name="connsiteX28" fmla="*/ 318381 w 1583637"/>
                <a:gd name="connsiteY28" fmla="*/ 370961 h 1583637"/>
                <a:gd name="connsiteX29" fmla="*/ 237974 w 1583637"/>
                <a:gd name="connsiteY29" fmla="*/ 231701 h 1583637"/>
                <a:gd name="connsiteX30" fmla="*/ 336381 w 1583637"/>
                <a:gd name="connsiteY30" fmla="*/ 149126 h 1583637"/>
                <a:gd name="connsiteX31" fmla="*/ 459563 w 1583637"/>
                <a:gd name="connsiteY31" fmla="*/ 252493 h 1583637"/>
                <a:gd name="connsiteX32" fmla="*/ 699666 w 1583637"/>
                <a:gd name="connsiteY32" fmla="*/ 165103 h 1583637"/>
                <a:gd name="connsiteX33" fmla="*/ 727586 w 1583637"/>
                <a:gd name="connsiteY33" fmla="*/ 6739 h 1583637"/>
                <a:gd name="connsiteX34" fmla="*/ 856051 w 1583637"/>
                <a:gd name="connsiteY34" fmla="*/ 6739 h 1583637"/>
                <a:gd name="connsiteX35" fmla="*/ 883970 w 1583637"/>
                <a:gd name="connsiteY35" fmla="*/ 165102 h 1583637"/>
                <a:gd name="connsiteX36" fmla="*/ 1124073 w 1583637"/>
                <a:gd name="connsiteY36" fmla="*/ 252493 h 1583637"/>
                <a:gd name="connsiteX37" fmla="*/ 1124074 w 1583637"/>
                <a:gd name="connsiteY37" fmla="*/ 252493 h 158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83637" h="1583637">
                  <a:moveTo>
                    <a:pt x="1124074" y="252493"/>
                  </a:moveTo>
                  <a:lnTo>
                    <a:pt x="1247256" y="149126"/>
                  </a:lnTo>
                  <a:lnTo>
                    <a:pt x="1345663" y="231701"/>
                  </a:lnTo>
                  <a:lnTo>
                    <a:pt x="1265256" y="370961"/>
                  </a:lnTo>
                  <a:cubicBezTo>
                    <a:pt x="1322430" y="435278"/>
                    <a:pt x="1365899" y="510569"/>
                    <a:pt x="1393012" y="592241"/>
                  </a:cubicBezTo>
                  <a:lnTo>
                    <a:pt x="1553818" y="592237"/>
                  </a:lnTo>
                  <a:lnTo>
                    <a:pt x="1576125" y="718748"/>
                  </a:lnTo>
                  <a:lnTo>
                    <a:pt x="1425015" y="773743"/>
                  </a:lnTo>
                  <a:cubicBezTo>
                    <a:pt x="1427471" y="859762"/>
                    <a:pt x="1412374" y="945380"/>
                    <a:pt x="1380646" y="1025372"/>
                  </a:cubicBezTo>
                  <a:lnTo>
                    <a:pt x="1503833" y="1128733"/>
                  </a:lnTo>
                  <a:lnTo>
                    <a:pt x="1439602" y="1239984"/>
                  </a:lnTo>
                  <a:lnTo>
                    <a:pt x="1288495" y="1184982"/>
                  </a:lnTo>
                  <a:cubicBezTo>
                    <a:pt x="1235084" y="1252456"/>
                    <a:pt x="1168484" y="1308339"/>
                    <a:pt x="1092761" y="1349222"/>
                  </a:cubicBezTo>
                  <a:lnTo>
                    <a:pt x="1120689" y="1507584"/>
                  </a:lnTo>
                  <a:lnTo>
                    <a:pt x="999974" y="1551521"/>
                  </a:lnTo>
                  <a:lnTo>
                    <a:pt x="919574" y="1412257"/>
                  </a:lnTo>
                  <a:cubicBezTo>
                    <a:pt x="835287" y="1429613"/>
                    <a:pt x="748348" y="1429613"/>
                    <a:pt x="664062" y="1412257"/>
                  </a:cubicBezTo>
                  <a:lnTo>
                    <a:pt x="583663" y="1551521"/>
                  </a:lnTo>
                  <a:lnTo>
                    <a:pt x="462948" y="1507584"/>
                  </a:lnTo>
                  <a:lnTo>
                    <a:pt x="490876" y="1349222"/>
                  </a:lnTo>
                  <a:cubicBezTo>
                    <a:pt x="415153" y="1308339"/>
                    <a:pt x="348553" y="1252455"/>
                    <a:pt x="295142" y="1184981"/>
                  </a:cubicBezTo>
                  <a:lnTo>
                    <a:pt x="144035" y="1239984"/>
                  </a:lnTo>
                  <a:lnTo>
                    <a:pt x="79804" y="1128733"/>
                  </a:lnTo>
                  <a:lnTo>
                    <a:pt x="202991" y="1025372"/>
                  </a:lnTo>
                  <a:cubicBezTo>
                    <a:pt x="171263" y="945380"/>
                    <a:pt x="156166" y="859762"/>
                    <a:pt x="158622" y="773743"/>
                  </a:cubicBezTo>
                  <a:lnTo>
                    <a:pt x="7512" y="718748"/>
                  </a:lnTo>
                  <a:lnTo>
                    <a:pt x="29819" y="592237"/>
                  </a:lnTo>
                  <a:lnTo>
                    <a:pt x="190625" y="592241"/>
                  </a:lnTo>
                  <a:cubicBezTo>
                    <a:pt x="217738" y="510569"/>
                    <a:pt x="261208" y="435277"/>
                    <a:pt x="318381" y="370961"/>
                  </a:cubicBezTo>
                  <a:lnTo>
                    <a:pt x="237974" y="231701"/>
                  </a:lnTo>
                  <a:lnTo>
                    <a:pt x="336381" y="149126"/>
                  </a:lnTo>
                  <a:lnTo>
                    <a:pt x="459563" y="252493"/>
                  </a:lnTo>
                  <a:cubicBezTo>
                    <a:pt x="532831" y="207356"/>
                    <a:pt x="614527" y="177621"/>
                    <a:pt x="699666" y="165103"/>
                  </a:cubicBezTo>
                  <a:lnTo>
                    <a:pt x="727586" y="6739"/>
                  </a:lnTo>
                  <a:lnTo>
                    <a:pt x="856051" y="6739"/>
                  </a:lnTo>
                  <a:lnTo>
                    <a:pt x="883970" y="165102"/>
                  </a:lnTo>
                  <a:cubicBezTo>
                    <a:pt x="969110" y="177621"/>
                    <a:pt x="1050806" y="207356"/>
                    <a:pt x="1124073" y="252493"/>
                  </a:cubicBezTo>
                  <a:lnTo>
                    <a:pt x="1124074" y="252493"/>
                  </a:lnTo>
                  <a:close/>
                </a:path>
              </a:pathLst>
            </a:cu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6481" tIns="548640" rIns="356481" bIns="436755" numCol="1" spcCol="1270" anchor="ctr" anchorCtr="0">
              <a:noAutofit/>
            </a:bodyPr>
            <a:lstStyle/>
            <a:p>
              <a:pPr algn="ctr" defTabSz="1777365">
                <a:lnSpc>
                  <a:spcPct val="90000"/>
                </a:lnSpc>
                <a:spcBef>
                  <a:spcPct val="0"/>
                </a:spcBef>
                <a:spcAft>
                  <a:spcPct val="35000"/>
                </a:spcAft>
              </a:pPr>
              <a:endParaRPr lang="en-US" sz="4000" dirty="0">
                <a:latin typeface="+mn-ea"/>
              </a:endParaRPr>
            </a:p>
          </p:txBody>
        </p:sp>
        <p:sp>
          <p:nvSpPr>
            <p:cNvPr id="56" name="Oval 55"/>
            <p:cNvSpPr/>
            <p:nvPr/>
          </p:nvSpPr>
          <p:spPr>
            <a:xfrm>
              <a:off x="1376346" y="1909439"/>
              <a:ext cx="1382568" cy="1382568"/>
            </a:xfrm>
            <a:prstGeom prst="ellipse">
              <a:avLst/>
            </a:prstGeom>
            <a:solidFill>
              <a:schemeClr val="accent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bg1"/>
                </a:solidFill>
                <a:latin typeface="+mn-ea"/>
              </a:endParaRPr>
            </a:p>
          </p:txBody>
        </p:sp>
      </p:grpSp>
      <p:grpSp>
        <p:nvGrpSpPr>
          <p:cNvPr id="57" name="Group 56"/>
          <p:cNvGrpSpPr/>
          <p:nvPr/>
        </p:nvGrpSpPr>
        <p:grpSpPr>
          <a:xfrm>
            <a:off x="8949523" y="1902204"/>
            <a:ext cx="2061637" cy="2061901"/>
            <a:chOff x="953424" y="1486519"/>
            <a:chExt cx="2228412" cy="2228408"/>
          </a:xfrm>
          <a:solidFill>
            <a:srgbClr val="FFC000"/>
          </a:solidFill>
        </p:grpSpPr>
        <p:sp>
          <p:nvSpPr>
            <p:cNvPr id="58" name="Freeform 57"/>
            <p:cNvSpPr/>
            <p:nvPr/>
          </p:nvSpPr>
          <p:spPr>
            <a:xfrm>
              <a:off x="953424" y="1486519"/>
              <a:ext cx="2228412" cy="2228408"/>
            </a:xfrm>
            <a:custGeom>
              <a:avLst/>
              <a:gdLst>
                <a:gd name="connsiteX0" fmla="*/ 1124074 w 1583637"/>
                <a:gd name="connsiteY0" fmla="*/ 252493 h 1583637"/>
                <a:gd name="connsiteX1" fmla="*/ 1247256 w 1583637"/>
                <a:gd name="connsiteY1" fmla="*/ 149126 h 1583637"/>
                <a:gd name="connsiteX2" fmla="*/ 1345663 w 1583637"/>
                <a:gd name="connsiteY2" fmla="*/ 231701 h 1583637"/>
                <a:gd name="connsiteX3" fmla="*/ 1265256 w 1583637"/>
                <a:gd name="connsiteY3" fmla="*/ 370961 h 1583637"/>
                <a:gd name="connsiteX4" fmla="*/ 1393012 w 1583637"/>
                <a:gd name="connsiteY4" fmla="*/ 592241 h 1583637"/>
                <a:gd name="connsiteX5" fmla="*/ 1553818 w 1583637"/>
                <a:gd name="connsiteY5" fmla="*/ 592237 h 1583637"/>
                <a:gd name="connsiteX6" fmla="*/ 1576125 w 1583637"/>
                <a:gd name="connsiteY6" fmla="*/ 718748 h 1583637"/>
                <a:gd name="connsiteX7" fmla="*/ 1425015 w 1583637"/>
                <a:gd name="connsiteY7" fmla="*/ 773743 h 1583637"/>
                <a:gd name="connsiteX8" fmla="*/ 1380646 w 1583637"/>
                <a:gd name="connsiteY8" fmla="*/ 1025372 h 1583637"/>
                <a:gd name="connsiteX9" fmla="*/ 1503833 w 1583637"/>
                <a:gd name="connsiteY9" fmla="*/ 1128733 h 1583637"/>
                <a:gd name="connsiteX10" fmla="*/ 1439602 w 1583637"/>
                <a:gd name="connsiteY10" fmla="*/ 1239984 h 1583637"/>
                <a:gd name="connsiteX11" fmla="*/ 1288495 w 1583637"/>
                <a:gd name="connsiteY11" fmla="*/ 1184982 h 1583637"/>
                <a:gd name="connsiteX12" fmla="*/ 1092761 w 1583637"/>
                <a:gd name="connsiteY12" fmla="*/ 1349222 h 1583637"/>
                <a:gd name="connsiteX13" fmla="*/ 1120689 w 1583637"/>
                <a:gd name="connsiteY13" fmla="*/ 1507584 h 1583637"/>
                <a:gd name="connsiteX14" fmla="*/ 999974 w 1583637"/>
                <a:gd name="connsiteY14" fmla="*/ 1551521 h 1583637"/>
                <a:gd name="connsiteX15" fmla="*/ 919574 w 1583637"/>
                <a:gd name="connsiteY15" fmla="*/ 1412257 h 1583637"/>
                <a:gd name="connsiteX16" fmla="*/ 664062 w 1583637"/>
                <a:gd name="connsiteY16" fmla="*/ 1412257 h 1583637"/>
                <a:gd name="connsiteX17" fmla="*/ 583663 w 1583637"/>
                <a:gd name="connsiteY17" fmla="*/ 1551521 h 1583637"/>
                <a:gd name="connsiteX18" fmla="*/ 462948 w 1583637"/>
                <a:gd name="connsiteY18" fmla="*/ 1507584 h 1583637"/>
                <a:gd name="connsiteX19" fmla="*/ 490876 w 1583637"/>
                <a:gd name="connsiteY19" fmla="*/ 1349222 h 1583637"/>
                <a:gd name="connsiteX20" fmla="*/ 295142 w 1583637"/>
                <a:gd name="connsiteY20" fmla="*/ 1184981 h 1583637"/>
                <a:gd name="connsiteX21" fmla="*/ 144035 w 1583637"/>
                <a:gd name="connsiteY21" fmla="*/ 1239984 h 1583637"/>
                <a:gd name="connsiteX22" fmla="*/ 79804 w 1583637"/>
                <a:gd name="connsiteY22" fmla="*/ 1128733 h 1583637"/>
                <a:gd name="connsiteX23" fmla="*/ 202991 w 1583637"/>
                <a:gd name="connsiteY23" fmla="*/ 1025372 h 1583637"/>
                <a:gd name="connsiteX24" fmla="*/ 158622 w 1583637"/>
                <a:gd name="connsiteY24" fmla="*/ 773743 h 1583637"/>
                <a:gd name="connsiteX25" fmla="*/ 7512 w 1583637"/>
                <a:gd name="connsiteY25" fmla="*/ 718748 h 1583637"/>
                <a:gd name="connsiteX26" fmla="*/ 29819 w 1583637"/>
                <a:gd name="connsiteY26" fmla="*/ 592237 h 1583637"/>
                <a:gd name="connsiteX27" fmla="*/ 190625 w 1583637"/>
                <a:gd name="connsiteY27" fmla="*/ 592241 h 1583637"/>
                <a:gd name="connsiteX28" fmla="*/ 318381 w 1583637"/>
                <a:gd name="connsiteY28" fmla="*/ 370961 h 1583637"/>
                <a:gd name="connsiteX29" fmla="*/ 237974 w 1583637"/>
                <a:gd name="connsiteY29" fmla="*/ 231701 h 1583637"/>
                <a:gd name="connsiteX30" fmla="*/ 336381 w 1583637"/>
                <a:gd name="connsiteY30" fmla="*/ 149126 h 1583637"/>
                <a:gd name="connsiteX31" fmla="*/ 459563 w 1583637"/>
                <a:gd name="connsiteY31" fmla="*/ 252493 h 1583637"/>
                <a:gd name="connsiteX32" fmla="*/ 699666 w 1583637"/>
                <a:gd name="connsiteY32" fmla="*/ 165103 h 1583637"/>
                <a:gd name="connsiteX33" fmla="*/ 727586 w 1583637"/>
                <a:gd name="connsiteY33" fmla="*/ 6739 h 1583637"/>
                <a:gd name="connsiteX34" fmla="*/ 856051 w 1583637"/>
                <a:gd name="connsiteY34" fmla="*/ 6739 h 1583637"/>
                <a:gd name="connsiteX35" fmla="*/ 883970 w 1583637"/>
                <a:gd name="connsiteY35" fmla="*/ 165102 h 1583637"/>
                <a:gd name="connsiteX36" fmla="*/ 1124073 w 1583637"/>
                <a:gd name="connsiteY36" fmla="*/ 252493 h 1583637"/>
                <a:gd name="connsiteX37" fmla="*/ 1124074 w 1583637"/>
                <a:gd name="connsiteY37" fmla="*/ 252493 h 158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83637" h="1583637">
                  <a:moveTo>
                    <a:pt x="1124074" y="252493"/>
                  </a:moveTo>
                  <a:lnTo>
                    <a:pt x="1247256" y="149126"/>
                  </a:lnTo>
                  <a:lnTo>
                    <a:pt x="1345663" y="231701"/>
                  </a:lnTo>
                  <a:lnTo>
                    <a:pt x="1265256" y="370961"/>
                  </a:lnTo>
                  <a:cubicBezTo>
                    <a:pt x="1322430" y="435278"/>
                    <a:pt x="1365899" y="510569"/>
                    <a:pt x="1393012" y="592241"/>
                  </a:cubicBezTo>
                  <a:lnTo>
                    <a:pt x="1553818" y="592237"/>
                  </a:lnTo>
                  <a:lnTo>
                    <a:pt x="1576125" y="718748"/>
                  </a:lnTo>
                  <a:lnTo>
                    <a:pt x="1425015" y="773743"/>
                  </a:lnTo>
                  <a:cubicBezTo>
                    <a:pt x="1427471" y="859762"/>
                    <a:pt x="1412374" y="945380"/>
                    <a:pt x="1380646" y="1025372"/>
                  </a:cubicBezTo>
                  <a:lnTo>
                    <a:pt x="1503833" y="1128733"/>
                  </a:lnTo>
                  <a:lnTo>
                    <a:pt x="1439602" y="1239984"/>
                  </a:lnTo>
                  <a:lnTo>
                    <a:pt x="1288495" y="1184982"/>
                  </a:lnTo>
                  <a:cubicBezTo>
                    <a:pt x="1235084" y="1252456"/>
                    <a:pt x="1168484" y="1308339"/>
                    <a:pt x="1092761" y="1349222"/>
                  </a:cubicBezTo>
                  <a:lnTo>
                    <a:pt x="1120689" y="1507584"/>
                  </a:lnTo>
                  <a:lnTo>
                    <a:pt x="999974" y="1551521"/>
                  </a:lnTo>
                  <a:lnTo>
                    <a:pt x="919574" y="1412257"/>
                  </a:lnTo>
                  <a:cubicBezTo>
                    <a:pt x="835287" y="1429613"/>
                    <a:pt x="748348" y="1429613"/>
                    <a:pt x="664062" y="1412257"/>
                  </a:cubicBezTo>
                  <a:lnTo>
                    <a:pt x="583663" y="1551521"/>
                  </a:lnTo>
                  <a:lnTo>
                    <a:pt x="462948" y="1507584"/>
                  </a:lnTo>
                  <a:lnTo>
                    <a:pt x="490876" y="1349222"/>
                  </a:lnTo>
                  <a:cubicBezTo>
                    <a:pt x="415153" y="1308339"/>
                    <a:pt x="348553" y="1252455"/>
                    <a:pt x="295142" y="1184981"/>
                  </a:cubicBezTo>
                  <a:lnTo>
                    <a:pt x="144035" y="1239984"/>
                  </a:lnTo>
                  <a:lnTo>
                    <a:pt x="79804" y="1128733"/>
                  </a:lnTo>
                  <a:lnTo>
                    <a:pt x="202991" y="1025372"/>
                  </a:lnTo>
                  <a:cubicBezTo>
                    <a:pt x="171263" y="945380"/>
                    <a:pt x="156166" y="859762"/>
                    <a:pt x="158622" y="773743"/>
                  </a:cubicBezTo>
                  <a:lnTo>
                    <a:pt x="7512" y="718748"/>
                  </a:lnTo>
                  <a:lnTo>
                    <a:pt x="29819" y="592237"/>
                  </a:lnTo>
                  <a:lnTo>
                    <a:pt x="190625" y="592241"/>
                  </a:lnTo>
                  <a:cubicBezTo>
                    <a:pt x="217738" y="510569"/>
                    <a:pt x="261208" y="435277"/>
                    <a:pt x="318381" y="370961"/>
                  </a:cubicBezTo>
                  <a:lnTo>
                    <a:pt x="237974" y="231701"/>
                  </a:lnTo>
                  <a:lnTo>
                    <a:pt x="336381" y="149126"/>
                  </a:lnTo>
                  <a:lnTo>
                    <a:pt x="459563" y="252493"/>
                  </a:lnTo>
                  <a:cubicBezTo>
                    <a:pt x="532831" y="207356"/>
                    <a:pt x="614527" y="177621"/>
                    <a:pt x="699666" y="165103"/>
                  </a:cubicBezTo>
                  <a:lnTo>
                    <a:pt x="727586" y="6739"/>
                  </a:lnTo>
                  <a:lnTo>
                    <a:pt x="856051" y="6739"/>
                  </a:lnTo>
                  <a:lnTo>
                    <a:pt x="883970" y="165102"/>
                  </a:lnTo>
                  <a:cubicBezTo>
                    <a:pt x="969110" y="177621"/>
                    <a:pt x="1050806" y="207356"/>
                    <a:pt x="1124073" y="252493"/>
                  </a:cubicBezTo>
                  <a:lnTo>
                    <a:pt x="1124074" y="252493"/>
                  </a:lnTo>
                  <a:close/>
                </a:path>
              </a:pathLst>
            </a:cu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6481" tIns="548640" rIns="356481" bIns="436755" numCol="1" spcCol="1270" anchor="ctr" anchorCtr="0">
              <a:noAutofit/>
            </a:bodyPr>
            <a:lstStyle/>
            <a:p>
              <a:pPr algn="ctr" defTabSz="1777365">
                <a:lnSpc>
                  <a:spcPct val="90000"/>
                </a:lnSpc>
                <a:spcBef>
                  <a:spcPct val="0"/>
                </a:spcBef>
                <a:spcAft>
                  <a:spcPct val="35000"/>
                </a:spcAft>
              </a:pPr>
              <a:endParaRPr lang="en-US" sz="4000" dirty="0">
                <a:latin typeface="+mn-ea"/>
              </a:endParaRPr>
            </a:p>
          </p:txBody>
        </p:sp>
        <p:sp>
          <p:nvSpPr>
            <p:cNvPr id="59" name="Oval 58"/>
            <p:cNvSpPr/>
            <p:nvPr/>
          </p:nvSpPr>
          <p:spPr>
            <a:xfrm>
              <a:off x="1376346" y="1909439"/>
              <a:ext cx="1382568" cy="1382568"/>
            </a:xfrm>
            <a:prstGeom prst="ellipse">
              <a:avLst/>
            </a:prstGeom>
            <a:solidFill>
              <a:schemeClr val="accent3"/>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00" dirty="0">
                <a:latin typeface="+mn-ea"/>
              </a:endParaRPr>
            </a:p>
          </p:txBody>
        </p:sp>
      </p:grpSp>
      <p:sp>
        <p:nvSpPr>
          <p:cNvPr id="60" name="TextBox 59"/>
          <p:cNvSpPr txBox="1"/>
          <p:nvPr/>
        </p:nvSpPr>
        <p:spPr>
          <a:xfrm>
            <a:off x="1035440" y="5296591"/>
            <a:ext cx="10121124" cy="400110"/>
          </a:xfrm>
          <a:prstGeom prst="rect">
            <a:avLst/>
          </a:prstGeom>
          <a:noFill/>
        </p:spPr>
        <p:txBody>
          <a:bodyPr wrap="square" lIns="0" tIns="0" rIns="0" bIns="0" rtlCol="0">
            <a:spAutoFit/>
          </a:bodyPr>
          <a:lstStyle/>
          <a:p>
            <a:pPr algn="ctr"/>
            <a:r>
              <a:rPr lang="zh-CN" altLang="en-US" sz="1300"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 Try to keep the word count on each page of the slide</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Within the word, according to the statistics per page slide of the best control in the</a:t>
            </a:r>
            <a:r>
              <a:rPr lang="en-US" altLang="zh-CN" sz="1300" dirty="0">
                <a:solidFill>
                  <a:schemeClr val="tx1">
                    <a:lumMod val="50000"/>
                    <a:lumOff val="50000"/>
                  </a:schemeClr>
                </a:solidFill>
                <a:latin typeface="+mn-ea"/>
              </a:rPr>
              <a:t>5</a:t>
            </a:r>
            <a:r>
              <a:rPr lang="zh-CN" altLang="en-US" sz="1300" dirty="0">
                <a:solidFill>
                  <a:schemeClr val="tx1">
                    <a:lumMod val="50000"/>
                    <a:lumOff val="50000"/>
                  </a:schemeClr>
                </a:solidFill>
                <a:latin typeface="+mn-ea"/>
              </a:rPr>
              <a:t>Within minutes.</a:t>
            </a:r>
          </a:p>
        </p:txBody>
      </p:sp>
      <p:cxnSp>
        <p:nvCxnSpPr>
          <p:cNvPr id="61" name="Straight Connector 60"/>
          <p:cNvCxnSpPr/>
          <p:nvPr/>
        </p:nvCxnSpPr>
        <p:spPr>
          <a:xfrm>
            <a:off x="1043634" y="5118805"/>
            <a:ext cx="10104735"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62" name="Arc 61"/>
          <p:cNvSpPr/>
          <p:nvPr/>
        </p:nvSpPr>
        <p:spPr>
          <a:xfrm rot="19051047">
            <a:off x="2948690" y="1421473"/>
            <a:ext cx="2181487" cy="2181771"/>
          </a:xfrm>
          <a:prstGeom prst="arc">
            <a:avLst/>
          </a:prstGeom>
          <a:ln w="28575">
            <a:solidFill>
              <a:schemeClr val="bg1">
                <a:lumMod val="65000"/>
              </a:schemeClr>
            </a:solidFill>
            <a:prstDash val="sysDot"/>
            <a:tailEnd type="stealth"/>
          </a:ln>
        </p:spPr>
        <p:style>
          <a:lnRef idx="1">
            <a:schemeClr val="accent1"/>
          </a:lnRef>
          <a:fillRef idx="0">
            <a:schemeClr val="accent1"/>
          </a:fillRef>
          <a:effectRef idx="0">
            <a:schemeClr val="accent1"/>
          </a:effectRef>
          <a:fontRef idx="minor">
            <a:schemeClr val="tx1"/>
          </a:fontRef>
        </p:style>
        <p:txBody>
          <a:bodyPr lIns="121908" tIns="60954" rIns="121908" bIns="60954" rtlCol="0" anchor="ctr"/>
          <a:lstStyle/>
          <a:p>
            <a:pPr algn="ctr"/>
            <a:endParaRPr lang="en-US">
              <a:latin typeface="+mn-ea"/>
            </a:endParaRPr>
          </a:p>
        </p:txBody>
      </p:sp>
      <p:sp>
        <p:nvSpPr>
          <p:cNvPr id="63" name="Arc 62"/>
          <p:cNvSpPr/>
          <p:nvPr/>
        </p:nvSpPr>
        <p:spPr>
          <a:xfrm rot="19051047">
            <a:off x="7700111" y="1421474"/>
            <a:ext cx="2181487" cy="2181771"/>
          </a:xfrm>
          <a:prstGeom prst="arc">
            <a:avLst/>
          </a:prstGeom>
          <a:ln w="28575">
            <a:solidFill>
              <a:schemeClr val="bg1">
                <a:lumMod val="65000"/>
              </a:schemeClr>
            </a:solidFill>
            <a:prstDash val="sysDot"/>
            <a:tailEnd type="stealth"/>
          </a:ln>
        </p:spPr>
        <p:style>
          <a:lnRef idx="1">
            <a:schemeClr val="accent1"/>
          </a:lnRef>
          <a:fillRef idx="0">
            <a:schemeClr val="accent1"/>
          </a:fillRef>
          <a:effectRef idx="0">
            <a:schemeClr val="accent1"/>
          </a:effectRef>
          <a:fontRef idx="minor">
            <a:schemeClr val="tx1"/>
          </a:fontRef>
        </p:style>
        <p:txBody>
          <a:bodyPr lIns="121908" tIns="60954" rIns="121908" bIns="60954" rtlCol="0" anchor="ctr"/>
          <a:lstStyle/>
          <a:p>
            <a:pPr algn="ctr"/>
            <a:endParaRPr lang="en-US">
              <a:latin typeface="+mn-ea"/>
            </a:endParaRPr>
          </a:p>
        </p:txBody>
      </p:sp>
      <p:sp>
        <p:nvSpPr>
          <p:cNvPr id="64" name="Arc 63"/>
          <p:cNvSpPr/>
          <p:nvPr/>
        </p:nvSpPr>
        <p:spPr>
          <a:xfrm rot="3261709" flipV="1">
            <a:off x="4711906" y="2521111"/>
            <a:ext cx="2181771" cy="2181487"/>
          </a:xfrm>
          <a:prstGeom prst="arc">
            <a:avLst/>
          </a:prstGeom>
          <a:ln w="28575">
            <a:solidFill>
              <a:schemeClr val="bg1">
                <a:lumMod val="65000"/>
              </a:schemeClr>
            </a:solidFill>
            <a:prstDash val="sysDot"/>
            <a:tailEnd type="stealth"/>
          </a:ln>
        </p:spPr>
        <p:style>
          <a:lnRef idx="1">
            <a:schemeClr val="accent1"/>
          </a:lnRef>
          <a:fillRef idx="0">
            <a:schemeClr val="accent1"/>
          </a:fillRef>
          <a:effectRef idx="0">
            <a:schemeClr val="accent1"/>
          </a:effectRef>
          <a:fontRef idx="minor">
            <a:schemeClr val="tx1"/>
          </a:fontRef>
        </p:style>
        <p:txBody>
          <a:bodyPr lIns="121908" tIns="60954" rIns="121908" bIns="60954" rtlCol="0" anchor="ctr"/>
          <a:lstStyle/>
          <a:p>
            <a:pPr algn="ctr"/>
            <a:endParaRPr lang="en-US">
              <a:latin typeface="+mn-ea"/>
            </a:endParaRPr>
          </a:p>
        </p:txBody>
      </p:sp>
      <p:sp>
        <p:nvSpPr>
          <p:cNvPr id="22" name="Freeform 143"/>
          <p:cNvSpPr>
            <a:spLocks noEditPoints="1"/>
          </p:cNvSpPr>
          <p:nvPr/>
        </p:nvSpPr>
        <p:spPr bwMode="auto">
          <a:xfrm>
            <a:off x="2308110" y="2929483"/>
            <a:ext cx="747472" cy="688552"/>
          </a:xfrm>
          <a:custGeom>
            <a:avLst/>
            <a:gdLst>
              <a:gd name="T0" fmla="*/ 151 w 157"/>
              <a:gd name="T1" fmla="*/ 59 h 145"/>
              <a:gd name="T2" fmla="*/ 130 w 157"/>
              <a:gd name="T3" fmla="*/ 41 h 145"/>
              <a:gd name="T4" fmla="*/ 110 w 157"/>
              <a:gd name="T5" fmla="*/ 23 h 145"/>
              <a:gd name="T6" fmla="*/ 88 w 157"/>
              <a:gd name="T7" fmla="*/ 5 h 145"/>
              <a:gd name="T8" fmla="*/ 69 w 157"/>
              <a:gd name="T9" fmla="*/ 5 h 145"/>
              <a:gd name="T10" fmla="*/ 47 w 157"/>
              <a:gd name="T11" fmla="*/ 23 h 145"/>
              <a:gd name="T12" fmla="*/ 27 w 157"/>
              <a:gd name="T13" fmla="*/ 41 h 145"/>
              <a:gd name="T14" fmla="*/ 6 w 157"/>
              <a:gd name="T15" fmla="*/ 59 h 145"/>
              <a:gd name="T16" fmla="*/ 9 w 157"/>
              <a:gd name="T17" fmla="*/ 68 h 145"/>
              <a:gd name="T18" fmla="*/ 21 w 157"/>
              <a:gd name="T19" fmla="*/ 68 h 145"/>
              <a:gd name="T20" fmla="*/ 21 w 157"/>
              <a:gd name="T21" fmla="*/ 139 h 145"/>
              <a:gd name="T22" fmla="*/ 27 w 157"/>
              <a:gd name="T23" fmla="*/ 145 h 145"/>
              <a:gd name="T24" fmla="*/ 38 w 157"/>
              <a:gd name="T25" fmla="*/ 145 h 145"/>
              <a:gd name="T26" fmla="*/ 38 w 157"/>
              <a:gd name="T27" fmla="*/ 81 h 145"/>
              <a:gd name="T28" fmla="*/ 71 w 157"/>
              <a:gd name="T29" fmla="*/ 81 h 145"/>
              <a:gd name="T30" fmla="*/ 71 w 157"/>
              <a:gd name="T31" fmla="*/ 145 h 145"/>
              <a:gd name="T32" fmla="*/ 130 w 157"/>
              <a:gd name="T33" fmla="*/ 145 h 145"/>
              <a:gd name="T34" fmla="*/ 136 w 157"/>
              <a:gd name="T35" fmla="*/ 139 h 145"/>
              <a:gd name="T36" fmla="*/ 136 w 157"/>
              <a:gd name="T37" fmla="*/ 68 h 145"/>
              <a:gd name="T38" fmla="*/ 148 w 157"/>
              <a:gd name="T39" fmla="*/ 68 h 145"/>
              <a:gd name="T40" fmla="*/ 151 w 157"/>
              <a:gd name="T41" fmla="*/ 59 h 145"/>
              <a:gd name="T42" fmla="*/ 118 w 157"/>
              <a:gd name="T43" fmla="*/ 97 h 145"/>
              <a:gd name="T44" fmla="*/ 89 w 157"/>
              <a:gd name="T45" fmla="*/ 97 h 145"/>
              <a:gd name="T46" fmla="*/ 89 w 157"/>
              <a:gd name="T47" fmla="*/ 72 h 145"/>
              <a:gd name="T48" fmla="*/ 118 w 157"/>
              <a:gd name="T49" fmla="*/ 72 h 145"/>
              <a:gd name="T50" fmla="*/ 118 w 157"/>
              <a:gd name="T51" fmla="*/ 9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145">
                <a:moveTo>
                  <a:pt x="151" y="59"/>
                </a:moveTo>
                <a:cubicBezTo>
                  <a:pt x="130" y="41"/>
                  <a:pt x="130" y="41"/>
                  <a:pt x="130" y="41"/>
                </a:cubicBezTo>
                <a:cubicBezTo>
                  <a:pt x="124" y="36"/>
                  <a:pt x="115" y="28"/>
                  <a:pt x="110" y="23"/>
                </a:cubicBezTo>
                <a:cubicBezTo>
                  <a:pt x="88" y="5"/>
                  <a:pt x="88" y="5"/>
                  <a:pt x="88" y="5"/>
                </a:cubicBezTo>
                <a:cubicBezTo>
                  <a:pt x="83" y="0"/>
                  <a:pt x="74" y="0"/>
                  <a:pt x="69" y="5"/>
                </a:cubicBezTo>
                <a:cubicBezTo>
                  <a:pt x="47" y="23"/>
                  <a:pt x="47" y="23"/>
                  <a:pt x="47" y="23"/>
                </a:cubicBezTo>
                <a:cubicBezTo>
                  <a:pt x="42" y="28"/>
                  <a:pt x="33" y="36"/>
                  <a:pt x="27" y="41"/>
                </a:cubicBezTo>
                <a:cubicBezTo>
                  <a:pt x="6" y="59"/>
                  <a:pt x="6" y="59"/>
                  <a:pt x="6" y="59"/>
                </a:cubicBezTo>
                <a:cubicBezTo>
                  <a:pt x="0" y="64"/>
                  <a:pt x="2" y="68"/>
                  <a:pt x="9" y="68"/>
                </a:cubicBezTo>
                <a:cubicBezTo>
                  <a:pt x="21" y="68"/>
                  <a:pt x="21" y="68"/>
                  <a:pt x="21" y="68"/>
                </a:cubicBezTo>
                <a:cubicBezTo>
                  <a:pt x="21" y="139"/>
                  <a:pt x="21" y="139"/>
                  <a:pt x="21" y="139"/>
                </a:cubicBezTo>
                <a:cubicBezTo>
                  <a:pt x="21" y="142"/>
                  <a:pt x="24" y="145"/>
                  <a:pt x="27" y="145"/>
                </a:cubicBezTo>
                <a:cubicBezTo>
                  <a:pt x="38" y="145"/>
                  <a:pt x="38" y="145"/>
                  <a:pt x="38" y="145"/>
                </a:cubicBezTo>
                <a:cubicBezTo>
                  <a:pt x="38" y="81"/>
                  <a:pt x="38" y="81"/>
                  <a:pt x="38" y="81"/>
                </a:cubicBezTo>
                <a:cubicBezTo>
                  <a:pt x="71" y="81"/>
                  <a:pt x="71" y="81"/>
                  <a:pt x="71" y="81"/>
                </a:cubicBezTo>
                <a:cubicBezTo>
                  <a:pt x="71" y="145"/>
                  <a:pt x="71" y="145"/>
                  <a:pt x="71" y="145"/>
                </a:cubicBezTo>
                <a:cubicBezTo>
                  <a:pt x="130" y="145"/>
                  <a:pt x="130" y="145"/>
                  <a:pt x="130" y="145"/>
                </a:cubicBezTo>
                <a:cubicBezTo>
                  <a:pt x="134" y="145"/>
                  <a:pt x="136" y="142"/>
                  <a:pt x="136" y="139"/>
                </a:cubicBezTo>
                <a:cubicBezTo>
                  <a:pt x="136" y="68"/>
                  <a:pt x="136" y="68"/>
                  <a:pt x="136" y="68"/>
                </a:cubicBezTo>
                <a:cubicBezTo>
                  <a:pt x="148" y="68"/>
                  <a:pt x="148" y="68"/>
                  <a:pt x="148" y="68"/>
                </a:cubicBezTo>
                <a:cubicBezTo>
                  <a:pt x="155" y="68"/>
                  <a:pt x="157" y="64"/>
                  <a:pt x="151" y="59"/>
                </a:cubicBezTo>
                <a:close/>
                <a:moveTo>
                  <a:pt x="118" y="97"/>
                </a:moveTo>
                <a:cubicBezTo>
                  <a:pt x="89" y="97"/>
                  <a:pt x="89" y="97"/>
                  <a:pt x="89" y="97"/>
                </a:cubicBezTo>
                <a:cubicBezTo>
                  <a:pt x="89" y="72"/>
                  <a:pt x="89" y="72"/>
                  <a:pt x="89" y="72"/>
                </a:cubicBezTo>
                <a:cubicBezTo>
                  <a:pt x="118" y="72"/>
                  <a:pt x="118" y="72"/>
                  <a:pt x="118" y="72"/>
                </a:cubicBezTo>
                <a:lnTo>
                  <a:pt x="118" y="97"/>
                </a:ln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23" name="Freeform 92"/>
          <p:cNvSpPr>
            <a:spLocks noEditPoints="1"/>
          </p:cNvSpPr>
          <p:nvPr/>
        </p:nvSpPr>
        <p:spPr bwMode="auto">
          <a:xfrm>
            <a:off x="4818527" y="2570453"/>
            <a:ext cx="704854" cy="718061"/>
          </a:xfrm>
          <a:custGeom>
            <a:avLst/>
            <a:gdLst>
              <a:gd name="T0" fmla="*/ 143 w 148"/>
              <a:gd name="T1" fmla="*/ 130 h 151"/>
              <a:gd name="T2" fmla="*/ 100 w 148"/>
              <a:gd name="T3" fmla="*/ 86 h 151"/>
              <a:gd name="T4" fmla="*/ 110 w 148"/>
              <a:gd name="T5" fmla="*/ 55 h 151"/>
              <a:gd name="T6" fmla="*/ 55 w 148"/>
              <a:gd name="T7" fmla="*/ 0 h 151"/>
              <a:gd name="T8" fmla="*/ 0 w 148"/>
              <a:gd name="T9" fmla="*/ 55 h 151"/>
              <a:gd name="T10" fmla="*/ 55 w 148"/>
              <a:gd name="T11" fmla="*/ 109 h 151"/>
              <a:gd name="T12" fmla="*/ 81 w 148"/>
              <a:gd name="T13" fmla="*/ 103 h 151"/>
              <a:gd name="T14" fmla="*/ 126 w 148"/>
              <a:gd name="T15" fmla="*/ 147 h 151"/>
              <a:gd name="T16" fmla="*/ 143 w 148"/>
              <a:gd name="T17" fmla="*/ 147 h 151"/>
              <a:gd name="T18" fmla="*/ 143 w 148"/>
              <a:gd name="T19" fmla="*/ 130 h 151"/>
              <a:gd name="T20" fmla="*/ 19 w 148"/>
              <a:gd name="T21" fmla="*/ 55 h 151"/>
              <a:gd name="T22" fmla="*/ 55 w 148"/>
              <a:gd name="T23" fmla="*/ 18 h 151"/>
              <a:gd name="T24" fmla="*/ 92 w 148"/>
              <a:gd name="T25" fmla="*/ 55 h 151"/>
              <a:gd name="T26" fmla="*/ 55 w 148"/>
              <a:gd name="T27" fmla="*/ 91 h 151"/>
              <a:gd name="T28" fmla="*/ 19 w 148"/>
              <a:gd name="T29" fmla="*/ 5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 h="151">
                <a:moveTo>
                  <a:pt x="143" y="130"/>
                </a:moveTo>
                <a:cubicBezTo>
                  <a:pt x="100" y="86"/>
                  <a:pt x="100" y="86"/>
                  <a:pt x="100" y="86"/>
                </a:cubicBezTo>
                <a:cubicBezTo>
                  <a:pt x="106" y="77"/>
                  <a:pt x="110" y="67"/>
                  <a:pt x="110" y="55"/>
                </a:cubicBezTo>
                <a:cubicBezTo>
                  <a:pt x="110" y="24"/>
                  <a:pt x="85" y="0"/>
                  <a:pt x="55" y="0"/>
                </a:cubicBezTo>
                <a:cubicBezTo>
                  <a:pt x="25" y="0"/>
                  <a:pt x="0" y="24"/>
                  <a:pt x="0" y="55"/>
                </a:cubicBezTo>
                <a:cubicBezTo>
                  <a:pt x="0" y="85"/>
                  <a:pt x="25" y="109"/>
                  <a:pt x="55" y="109"/>
                </a:cubicBezTo>
                <a:cubicBezTo>
                  <a:pt x="65" y="109"/>
                  <a:pt x="74" y="107"/>
                  <a:pt x="81" y="103"/>
                </a:cubicBezTo>
                <a:cubicBezTo>
                  <a:pt x="126" y="147"/>
                  <a:pt x="126" y="147"/>
                  <a:pt x="126" y="147"/>
                </a:cubicBezTo>
                <a:cubicBezTo>
                  <a:pt x="130" y="151"/>
                  <a:pt x="138" y="151"/>
                  <a:pt x="143" y="147"/>
                </a:cubicBezTo>
                <a:cubicBezTo>
                  <a:pt x="148" y="142"/>
                  <a:pt x="148" y="134"/>
                  <a:pt x="143" y="130"/>
                </a:cubicBezTo>
                <a:close/>
                <a:moveTo>
                  <a:pt x="19" y="55"/>
                </a:moveTo>
                <a:cubicBezTo>
                  <a:pt x="19" y="34"/>
                  <a:pt x="35" y="18"/>
                  <a:pt x="55" y="18"/>
                </a:cubicBezTo>
                <a:cubicBezTo>
                  <a:pt x="75" y="18"/>
                  <a:pt x="92" y="34"/>
                  <a:pt x="92" y="55"/>
                </a:cubicBezTo>
                <a:cubicBezTo>
                  <a:pt x="92" y="75"/>
                  <a:pt x="75" y="91"/>
                  <a:pt x="55" y="91"/>
                </a:cubicBezTo>
                <a:cubicBezTo>
                  <a:pt x="35" y="91"/>
                  <a:pt x="19" y="75"/>
                  <a:pt x="19" y="55"/>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grpSp>
        <p:nvGrpSpPr>
          <p:cNvPr id="24" name="组合 23"/>
          <p:cNvGrpSpPr/>
          <p:nvPr/>
        </p:nvGrpSpPr>
        <p:grpSpPr>
          <a:xfrm>
            <a:off x="7263715" y="3014302"/>
            <a:ext cx="662236" cy="619699"/>
            <a:chOff x="6661150" y="233363"/>
            <a:chExt cx="320675" cy="300038"/>
          </a:xfrm>
          <a:solidFill>
            <a:schemeClr val="bg1"/>
          </a:solidFill>
        </p:grpSpPr>
        <p:sp>
          <p:nvSpPr>
            <p:cNvPr id="25" name="Freeform 153"/>
            <p:cNvSpPr/>
            <p:nvPr/>
          </p:nvSpPr>
          <p:spPr bwMode="auto">
            <a:xfrm>
              <a:off x="6677025" y="315913"/>
              <a:ext cx="79375" cy="187325"/>
            </a:xfrm>
            <a:custGeom>
              <a:avLst/>
              <a:gdLst>
                <a:gd name="T0" fmla="*/ 34 w 34"/>
                <a:gd name="T1" fmla="*/ 81 h 81"/>
                <a:gd name="T2" fmla="*/ 34 w 34"/>
                <a:gd name="T3" fmla="*/ 8 h 81"/>
                <a:gd name="T4" fmla="*/ 26 w 34"/>
                <a:gd name="T5" fmla="*/ 0 h 81"/>
                <a:gd name="T6" fmla="*/ 9 w 34"/>
                <a:gd name="T7" fmla="*/ 0 h 81"/>
                <a:gd name="T8" fmla="*/ 0 w 34"/>
                <a:gd name="T9" fmla="*/ 8 h 81"/>
                <a:gd name="T10" fmla="*/ 0 w 34"/>
                <a:gd name="T11" fmla="*/ 81 h 81"/>
                <a:gd name="T12" fmla="*/ 34 w 34"/>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34" h="81">
                  <a:moveTo>
                    <a:pt x="34" y="81"/>
                  </a:moveTo>
                  <a:cubicBezTo>
                    <a:pt x="34" y="8"/>
                    <a:pt x="34" y="8"/>
                    <a:pt x="34" y="8"/>
                  </a:cubicBezTo>
                  <a:cubicBezTo>
                    <a:pt x="34" y="4"/>
                    <a:pt x="30" y="0"/>
                    <a:pt x="26" y="0"/>
                  </a:cubicBezTo>
                  <a:cubicBezTo>
                    <a:pt x="9" y="0"/>
                    <a:pt x="9" y="0"/>
                    <a:pt x="9" y="0"/>
                  </a:cubicBezTo>
                  <a:cubicBezTo>
                    <a:pt x="4" y="0"/>
                    <a:pt x="0" y="4"/>
                    <a:pt x="0" y="8"/>
                  </a:cubicBezTo>
                  <a:cubicBezTo>
                    <a:pt x="0" y="81"/>
                    <a:pt x="0" y="81"/>
                    <a:pt x="0" y="81"/>
                  </a:cubicBezTo>
                  <a:lnTo>
                    <a:pt x="34"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26" name="Freeform 154"/>
            <p:cNvSpPr/>
            <p:nvPr/>
          </p:nvSpPr>
          <p:spPr bwMode="auto">
            <a:xfrm>
              <a:off x="6783388" y="233363"/>
              <a:ext cx="77788" cy="269875"/>
            </a:xfrm>
            <a:custGeom>
              <a:avLst/>
              <a:gdLst>
                <a:gd name="T0" fmla="*/ 34 w 34"/>
                <a:gd name="T1" fmla="*/ 117 h 117"/>
                <a:gd name="T2" fmla="*/ 34 w 34"/>
                <a:gd name="T3" fmla="*/ 8 h 117"/>
                <a:gd name="T4" fmla="*/ 25 w 34"/>
                <a:gd name="T5" fmla="*/ 0 h 117"/>
                <a:gd name="T6" fmla="*/ 8 w 34"/>
                <a:gd name="T7" fmla="*/ 0 h 117"/>
                <a:gd name="T8" fmla="*/ 0 w 34"/>
                <a:gd name="T9" fmla="*/ 8 h 117"/>
                <a:gd name="T10" fmla="*/ 0 w 34"/>
                <a:gd name="T11" fmla="*/ 117 h 117"/>
                <a:gd name="T12" fmla="*/ 34 w 34"/>
                <a:gd name="T13" fmla="*/ 117 h 117"/>
              </a:gdLst>
              <a:ahLst/>
              <a:cxnLst>
                <a:cxn ang="0">
                  <a:pos x="T0" y="T1"/>
                </a:cxn>
                <a:cxn ang="0">
                  <a:pos x="T2" y="T3"/>
                </a:cxn>
                <a:cxn ang="0">
                  <a:pos x="T4" y="T5"/>
                </a:cxn>
                <a:cxn ang="0">
                  <a:pos x="T6" y="T7"/>
                </a:cxn>
                <a:cxn ang="0">
                  <a:pos x="T8" y="T9"/>
                </a:cxn>
                <a:cxn ang="0">
                  <a:pos x="T10" y="T11"/>
                </a:cxn>
                <a:cxn ang="0">
                  <a:pos x="T12" y="T13"/>
                </a:cxn>
              </a:cxnLst>
              <a:rect l="0" t="0" r="r" b="b"/>
              <a:pathLst>
                <a:path w="34" h="117">
                  <a:moveTo>
                    <a:pt x="34" y="117"/>
                  </a:moveTo>
                  <a:cubicBezTo>
                    <a:pt x="34" y="8"/>
                    <a:pt x="34" y="8"/>
                    <a:pt x="34" y="8"/>
                  </a:cubicBezTo>
                  <a:cubicBezTo>
                    <a:pt x="34" y="4"/>
                    <a:pt x="30" y="0"/>
                    <a:pt x="25" y="0"/>
                  </a:cubicBezTo>
                  <a:cubicBezTo>
                    <a:pt x="8" y="0"/>
                    <a:pt x="8" y="0"/>
                    <a:pt x="8" y="0"/>
                  </a:cubicBezTo>
                  <a:cubicBezTo>
                    <a:pt x="3" y="0"/>
                    <a:pt x="0" y="4"/>
                    <a:pt x="0" y="8"/>
                  </a:cubicBezTo>
                  <a:cubicBezTo>
                    <a:pt x="0" y="117"/>
                    <a:pt x="0" y="117"/>
                    <a:pt x="0" y="117"/>
                  </a:cubicBezTo>
                  <a:lnTo>
                    <a:pt x="34" y="1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27" name="Freeform 155"/>
            <p:cNvSpPr/>
            <p:nvPr/>
          </p:nvSpPr>
          <p:spPr bwMode="auto">
            <a:xfrm>
              <a:off x="6886575" y="358776"/>
              <a:ext cx="79375" cy="144463"/>
            </a:xfrm>
            <a:custGeom>
              <a:avLst/>
              <a:gdLst>
                <a:gd name="T0" fmla="*/ 34 w 34"/>
                <a:gd name="T1" fmla="*/ 63 h 63"/>
                <a:gd name="T2" fmla="*/ 34 w 34"/>
                <a:gd name="T3" fmla="*/ 8 h 63"/>
                <a:gd name="T4" fmla="*/ 25 w 34"/>
                <a:gd name="T5" fmla="*/ 0 h 63"/>
                <a:gd name="T6" fmla="*/ 8 w 34"/>
                <a:gd name="T7" fmla="*/ 0 h 63"/>
                <a:gd name="T8" fmla="*/ 0 w 34"/>
                <a:gd name="T9" fmla="*/ 8 h 63"/>
                <a:gd name="T10" fmla="*/ 0 w 34"/>
                <a:gd name="T11" fmla="*/ 63 h 63"/>
                <a:gd name="T12" fmla="*/ 34 w 34"/>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34" h="63">
                  <a:moveTo>
                    <a:pt x="34" y="63"/>
                  </a:moveTo>
                  <a:cubicBezTo>
                    <a:pt x="34" y="8"/>
                    <a:pt x="34" y="8"/>
                    <a:pt x="34" y="8"/>
                  </a:cubicBezTo>
                  <a:cubicBezTo>
                    <a:pt x="34" y="4"/>
                    <a:pt x="30" y="0"/>
                    <a:pt x="25" y="0"/>
                  </a:cubicBezTo>
                  <a:cubicBezTo>
                    <a:pt x="8" y="0"/>
                    <a:pt x="8" y="0"/>
                    <a:pt x="8" y="0"/>
                  </a:cubicBezTo>
                  <a:cubicBezTo>
                    <a:pt x="4" y="0"/>
                    <a:pt x="0" y="4"/>
                    <a:pt x="0" y="8"/>
                  </a:cubicBezTo>
                  <a:cubicBezTo>
                    <a:pt x="0" y="63"/>
                    <a:pt x="0" y="63"/>
                    <a:pt x="0" y="63"/>
                  </a:cubicBezTo>
                  <a:lnTo>
                    <a:pt x="34"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28" name="Rectangle 156"/>
            <p:cNvSpPr>
              <a:spLocks noChangeArrowheads="1"/>
            </p:cNvSpPr>
            <p:nvPr/>
          </p:nvSpPr>
          <p:spPr bwMode="auto">
            <a:xfrm>
              <a:off x="6661150" y="512763"/>
              <a:ext cx="320675" cy="20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ea"/>
              </a:endParaRPr>
            </a:p>
          </p:txBody>
        </p:sp>
      </p:grpSp>
      <p:sp>
        <p:nvSpPr>
          <p:cNvPr id="29" name="Freeform 140"/>
          <p:cNvSpPr>
            <a:spLocks noEditPoints="1"/>
          </p:cNvSpPr>
          <p:nvPr/>
        </p:nvSpPr>
        <p:spPr bwMode="auto">
          <a:xfrm>
            <a:off x="9612860" y="2589098"/>
            <a:ext cx="734959" cy="735055"/>
          </a:xfrm>
          <a:custGeom>
            <a:avLst/>
            <a:gdLst>
              <a:gd name="T0" fmla="*/ 103 w 112"/>
              <a:gd name="T1" fmla="*/ 47 h 112"/>
              <a:gd name="T2" fmla="*/ 106 w 112"/>
              <a:gd name="T3" fmla="*/ 36 h 112"/>
              <a:gd name="T4" fmla="*/ 102 w 112"/>
              <a:gd name="T5" fmla="*/ 22 h 112"/>
              <a:gd name="T6" fmla="*/ 92 w 112"/>
              <a:gd name="T7" fmla="*/ 25 h 112"/>
              <a:gd name="T8" fmla="*/ 90 w 112"/>
              <a:gd name="T9" fmla="*/ 14 h 112"/>
              <a:gd name="T10" fmla="*/ 79 w 112"/>
              <a:gd name="T11" fmla="*/ 4 h 112"/>
              <a:gd name="T12" fmla="*/ 71 w 112"/>
              <a:gd name="T13" fmla="*/ 11 h 112"/>
              <a:gd name="T14" fmla="*/ 64 w 112"/>
              <a:gd name="T15" fmla="*/ 3 h 112"/>
              <a:gd name="T16" fmla="*/ 50 w 112"/>
              <a:gd name="T17" fmla="*/ 0 h 112"/>
              <a:gd name="T18" fmla="*/ 47 w 112"/>
              <a:gd name="T19" fmla="*/ 10 h 112"/>
              <a:gd name="T20" fmla="*/ 37 w 112"/>
              <a:gd name="T21" fmla="*/ 6 h 112"/>
              <a:gd name="T22" fmla="*/ 23 w 112"/>
              <a:gd name="T23" fmla="*/ 11 h 112"/>
              <a:gd name="T24" fmla="*/ 25 w 112"/>
              <a:gd name="T25" fmla="*/ 20 h 112"/>
              <a:gd name="T26" fmla="*/ 14 w 112"/>
              <a:gd name="T27" fmla="*/ 22 h 112"/>
              <a:gd name="T28" fmla="*/ 5 w 112"/>
              <a:gd name="T29" fmla="*/ 33 h 112"/>
              <a:gd name="T30" fmla="*/ 12 w 112"/>
              <a:gd name="T31" fmla="*/ 41 h 112"/>
              <a:gd name="T32" fmla="*/ 3 w 112"/>
              <a:gd name="T33" fmla="*/ 48 h 112"/>
              <a:gd name="T34" fmla="*/ 0 w 112"/>
              <a:gd name="T35" fmla="*/ 62 h 112"/>
              <a:gd name="T36" fmla="*/ 10 w 112"/>
              <a:gd name="T37" fmla="*/ 65 h 112"/>
              <a:gd name="T38" fmla="*/ 6 w 112"/>
              <a:gd name="T39" fmla="*/ 75 h 112"/>
              <a:gd name="T40" fmla="*/ 11 w 112"/>
              <a:gd name="T41" fmla="*/ 89 h 112"/>
              <a:gd name="T42" fmla="*/ 21 w 112"/>
              <a:gd name="T43" fmla="*/ 87 h 112"/>
              <a:gd name="T44" fmla="*/ 23 w 112"/>
              <a:gd name="T45" fmla="*/ 98 h 112"/>
              <a:gd name="T46" fmla="*/ 34 w 112"/>
              <a:gd name="T47" fmla="*/ 108 h 112"/>
              <a:gd name="T48" fmla="*/ 41 w 112"/>
              <a:gd name="T49" fmla="*/ 101 h 112"/>
              <a:gd name="T50" fmla="*/ 48 w 112"/>
              <a:gd name="T51" fmla="*/ 109 h 112"/>
              <a:gd name="T52" fmla="*/ 63 w 112"/>
              <a:gd name="T53" fmla="*/ 112 h 112"/>
              <a:gd name="T54" fmla="*/ 66 w 112"/>
              <a:gd name="T55" fmla="*/ 102 h 112"/>
              <a:gd name="T56" fmla="*/ 76 w 112"/>
              <a:gd name="T57" fmla="*/ 106 h 112"/>
              <a:gd name="T58" fmla="*/ 90 w 112"/>
              <a:gd name="T59" fmla="*/ 101 h 112"/>
              <a:gd name="T60" fmla="*/ 88 w 112"/>
              <a:gd name="T61" fmla="*/ 91 h 112"/>
              <a:gd name="T62" fmla="*/ 98 w 112"/>
              <a:gd name="T63" fmla="*/ 89 h 112"/>
              <a:gd name="T64" fmla="*/ 108 w 112"/>
              <a:gd name="T65" fmla="*/ 78 h 112"/>
              <a:gd name="T66" fmla="*/ 101 w 112"/>
              <a:gd name="T67" fmla="*/ 71 h 112"/>
              <a:gd name="T68" fmla="*/ 110 w 112"/>
              <a:gd name="T69" fmla="*/ 64 h 112"/>
              <a:gd name="T70" fmla="*/ 112 w 112"/>
              <a:gd name="T71" fmla="*/ 49 h 112"/>
              <a:gd name="T72" fmla="*/ 56 w 112"/>
              <a:gd name="T73" fmla="*/ 86 h 112"/>
              <a:gd name="T74" fmla="*/ 56 w 112"/>
              <a:gd name="T75" fmla="*/ 26 h 112"/>
              <a:gd name="T76" fmla="*/ 56 w 112"/>
              <a:gd name="T7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12">
                <a:moveTo>
                  <a:pt x="110" y="47"/>
                </a:moveTo>
                <a:cubicBezTo>
                  <a:pt x="103" y="47"/>
                  <a:pt x="103" y="47"/>
                  <a:pt x="103" y="47"/>
                </a:cubicBezTo>
                <a:cubicBezTo>
                  <a:pt x="102" y="44"/>
                  <a:pt x="101" y="42"/>
                  <a:pt x="101" y="39"/>
                </a:cubicBezTo>
                <a:cubicBezTo>
                  <a:pt x="106" y="36"/>
                  <a:pt x="106" y="36"/>
                  <a:pt x="106" y="36"/>
                </a:cubicBezTo>
                <a:cubicBezTo>
                  <a:pt x="108" y="35"/>
                  <a:pt x="108" y="34"/>
                  <a:pt x="107" y="32"/>
                </a:cubicBezTo>
                <a:cubicBezTo>
                  <a:pt x="102" y="22"/>
                  <a:pt x="102" y="22"/>
                  <a:pt x="102" y="22"/>
                </a:cubicBezTo>
                <a:cubicBezTo>
                  <a:pt x="101" y="21"/>
                  <a:pt x="99" y="20"/>
                  <a:pt x="98" y="21"/>
                </a:cubicBezTo>
                <a:cubicBezTo>
                  <a:pt x="92" y="25"/>
                  <a:pt x="92" y="25"/>
                  <a:pt x="92" y="25"/>
                </a:cubicBezTo>
                <a:cubicBezTo>
                  <a:pt x="90" y="23"/>
                  <a:pt x="88" y="21"/>
                  <a:pt x="87" y="20"/>
                </a:cubicBezTo>
                <a:cubicBezTo>
                  <a:pt x="90" y="14"/>
                  <a:pt x="90" y="14"/>
                  <a:pt x="90" y="14"/>
                </a:cubicBezTo>
                <a:cubicBezTo>
                  <a:pt x="91" y="12"/>
                  <a:pt x="90" y="11"/>
                  <a:pt x="89" y="10"/>
                </a:cubicBezTo>
                <a:cubicBezTo>
                  <a:pt x="79" y="4"/>
                  <a:pt x="79" y="4"/>
                  <a:pt x="79" y="4"/>
                </a:cubicBezTo>
                <a:cubicBezTo>
                  <a:pt x="77" y="3"/>
                  <a:pt x="76" y="4"/>
                  <a:pt x="75" y="5"/>
                </a:cubicBezTo>
                <a:cubicBezTo>
                  <a:pt x="71" y="11"/>
                  <a:pt x="71" y="11"/>
                  <a:pt x="71" y="11"/>
                </a:cubicBezTo>
                <a:cubicBezTo>
                  <a:pt x="69" y="10"/>
                  <a:pt x="67" y="10"/>
                  <a:pt x="64" y="9"/>
                </a:cubicBezTo>
                <a:cubicBezTo>
                  <a:pt x="64" y="3"/>
                  <a:pt x="64" y="3"/>
                  <a:pt x="64" y="3"/>
                </a:cubicBezTo>
                <a:cubicBezTo>
                  <a:pt x="64" y="1"/>
                  <a:pt x="63" y="0"/>
                  <a:pt x="61" y="0"/>
                </a:cubicBezTo>
                <a:cubicBezTo>
                  <a:pt x="50" y="0"/>
                  <a:pt x="50" y="0"/>
                  <a:pt x="50" y="0"/>
                </a:cubicBezTo>
                <a:cubicBezTo>
                  <a:pt x="48" y="0"/>
                  <a:pt x="47" y="1"/>
                  <a:pt x="47" y="3"/>
                </a:cubicBezTo>
                <a:cubicBezTo>
                  <a:pt x="47" y="10"/>
                  <a:pt x="47" y="10"/>
                  <a:pt x="47" y="10"/>
                </a:cubicBezTo>
                <a:cubicBezTo>
                  <a:pt x="45" y="10"/>
                  <a:pt x="42" y="11"/>
                  <a:pt x="40" y="12"/>
                </a:cubicBezTo>
                <a:cubicBezTo>
                  <a:pt x="37" y="6"/>
                  <a:pt x="37" y="6"/>
                  <a:pt x="37" y="6"/>
                </a:cubicBezTo>
                <a:cubicBezTo>
                  <a:pt x="36" y="4"/>
                  <a:pt x="34" y="4"/>
                  <a:pt x="33" y="5"/>
                </a:cubicBezTo>
                <a:cubicBezTo>
                  <a:pt x="23" y="11"/>
                  <a:pt x="23" y="11"/>
                  <a:pt x="23" y="11"/>
                </a:cubicBezTo>
                <a:cubicBezTo>
                  <a:pt x="21" y="11"/>
                  <a:pt x="21" y="13"/>
                  <a:pt x="22" y="14"/>
                </a:cubicBezTo>
                <a:cubicBezTo>
                  <a:pt x="25" y="20"/>
                  <a:pt x="25" y="20"/>
                  <a:pt x="25" y="20"/>
                </a:cubicBezTo>
                <a:cubicBezTo>
                  <a:pt x="23" y="22"/>
                  <a:pt x="22" y="24"/>
                  <a:pt x="20" y="26"/>
                </a:cubicBezTo>
                <a:cubicBezTo>
                  <a:pt x="14" y="22"/>
                  <a:pt x="14" y="22"/>
                  <a:pt x="14" y="22"/>
                </a:cubicBezTo>
                <a:cubicBezTo>
                  <a:pt x="13" y="22"/>
                  <a:pt x="11" y="22"/>
                  <a:pt x="10" y="23"/>
                </a:cubicBezTo>
                <a:cubicBezTo>
                  <a:pt x="5" y="33"/>
                  <a:pt x="5" y="33"/>
                  <a:pt x="5" y="33"/>
                </a:cubicBezTo>
                <a:cubicBezTo>
                  <a:pt x="4" y="35"/>
                  <a:pt x="4" y="36"/>
                  <a:pt x="6" y="37"/>
                </a:cubicBezTo>
                <a:cubicBezTo>
                  <a:pt x="12" y="41"/>
                  <a:pt x="12" y="41"/>
                  <a:pt x="12" y="41"/>
                </a:cubicBezTo>
                <a:cubicBezTo>
                  <a:pt x="11" y="43"/>
                  <a:pt x="10" y="45"/>
                  <a:pt x="10" y="48"/>
                </a:cubicBezTo>
                <a:cubicBezTo>
                  <a:pt x="3" y="48"/>
                  <a:pt x="3" y="48"/>
                  <a:pt x="3" y="48"/>
                </a:cubicBezTo>
                <a:cubicBezTo>
                  <a:pt x="2" y="48"/>
                  <a:pt x="0" y="49"/>
                  <a:pt x="0" y="51"/>
                </a:cubicBezTo>
                <a:cubicBezTo>
                  <a:pt x="0" y="62"/>
                  <a:pt x="0" y="62"/>
                  <a:pt x="0" y="62"/>
                </a:cubicBezTo>
                <a:cubicBezTo>
                  <a:pt x="0" y="64"/>
                  <a:pt x="2" y="65"/>
                  <a:pt x="3" y="65"/>
                </a:cubicBezTo>
                <a:cubicBezTo>
                  <a:pt x="10" y="65"/>
                  <a:pt x="10" y="65"/>
                  <a:pt x="10" y="65"/>
                </a:cubicBezTo>
                <a:cubicBezTo>
                  <a:pt x="11" y="68"/>
                  <a:pt x="11" y="70"/>
                  <a:pt x="12" y="72"/>
                </a:cubicBezTo>
                <a:cubicBezTo>
                  <a:pt x="6" y="75"/>
                  <a:pt x="6" y="75"/>
                  <a:pt x="6" y="75"/>
                </a:cubicBezTo>
                <a:cubicBezTo>
                  <a:pt x="5" y="76"/>
                  <a:pt x="5" y="78"/>
                  <a:pt x="5" y="79"/>
                </a:cubicBezTo>
                <a:cubicBezTo>
                  <a:pt x="11" y="89"/>
                  <a:pt x="11" y="89"/>
                  <a:pt x="11" y="89"/>
                </a:cubicBezTo>
                <a:cubicBezTo>
                  <a:pt x="12" y="91"/>
                  <a:pt x="14" y="91"/>
                  <a:pt x="15" y="90"/>
                </a:cubicBezTo>
                <a:cubicBezTo>
                  <a:pt x="21" y="87"/>
                  <a:pt x="21" y="87"/>
                  <a:pt x="21" y="87"/>
                </a:cubicBezTo>
                <a:cubicBezTo>
                  <a:pt x="23" y="89"/>
                  <a:pt x="24" y="91"/>
                  <a:pt x="26" y="92"/>
                </a:cubicBezTo>
                <a:cubicBezTo>
                  <a:pt x="23" y="98"/>
                  <a:pt x="23" y="98"/>
                  <a:pt x="23" y="98"/>
                </a:cubicBezTo>
                <a:cubicBezTo>
                  <a:pt x="22" y="99"/>
                  <a:pt x="23" y="101"/>
                  <a:pt x="24" y="102"/>
                </a:cubicBezTo>
                <a:cubicBezTo>
                  <a:pt x="34" y="108"/>
                  <a:pt x="34" y="108"/>
                  <a:pt x="34" y="108"/>
                </a:cubicBezTo>
                <a:cubicBezTo>
                  <a:pt x="35" y="108"/>
                  <a:pt x="37" y="108"/>
                  <a:pt x="38" y="106"/>
                </a:cubicBezTo>
                <a:cubicBezTo>
                  <a:pt x="41" y="101"/>
                  <a:pt x="41" y="101"/>
                  <a:pt x="41" y="101"/>
                </a:cubicBezTo>
                <a:cubicBezTo>
                  <a:pt x="44" y="101"/>
                  <a:pt x="46" y="102"/>
                  <a:pt x="48" y="102"/>
                </a:cubicBezTo>
                <a:cubicBezTo>
                  <a:pt x="48" y="109"/>
                  <a:pt x="48" y="109"/>
                  <a:pt x="48" y="109"/>
                </a:cubicBezTo>
                <a:cubicBezTo>
                  <a:pt x="48" y="111"/>
                  <a:pt x="50" y="112"/>
                  <a:pt x="51" y="112"/>
                </a:cubicBezTo>
                <a:cubicBezTo>
                  <a:pt x="63" y="112"/>
                  <a:pt x="63" y="112"/>
                  <a:pt x="63" y="112"/>
                </a:cubicBezTo>
                <a:cubicBezTo>
                  <a:pt x="64" y="112"/>
                  <a:pt x="66" y="111"/>
                  <a:pt x="66" y="109"/>
                </a:cubicBezTo>
                <a:cubicBezTo>
                  <a:pt x="66" y="102"/>
                  <a:pt x="66" y="102"/>
                  <a:pt x="66" y="102"/>
                </a:cubicBezTo>
                <a:cubicBezTo>
                  <a:pt x="68" y="102"/>
                  <a:pt x="70" y="101"/>
                  <a:pt x="73" y="100"/>
                </a:cubicBezTo>
                <a:cubicBezTo>
                  <a:pt x="76" y="106"/>
                  <a:pt x="76" y="106"/>
                  <a:pt x="76" y="106"/>
                </a:cubicBezTo>
                <a:cubicBezTo>
                  <a:pt x="77" y="107"/>
                  <a:pt x="79" y="108"/>
                  <a:pt x="80" y="107"/>
                </a:cubicBezTo>
                <a:cubicBezTo>
                  <a:pt x="90" y="101"/>
                  <a:pt x="90" y="101"/>
                  <a:pt x="90" y="101"/>
                </a:cubicBezTo>
                <a:cubicBezTo>
                  <a:pt x="91" y="100"/>
                  <a:pt x="92" y="99"/>
                  <a:pt x="91" y="97"/>
                </a:cubicBezTo>
                <a:cubicBezTo>
                  <a:pt x="88" y="91"/>
                  <a:pt x="88" y="91"/>
                  <a:pt x="88" y="91"/>
                </a:cubicBezTo>
                <a:cubicBezTo>
                  <a:pt x="89" y="90"/>
                  <a:pt x="91" y="88"/>
                  <a:pt x="93" y="86"/>
                </a:cubicBezTo>
                <a:cubicBezTo>
                  <a:pt x="98" y="89"/>
                  <a:pt x="98" y="89"/>
                  <a:pt x="98" y="89"/>
                </a:cubicBezTo>
                <a:cubicBezTo>
                  <a:pt x="100" y="90"/>
                  <a:pt x="102" y="90"/>
                  <a:pt x="102" y="88"/>
                </a:cubicBezTo>
                <a:cubicBezTo>
                  <a:pt x="108" y="78"/>
                  <a:pt x="108" y="78"/>
                  <a:pt x="108" y="78"/>
                </a:cubicBezTo>
                <a:cubicBezTo>
                  <a:pt x="109" y="77"/>
                  <a:pt x="108" y="75"/>
                  <a:pt x="107" y="74"/>
                </a:cubicBezTo>
                <a:cubicBezTo>
                  <a:pt x="101" y="71"/>
                  <a:pt x="101" y="71"/>
                  <a:pt x="101" y="71"/>
                </a:cubicBezTo>
                <a:cubicBezTo>
                  <a:pt x="102" y="69"/>
                  <a:pt x="102" y="66"/>
                  <a:pt x="103" y="64"/>
                </a:cubicBezTo>
                <a:cubicBezTo>
                  <a:pt x="110" y="64"/>
                  <a:pt x="110" y="64"/>
                  <a:pt x="110" y="64"/>
                </a:cubicBezTo>
                <a:cubicBezTo>
                  <a:pt x="111" y="64"/>
                  <a:pt x="112" y="63"/>
                  <a:pt x="112" y="61"/>
                </a:cubicBezTo>
                <a:cubicBezTo>
                  <a:pt x="112" y="49"/>
                  <a:pt x="112" y="49"/>
                  <a:pt x="112" y="49"/>
                </a:cubicBezTo>
                <a:cubicBezTo>
                  <a:pt x="112" y="48"/>
                  <a:pt x="111" y="47"/>
                  <a:pt x="110" y="47"/>
                </a:cubicBezTo>
                <a:close/>
                <a:moveTo>
                  <a:pt x="56" y="86"/>
                </a:moveTo>
                <a:cubicBezTo>
                  <a:pt x="40" y="86"/>
                  <a:pt x="26" y="72"/>
                  <a:pt x="26" y="56"/>
                </a:cubicBezTo>
                <a:cubicBezTo>
                  <a:pt x="26" y="39"/>
                  <a:pt x="40" y="26"/>
                  <a:pt x="56" y="26"/>
                </a:cubicBezTo>
                <a:cubicBezTo>
                  <a:pt x="73" y="26"/>
                  <a:pt x="86" y="39"/>
                  <a:pt x="86" y="56"/>
                </a:cubicBezTo>
                <a:cubicBezTo>
                  <a:pt x="86" y="72"/>
                  <a:pt x="73" y="86"/>
                  <a:pt x="56" y="86"/>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 calcmode="lin" valueType="num">
                                      <p:cBhvr>
                                        <p:cTn id="9" dur="500" fill="hold"/>
                                        <p:tgtEl>
                                          <p:spTgt spid="50"/>
                                        </p:tgtEl>
                                        <p:attrNameLst>
                                          <p:attrName>style.rotation</p:attrName>
                                        </p:attrNameLst>
                                      </p:cBhvr>
                                      <p:tavLst>
                                        <p:tav tm="0">
                                          <p:val>
                                            <p:fltVal val="360"/>
                                          </p:val>
                                        </p:tav>
                                        <p:tav tm="100000">
                                          <p:val>
                                            <p:fltVal val="0"/>
                                          </p:val>
                                        </p:tav>
                                      </p:tavLst>
                                    </p:anim>
                                    <p:animEffect transition="in" filter="fade">
                                      <p:cBhvr>
                                        <p:cTn id="10" dur="500"/>
                                        <p:tgtEl>
                                          <p:spTgt spid="50"/>
                                        </p:tgtEl>
                                      </p:cBhvr>
                                    </p:animEffect>
                                  </p:childTnLst>
                                </p:cTn>
                              </p:par>
                            </p:childTnLst>
                          </p:cTn>
                        </p:par>
                        <p:par>
                          <p:cTn id="11" fill="hold">
                            <p:stCondLst>
                              <p:cond delay="500"/>
                            </p:stCondLst>
                            <p:childTnLst>
                              <p:par>
                                <p:cTn id="12" presetID="18" presetClass="entr" presetSubtype="6" fill="hold" grpId="0" nodeType="afterEffect">
                                  <p:stCondLst>
                                    <p:cond delay="0"/>
                                  </p:stCondLst>
                                  <p:childTnLst>
                                    <p:set>
                                      <p:cBhvr>
                                        <p:cTn id="13" dur="1" fill="hold">
                                          <p:stCondLst>
                                            <p:cond delay="0"/>
                                          </p:stCondLst>
                                        </p:cTn>
                                        <p:tgtEl>
                                          <p:spTgt spid="62"/>
                                        </p:tgtEl>
                                        <p:attrNameLst>
                                          <p:attrName>style.visibility</p:attrName>
                                        </p:attrNameLst>
                                      </p:cBhvr>
                                      <p:to>
                                        <p:strVal val="visible"/>
                                      </p:to>
                                    </p:set>
                                    <p:animEffect transition="in" filter="strips(downRight)">
                                      <p:cBhvr>
                                        <p:cTn id="14" dur="500"/>
                                        <p:tgtEl>
                                          <p:spTgt spid="62"/>
                                        </p:tgtEl>
                                      </p:cBhvr>
                                    </p:animEffect>
                                  </p:childTnLst>
                                </p:cTn>
                              </p:par>
                            </p:childTnLst>
                          </p:cTn>
                        </p:par>
                        <p:par>
                          <p:cTn id="15" fill="hold">
                            <p:stCondLst>
                              <p:cond delay="1000"/>
                            </p:stCondLst>
                            <p:childTnLst>
                              <p:par>
                                <p:cTn id="16" presetID="49" presetClass="entr" presetSubtype="0" decel="100000" fill="hold" nodeType="afterEffect">
                                  <p:stCondLst>
                                    <p:cond delay="0"/>
                                  </p:stCondLst>
                                  <p:childTnLst>
                                    <p:set>
                                      <p:cBhvr>
                                        <p:cTn id="17" dur="1" fill="hold">
                                          <p:stCondLst>
                                            <p:cond delay="0"/>
                                          </p:stCondLst>
                                        </p:cTn>
                                        <p:tgtEl>
                                          <p:spTgt spid="51"/>
                                        </p:tgtEl>
                                        <p:attrNameLst>
                                          <p:attrName>style.visibility</p:attrName>
                                        </p:attrNameLst>
                                      </p:cBhvr>
                                      <p:to>
                                        <p:strVal val="visible"/>
                                      </p:to>
                                    </p:set>
                                    <p:anim calcmode="lin" valueType="num">
                                      <p:cBhvr>
                                        <p:cTn id="18" dur="500" fill="hold"/>
                                        <p:tgtEl>
                                          <p:spTgt spid="51"/>
                                        </p:tgtEl>
                                        <p:attrNameLst>
                                          <p:attrName>ppt_w</p:attrName>
                                        </p:attrNameLst>
                                      </p:cBhvr>
                                      <p:tavLst>
                                        <p:tav tm="0">
                                          <p:val>
                                            <p:fltVal val="0"/>
                                          </p:val>
                                        </p:tav>
                                        <p:tav tm="100000">
                                          <p:val>
                                            <p:strVal val="#ppt_w"/>
                                          </p:val>
                                        </p:tav>
                                      </p:tavLst>
                                    </p:anim>
                                    <p:anim calcmode="lin" valueType="num">
                                      <p:cBhvr>
                                        <p:cTn id="19" dur="500" fill="hold"/>
                                        <p:tgtEl>
                                          <p:spTgt spid="51"/>
                                        </p:tgtEl>
                                        <p:attrNameLst>
                                          <p:attrName>ppt_h</p:attrName>
                                        </p:attrNameLst>
                                      </p:cBhvr>
                                      <p:tavLst>
                                        <p:tav tm="0">
                                          <p:val>
                                            <p:fltVal val="0"/>
                                          </p:val>
                                        </p:tav>
                                        <p:tav tm="100000">
                                          <p:val>
                                            <p:strVal val="#ppt_h"/>
                                          </p:val>
                                        </p:tav>
                                      </p:tavLst>
                                    </p:anim>
                                    <p:anim calcmode="lin" valueType="num">
                                      <p:cBhvr>
                                        <p:cTn id="20" dur="500" fill="hold"/>
                                        <p:tgtEl>
                                          <p:spTgt spid="51"/>
                                        </p:tgtEl>
                                        <p:attrNameLst>
                                          <p:attrName>style.rotation</p:attrName>
                                        </p:attrNameLst>
                                      </p:cBhvr>
                                      <p:tavLst>
                                        <p:tav tm="0">
                                          <p:val>
                                            <p:fltVal val="360"/>
                                          </p:val>
                                        </p:tav>
                                        <p:tav tm="100000">
                                          <p:val>
                                            <p:fltVal val="0"/>
                                          </p:val>
                                        </p:tav>
                                      </p:tavLst>
                                    </p:anim>
                                    <p:animEffect transition="in" filter="fade">
                                      <p:cBhvr>
                                        <p:cTn id="21" dur="500"/>
                                        <p:tgtEl>
                                          <p:spTgt spid="51"/>
                                        </p:tgtEl>
                                      </p:cBhvr>
                                    </p:animEffect>
                                  </p:childTnLst>
                                </p:cTn>
                              </p:par>
                            </p:childTnLst>
                          </p:cTn>
                        </p:par>
                        <p:par>
                          <p:cTn id="22" fill="hold">
                            <p:stCondLst>
                              <p:cond delay="1500"/>
                            </p:stCondLst>
                            <p:childTnLst>
                              <p:par>
                                <p:cTn id="23" presetID="18" presetClass="entr" presetSubtype="3" fill="hold" grpId="0" nodeType="after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strips(upRight)">
                                      <p:cBhvr>
                                        <p:cTn id="25" dur="500"/>
                                        <p:tgtEl>
                                          <p:spTgt spid="64"/>
                                        </p:tgtEl>
                                      </p:cBhvr>
                                    </p:animEffect>
                                  </p:childTnLst>
                                </p:cTn>
                              </p:par>
                            </p:childTnLst>
                          </p:cTn>
                        </p:par>
                        <p:par>
                          <p:cTn id="26" fill="hold">
                            <p:stCondLst>
                              <p:cond delay="2000"/>
                            </p:stCondLst>
                            <p:childTnLst>
                              <p:par>
                                <p:cTn id="27" presetID="49" presetClass="entr" presetSubtype="0" decel="100000" fill="hold" nodeType="afterEffect">
                                  <p:stCondLst>
                                    <p:cond delay="0"/>
                                  </p:stCondLst>
                                  <p:childTnLst>
                                    <p:set>
                                      <p:cBhvr>
                                        <p:cTn id="28" dur="1" fill="hold">
                                          <p:stCondLst>
                                            <p:cond delay="0"/>
                                          </p:stCondLst>
                                        </p:cTn>
                                        <p:tgtEl>
                                          <p:spTgt spid="54"/>
                                        </p:tgtEl>
                                        <p:attrNameLst>
                                          <p:attrName>style.visibility</p:attrName>
                                        </p:attrNameLst>
                                      </p:cBhvr>
                                      <p:to>
                                        <p:strVal val="visible"/>
                                      </p:to>
                                    </p:set>
                                    <p:anim calcmode="lin" valueType="num">
                                      <p:cBhvr>
                                        <p:cTn id="29" dur="500" fill="hold"/>
                                        <p:tgtEl>
                                          <p:spTgt spid="54"/>
                                        </p:tgtEl>
                                        <p:attrNameLst>
                                          <p:attrName>ppt_w</p:attrName>
                                        </p:attrNameLst>
                                      </p:cBhvr>
                                      <p:tavLst>
                                        <p:tav tm="0">
                                          <p:val>
                                            <p:fltVal val="0"/>
                                          </p:val>
                                        </p:tav>
                                        <p:tav tm="100000">
                                          <p:val>
                                            <p:strVal val="#ppt_w"/>
                                          </p:val>
                                        </p:tav>
                                      </p:tavLst>
                                    </p:anim>
                                    <p:anim calcmode="lin" valueType="num">
                                      <p:cBhvr>
                                        <p:cTn id="30" dur="500" fill="hold"/>
                                        <p:tgtEl>
                                          <p:spTgt spid="54"/>
                                        </p:tgtEl>
                                        <p:attrNameLst>
                                          <p:attrName>ppt_h</p:attrName>
                                        </p:attrNameLst>
                                      </p:cBhvr>
                                      <p:tavLst>
                                        <p:tav tm="0">
                                          <p:val>
                                            <p:fltVal val="0"/>
                                          </p:val>
                                        </p:tav>
                                        <p:tav tm="100000">
                                          <p:val>
                                            <p:strVal val="#ppt_h"/>
                                          </p:val>
                                        </p:tav>
                                      </p:tavLst>
                                    </p:anim>
                                    <p:anim calcmode="lin" valueType="num">
                                      <p:cBhvr>
                                        <p:cTn id="31" dur="500" fill="hold"/>
                                        <p:tgtEl>
                                          <p:spTgt spid="54"/>
                                        </p:tgtEl>
                                        <p:attrNameLst>
                                          <p:attrName>style.rotation</p:attrName>
                                        </p:attrNameLst>
                                      </p:cBhvr>
                                      <p:tavLst>
                                        <p:tav tm="0">
                                          <p:val>
                                            <p:fltVal val="360"/>
                                          </p:val>
                                        </p:tav>
                                        <p:tav tm="100000">
                                          <p:val>
                                            <p:fltVal val="0"/>
                                          </p:val>
                                        </p:tav>
                                      </p:tavLst>
                                    </p:anim>
                                    <p:animEffect transition="in" filter="fade">
                                      <p:cBhvr>
                                        <p:cTn id="32" dur="500"/>
                                        <p:tgtEl>
                                          <p:spTgt spid="54"/>
                                        </p:tgtEl>
                                      </p:cBhvr>
                                    </p:animEffect>
                                  </p:childTnLst>
                                </p:cTn>
                              </p:par>
                            </p:childTnLst>
                          </p:cTn>
                        </p:par>
                        <p:par>
                          <p:cTn id="33" fill="hold">
                            <p:stCondLst>
                              <p:cond delay="2500"/>
                            </p:stCondLst>
                            <p:childTnLst>
                              <p:par>
                                <p:cTn id="34" presetID="18" presetClass="entr" presetSubtype="6" fill="hold" grpId="0" nodeType="afterEffect">
                                  <p:stCondLst>
                                    <p:cond delay="0"/>
                                  </p:stCondLst>
                                  <p:childTnLst>
                                    <p:set>
                                      <p:cBhvr>
                                        <p:cTn id="35" dur="1" fill="hold">
                                          <p:stCondLst>
                                            <p:cond delay="0"/>
                                          </p:stCondLst>
                                        </p:cTn>
                                        <p:tgtEl>
                                          <p:spTgt spid="63"/>
                                        </p:tgtEl>
                                        <p:attrNameLst>
                                          <p:attrName>style.visibility</p:attrName>
                                        </p:attrNameLst>
                                      </p:cBhvr>
                                      <p:to>
                                        <p:strVal val="visible"/>
                                      </p:to>
                                    </p:set>
                                    <p:animEffect transition="in" filter="strips(downRight)">
                                      <p:cBhvr>
                                        <p:cTn id="36" dur="500"/>
                                        <p:tgtEl>
                                          <p:spTgt spid="63"/>
                                        </p:tgtEl>
                                      </p:cBhvr>
                                    </p:animEffect>
                                  </p:childTnLst>
                                </p:cTn>
                              </p:par>
                            </p:childTnLst>
                          </p:cTn>
                        </p:par>
                        <p:par>
                          <p:cTn id="37" fill="hold">
                            <p:stCondLst>
                              <p:cond delay="3000"/>
                            </p:stCondLst>
                            <p:childTnLst>
                              <p:par>
                                <p:cTn id="38" presetID="49" presetClass="entr" presetSubtype="0" decel="100000" fill="hold" nodeType="afterEffect">
                                  <p:stCondLst>
                                    <p:cond delay="0"/>
                                  </p:stCondLst>
                                  <p:childTnLst>
                                    <p:set>
                                      <p:cBhvr>
                                        <p:cTn id="39" dur="1" fill="hold">
                                          <p:stCondLst>
                                            <p:cond delay="0"/>
                                          </p:stCondLst>
                                        </p:cTn>
                                        <p:tgtEl>
                                          <p:spTgt spid="57"/>
                                        </p:tgtEl>
                                        <p:attrNameLst>
                                          <p:attrName>style.visibility</p:attrName>
                                        </p:attrNameLst>
                                      </p:cBhvr>
                                      <p:to>
                                        <p:strVal val="visible"/>
                                      </p:to>
                                    </p:set>
                                    <p:anim calcmode="lin" valueType="num">
                                      <p:cBhvr>
                                        <p:cTn id="40" dur="500" fill="hold"/>
                                        <p:tgtEl>
                                          <p:spTgt spid="57"/>
                                        </p:tgtEl>
                                        <p:attrNameLst>
                                          <p:attrName>ppt_w</p:attrName>
                                        </p:attrNameLst>
                                      </p:cBhvr>
                                      <p:tavLst>
                                        <p:tav tm="0">
                                          <p:val>
                                            <p:fltVal val="0"/>
                                          </p:val>
                                        </p:tav>
                                        <p:tav tm="100000">
                                          <p:val>
                                            <p:strVal val="#ppt_w"/>
                                          </p:val>
                                        </p:tav>
                                      </p:tavLst>
                                    </p:anim>
                                    <p:anim calcmode="lin" valueType="num">
                                      <p:cBhvr>
                                        <p:cTn id="41" dur="500" fill="hold"/>
                                        <p:tgtEl>
                                          <p:spTgt spid="57"/>
                                        </p:tgtEl>
                                        <p:attrNameLst>
                                          <p:attrName>ppt_h</p:attrName>
                                        </p:attrNameLst>
                                      </p:cBhvr>
                                      <p:tavLst>
                                        <p:tav tm="0">
                                          <p:val>
                                            <p:fltVal val="0"/>
                                          </p:val>
                                        </p:tav>
                                        <p:tav tm="100000">
                                          <p:val>
                                            <p:strVal val="#ppt_h"/>
                                          </p:val>
                                        </p:tav>
                                      </p:tavLst>
                                    </p:anim>
                                    <p:anim calcmode="lin" valueType="num">
                                      <p:cBhvr>
                                        <p:cTn id="42" dur="500" fill="hold"/>
                                        <p:tgtEl>
                                          <p:spTgt spid="57"/>
                                        </p:tgtEl>
                                        <p:attrNameLst>
                                          <p:attrName>style.rotation</p:attrName>
                                        </p:attrNameLst>
                                      </p:cBhvr>
                                      <p:tavLst>
                                        <p:tav tm="0">
                                          <p:val>
                                            <p:fltVal val="360"/>
                                          </p:val>
                                        </p:tav>
                                        <p:tav tm="100000">
                                          <p:val>
                                            <p:fltVal val="0"/>
                                          </p:val>
                                        </p:tav>
                                      </p:tavLst>
                                    </p:anim>
                                    <p:animEffect transition="in" filter="fade">
                                      <p:cBhvr>
                                        <p:cTn id="43" dur="500"/>
                                        <p:tgtEl>
                                          <p:spTgt spid="57"/>
                                        </p:tgtEl>
                                      </p:cBhvr>
                                    </p:animEffect>
                                  </p:childTnLst>
                                </p:cTn>
                              </p:par>
                            </p:childTnLst>
                          </p:cTn>
                        </p:par>
                        <p:par>
                          <p:cTn id="44" fill="hold">
                            <p:stCondLst>
                              <p:cond delay="3500"/>
                            </p:stCondLst>
                            <p:childTnLst>
                              <p:par>
                                <p:cTn id="45" presetID="18" presetClass="entr" presetSubtype="3" fill="hold" nodeType="after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strips(upRight)">
                                      <p:cBhvr>
                                        <p:cTn id="47" dur="500"/>
                                        <p:tgtEl>
                                          <p:spTgt spid="61"/>
                                        </p:tgtEl>
                                      </p:cBhvr>
                                    </p:animEffect>
                                  </p:childTnLst>
                                </p:cTn>
                              </p:par>
                            </p:childTnLst>
                          </p:cTn>
                        </p:par>
                        <p:par>
                          <p:cTn id="48" fill="hold">
                            <p:stCondLst>
                              <p:cond delay="4000"/>
                            </p:stCondLst>
                            <p:childTnLst>
                              <p:par>
                                <p:cTn id="49" presetID="10" presetClass="entr" presetSubtype="0" fill="hold" grpId="0" nodeType="afterEffect">
                                  <p:stCondLst>
                                    <p:cond delay="0"/>
                                  </p:stCondLst>
                                  <p:childTnLst>
                                    <p:set>
                                      <p:cBhvr>
                                        <p:cTn id="50" dur="1" fill="hold">
                                          <p:stCondLst>
                                            <p:cond delay="0"/>
                                          </p:stCondLst>
                                        </p:cTn>
                                        <p:tgtEl>
                                          <p:spTgt spid="60"/>
                                        </p:tgtEl>
                                        <p:attrNameLst>
                                          <p:attrName>style.visibility</p:attrName>
                                        </p:attrNameLst>
                                      </p:cBhvr>
                                      <p:to>
                                        <p:strVal val="visible"/>
                                      </p:to>
                                    </p:set>
                                    <p:animEffect transition="in" filter="fade">
                                      <p:cBhvr>
                                        <p:cTn id="51"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2" grpId="0" animBg="1"/>
      <p:bldP spid="63" grpId="0" animBg="1"/>
      <p:bldP spid="6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Box 53"/>
          <p:cNvSpPr txBox="1"/>
          <p:nvPr/>
        </p:nvSpPr>
        <p:spPr>
          <a:xfrm>
            <a:off x="1101329" y="3775117"/>
            <a:ext cx="2518068" cy="954095"/>
          </a:xfrm>
          <a:prstGeom prst="rect">
            <a:avLst/>
          </a:prstGeom>
          <a:noFill/>
        </p:spPr>
        <p:txBody>
          <a:bodyPr wrap="square" lIns="121908" tIns="60954" rIns="121908" bIns="60954" rtlCol="0">
            <a:spAutoFit/>
          </a:bodyPr>
          <a:lstStyle/>
          <a:p>
            <a:r>
              <a:rPr lang="zh-CN" altLang="en-US" dirty="0">
                <a:solidFill>
                  <a:schemeClr val="tx1">
                    <a:lumMod val="65000"/>
                    <a:lumOff val="35000"/>
                  </a:schemeClr>
                </a:solidFill>
                <a:latin typeface="+mn-ea"/>
              </a:rPr>
              <a:t>Add a title</a:t>
            </a:r>
            <a:endParaRPr lang="en-US" altLang="zh-CN" dirty="0">
              <a:solidFill>
                <a:schemeClr val="tx1">
                  <a:lumMod val="65000"/>
                  <a:lumOff val="35000"/>
                </a:schemeClr>
              </a:solidFill>
              <a:latin typeface="+mn-ea"/>
            </a:endParaRPr>
          </a:p>
          <a:p>
            <a:r>
              <a:rPr lang="zh-CN" altLang="en-US" sz="1200" dirty="0">
                <a:solidFill>
                  <a:schemeClr val="tx1">
                    <a:lumMod val="65000"/>
                    <a:lumOff val="35000"/>
                  </a:schemeClr>
                </a:solidFill>
                <a:latin typeface="+mn-ea"/>
              </a:rPr>
              <a:t>Add a detailed text description here, suggested to be relevant to the title and in line with the overall language style, the language description as concise and vivid as possible.</a:t>
            </a:r>
            <a:endParaRPr lang="en-US" sz="1200" dirty="0">
              <a:solidFill>
                <a:schemeClr val="tx1">
                  <a:lumMod val="65000"/>
                  <a:lumOff val="35000"/>
                </a:schemeClr>
              </a:solidFill>
              <a:latin typeface="+mn-ea"/>
            </a:endParaRPr>
          </a:p>
        </p:txBody>
      </p:sp>
      <p:sp>
        <p:nvSpPr>
          <p:cNvPr id="55" name="TextBox 54"/>
          <p:cNvSpPr txBox="1"/>
          <p:nvPr/>
        </p:nvSpPr>
        <p:spPr>
          <a:xfrm>
            <a:off x="3648601" y="2699788"/>
            <a:ext cx="2518068" cy="954095"/>
          </a:xfrm>
          <a:prstGeom prst="rect">
            <a:avLst/>
          </a:prstGeom>
          <a:noFill/>
        </p:spPr>
        <p:txBody>
          <a:bodyPr wrap="square" lIns="121908" tIns="60954" rIns="121908" bIns="60954" rtlCol="0">
            <a:spAutoFit/>
          </a:bodyPr>
          <a:lstStyle/>
          <a:p>
            <a:r>
              <a:rPr lang="zh-CN" altLang="en-US" dirty="0">
                <a:solidFill>
                  <a:schemeClr val="tx1">
                    <a:lumMod val="65000"/>
                    <a:lumOff val="35000"/>
                  </a:schemeClr>
                </a:solidFill>
                <a:latin typeface="+mn-ea"/>
              </a:rPr>
              <a:t>Add a title</a:t>
            </a:r>
            <a:endParaRPr lang="en-US" altLang="zh-CN" dirty="0">
              <a:solidFill>
                <a:schemeClr val="tx1">
                  <a:lumMod val="65000"/>
                  <a:lumOff val="35000"/>
                </a:schemeClr>
              </a:solidFill>
              <a:latin typeface="+mn-ea"/>
            </a:endParaRPr>
          </a:p>
          <a:p>
            <a:r>
              <a:rPr lang="zh-CN" altLang="en-US" sz="1200" dirty="0">
                <a:solidFill>
                  <a:schemeClr val="tx1">
                    <a:lumMod val="65000"/>
                    <a:lumOff val="35000"/>
                  </a:schemeClr>
                </a:solidFill>
                <a:latin typeface="+mn-ea"/>
              </a:rPr>
              <a:t>Add a detailed text description here, suggested to be relevant to the title and in line with the overall language style, the language description as concise and vivid as possible.</a:t>
            </a:r>
            <a:endParaRPr lang="en-US" altLang="zh-CN" sz="1200" dirty="0">
              <a:solidFill>
                <a:schemeClr val="tx1">
                  <a:lumMod val="65000"/>
                  <a:lumOff val="35000"/>
                </a:schemeClr>
              </a:solidFill>
              <a:latin typeface="+mn-ea"/>
            </a:endParaRPr>
          </a:p>
        </p:txBody>
      </p:sp>
      <p:sp>
        <p:nvSpPr>
          <p:cNvPr id="56" name="TextBox 55"/>
          <p:cNvSpPr txBox="1"/>
          <p:nvPr/>
        </p:nvSpPr>
        <p:spPr>
          <a:xfrm>
            <a:off x="6126035" y="1624457"/>
            <a:ext cx="2518068" cy="954095"/>
          </a:xfrm>
          <a:prstGeom prst="rect">
            <a:avLst/>
          </a:prstGeom>
          <a:noFill/>
        </p:spPr>
        <p:txBody>
          <a:bodyPr wrap="square" lIns="121908" tIns="60954" rIns="121908" bIns="60954" rtlCol="0">
            <a:spAutoFit/>
          </a:bodyPr>
          <a:lstStyle/>
          <a:p>
            <a:r>
              <a:rPr lang="zh-CN" altLang="en-US" dirty="0">
                <a:solidFill>
                  <a:schemeClr val="tx1">
                    <a:lumMod val="65000"/>
                    <a:lumOff val="35000"/>
                  </a:schemeClr>
                </a:solidFill>
                <a:latin typeface="+mn-ea"/>
              </a:rPr>
              <a:t>Add a title</a:t>
            </a:r>
            <a:endParaRPr lang="en-US" altLang="zh-CN" dirty="0">
              <a:solidFill>
                <a:schemeClr val="tx1">
                  <a:lumMod val="65000"/>
                  <a:lumOff val="35000"/>
                </a:schemeClr>
              </a:solidFill>
              <a:latin typeface="+mn-ea"/>
            </a:endParaRPr>
          </a:p>
          <a:p>
            <a:r>
              <a:rPr lang="zh-CN" altLang="en-US" sz="1200" dirty="0">
                <a:solidFill>
                  <a:schemeClr val="tx1">
                    <a:lumMod val="65000"/>
                    <a:lumOff val="35000"/>
                  </a:schemeClr>
                </a:solidFill>
                <a:latin typeface="+mn-ea"/>
              </a:rPr>
              <a:t>Add a detailed text description here, suggested to be relevant to the title and in line with the overall language style, the language description as concise and vivid as possible.</a:t>
            </a:r>
            <a:endParaRPr lang="en-US" altLang="zh-CN" sz="1200" dirty="0">
              <a:solidFill>
                <a:schemeClr val="tx1">
                  <a:lumMod val="65000"/>
                  <a:lumOff val="35000"/>
                </a:schemeClr>
              </a:solidFill>
              <a:latin typeface="+mn-ea"/>
            </a:endParaRPr>
          </a:p>
        </p:txBody>
      </p:sp>
      <p:sp>
        <p:nvSpPr>
          <p:cNvPr id="57" name="TextBox 56"/>
          <p:cNvSpPr txBox="1"/>
          <p:nvPr/>
        </p:nvSpPr>
        <p:spPr>
          <a:xfrm>
            <a:off x="8668658" y="587055"/>
            <a:ext cx="3218542" cy="1323427"/>
          </a:xfrm>
          <a:prstGeom prst="rect">
            <a:avLst/>
          </a:prstGeom>
          <a:noFill/>
        </p:spPr>
        <p:txBody>
          <a:bodyPr wrap="square" lIns="121908" tIns="60954" rIns="121908" bIns="60954" rtlCol="0">
            <a:spAutoFit/>
          </a:bodyPr>
          <a:lstStyle/>
          <a:p>
            <a:r>
              <a:rPr lang="zh-CN" altLang="en-US" dirty="0">
                <a:solidFill>
                  <a:schemeClr val="tx1">
                    <a:lumMod val="65000"/>
                    <a:lumOff val="35000"/>
                  </a:schemeClr>
                </a:solidFill>
                <a:latin typeface="+mn-ea"/>
              </a:rPr>
              <a:t>Add a title</a:t>
            </a:r>
            <a:endParaRPr lang="en-US" altLang="zh-CN" dirty="0">
              <a:solidFill>
                <a:schemeClr val="tx1">
                  <a:lumMod val="65000"/>
                  <a:lumOff val="35000"/>
                </a:schemeClr>
              </a:solidFill>
              <a:latin typeface="+mn-ea"/>
            </a:endParaRPr>
          </a:p>
          <a:p>
            <a:r>
              <a:rPr lang="zh-CN" altLang="en-US" sz="1200" dirty="0">
                <a:solidFill>
                  <a:schemeClr val="tx1">
                    <a:lumMod val="65000"/>
                    <a:lumOff val="35000"/>
                  </a:schemeClr>
                </a:solidFill>
                <a:latin typeface="+mn-ea"/>
              </a:rPr>
              <a:t>Add a detailed text description here, suggested to be relevant to the title and in line with the overall language style, the language description as concise and vivid as possible.</a:t>
            </a:r>
            <a:endParaRPr lang="en-US" altLang="zh-CN" sz="1200" dirty="0">
              <a:solidFill>
                <a:schemeClr val="tx1">
                  <a:lumMod val="65000"/>
                  <a:lumOff val="35000"/>
                </a:schemeClr>
              </a:solidFill>
              <a:latin typeface="+mn-ea"/>
            </a:endParaRPr>
          </a:p>
        </p:txBody>
      </p:sp>
      <p:grpSp>
        <p:nvGrpSpPr>
          <p:cNvPr id="67" name="Group 66"/>
          <p:cNvGrpSpPr/>
          <p:nvPr/>
        </p:nvGrpSpPr>
        <p:grpSpPr>
          <a:xfrm>
            <a:off x="1027245" y="5057549"/>
            <a:ext cx="2428375" cy="1443824"/>
            <a:chOff x="769938" y="3793162"/>
            <a:chExt cx="1821518" cy="1082868"/>
          </a:xfrm>
        </p:grpSpPr>
        <p:sp>
          <p:nvSpPr>
            <p:cNvPr id="29" name="L-Shape 28"/>
            <p:cNvSpPr/>
            <p:nvPr/>
          </p:nvSpPr>
          <p:spPr>
            <a:xfrm rot="5400000">
              <a:off x="1139263" y="3423837"/>
              <a:ext cx="1082868" cy="1821518"/>
            </a:xfrm>
            <a:prstGeom prst="corner">
              <a:avLst>
                <a:gd name="adj1" fmla="val 23898"/>
                <a:gd name="adj2" fmla="val 22341"/>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58" name="Rectangle 57"/>
            <p:cNvSpPr/>
            <p:nvPr/>
          </p:nvSpPr>
          <p:spPr>
            <a:xfrm>
              <a:off x="1632823" y="4125926"/>
              <a:ext cx="138566" cy="565540"/>
            </a:xfrm>
            <a:prstGeom prst="rect">
              <a:avLst/>
            </a:prstGeom>
          </p:spPr>
          <p:txBody>
            <a:bodyPr wrap="none">
              <a:spAutoFit/>
            </a:bodyPr>
            <a:lstStyle/>
            <a:p>
              <a:pPr algn="ctr"/>
              <a:endParaRPr lang="en-US" sz="4300" dirty="0">
                <a:solidFill>
                  <a:schemeClr val="tx2">
                    <a:lumMod val="75000"/>
                  </a:schemeClr>
                </a:solidFill>
                <a:latin typeface="+mn-ea"/>
              </a:endParaRPr>
            </a:p>
          </p:txBody>
        </p:sp>
        <p:sp>
          <p:nvSpPr>
            <p:cNvPr id="62" name="Text Placeholder 3"/>
            <p:cNvSpPr txBox="1"/>
            <p:nvPr/>
          </p:nvSpPr>
          <p:spPr>
            <a:xfrm>
              <a:off x="1365431" y="4687516"/>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dirty="0">
                  <a:solidFill>
                    <a:schemeClr val="tx2">
                      <a:lumMod val="75000"/>
                    </a:schemeClr>
                  </a:solidFill>
                  <a:latin typeface="+mn-ea"/>
                </a:rPr>
                <a:t>Add subtitle</a:t>
              </a:r>
              <a:endParaRPr lang="en-US" dirty="0">
                <a:solidFill>
                  <a:schemeClr val="tx2">
                    <a:lumMod val="75000"/>
                  </a:schemeClr>
                </a:solidFill>
                <a:latin typeface="+mn-ea"/>
              </a:endParaRPr>
            </a:p>
          </p:txBody>
        </p:sp>
      </p:grpSp>
      <p:grpSp>
        <p:nvGrpSpPr>
          <p:cNvPr id="68" name="Group 67"/>
          <p:cNvGrpSpPr/>
          <p:nvPr/>
        </p:nvGrpSpPr>
        <p:grpSpPr>
          <a:xfrm>
            <a:off x="3596957" y="3957491"/>
            <a:ext cx="2428375" cy="1443824"/>
            <a:chOff x="2697473" y="2968117"/>
            <a:chExt cx="1821518" cy="1082868"/>
          </a:xfrm>
        </p:grpSpPr>
        <p:sp>
          <p:nvSpPr>
            <p:cNvPr id="49" name="L-Shape 48"/>
            <p:cNvSpPr/>
            <p:nvPr/>
          </p:nvSpPr>
          <p:spPr>
            <a:xfrm rot="5400000">
              <a:off x="3066798" y="2598792"/>
              <a:ext cx="1082868" cy="1821518"/>
            </a:xfrm>
            <a:prstGeom prst="corner">
              <a:avLst>
                <a:gd name="adj1" fmla="val 23898"/>
                <a:gd name="adj2" fmla="val 2234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59" name="Rectangle 58"/>
            <p:cNvSpPr/>
            <p:nvPr/>
          </p:nvSpPr>
          <p:spPr>
            <a:xfrm>
              <a:off x="3641144" y="3147820"/>
              <a:ext cx="49" cy="830997"/>
            </a:xfrm>
            <a:prstGeom prst="rect">
              <a:avLst/>
            </a:prstGeom>
          </p:spPr>
          <p:txBody>
            <a:bodyPr wrap="none" lIns="0" tIns="0" rIns="0" bIns="0">
              <a:spAutoFit/>
            </a:bodyPr>
            <a:lstStyle/>
            <a:p>
              <a:pPr algn="ctr"/>
              <a:endParaRPr lang="en-US" sz="7200" dirty="0">
                <a:solidFill>
                  <a:schemeClr val="bg2"/>
                </a:solidFill>
                <a:latin typeface="+mn-ea"/>
              </a:endParaRPr>
            </a:p>
          </p:txBody>
        </p:sp>
        <p:sp>
          <p:nvSpPr>
            <p:cNvPr id="63" name="Text Placeholder 3"/>
            <p:cNvSpPr txBox="1"/>
            <p:nvPr/>
          </p:nvSpPr>
          <p:spPr>
            <a:xfrm>
              <a:off x="3318842" y="3881018"/>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dirty="0">
                  <a:solidFill>
                    <a:schemeClr val="accent4"/>
                  </a:solidFill>
                  <a:latin typeface="+mn-ea"/>
                </a:rPr>
                <a:t>Add subtitle</a:t>
              </a:r>
              <a:endParaRPr lang="en-US" dirty="0">
                <a:solidFill>
                  <a:schemeClr val="accent4"/>
                </a:solidFill>
                <a:latin typeface="+mn-ea"/>
              </a:endParaRPr>
            </a:p>
          </p:txBody>
        </p:sp>
      </p:grpSp>
      <p:grpSp>
        <p:nvGrpSpPr>
          <p:cNvPr id="69" name="Group 68"/>
          <p:cNvGrpSpPr/>
          <p:nvPr/>
        </p:nvGrpSpPr>
        <p:grpSpPr>
          <a:xfrm>
            <a:off x="6166669" y="2865013"/>
            <a:ext cx="2428375" cy="1443824"/>
            <a:chOff x="4625008" y="2148759"/>
            <a:chExt cx="1821518" cy="1082868"/>
          </a:xfrm>
        </p:grpSpPr>
        <p:sp>
          <p:nvSpPr>
            <p:cNvPr id="50" name="L-Shape 49"/>
            <p:cNvSpPr/>
            <p:nvPr/>
          </p:nvSpPr>
          <p:spPr>
            <a:xfrm rot="5400000">
              <a:off x="4994333" y="1779434"/>
              <a:ext cx="1082868" cy="1821518"/>
            </a:xfrm>
            <a:prstGeom prst="corner">
              <a:avLst>
                <a:gd name="adj1" fmla="val 23898"/>
                <a:gd name="adj2" fmla="val 2234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60" name="Rectangle 59"/>
            <p:cNvSpPr/>
            <p:nvPr/>
          </p:nvSpPr>
          <p:spPr>
            <a:xfrm>
              <a:off x="5551699" y="2456536"/>
              <a:ext cx="49" cy="553998"/>
            </a:xfrm>
            <a:prstGeom prst="rect">
              <a:avLst/>
            </a:prstGeom>
          </p:spPr>
          <p:txBody>
            <a:bodyPr wrap="none" lIns="0" tIns="0" rIns="0" bIns="0">
              <a:spAutoFit/>
            </a:bodyPr>
            <a:lstStyle/>
            <a:p>
              <a:pPr algn="ctr"/>
              <a:endParaRPr lang="en-US" sz="4800" dirty="0">
                <a:solidFill>
                  <a:schemeClr val="accent1"/>
                </a:solidFill>
                <a:latin typeface="+mn-ea"/>
              </a:endParaRPr>
            </a:p>
          </p:txBody>
        </p:sp>
        <p:sp>
          <p:nvSpPr>
            <p:cNvPr id="64" name="Text Placeholder 3"/>
            <p:cNvSpPr txBox="1"/>
            <p:nvPr/>
          </p:nvSpPr>
          <p:spPr>
            <a:xfrm>
              <a:off x="5219873" y="3044040"/>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dirty="0">
                  <a:solidFill>
                    <a:schemeClr val="accent1"/>
                  </a:solidFill>
                  <a:latin typeface="+mn-ea"/>
                </a:rPr>
                <a:t>Add subtitle</a:t>
              </a:r>
              <a:endParaRPr lang="en-US" dirty="0">
                <a:solidFill>
                  <a:schemeClr val="accent1"/>
                </a:solidFill>
                <a:latin typeface="+mn-ea"/>
              </a:endParaRPr>
            </a:p>
          </p:txBody>
        </p:sp>
      </p:grpSp>
      <p:grpSp>
        <p:nvGrpSpPr>
          <p:cNvPr id="70" name="Group 69"/>
          <p:cNvGrpSpPr/>
          <p:nvPr/>
        </p:nvGrpSpPr>
        <p:grpSpPr>
          <a:xfrm>
            <a:off x="8736383" y="1764952"/>
            <a:ext cx="2428375" cy="1443824"/>
            <a:chOff x="6552544" y="1323714"/>
            <a:chExt cx="1821518" cy="1082868"/>
          </a:xfrm>
        </p:grpSpPr>
        <p:sp>
          <p:nvSpPr>
            <p:cNvPr id="52" name="L-Shape 51"/>
            <p:cNvSpPr/>
            <p:nvPr/>
          </p:nvSpPr>
          <p:spPr>
            <a:xfrm rot="5400000">
              <a:off x="6921869" y="954389"/>
              <a:ext cx="1082868" cy="1821518"/>
            </a:xfrm>
            <a:prstGeom prst="corner">
              <a:avLst>
                <a:gd name="adj1" fmla="val 23898"/>
                <a:gd name="adj2" fmla="val 2234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61" name="Rectangle 60"/>
            <p:cNvSpPr/>
            <p:nvPr/>
          </p:nvSpPr>
          <p:spPr>
            <a:xfrm>
              <a:off x="7572767" y="1650038"/>
              <a:ext cx="49" cy="553998"/>
            </a:xfrm>
            <a:prstGeom prst="rect">
              <a:avLst/>
            </a:prstGeom>
          </p:spPr>
          <p:txBody>
            <a:bodyPr wrap="none" lIns="0" tIns="0" rIns="0" bIns="0">
              <a:spAutoFit/>
            </a:bodyPr>
            <a:lstStyle/>
            <a:p>
              <a:pPr algn="ctr"/>
              <a:endParaRPr lang="en-US" sz="4800" dirty="0">
                <a:solidFill>
                  <a:schemeClr val="accent3"/>
                </a:solidFill>
                <a:latin typeface="+mn-ea"/>
              </a:endParaRPr>
            </a:p>
          </p:txBody>
        </p:sp>
        <p:sp>
          <p:nvSpPr>
            <p:cNvPr id="65" name="Text Placeholder 3"/>
            <p:cNvSpPr txBox="1"/>
            <p:nvPr/>
          </p:nvSpPr>
          <p:spPr>
            <a:xfrm>
              <a:off x="7236118" y="2230966"/>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dirty="0">
                  <a:solidFill>
                    <a:schemeClr val="accent3"/>
                  </a:solidFill>
                  <a:latin typeface="+mn-ea"/>
                </a:rPr>
                <a:t>Add subtitle</a:t>
              </a:r>
              <a:endParaRPr lang="en-US" dirty="0">
                <a:solidFill>
                  <a:schemeClr val="accent3"/>
                </a:solidFill>
                <a:latin typeface="+mn-ea"/>
              </a:endParaRPr>
            </a:p>
          </p:txBody>
        </p:sp>
      </p:grpSp>
      <p:sp>
        <p:nvSpPr>
          <p:cNvPr id="25" name="Freeform 143"/>
          <p:cNvSpPr>
            <a:spLocks noEditPoints="1"/>
          </p:cNvSpPr>
          <p:nvPr/>
        </p:nvSpPr>
        <p:spPr bwMode="auto">
          <a:xfrm>
            <a:off x="1962282" y="5540841"/>
            <a:ext cx="615385" cy="566876"/>
          </a:xfrm>
          <a:custGeom>
            <a:avLst/>
            <a:gdLst>
              <a:gd name="T0" fmla="*/ 151 w 157"/>
              <a:gd name="T1" fmla="*/ 59 h 145"/>
              <a:gd name="T2" fmla="*/ 130 w 157"/>
              <a:gd name="T3" fmla="*/ 41 h 145"/>
              <a:gd name="T4" fmla="*/ 110 w 157"/>
              <a:gd name="T5" fmla="*/ 23 h 145"/>
              <a:gd name="T6" fmla="*/ 88 w 157"/>
              <a:gd name="T7" fmla="*/ 5 h 145"/>
              <a:gd name="T8" fmla="*/ 69 w 157"/>
              <a:gd name="T9" fmla="*/ 5 h 145"/>
              <a:gd name="T10" fmla="*/ 47 w 157"/>
              <a:gd name="T11" fmla="*/ 23 h 145"/>
              <a:gd name="T12" fmla="*/ 27 w 157"/>
              <a:gd name="T13" fmla="*/ 41 h 145"/>
              <a:gd name="T14" fmla="*/ 6 w 157"/>
              <a:gd name="T15" fmla="*/ 59 h 145"/>
              <a:gd name="T16" fmla="*/ 9 w 157"/>
              <a:gd name="T17" fmla="*/ 68 h 145"/>
              <a:gd name="T18" fmla="*/ 21 w 157"/>
              <a:gd name="T19" fmla="*/ 68 h 145"/>
              <a:gd name="T20" fmla="*/ 21 w 157"/>
              <a:gd name="T21" fmla="*/ 139 h 145"/>
              <a:gd name="T22" fmla="*/ 27 w 157"/>
              <a:gd name="T23" fmla="*/ 145 h 145"/>
              <a:gd name="T24" fmla="*/ 38 w 157"/>
              <a:gd name="T25" fmla="*/ 145 h 145"/>
              <a:gd name="T26" fmla="*/ 38 w 157"/>
              <a:gd name="T27" fmla="*/ 81 h 145"/>
              <a:gd name="T28" fmla="*/ 71 w 157"/>
              <a:gd name="T29" fmla="*/ 81 h 145"/>
              <a:gd name="T30" fmla="*/ 71 w 157"/>
              <a:gd name="T31" fmla="*/ 145 h 145"/>
              <a:gd name="T32" fmla="*/ 130 w 157"/>
              <a:gd name="T33" fmla="*/ 145 h 145"/>
              <a:gd name="T34" fmla="*/ 136 w 157"/>
              <a:gd name="T35" fmla="*/ 139 h 145"/>
              <a:gd name="T36" fmla="*/ 136 w 157"/>
              <a:gd name="T37" fmla="*/ 68 h 145"/>
              <a:gd name="T38" fmla="*/ 148 w 157"/>
              <a:gd name="T39" fmla="*/ 68 h 145"/>
              <a:gd name="T40" fmla="*/ 151 w 157"/>
              <a:gd name="T41" fmla="*/ 59 h 145"/>
              <a:gd name="T42" fmla="*/ 118 w 157"/>
              <a:gd name="T43" fmla="*/ 97 h 145"/>
              <a:gd name="T44" fmla="*/ 89 w 157"/>
              <a:gd name="T45" fmla="*/ 97 h 145"/>
              <a:gd name="T46" fmla="*/ 89 w 157"/>
              <a:gd name="T47" fmla="*/ 72 h 145"/>
              <a:gd name="T48" fmla="*/ 118 w 157"/>
              <a:gd name="T49" fmla="*/ 72 h 145"/>
              <a:gd name="T50" fmla="*/ 118 w 157"/>
              <a:gd name="T51" fmla="*/ 9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145">
                <a:moveTo>
                  <a:pt x="151" y="59"/>
                </a:moveTo>
                <a:cubicBezTo>
                  <a:pt x="130" y="41"/>
                  <a:pt x="130" y="41"/>
                  <a:pt x="130" y="41"/>
                </a:cubicBezTo>
                <a:cubicBezTo>
                  <a:pt x="124" y="36"/>
                  <a:pt x="115" y="28"/>
                  <a:pt x="110" y="23"/>
                </a:cubicBezTo>
                <a:cubicBezTo>
                  <a:pt x="88" y="5"/>
                  <a:pt x="88" y="5"/>
                  <a:pt x="88" y="5"/>
                </a:cubicBezTo>
                <a:cubicBezTo>
                  <a:pt x="83" y="0"/>
                  <a:pt x="74" y="0"/>
                  <a:pt x="69" y="5"/>
                </a:cubicBezTo>
                <a:cubicBezTo>
                  <a:pt x="47" y="23"/>
                  <a:pt x="47" y="23"/>
                  <a:pt x="47" y="23"/>
                </a:cubicBezTo>
                <a:cubicBezTo>
                  <a:pt x="42" y="28"/>
                  <a:pt x="33" y="36"/>
                  <a:pt x="27" y="41"/>
                </a:cubicBezTo>
                <a:cubicBezTo>
                  <a:pt x="6" y="59"/>
                  <a:pt x="6" y="59"/>
                  <a:pt x="6" y="59"/>
                </a:cubicBezTo>
                <a:cubicBezTo>
                  <a:pt x="0" y="64"/>
                  <a:pt x="2" y="68"/>
                  <a:pt x="9" y="68"/>
                </a:cubicBezTo>
                <a:cubicBezTo>
                  <a:pt x="21" y="68"/>
                  <a:pt x="21" y="68"/>
                  <a:pt x="21" y="68"/>
                </a:cubicBezTo>
                <a:cubicBezTo>
                  <a:pt x="21" y="139"/>
                  <a:pt x="21" y="139"/>
                  <a:pt x="21" y="139"/>
                </a:cubicBezTo>
                <a:cubicBezTo>
                  <a:pt x="21" y="142"/>
                  <a:pt x="24" y="145"/>
                  <a:pt x="27" y="145"/>
                </a:cubicBezTo>
                <a:cubicBezTo>
                  <a:pt x="38" y="145"/>
                  <a:pt x="38" y="145"/>
                  <a:pt x="38" y="145"/>
                </a:cubicBezTo>
                <a:cubicBezTo>
                  <a:pt x="38" y="81"/>
                  <a:pt x="38" y="81"/>
                  <a:pt x="38" y="81"/>
                </a:cubicBezTo>
                <a:cubicBezTo>
                  <a:pt x="71" y="81"/>
                  <a:pt x="71" y="81"/>
                  <a:pt x="71" y="81"/>
                </a:cubicBezTo>
                <a:cubicBezTo>
                  <a:pt x="71" y="145"/>
                  <a:pt x="71" y="145"/>
                  <a:pt x="71" y="145"/>
                </a:cubicBezTo>
                <a:cubicBezTo>
                  <a:pt x="130" y="145"/>
                  <a:pt x="130" y="145"/>
                  <a:pt x="130" y="145"/>
                </a:cubicBezTo>
                <a:cubicBezTo>
                  <a:pt x="134" y="145"/>
                  <a:pt x="136" y="142"/>
                  <a:pt x="136" y="139"/>
                </a:cubicBezTo>
                <a:cubicBezTo>
                  <a:pt x="136" y="68"/>
                  <a:pt x="136" y="68"/>
                  <a:pt x="136" y="68"/>
                </a:cubicBezTo>
                <a:cubicBezTo>
                  <a:pt x="148" y="68"/>
                  <a:pt x="148" y="68"/>
                  <a:pt x="148" y="68"/>
                </a:cubicBezTo>
                <a:cubicBezTo>
                  <a:pt x="155" y="68"/>
                  <a:pt x="157" y="64"/>
                  <a:pt x="151" y="59"/>
                </a:cubicBezTo>
                <a:close/>
                <a:moveTo>
                  <a:pt x="118" y="97"/>
                </a:moveTo>
                <a:cubicBezTo>
                  <a:pt x="89" y="97"/>
                  <a:pt x="89" y="97"/>
                  <a:pt x="89" y="97"/>
                </a:cubicBezTo>
                <a:cubicBezTo>
                  <a:pt x="89" y="72"/>
                  <a:pt x="89" y="72"/>
                  <a:pt x="89" y="72"/>
                </a:cubicBezTo>
                <a:cubicBezTo>
                  <a:pt x="118" y="72"/>
                  <a:pt x="118" y="72"/>
                  <a:pt x="118" y="72"/>
                </a:cubicBezTo>
                <a:lnTo>
                  <a:pt x="118" y="97"/>
                </a:lnTo>
                <a:close/>
              </a:path>
            </a:pathLst>
          </a:custGeom>
          <a:solidFill>
            <a:schemeClr val="tx2">
              <a:lumMod val="75000"/>
            </a:schemeClr>
          </a:solidFill>
          <a:ln>
            <a:noFill/>
          </a:ln>
        </p:spPr>
        <p:txBody>
          <a:bodyPr vert="horz" wrap="square" lIns="121908" tIns="60954" rIns="121908" bIns="60954" numCol="1" anchor="t" anchorCtr="0" compatLnSpc="1"/>
          <a:lstStyle/>
          <a:p>
            <a:endParaRPr lang="en-US">
              <a:latin typeface="+mn-ea"/>
            </a:endParaRPr>
          </a:p>
        </p:txBody>
      </p:sp>
      <p:sp>
        <p:nvSpPr>
          <p:cNvPr id="26" name="Freeform 92"/>
          <p:cNvSpPr>
            <a:spLocks noEditPoints="1"/>
          </p:cNvSpPr>
          <p:nvPr/>
        </p:nvSpPr>
        <p:spPr bwMode="auto">
          <a:xfrm>
            <a:off x="7090707" y="3405805"/>
            <a:ext cx="580299" cy="591172"/>
          </a:xfrm>
          <a:custGeom>
            <a:avLst/>
            <a:gdLst>
              <a:gd name="T0" fmla="*/ 143 w 148"/>
              <a:gd name="T1" fmla="*/ 130 h 151"/>
              <a:gd name="T2" fmla="*/ 100 w 148"/>
              <a:gd name="T3" fmla="*/ 86 h 151"/>
              <a:gd name="T4" fmla="*/ 110 w 148"/>
              <a:gd name="T5" fmla="*/ 55 h 151"/>
              <a:gd name="T6" fmla="*/ 55 w 148"/>
              <a:gd name="T7" fmla="*/ 0 h 151"/>
              <a:gd name="T8" fmla="*/ 0 w 148"/>
              <a:gd name="T9" fmla="*/ 55 h 151"/>
              <a:gd name="T10" fmla="*/ 55 w 148"/>
              <a:gd name="T11" fmla="*/ 109 h 151"/>
              <a:gd name="T12" fmla="*/ 81 w 148"/>
              <a:gd name="T13" fmla="*/ 103 h 151"/>
              <a:gd name="T14" fmla="*/ 126 w 148"/>
              <a:gd name="T15" fmla="*/ 147 h 151"/>
              <a:gd name="T16" fmla="*/ 143 w 148"/>
              <a:gd name="T17" fmla="*/ 147 h 151"/>
              <a:gd name="T18" fmla="*/ 143 w 148"/>
              <a:gd name="T19" fmla="*/ 130 h 151"/>
              <a:gd name="T20" fmla="*/ 19 w 148"/>
              <a:gd name="T21" fmla="*/ 55 h 151"/>
              <a:gd name="T22" fmla="*/ 55 w 148"/>
              <a:gd name="T23" fmla="*/ 18 h 151"/>
              <a:gd name="T24" fmla="*/ 92 w 148"/>
              <a:gd name="T25" fmla="*/ 55 h 151"/>
              <a:gd name="T26" fmla="*/ 55 w 148"/>
              <a:gd name="T27" fmla="*/ 91 h 151"/>
              <a:gd name="T28" fmla="*/ 19 w 148"/>
              <a:gd name="T29" fmla="*/ 5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 h="151">
                <a:moveTo>
                  <a:pt x="143" y="130"/>
                </a:moveTo>
                <a:cubicBezTo>
                  <a:pt x="100" y="86"/>
                  <a:pt x="100" y="86"/>
                  <a:pt x="100" y="86"/>
                </a:cubicBezTo>
                <a:cubicBezTo>
                  <a:pt x="106" y="77"/>
                  <a:pt x="110" y="67"/>
                  <a:pt x="110" y="55"/>
                </a:cubicBezTo>
                <a:cubicBezTo>
                  <a:pt x="110" y="24"/>
                  <a:pt x="85" y="0"/>
                  <a:pt x="55" y="0"/>
                </a:cubicBezTo>
                <a:cubicBezTo>
                  <a:pt x="25" y="0"/>
                  <a:pt x="0" y="24"/>
                  <a:pt x="0" y="55"/>
                </a:cubicBezTo>
                <a:cubicBezTo>
                  <a:pt x="0" y="85"/>
                  <a:pt x="25" y="109"/>
                  <a:pt x="55" y="109"/>
                </a:cubicBezTo>
                <a:cubicBezTo>
                  <a:pt x="65" y="109"/>
                  <a:pt x="74" y="107"/>
                  <a:pt x="81" y="103"/>
                </a:cubicBezTo>
                <a:cubicBezTo>
                  <a:pt x="126" y="147"/>
                  <a:pt x="126" y="147"/>
                  <a:pt x="126" y="147"/>
                </a:cubicBezTo>
                <a:cubicBezTo>
                  <a:pt x="130" y="151"/>
                  <a:pt x="138" y="151"/>
                  <a:pt x="143" y="147"/>
                </a:cubicBezTo>
                <a:cubicBezTo>
                  <a:pt x="148" y="142"/>
                  <a:pt x="148" y="134"/>
                  <a:pt x="143" y="130"/>
                </a:cubicBezTo>
                <a:close/>
                <a:moveTo>
                  <a:pt x="19" y="55"/>
                </a:moveTo>
                <a:cubicBezTo>
                  <a:pt x="19" y="34"/>
                  <a:pt x="35" y="18"/>
                  <a:pt x="55" y="18"/>
                </a:cubicBezTo>
                <a:cubicBezTo>
                  <a:pt x="75" y="18"/>
                  <a:pt x="92" y="34"/>
                  <a:pt x="92" y="55"/>
                </a:cubicBezTo>
                <a:cubicBezTo>
                  <a:pt x="92" y="75"/>
                  <a:pt x="75" y="91"/>
                  <a:pt x="55" y="91"/>
                </a:cubicBezTo>
                <a:cubicBezTo>
                  <a:pt x="35" y="91"/>
                  <a:pt x="19" y="75"/>
                  <a:pt x="19" y="55"/>
                </a:cubicBezTo>
                <a:close/>
              </a:path>
            </a:pathLst>
          </a:custGeom>
          <a:solidFill>
            <a:schemeClr val="accent1"/>
          </a:solidFill>
          <a:ln>
            <a:noFill/>
          </a:ln>
        </p:spPr>
        <p:txBody>
          <a:bodyPr vert="horz" wrap="square" lIns="121908" tIns="60954" rIns="121908" bIns="60954" numCol="1" anchor="t" anchorCtr="0" compatLnSpc="1"/>
          <a:lstStyle/>
          <a:p>
            <a:endParaRPr lang="en-US">
              <a:latin typeface="+mn-ea"/>
            </a:endParaRPr>
          </a:p>
        </p:txBody>
      </p:sp>
      <p:grpSp>
        <p:nvGrpSpPr>
          <p:cNvPr id="27" name="组合 26"/>
          <p:cNvGrpSpPr/>
          <p:nvPr/>
        </p:nvGrpSpPr>
        <p:grpSpPr>
          <a:xfrm>
            <a:off x="4506010" y="4529932"/>
            <a:ext cx="545212" cy="510191"/>
            <a:chOff x="6661150" y="233363"/>
            <a:chExt cx="320675" cy="300038"/>
          </a:xfrm>
          <a:solidFill>
            <a:schemeClr val="accent4"/>
          </a:solidFill>
        </p:grpSpPr>
        <p:sp>
          <p:nvSpPr>
            <p:cNvPr id="28" name="Freeform 153"/>
            <p:cNvSpPr/>
            <p:nvPr/>
          </p:nvSpPr>
          <p:spPr bwMode="auto">
            <a:xfrm>
              <a:off x="6677025" y="315913"/>
              <a:ext cx="79375" cy="187325"/>
            </a:xfrm>
            <a:custGeom>
              <a:avLst/>
              <a:gdLst>
                <a:gd name="T0" fmla="*/ 34 w 34"/>
                <a:gd name="T1" fmla="*/ 81 h 81"/>
                <a:gd name="T2" fmla="*/ 34 w 34"/>
                <a:gd name="T3" fmla="*/ 8 h 81"/>
                <a:gd name="T4" fmla="*/ 26 w 34"/>
                <a:gd name="T5" fmla="*/ 0 h 81"/>
                <a:gd name="T6" fmla="*/ 9 w 34"/>
                <a:gd name="T7" fmla="*/ 0 h 81"/>
                <a:gd name="T8" fmla="*/ 0 w 34"/>
                <a:gd name="T9" fmla="*/ 8 h 81"/>
                <a:gd name="T10" fmla="*/ 0 w 34"/>
                <a:gd name="T11" fmla="*/ 81 h 81"/>
                <a:gd name="T12" fmla="*/ 34 w 34"/>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34" h="81">
                  <a:moveTo>
                    <a:pt x="34" y="81"/>
                  </a:moveTo>
                  <a:cubicBezTo>
                    <a:pt x="34" y="8"/>
                    <a:pt x="34" y="8"/>
                    <a:pt x="34" y="8"/>
                  </a:cubicBezTo>
                  <a:cubicBezTo>
                    <a:pt x="34" y="4"/>
                    <a:pt x="30" y="0"/>
                    <a:pt x="26" y="0"/>
                  </a:cubicBezTo>
                  <a:cubicBezTo>
                    <a:pt x="9" y="0"/>
                    <a:pt x="9" y="0"/>
                    <a:pt x="9" y="0"/>
                  </a:cubicBezTo>
                  <a:cubicBezTo>
                    <a:pt x="4" y="0"/>
                    <a:pt x="0" y="4"/>
                    <a:pt x="0" y="8"/>
                  </a:cubicBezTo>
                  <a:cubicBezTo>
                    <a:pt x="0" y="81"/>
                    <a:pt x="0" y="81"/>
                    <a:pt x="0" y="81"/>
                  </a:cubicBezTo>
                  <a:lnTo>
                    <a:pt x="34"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30" name="Freeform 154"/>
            <p:cNvSpPr/>
            <p:nvPr/>
          </p:nvSpPr>
          <p:spPr bwMode="auto">
            <a:xfrm>
              <a:off x="6783388" y="233363"/>
              <a:ext cx="77788" cy="269875"/>
            </a:xfrm>
            <a:custGeom>
              <a:avLst/>
              <a:gdLst>
                <a:gd name="T0" fmla="*/ 34 w 34"/>
                <a:gd name="T1" fmla="*/ 117 h 117"/>
                <a:gd name="T2" fmla="*/ 34 w 34"/>
                <a:gd name="T3" fmla="*/ 8 h 117"/>
                <a:gd name="T4" fmla="*/ 25 w 34"/>
                <a:gd name="T5" fmla="*/ 0 h 117"/>
                <a:gd name="T6" fmla="*/ 8 w 34"/>
                <a:gd name="T7" fmla="*/ 0 h 117"/>
                <a:gd name="T8" fmla="*/ 0 w 34"/>
                <a:gd name="T9" fmla="*/ 8 h 117"/>
                <a:gd name="T10" fmla="*/ 0 w 34"/>
                <a:gd name="T11" fmla="*/ 117 h 117"/>
                <a:gd name="T12" fmla="*/ 34 w 34"/>
                <a:gd name="T13" fmla="*/ 117 h 117"/>
              </a:gdLst>
              <a:ahLst/>
              <a:cxnLst>
                <a:cxn ang="0">
                  <a:pos x="T0" y="T1"/>
                </a:cxn>
                <a:cxn ang="0">
                  <a:pos x="T2" y="T3"/>
                </a:cxn>
                <a:cxn ang="0">
                  <a:pos x="T4" y="T5"/>
                </a:cxn>
                <a:cxn ang="0">
                  <a:pos x="T6" y="T7"/>
                </a:cxn>
                <a:cxn ang="0">
                  <a:pos x="T8" y="T9"/>
                </a:cxn>
                <a:cxn ang="0">
                  <a:pos x="T10" y="T11"/>
                </a:cxn>
                <a:cxn ang="0">
                  <a:pos x="T12" y="T13"/>
                </a:cxn>
              </a:cxnLst>
              <a:rect l="0" t="0" r="r" b="b"/>
              <a:pathLst>
                <a:path w="34" h="117">
                  <a:moveTo>
                    <a:pt x="34" y="117"/>
                  </a:moveTo>
                  <a:cubicBezTo>
                    <a:pt x="34" y="8"/>
                    <a:pt x="34" y="8"/>
                    <a:pt x="34" y="8"/>
                  </a:cubicBezTo>
                  <a:cubicBezTo>
                    <a:pt x="34" y="4"/>
                    <a:pt x="30" y="0"/>
                    <a:pt x="25" y="0"/>
                  </a:cubicBezTo>
                  <a:cubicBezTo>
                    <a:pt x="8" y="0"/>
                    <a:pt x="8" y="0"/>
                    <a:pt x="8" y="0"/>
                  </a:cubicBezTo>
                  <a:cubicBezTo>
                    <a:pt x="3" y="0"/>
                    <a:pt x="0" y="4"/>
                    <a:pt x="0" y="8"/>
                  </a:cubicBezTo>
                  <a:cubicBezTo>
                    <a:pt x="0" y="117"/>
                    <a:pt x="0" y="117"/>
                    <a:pt x="0" y="117"/>
                  </a:cubicBezTo>
                  <a:lnTo>
                    <a:pt x="34" y="1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31" name="Freeform 155"/>
            <p:cNvSpPr/>
            <p:nvPr/>
          </p:nvSpPr>
          <p:spPr bwMode="auto">
            <a:xfrm>
              <a:off x="6886575" y="358776"/>
              <a:ext cx="79375" cy="144463"/>
            </a:xfrm>
            <a:custGeom>
              <a:avLst/>
              <a:gdLst>
                <a:gd name="T0" fmla="*/ 34 w 34"/>
                <a:gd name="T1" fmla="*/ 63 h 63"/>
                <a:gd name="T2" fmla="*/ 34 w 34"/>
                <a:gd name="T3" fmla="*/ 8 h 63"/>
                <a:gd name="T4" fmla="*/ 25 w 34"/>
                <a:gd name="T5" fmla="*/ 0 h 63"/>
                <a:gd name="T6" fmla="*/ 8 w 34"/>
                <a:gd name="T7" fmla="*/ 0 h 63"/>
                <a:gd name="T8" fmla="*/ 0 w 34"/>
                <a:gd name="T9" fmla="*/ 8 h 63"/>
                <a:gd name="T10" fmla="*/ 0 w 34"/>
                <a:gd name="T11" fmla="*/ 63 h 63"/>
                <a:gd name="T12" fmla="*/ 34 w 34"/>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34" h="63">
                  <a:moveTo>
                    <a:pt x="34" y="63"/>
                  </a:moveTo>
                  <a:cubicBezTo>
                    <a:pt x="34" y="8"/>
                    <a:pt x="34" y="8"/>
                    <a:pt x="34" y="8"/>
                  </a:cubicBezTo>
                  <a:cubicBezTo>
                    <a:pt x="34" y="4"/>
                    <a:pt x="30" y="0"/>
                    <a:pt x="25" y="0"/>
                  </a:cubicBezTo>
                  <a:cubicBezTo>
                    <a:pt x="8" y="0"/>
                    <a:pt x="8" y="0"/>
                    <a:pt x="8" y="0"/>
                  </a:cubicBezTo>
                  <a:cubicBezTo>
                    <a:pt x="4" y="0"/>
                    <a:pt x="0" y="4"/>
                    <a:pt x="0" y="8"/>
                  </a:cubicBezTo>
                  <a:cubicBezTo>
                    <a:pt x="0" y="63"/>
                    <a:pt x="0" y="63"/>
                    <a:pt x="0" y="63"/>
                  </a:cubicBezTo>
                  <a:lnTo>
                    <a:pt x="34"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32" name="Rectangle 156"/>
            <p:cNvSpPr>
              <a:spLocks noChangeArrowheads="1"/>
            </p:cNvSpPr>
            <p:nvPr/>
          </p:nvSpPr>
          <p:spPr bwMode="auto">
            <a:xfrm>
              <a:off x="6661150" y="512763"/>
              <a:ext cx="320675" cy="20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ea"/>
              </a:endParaRPr>
            </a:p>
          </p:txBody>
        </p:sp>
      </p:grpSp>
      <p:sp>
        <p:nvSpPr>
          <p:cNvPr id="33" name="Freeform 140"/>
          <p:cNvSpPr>
            <a:spLocks noEditPoints="1"/>
          </p:cNvSpPr>
          <p:nvPr/>
        </p:nvSpPr>
        <p:spPr bwMode="auto">
          <a:xfrm>
            <a:off x="9793953" y="2237049"/>
            <a:ext cx="605083" cy="605161"/>
          </a:xfrm>
          <a:custGeom>
            <a:avLst/>
            <a:gdLst>
              <a:gd name="T0" fmla="*/ 103 w 112"/>
              <a:gd name="T1" fmla="*/ 47 h 112"/>
              <a:gd name="T2" fmla="*/ 106 w 112"/>
              <a:gd name="T3" fmla="*/ 36 h 112"/>
              <a:gd name="T4" fmla="*/ 102 w 112"/>
              <a:gd name="T5" fmla="*/ 22 h 112"/>
              <a:gd name="T6" fmla="*/ 92 w 112"/>
              <a:gd name="T7" fmla="*/ 25 h 112"/>
              <a:gd name="T8" fmla="*/ 90 w 112"/>
              <a:gd name="T9" fmla="*/ 14 h 112"/>
              <a:gd name="T10" fmla="*/ 79 w 112"/>
              <a:gd name="T11" fmla="*/ 4 h 112"/>
              <a:gd name="T12" fmla="*/ 71 w 112"/>
              <a:gd name="T13" fmla="*/ 11 h 112"/>
              <a:gd name="T14" fmla="*/ 64 w 112"/>
              <a:gd name="T15" fmla="*/ 3 h 112"/>
              <a:gd name="T16" fmla="*/ 50 w 112"/>
              <a:gd name="T17" fmla="*/ 0 h 112"/>
              <a:gd name="T18" fmla="*/ 47 w 112"/>
              <a:gd name="T19" fmla="*/ 10 h 112"/>
              <a:gd name="T20" fmla="*/ 37 w 112"/>
              <a:gd name="T21" fmla="*/ 6 h 112"/>
              <a:gd name="T22" fmla="*/ 23 w 112"/>
              <a:gd name="T23" fmla="*/ 11 h 112"/>
              <a:gd name="T24" fmla="*/ 25 w 112"/>
              <a:gd name="T25" fmla="*/ 20 h 112"/>
              <a:gd name="T26" fmla="*/ 14 w 112"/>
              <a:gd name="T27" fmla="*/ 22 h 112"/>
              <a:gd name="T28" fmla="*/ 5 w 112"/>
              <a:gd name="T29" fmla="*/ 33 h 112"/>
              <a:gd name="T30" fmla="*/ 12 w 112"/>
              <a:gd name="T31" fmla="*/ 41 h 112"/>
              <a:gd name="T32" fmla="*/ 3 w 112"/>
              <a:gd name="T33" fmla="*/ 48 h 112"/>
              <a:gd name="T34" fmla="*/ 0 w 112"/>
              <a:gd name="T35" fmla="*/ 62 h 112"/>
              <a:gd name="T36" fmla="*/ 10 w 112"/>
              <a:gd name="T37" fmla="*/ 65 h 112"/>
              <a:gd name="T38" fmla="*/ 6 w 112"/>
              <a:gd name="T39" fmla="*/ 75 h 112"/>
              <a:gd name="T40" fmla="*/ 11 w 112"/>
              <a:gd name="T41" fmla="*/ 89 h 112"/>
              <a:gd name="T42" fmla="*/ 21 w 112"/>
              <a:gd name="T43" fmla="*/ 87 h 112"/>
              <a:gd name="T44" fmla="*/ 23 w 112"/>
              <a:gd name="T45" fmla="*/ 98 h 112"/>
              <a:gd name="T46" fmla="*/ 34 w 112"/>
              <a:gd name="T47" fmla="*/ 108 h 112"/>
              <a:gd name="T48" fmla="*/ 41 w 112"/>
              <a:gd name="T49" fmla="*/ 101 h 112"/>
              <a:gd name="T50" fmla="*/ 48 w 112"/>
              <a:gd name="T51" fmla="*/ 109 h 112"/>
              <a:gd name="T52" fmla="*/ 63 w 112"/>
              <a:gd name="T53" fmla="*/ 112 h 112"/>
              <a:gd name="T54" fmla="*/ 66 w 112"/>
              <a:gd name="T55" fmla="*/ 102 h 112"/>
              <a:gd name="T56" fmla="*/ 76 w 112"/>
              <a:gd name="T57" fmla="*/ 106 h 112"/>
              <a:gd name="T58" fmla="*/ 90 w 112"/>
              <a:gd name="T59" fmla="*/ 101 h 112"/>
              <a:gd name="T60" fmla="*/ 88 w 112"/>
              <a:gd name="T61" fmla="*/ 91 h 112"/>
              <a:gd name="T62" fmla="*/ 98 w 112"/>
              <a:gd name="T63" fmla="*/ 89 h 112"/>
              <a:gd name="T64" fmla="*/ 108 w 112"/>
              <a:gd name="T65" fmla="*/ 78 h 112"/>
              <a:gd name="T66" fmla="*/ 101 w 112"/>
              <a:gd name="T67" fmla="*/ 71 h 112"/>
              <a:gd name="T68" fmla="*/ 110 w 112"/>
              <a:gd name="T69" fmla="*/ 64 h 112"/>
              <a:gd name="T70" fmla="*/ 112 w 112"/>
              <a:gd name="T71" fmla="*/ 49 h 112"/>
              <a:gd name="T72" fmla="*/ 56 w 112"/>
              <a:gd name="T73" fmla="*/ 86 h 112"/>
              <a:gd name="T74" fmla="*/ 56 w 112"/>
              <a:gd name="T75" fmla="*/ 26 h 112"/>
              <a:gd name="T76" fmla="*/ 56 w 112"/>
              <a:gd name="T7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12">
                <a:moveTo>
                  <a:pt x="110" y="47"/>
                </a:moveTo>
                <a:cubicBezTo>
                  <a:pt x="103" y="47"/>
                  <a:pt x="103" y="47"/>
                  <a:pt x="103" y="47"/>
                </a:cubicBezTo>
                <a:cubicBezTo>
                  <a:pt x="102" y="44"/>
                  <a:pt x="101" y="42"/>
                  <a:pt x="101" y="39"/>
                </a:cubicBezTo>
                <a:cubicBezTo>
                  <a:pt x="106" y="36"/>
                  <a:pt x="106" y="36"/>
                  <a:pt x="106" y="36"/>
                </a:cubicBezTo>
                <a:cubicBezTo>
                  <a:pt x="108" y="35"/>
                  <a:pt x="108" y="34"/>
                  <a:pt x="107" y="32"/>
                </a:cubicBezTo>
                <a:cubicBezTo>
                  <a:pt x="102" y="22"/>
                  <a:pt x="102" y="22"/>
                  <a:pt x="102" y="22"/>
                </a:cubicBezTo>
                <a:cubicBezTo>
                  <a:pt x="101" y="21"/>
                  <a:pt x="99" y="20"/>
                  <a:pt x="98" y="21"/>
                </a:cubicBezTo>
                <a:cubicBezTo>
                  <a:pt x="92" y="25"/>
                  <a:pt x="92" y="25"/>
                  <a:pt x="92" y="25"/>
                </a:cubicBezTo>
                <a:cubicBezTo>
                  <a:pt x="90" y="23"/>
                  <a:pt x="88" y="21"/>
                  <a:pt x="87" y="20"/>
                </a:cubicBezTo>
                <a:cubicBezTo>
                  <a:pt x="90" y="14"/>
                  <a:pt x="90" y="14"/>
                  <a:pt x="90" y="14"/>
                </a:cubicBezTo>
                <a:cubicBezTo>
                  <a:pt x="91" y="12"/>
                  <a:pt x="90" y="11"/>
                  <a:pt x="89" y="10"/>
                </a:cubicBezTo>
                <a:cubicBezTo>
                  <a:pt x="79" y="4"/>
                  <a:pt x="79" y="4"/>
                  <a:pt x="79" y="4"/>
                </a:cubicBezTo>
                <a:cubicBezTo>
                  <a:pt x="77" y="3"/>
                  <a:pt x="76" y="4"/>
                  <a:pt x="75" y="5"/>
                </a:cubicBezTo>
                <a:cubicBezTo>
                  <a:pt x="71" y="11"/>
                  <a:pt x="71" y="11"/>
                  <a:pt x="71" y="11"/>
                </a:cubicBezTo>
                <a:cubicBezTo>
                  <a:pt x="69" y="10"/>
                  <a:pt x="67" y="10"/>
                  <a:pt x="64" y="9"/>
                </a:cubicBezTo>
                <a:cubicBezTo>
                  <a:pt x="64" y="3"/>
                  <a:pt x="64" y="3"/>
                  <a:pt x="64" y="3"/>
                </a:cubicBezTo>
                <a:cubicBezTo>
                  <a:pt x="64" y="1"/>
                  <a:pt x="63" y="0"/>
                  <a:pt x="61" y="0"/>
                </a:cubicBezTo>
                <a:cubicBezTo>
                  <a:pt x="50" y="0"/>
                  <a:pt x="50" y="0"/>
                  <a:pt x="50" y="0"/>
                </a:cubicBezTo>
                <a:cubicBezTo>
                  <a:pt x="48" y="0"/>
                  <a:pt x="47" y="1"/>
                  <a:pt x="47" y="3"/>
                </a:cubicBezTo>
                <a:cubicBezTo>
                  <a:pt x="47" y="10"/>
                  <a:pt x="47" y="10"/>
                  <a:pt x="47" y="10"/>
                </a:cubicBezTo>
                <a:cubicBezTo>
                  <a:pt x="45" y="10"/>
                  <a:pt x="42" y="11"/>
                  <a:pt x="40" y="12"/>
                </a:cubicBezTo>
                <a:cubicBezTo>
                  <a:pt x="37" y="6"/>
                  <a:pt x="37" y="6"/>
                  <a:pt x="37" y="6"/>
                </a:cubicBezTo>
                <a:cubicBezTo>
                  <a:pt x="36" y="4"/>
                  <a:pt x="34" y="4"/>
                  <a:pt x="33" y="5"/>
                </a:cubicBezTo>
                <a:cubicBezTo>
                  <a:pt x="23" y="11"/>
                  <a:pt x="23" y="11"/>
                  <a:pt x="23" y="11"/>
                </a:cubicBezTo>
                <a:cubicBezTo>
                  <a:pt x="21" y="11"/>
                  <a:pt x="21" y="13"/>
                  <a:pt x="22" y="14"/>
                </a:cubicBezTo>
                <a:cubicBezTo>
                  <a:pt x="25" y="20"/>
                  <a:pt x="25" y="20"/>
                  <a:pt x="25" y="20"/>
                </a:cubicBezTo>
                <a:cubicBezTo>
                  <a:pt x="23" y="22"/>
                  <a:pt x="22" y="24"/>
                  <a:pt x="20" y="26"/>
                </a:cubicBezTo>
                <a:cubicBezTo>
                  <a:pt x="14" y="22"/>
                  <a:pt x="14" y="22"/>
                  <a:pt x="14" y="22"/>
                </a:cubicBezTo>
                <a:cubicBezTo>
                  <a:pt x="13" y="22"/>
                  <a:pt x="11" y="22"/>
                  <a:pt x="10" y="23"/>
                </a:cubicBezTo>
                <a:cubicBezTo>
                  <a:pt x="5" y="33"/>
                  <a:pt x="5" y="33"/>
                  <a:pt x="5" y="33"/>
                </a:cubicBezTo>
                <a:cubicBezTo>
                  <a:pt x="4" y="35"/>
                  <a:pt x="4" y="36"/>
                  <a:pt x="6" y="37"/>
                </a:cubicBezTo>
                <a:cubicBezTo>
                  <a:pt x="12" y="41"/>
                  <a:pt x="12" y="41"/>
                  <a:pt x="12" y="41"/>
                </a:cubicBezTo>
                <a:cubicBezTo>
                  <a:pt x="11" y="43"/>
                  <a:pt x="10" y="45"/>
                  <a:pt x="10" y="48"/>
                </a:cubicBezTo>
                <a:cubicBezTo>
                  <a:pt x="3" y="48"/>
                  <a:pt x="3" y="48"/>
                  <a:pt x="3" y="48"/>
                </a:cubicBezTo>
                <a:cubicBezTo>
                  <a:pt x="2" y="48"/>
                  <a:pt x="0" y="49"/>
                  <a:pt x="0" y="51"/>
                </a:cubicBezTo>
                <a:cubicBezTo>
                  <a:pt x="0" y="62"/>
                  <a:pt x="0" y="62"/>
                  <a:pt x="0" y="62"/>
                </a:cubicBezTo>
                <a:cubicBezTo>
                  <a:pt x="0" y="64"/>
                  <a:pt x="2" y="65"/>
                  <a:pt x="3" y="65"/>
                </a:cubicBezTo>
                <a:cubicBezTo>
                  <a:pt x="10" y="65"/>
                  <a:pt x="10" y="65"/>
                  <a:pt x="10" y="65"/>
                </a:cubicBezTo>
                <a:cubicBezTo>
                  <a:pt x="11" y="68"/>
                  <a:pt x="11" y="70"/>
                  <a:pt x="12" y="72"/>
                </a:cubicBezTo>
                <a:cubicBezTo>
                  <a:pt x="6" y="75"/>
                  <a:pt x="6" y="75"/>
                  <a:pt x="6" y="75"/>
                </a:cubicBezTo>
                <a:cubicBezTo>
                  <a:pt x="5" y="76"/>
                  <a:pt x="5" y="78"/>
                  <a:pt x="5" y="79"/>
                </a:cubicBezTo>
                <a:cubicBezTo>
                  <a:pt x="11" y="89"/>
                  <a:pt x="11" y="89"/>
                  <a:pt x="11" y="89"/>
                </a:cubicBezTo>
                <a:cubicBezTo>
                  <a:pt x="12" y="91"/>
                  <a:pt x="14" y="91"/>
                  <a:pt x="15" y="90"/>
                </a:cubicBezTo>
                <a:cubicBezTo>
                  <a:pt x="21" y="87"/>
                  <a:pt x="21" y="87"/>
                  <a:pt x="21" y="87"/>
                </a:cubicBezTo>
                <a:cubicBezTo>
                  <a:pt x="23" y="89"/>
                  <a:pt x="24" y="91"/>
                  <a:pt x="26" y="92"/>
                </a:cubicBezTo>
                <a:cubicBezTo>
                  <a:pt x="23" y="98"/>
                  <a:pt x="23" y="98"/>
                  <a:pt x="23" y="98"/>
                </a:cubicBezTo>
                <a:cubicBezTo>
                  <a:pt x="22" y="99"/>
                  <a:pt x="23" y="101"/>
                  <a:pt x="24" y="102"/>
                </a:cubicBezTo>
                <a:cubicBezTo>
                  <a:pt x="34" y="108"/>
                  <a:pt x="34" y="108"/>
                  <a:pt x="34" y="108"/>
                </a:cubicBezTo>
                <a:cubicBezTo>
                  <a:pt x="35" y="108"/>
                  <a:pt x="37" y="108"/>
                  <a:pt x="38" y="106"/>
                </a:cubicBezTo>
                <a:cubicBezTo>
                  <a:pt x="41" y="101"/>
                  <a:pt x="41" y="101"/>
                  <a:pt x="41" y="101"/>
                </a:cubicBezTo>
                <a:cubicBezTo>
                  <a:pt x="44" y="101"/>
                  <a:pt x="46" y="102"/>
                  <a:pt x="48" y="102"/>
                </a:cubicBezTo>
                <a:cubicBezTo>
                  <a:pt x="48" y="109"/>
                  <a:pt x="48" y="109"/>
                  <a:pt x="48" y="109"/>
                </a:cubicBezTo>
                <a:cubicBezTo>
                  <a:pt x="48" y="111"/>
                  <a:pt x="50" y="112"/>
                  <a:pt x="51" y="112"/>
                </a:cubicBezTo>
                <a:cubicBezTo>
                  <a:pt x="63" y="112"/>
                  <a:pt x="63" y="112"/>
                  <a:pt x="63" y="112"/>
                </a:cubicBezTo>
                <a:cubicBezTo>
                  <a:pt x="64" y="112"/>
                  <a:pt x="66" y="111"/>
                  <a:pt x="66" y="109"/>
                </a:cubicBezTo>
                <a:cubicBezTo>
                  <a:pt x="66" y="102"/>
                  <a:pt x="66" y="102"/>
                  <a:pt x="66" y="102"/>
                </a:cubicBezTo>
                <a:cubicBezTo>
                  <a:pt x="68" y="102"/>
                  <a:pt x="70" y="101"/>
                  <a:pt x="73" y="100"/>
                </a:cubicBezTo>
                <a:cubicBezTo>
                  <a:pt x="76" y="106"/>
                  <a:pt x="76" y="106"/>
                  <a:pt x="76" y="106"/>
                </a:cubicBezTo>
                <a:cubicBezTo>
                  <a:pt x="77" y="107"/>
                  <a:pt x="79" y="108"/>
                  <a:pt x="80" y="107"/>
                </a:cubicBezTo>
                <a:cubicBezTo>
                  <a:pt x="90" y="101"/>
                  <a:pt x="90" y="101"/>
                  <a:pt x="90" y="101"/>
                </a:cubicBezTo>
                <a:cubicBezTo>
                  <a:pt x="91" y="100"/>
                  <a:pt x="92" y="99"/>
                  <a:pt x="91" y="97"/>
                </a:cubicBezTo>
                <a:cubicBezTo>
                  <a:pt x="88" y="91"/>
                  <a:pt x="88" y="91"/>
                  <a:pt x="88" y="91"/>
                </a:cubicBezTo>
                <a:cubicBezTo>
                  <a:pt x="89" y="90"/>
                  <a:pt x="91" y="88"/>
                  <a:pt x="93" y="86"/>
                </a:cubicBezTo>
                <a:cubicBezTo>
                  <a:pt x="98" y="89"/>
                  <a:pt x="98" y="89"/>
                  <a:pt x="98" y="89"/>
                </a:cubicBezTo>
                <a:cubicBezTo>
                  <a:pt x="100" y="90"/>
                  <a:pt x="102" y="90"/>
                  <a:pt x="102" y="88"/>
                </a:cubicBezTo>
                <a:cubicBezTo>
                  <a:pt x="108" y="78"/>
                  <a:pt x="108" y="78"/>
                  <a:pt x="108" y="78"/>
                </a:cubicBezTo>
                <a:cubicBezTo>
                  <a:pt x="109" y="77"/>
                  <a:pt x="108" y="75"/>
                  <a:pt x="107" y="74"/>
                </a:cubicBezTo>
                <a:cubicBezTo>
                  <a:pt x="101" y="71"/>
                  <a:pt x="101" y="71"/>
                  <a:pt x="101" y="71"/>
                </a:cubicBezTo>
                <a:cubicBezTo>
                  <a:pt x="102" y="69"/>
                  <a:pt x="102" y="66"/>
                  <a:pt x="103" y="64"/>
                </a:cubicBezTo>
                <a:cubicBezTo>
                  <a:pt x="110" y="64"/>
                  <a:pt x="110" y="64"/>
                  <a:pt x="110" y="64"/>
                </a:cubicBezTo>
                <a:cubicBezTo>
                  <a:pt x="111" y="64"/>
                  <a:pt x="112" y="63"/>
                  <a:pt x="112" y="61"/>
                </a:cubicBezTo>
                <a:cubicBezTo>
                  <a:pt x="112" y="49"/>
                  <a:pt x="112" y="49"/>
                  <a:pt x="112" y="49"/>
                </a:cubicBezTo>
                <a:cubicBezTo>
                  <a:pt x="112" y="48"/>
                  <a:pt x="111" y="47"/>
                  <a:pt x="110" y="47"/>
                </a:cubicBezTo>
                <a:close/>
                <a:moveTo>
                  <a:pt x="56" y="86"/>
                </a:moveTo>
                <a:cubicBezTo>
                  <a:pt x="40" y="86"/>
                  <a:pt x="26" y="72"/>
                  <a:pt x="26" y="56"/>
                </a:cubicBezTo>
                <a:cubicBezTo>
                  <a:pt x="26" y="39"/>
                  <a:pt x="40" y="26"/>
                  <a:pt x="56" y="26"/>
                </a:cubicBezTo>
                <a:cubicBezTo>
                  <a:pt x="73" y="26"/>
                  <a:pt x="86" y="39"/>
                  <a:pt x="86" y="56"/>
                </a:cubicBezTo>
                <a:cubicBezTo>
                  <a:pt x="86" y="72"/>
                  <a:pt x="73" y="86"/>
                  <a:pt x="56" y="86"/>
                </a:cubicBezTo>
                <a:close/>
              </a:path>
            </a:pathLst>
          </a:custGeom>
          <a:solidFill>
            <a:schemeClr val="accent3"/>
          </a:solidFill>
          <a:ln>
            <a:noFill/>
          </a:ln>
        </p:spPr>
        <p:txBody>
          <a:bodyPr vert="horz" wrap="square" lIns="121908" tIns="60954" rIns="121908" bIns="60954" numCol="1" anchor="t" anchorCtr="0" compatLnSpc="1"/>
          <a:lstStyle/>
          <a:p>
            <a:endParaRPr lang="en-US">
              <a:latin typeface="+mn-ea"/>
            </a:endParaRPr>
          </a:p>
        </p:txBody>
      </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ppt_x"/>
                                          </p:val>
                                        </p:tav>
                                        <p:tav tm="100000">
                                          <p:val>
                                            <p:strVal val="#ppt_x"/>
                                          </p:val>
                                        </p:tav>
                                      </p:tavLst>
                                    </p:anim>
                                    <p:anim calcmode="lin" valueType="num">
                                      <p:cBhvr additive="base">
                                        <p:cTn id="8" dur="500" fill="hold"/>
                                        <p:tgtEl>
                                          <p:spTgt spid="67"/>
                                        </p:tgtEl>
                                        <p:attrNameLst>
                                          <p:attrName>ppt_y</p:attrName>
                                        </p:attrNameLst>
                                      </p:cBhvr>
                                      <p:tavLst>
                                        <p:tav tm="0">
                                          <p:val>
                                            <p:strVal val="1+#ppt_h/2"/>
                                          </p:val>
                                        </p:tav>
                                        <p:tav tm="100000">
                                          <p:val>
                                            <p:strVal val="#ppt_y"/>
                                          </p:val>
                                        </p:tav>
                                      </p:tavLst>
                                    </p:anim>
                                  </p:childTnLst>
                                </p:cTn>
                              </p:par>
                              <p:par>
                                <p:cTn id="9" presetID="2" presetClass="entr" presetSubtype="4" accel="50000" decel="5000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2" presetClass="entr" presetSubtype="4" fill="hold" grpId="0" nodeType="after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slide(fromBottom)">
                                      <p:cBhvr>
                                        <p:cTn id="16" dur="500"/>
                                        <p:tgtEl>
                                          <p:spTgt spid="54"/>
                                        </p:tgtEl>
                                      </p:cBhvr>
                                    </p:animEffect>
                                  </p:childTnLst>
                                </p:cTn>
                              </p:par>
                            </p:childTnLst>
                          </p:cTn>
                        </p:par>
                        <p:par>
                          <p:cTn id="17" fill="hold">
                            <p:stCondLst>
                              <p:cond delay="1000"/>
                            </p:stCondLst>
                            <p:childTnLst>
                              <p:par>
                                <p:cTn id="18" presetID="2" presetClass="entr" presetSubtype="4" accel="50000" decel="50000" fill="hold" nodeType="afterEffect">
                                  <p:stCondLst>
                                    <p:cond delay="0"/>
                                  </p:stCondLst>
                                  <p:childTnLst>
                                    <p:set>
                                      <p:cBhvr>
                                        <p:cTn id="19" dur="1" fill="hold">
                                          <p:stCondLst>
                                            <p:cond delay="0"/>
                                          </p:stCondLst>
                                        </p:cTn>
                                        <p:tgtEl>
                                          <p:spTgt spid="68"/>
                                        </p:tgtEl>
                                        <p:attrNameLst>
                                          <p:attrName>style.visibility</p:attrName>
                                        </p:attrNameLst>
                                      </p:cBhvr>
                                      <p:to>
                                        <p:strVal val="visible"/>
                                      </p:to>
                                    </p:set>
                                    <p:anim calcmode="lin" valueType="num">
                                      <p:cBhvr additive="base">
                                        <p:cTn id="20" dur="500" fill="hold"/>
                                        <p:tgtEl>
                                          <p:spTgt spid="68"/>
                                        </p:tgtEl>
                                        <p:attrNameLst>
                                          <p:attrName>ppt_x</p:attrName>
                                        </p:attrNameLst>
                                      </p:cBhvr>
                                      <p:tavLst>
                                        <p:tav tm="0">
                                          <p:val>
                                            <p:strVal val="#ppt_x"/>
                                          </p:val>
                                        </p:tav>
                                        <p:tav tm="100000">
                                          <p:val>
                                            <p:strVal val="#ppt_x"/>
                                          </p:val>
                                        </p:tav>
                                      </p:tavLst>
                                    </p:anim>
                                    <p:anim calcmode="lin" valueType="num">
                                      <p:cBhvr additive="base">
                                        <p:cTn id="21" dur="500" fill="hold"/>
                                        <p:tgtEl>
                                          <p:spTgt spid="68"/>
                                        </p:tgtEl>
                                        <p:attrNameLst>
                                          <p:attrName>ppt_y</p:attrName>
                                        </p:attrNameLst>
                                      </p:cBhvr>
                                      <p:tavLst>
                                        <p:tav tm="0">
                                          <p:val>
                                            <p:strVal val="1+#ppt_h/2"/>
                                          </p:val>
                                        </p:tav>
                                        <p:tav tm="100000">
                                          <p:val>
                                            <p:strVal val="#ppt_y"/>
                                          </p:val>
                                        </p:tav>
                                      </p:tavLst>
                                    </p:anim>
                                  </p:childTnLst>
                                </p:cTn>
                              </p:par>
                              <p:par>
                                <p:cTn id="22" presetID="2" presetClass="entr" presetSubtype="4" accel="50000" decel="5000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500" fill="hold"/>
                                        <p:tgtEl>
                                          <p:spTgt spid="27"/>
                                        </p:tgtEl>
                                        <p:attrNameLst>
                                          <p:attrName>ppt_x</p:attrName>
                                        </p:attrNameLst>
                                      </p:cBhvr>
                                      <p:tavLst>
                                        <p:tav tm="0">
                                          <p:val>
                                            <p:strVal val="#ppt_x"/>
                                          </p:val>
                                        </p:tav>
                                        <p:tav tm="100000">
                                          <p:val>
                                            <p:strVal val="#ppt_x"/>
                                          </p:val>
                                        </p:tav>
                                      </p:tavLst>
                                    </p:anim>
                                    <p:anim calcmode="lin" valueType="num">
                                      <p:cBhvr additive="base">
                                        <p:cTn id="25" dur="500" fill="hold"/>
                                        <p:tgtEl>
                                          <p:spTgt spid="27"/>
                                        </p:tgtEl>
                                        <p:attrNameLst>
                                          <p:attrName>ppt_y</p:attrName>
                                        </p:attrNameLst>
                                      </p:cBhvr>
                                      <p:tavLst>
                                        <p:tav tm="0">
                                          <p:val>
                                            <p:strVal val="1+#ppt_h/2"/>
                                          </p:val>
                                        </p:tav>
                                        <p:tav tm="100000">
                                          <p:val>
                                            <p:strVal val="#ppt_y"/>
                                          </p:val>
                                        </p:tav>
                                      </p:tavLst>
                                    </p:anim>
                                  </p:childTnLst>
                                </p:cTn>
                              </p:par>
                            </p:childTnLst>
                          </p:cTn>
                        </p:par>
                        <p:par>
                          <p:cTn id="26" fill="hold">
                            <p:stCondLst>
                              <p:cond delay="1500"/>
                            </p:stCondLst>
                            <p:childTnLst>
                              <p:par>
                                <p:cTn id="27" presetID="12" presetClass="entr" presetSubtype="4" fill="hold" grpId="0" nodeType="after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slide(fromBottom)">
                                      <p:cBhvr>
                                        <p:cTn id="29" dur="500"/>
                                        <p:tgtEl>
                                          <p:spTgt spid="55"/>
                                        </p:tgtEl>
                                      </p:cBhvr>
                                    </p:animEffect>
                                  </p:childTnLst>
                                </p:cTn>
                              </p:par>
                            </p:childTnLst>
                          </p:cTn>
                        </p:par>
                        <p:par>
                          <p:cTn id="30" fill="hold">
                            <p:stCondLst>
                              <p:cond delay="2000"/>
                            </p:stCondLst>
                            <p:childTnLst>
                              <p:par>
                                <p:cTn id="31" presetID="2" presetClass="entr" presetSubtype="4" accel="50000" decel="50000" fill="hold" nodeType="afterEffect">
                                  <p:stCondLst>
                                    <p:cond delay="0"/>
                                  </p:stCondLst>
                                  <p:childTnLst>
                                    <p:set>
                                      <p:cBhvr>
                                        <p:cTn id="32" dur="1" fill="hold">
                                          <p:stCondLst>
                                            <p:cond delay="0"/>
                                          </p:stCondLst>
                                        </p:cTn>
                                        <p:tgtEl>
                                          <p:spTgt spid="69"/>
                                        </p:tgtEl>
                                        <p:attrNameLst>
                                          <p:attrName>style.visibility</p:attrName>
                                        </p:attrNameLst>
                                      </p:cBhvr>
                                      <p:to>
                                        <p:strVal val="visible"/>
                                      </p:to>
                                    </p:set>
                                    <p:anim calcmode="lin" valueType="num">
                                      <p:cBhvr additive="base">
                                        <p:cTn id="33" dur="500" fill="hold"/>
                                        <p:tgtEl>
                                          <p:spTgt spid="69"/>
                                        </p:tgtEl>
                                        <p:attrNameLst>
                                          <p:attrName>ppt_x</p:attrName>
                                        </p:attrNameLst>
                                      </p:cBhvr>
                                      <p:tavLst>
                                        <p:tav tm="0">
                                          <p:val>
                                            <p:strVal val="#ppt_x"/>
                                          </p:val>
                                        </p:tav>
                                        <p:tav tm="100000">
                                          <p:val>
                                            <p:strVal val="#ppt_x"/>
                                          </p:val>
                                        </p:tav>
                                      </p:tavLst>
                                    </p:anim>
                                    <p:anim calcmode="lin" valueType="num">
                                      <p:cBhvr additive="base">
                                        <p:cTn id="34" dur="500" fill="hold"/>
                                        <p:tgtEl>
                                          <p:spTgt spid="69"/>
                                        </p:tgtEl>
                                        <p:attrNameLst>
                                          <p:attrName>ppt_y</p:attrName>
                                        </p:attrNameLst>
                                      </p:cBhvr>
                                      <p:tavLst>
                                        <p:tav tm="0">
                                          <p:val>
                                            <p:strVal val="1+#ppt_h/2"/>
                                          </p:val>
                                        </p:tav>
                                        <p:tav tm="100000">
                                          <p:val>
                                            <p:strVal val="#ppt_y"/>
                                          </p:val>
                                        </p:tav>
                                      </p:tavLst>
                                    </p:anim>
                                  </p:childTnLst>
                                </p:cTn>
                              </p:par>
                              <p:par>
                                <p:cTn id="35" presetID="2" presetClass="entr" presetSubtype="4" accel="50000" decel="5000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childTnLst>
                          </p:cTn>
                        </p:par>
                        <p:par>
                          <p:cTn id="39" fill="hold">
                            <p:stCondLst>
                              <p:cond delay="2500"/>
                            </p:stCondLst>
                            <p:childTnLst>
                              <p:par>
                                <p:cTn id="40" presetID="12" presetClass="entr" presetSubtype="4" fill="hold" grpId="0" nodeType="after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slide(fromBottom)">
                                      <p:cBhvr>
                                        <p:cTn id="42" dur="500"/>
                                        <p:tgtEl>
                                          <p:spTgt spid="56"/>
                                        </p:tgtEl>
                                      </p:cBhvr>
                                    </p:animEffect>
                                  </p:childTnLst>
                                </p:cTn>
                              </p:par>
                            </p:childTnLst>
                          </p:cTn>
                        </p:par>
                        <p:par>
                          <p:cTn id="43" fill="hold">
                            <p:stCondLst>
                              <p:cond delay="3000"/>
                            </p:stCondLst>
                            <p:childTnLst>
                              <p:par>
                                <p:cTn id="44" presetID="2" presetClass="entr" presetSubtype="4" accel="50000" decel="50000" fill="hold" nodeType="afterEffect">
                                  <p:stCondLst>
                                    <p:cond delay="0"/>
                                  </p:stCondLst>
                                  <p:childTnLst>
                                    <p:set>
                                      <p:cBhvr>
                                        <p:cTn id="45" dur="1" fill="hold">
                                          <p:stCondLst>
                                            <p:cond delay="0"/>
                                          </p:stCondLst>
                                        </p:cTn>
                                        <p:tgtEl>
                                          <p:spTgt spid="70"/>
                                        </p:tgtEl>
                                        <p:attrNameLst>
                                          <p:attrName>style.visibility</p:attrName>
                                        </p:attrNameLst>
                                      </p:cBhvr>
                                      <p:to>
                                        <p:strVal val="visible"/>
                                      </p:to>
                                    </p:set>
                                    <p:anim calcmode="lin" valueType="num">
                                      <p:cBhvr additive="base">
                                        <p:cTn id="46" dur="500" fill="hold"/>
                                        <p:tgtEl>
                                          <p:spTgt spid="70"/>
                                        </p:tgtEl>
                                        <p:attrNameLst>
                                          <p:attrName>ppt_x</p:attrName>
                                        </p:attrNameLst>
                                      </p:cBhvr>
                                      <p:tavLst>
                                        <p:tav tm="0">
                                          <p:val>
                                            <p:strVal val="#ppt_x"/>
                                          </p:val>
                                        </p:tav>
                                        <p:tav tm="100000">
                                          <p:val>
                                            <p:strVal val="#ppt_x"/>
                                          </p:val>
                                        </p:tav>
                                      </p:tavLst>
                                    </p:anim>
                                    <p:anim calcmode="lin" valueType="num">
                                      <p:cBhvr additive="base">
                                        <p:cTn id="47" dur="500" fill="hold"/>
                                        <p:tgtEl>
                                          <p:spTgt spid="70"/>
                                        </p:tgtEl>
                                        <p:attrNameLst>
                                          <p:attrName>ppt_y</p:attrName>
                                        </p:attrNameLst>
                                      </p:cBhvr>
                                      <p:tavLst>
                                        <p:tav tm="0">
                                          <p:val>
                                            <p:strVal val="1+#ppt_h/2"/>
                                          </p:val>
                                        </p:tav>
                                        <p:tav tm="100000">
                                          <p:val>
                                            <p:strVal val="#ppt_y"/>
                                          </p:val>
                                        </p:tav>
                                      </p:tavLst>
                                    </p:anim>
                                  </p:childTnLst>
                                </p:cTn>
                              </p:par>
                              <p:par>
                                <p:cTn id="48" presetID="2" presetClass="entr" presetSubtype="4" accel="50000" decel="50000" fill="hold" grpId="0" nodeType="withEffect">
                                  <p:stCondLst>
                                    <p:cond delay="0"/>
                                  </p:stCondLst>
                                  <p:childTnLst>
                                    <p:set>
                                      <p:cBhvr>
                                        <p:cTn id="49" dur="1" fill="hold">
                                          <p:stCondLst>
                                            <p:cond delay="0"/>
                                          </p:stCondLst>
                                        </p:cTn>
                                        <p:tgtEl>
                                          <p:spTgt spid="33"/>
                                        </p:tgtEl>
                                        <p:attrNameLst>
                                          <p:attrName>style.visibility</p:attrName>
                                        </p:attrNameLst>
                                      </p:cBhvr>
                                      <p:to>
                                        <p:strVal val="visible"/>
                                      </p:to>
                                    </p:set>
                                    <p:anim calcmode="lin" valueType="num">
                                      <p:cBhvr additive="base">
                                        <p:cTn id="50" dur="500" fill="hold"/>
                                        <p:tgtEl>
                                          <p:spTgt spid="33"/>
                                        </p:tgtEl>
                                        <p:attrNameLst>
                                          <p:attrName>ppt_x</p:attrName>
                                        </p:attrNameLst>
                                      </p:cBhvr>
                                      <p:tavLst>
                                        <p:tav tm="0">
                                          <p:val>
                                            <p:strVal val="#ppt_x"/>
                                          </p:val>
                                        </p:tav>
                                        <p:tav tm="100000">
                                          <p:val>
                                            <p:strVal val="#ppt_x"/>
                                          </p:val>
                                        </p:tav>
                                      </p:tavLst>
                                    </p:anim>
                                    <p:anim calcmode="lin" valueType="num">
                                      <p:cBhvr additive="base">
                                        <p:cTn id="51" dur="500" fill="hold"/>
                                        <p:tgtEl>
                                          <p:spTgt spid="33"/>
                                        </p:tgtEl>
                                        <p:attrNameLst>
                                          <p:attrName>ppt_y</p:attrName>
                                        </p:attrNameLst>
                                      </p:cBhvr>
                                      <p:tavLst>
                                        <p:tav tm="0">
                                          <p:val>
                                            <p:strVal val="1+#ppt_h/2"/>
                                          </p:val>
                                        </p:tav>
                                        <p:tav tm="100000">
                                          <p:val>
                                            <p:strVal val="#ppt_y"/>
                                          </p:val>
                                        </p:tav>
                                      </p:tavLst>
                                    </p:anim>
                                  </p:childTnLst>
                                </p:cTn>
                              </p:par>
                            </p:childTnLst>
                          </p:cTn>
                        </p:par>
                        <p:par>
                          <p:cTn id="52" fill="hold">
                            <p:stCondLst>
                              <p:cond delay="3500"/>
                            </p:stCondLst>
                            <p:childTnLst>
                              <p:par>
                                <p:cTn id="53" presetID="12" presetClass="entr" presetSubtype="4" fill="hold" grpId="0" nodeType="afterEffect">
                                  <p:stCondLst>
                                    <p:cond delay="0"/>
                                  </p:stCondLst>
                                  <p:childTnLst>
                                    <p:set>
                                      <p:cBhvr>
                                        <p:cTn id="54" dur="1" fill="hold">
                                          <p:stCondLst>
                                            <p:cond delay="0"/>
                                          </p:stCondLst>
                                        </p:cTn>
                                        <p:tgtEl>
                                          <p:spTgt spid="57"/>
                                        </p:tgtEl>
                                        <p:attrNameLst>
                                          <p:attrName>style.visibility</p:attrName>
                                        </p:attrNameLst>
                                      </p:cBhvr>
                                      <p:to>
                                        <p:strVal val="visible"/>
                                      </p:to>
                                    </p:set>
                                    <p:animEffect transition="in" filter="slide(fromBottom)">
                                      <p:cBhvr>
                                        <p:cTn id="55"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25" grpId="0" animBg="1"/>
      <p:bldP spid="26" grpId="0" animBg="1"/>
      <p:bldP spid="3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p:cNvCxnSpPr/>
          <p:nvPr/>
        </p:nvCxnSpPr>
        <p:spPr>
          <a:xfrm flipH="1">
            <a:off x="1277958" y="2660907"/>
            <a:ext cx="9636087" cy="0"/>
          </a:xfrm>
          <a:prstGeom prst="line">
            <a:avLst/>
          </a:prstGeom>
          <a:ln w="19050">
            <a:solidFill>
              <a:schemeClr val="tx1">
                <a:lumMod val="50000"/>
                <a:lumOff val="5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grpSp>
        <p:nvGrpSpPr>
          <p:cNvPr id="3" name="Group 65"/>
          <p:cNvGrpSpPr/>
          <p:nvPr/>
        </p:nvGrpSpPr>
        <p:grpSpPr>
          <a:xfrm>
            <a:off x="1595968" y="1915670"/>
            <a:ext cx="1459187" cy="1612995"/>
            <a:chOff x="3419864" y="1304397"/>
            <a:chExt cx="1094533" cy="1209746"/>
          </a:xfrm>
        </p:grpSpPr>
        <p:sp>
          <p:nvSpPr>
            <p:cNvPr id="45" name="Freeform 44"/>
            <p:cNvSpPr/>
            <p:nvPr/>
          </p:nvSpPr>
          <p:spPr>
            <a:xfrm rot="16200000">
              <a:off x="3362258" y="1362003"/>
              <a:ext cx="1209746" cy="1094533"/>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1" fmla="*/ 0 w 1324961"/>
                <a:gd name="connsiteY0-2" fmla="*/ 0 h 1468980"/>
                <a:gd name="connsiteX1-3" fmla="*/ 769166 w 1324961"/>
                <a:gd name="connsiteY1-4" fmla="*/ 0 h 1468980"/>
                <a:gd name="connsiteX2-5" fmla="*/ 1324961 w 1324961"/>
                <a:gd name="connsiteY2-6" fmla="*/ 2 h 1468980"/>
                <a:gd name="connsiteX3-7" fmla="*/ 1324961 w 1324961"/>
                <a:gd name="connsiteY3-8" fmla="*/ 734490 h 1468980"/>
                <a:gd name="connsiteX4-9" fmla="*/ 769166 w 1324961"/>
                <a:gd name="connsiteY4-10" fmla="*/ 1468980 h 1468980"/>
                <a:gd name="connsiteX5-11" fmla="*/ 769166 w 1324961"/>
                <a:gd name="connsiteY5-12" fmla="*/ 1468980 h 1468980"/>
                <a:gd name="connsiteX6-13" fmla="*/ 0 w 1324961"/>
                <a:gd name="connsiteY6-14" fmla="*/ 1468980 h 1468980"/>
                <a:gd name="connsiteX7-15" fmla="*/ 555795 w 1324961"/>
                <a:gd name="connsiteY7-16" fmla="*/ 734490 h 1468980"/>
                <a:gd name="connsiteX8-17" fmla="*/ 0 w 1324961"/>
                <a:gd name="connsiteY8-18" fmla="*/ 0 h 1468980"/>
                <a:gd name="connsiteX0-19" fmla="*/ 0 w 1324963"/>
                <a:gd name="connsiteY0-20" fmla="*/ 0 h 1468983"/>
                <a:gd name="connsiteX1-21" fmla="*/ 769166 w 1324963"/>
                <a:gd name="connsiteY1-22" fmla="*/ 0 h 1468983"/>
                <a:gd name="connsiteX2-23" fmla="*/ 1324961 w 1324963"/>
                <a:gd name="connsiteY2-24" fmla="*/ 2 h 1468983"/>
                <a:gd name="connsiteX3-25" fmla="*/ 1324961 w 1324963"/>
                <a:gd name="connsiteY3-26" fmla="*/ 734490 h 1468983"/>
                <a:gd name="connsiteX4-27" fmla="*/ 769166 w 1324963"/>
                <a:gd name="connsiteY4-28" fmla="*/ 1468980 h 1468983"/>
                <a:gd name="connsiteX5-29" fmla="*/ 1324963 w 1324963"/>
                <a:gd name="connsiteY5-30" fmla="*/ 1468983 h 1468983"/>
                <a:gd name="connsiteX6-31" fmla="*/ 0 w 1324963"/>
                <a:gd name="connsiteY6-32" fmla="*/ 1468980 h 1468983"/>
                <a:gd name="connsiteX7-33" fmla="*/ 555795 w 1324963"/>
                <a:gd name="connsiteY7-34" fmla="*/ 734490 h 1468983"/>
                <a:gd name="connsiteX8-35" fmla="*/ 0 w 1324963"/>
                <a:gd name="connsiteY8-36" fmla="*/ 0 h 1468983"/>
                <a:gd name="connsiteX0-37" fmla="*/ 0 w 1324964"/>
                <a:gd name="connsiteY0-38" fmla="*/ 0 h 1468983"/>
                <a:gd name="connsiteX1-39" fmla="*/ 769166 w 1324964"/>
                <a:gd name="connsiteY1-40" fmla="*/ 0 h 1468983"/>
                <a:gd name="connsiteX2-41" fmla="*/ 1324961 w 1324964"/>
                <a:gd name="connsiteY2-42" fmla="*/ 2 h 1468983"/>
                <a:gd name="connsiteX3-43" fmla="*/ 1324961 w 1324964"/>
                <a:gd name="connsiteY3-44" fmla="*/ 734490 h 1468983"/>
                <a:gd name="connsiteX4-45" fmla="*/ 1324964 w 1324964"/>
                <a:gd name="connsiteY4-46" fmla="*/ 1324961 h 1468983"/>
                <a:gd name="connsiteX5-47" fmla="*/ 1324963 w 1324964"/>
                <a:gd name="connsiteY5-48" fmla="*/ 1468983 h 1468983"/>
                <a:gd name="connsiteX6-49" fmla="*/ 0 w 1324964"/>
                <a:gd name="connsiteY6-50" fmla="*/ 1468980 h 1468983"/>
                <a:gd name="connsiteX7-51" fmla="*/ 555795 w 1324964"/>
                <a:gd name="connsiteY7-52" fmla="*/ 734490 h 1468983"/>
                <a:gd name="connsiteX8-53" fmla="*/ 0 w 1324964"/>
                <a:gd name="connsiteY8-54" fmla="*/ 0 h 1468983"/>
                <a:gd name="connsiteX0-55" fmla="*/ 0 w 1324964"/>
                <a:gd name="connsiteY0-56" fmla="*/ 0 h 1468983"/>
                <a:gd name="connsiteX1-57" fmla="*/ 769166 w 1324964"/>
                <a:gd name="connsiteY1-58" fmla="*/ 0 h 1468983"/>
                <a:gd name="connsiteX2-59" fmla="*/ 1324961 w 1324964"/>
                <a:gd name="connsiteY2-60" fmla="*/ 2 h 1468983"/>
                <a:gd name="connsiteX3-61" fmla="*/ 1324961 w 1324964"/>
                <a:gd name="connsiteY3-62" fmla="*/ 734490 h 1468983"/>
                <a:gd name="connsiteX4-63" fmla="*/ 1324964 w 1324964"/>
                <a:gd name="connsiteY4-64" fmla="*/ 1324961 h 1468983"/>
                <a:gd name="connsiteX5-65" fmla="*/ 1324963 w 1324964"/>
                <a:gd name="connsiteY5-66" fmla="*/ 1468983 h 1468983"/>
                <a:gd name="connsiteX6-67" fmla="*/ 0 w 1324964"/>
                <a:gd name="connsiteY6-68" fmla="*/ 1468980 h 1468983"/>
                <a:gd name="connsiteX7-69" fmla="*/ 403253 w 1324964"/>
                <a:gd name="connsiteY7-70" fmla="*/ 734492 h 1468983"/>
                <a:gd name="connsiteX8-71" fmla="*/ 0 w 1324964"/>
                <a:gd name="connsiteY8-72" fmla="*/ 0 h 146898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48" name="Rectangle 47"/>
            <p:cNvSpPr/>
            <p:nvPr/>
          </p:nvSpPr>
          <p:spPr>
            <a:xfrm>
              <a:off x="3642960" y="1468512"/>
              <a:ext cx="648340" cy="565540"/>
            </a:xfrm>
            <a:prstGeom prst="rect">
              <a:avLst/>
            </a:prstGeom>
          </p:spPr>
          <p:txBody>
            <a:bodyPr wrap="none">
              <a:spAutoFit/>
            </a:bodyPr>
            <a:lstStyle/>
            <a:p>
              <a:pPr algn="ctr"/>
              <a:r>
                <a:rPr lang="en-US" sz="4300" dirty="0">
                  <a:solidFill>
                    <a:schemeClr val="bg1"/>
                  </a:solidFill>
                  <a:latin typeface="+mn-ea"/>
                </a:rPr>
                <a:t>01</a:t>
              </a:r>
            </a:p>
          </p:txBody>
        </p:sp>
      </p:grpSp>
      <p:grpSp>
        <p:nvGrpSpPr>
          <p:cNvPr id="5" name="Group 66"/>
          <p:cNvGrpSpPr/>
          <p:nvPr/>
        </p:nvGrpSpPr>
        <p:grpSpPr>
          <a:xfrm>
            <a:off x="4155946" y="1915670"/>
            <a:ext cx="1459187" cy="1612995"/>
            <a:chOff x="4740719" y="1304398"/>
            <a:chExt cx="1094533" cy="1209746"/>
          </a:xfrm>
        </p:grpSpPr>
        <p:sp>
          <p:nvSpPr>
            <p:cNvPr id="54" name="Freeform 53"/>
            <p:cNvSpPr/>
            <p:nvPr/>
          </p:nvSpPr>
          <p:spPr>
            <a:xfrm rot="16200000">
              <a:off x="4683113" y="1362004"/>
              <a:ext cx="1209746" cy="1094533"/>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1" fmla="*/ 0 w 1324961"/>
                <a:gd name="connsiteY0-2" fmla="*/ 0 h 1468980"/>
                <a:gd name="connsiteX1-3" fmla="*/ 769166 w 1324961"/>
                <a:gd name="connsiteY1-4" fmla="*/ 0 h 1468980"/>
                <a:gd name="connsiteX2-5" fmla="*/ 1324961 w 1324961"/>
                <a:gd name="connsiteY2-6" fmla="*/ 2 h 1468980"/>
                <a:gd name="connsiteX3-7" fmla="*/ 1324961 w 1324961"/>
                <a:gd name="connsiteY3-8" fmla="*/ 734490 h 1468980"/>
                <a:gd name="connsiteX4-9" fmla="*/ 769166 w 1324961"/>
                <a:gd name="connsiteY4-10" fmla="*/ 1468980 h 1468980"/>
                <a:gd name="connsiteX5-11" fmla="*/ 769166 w 1324961"/>
                <a:gd name="connsiteY5-12" fmla="*/ 1468980 h 1468980"/>
                <a:gd name="connsiteX6-13" fmla="*/ 0 w 1324961"/>
                <a:gd name="connsiteY6-14" fmla="*/ 1468980 h 1468980"/>
                <a:gd name="connsiteX7-15" fmla="*/ 555795 w 1324961"/>
                <a:gd name="connsiteY7-16" fmla="*/ 734490 h 1468980"/>
                <a:gd name="connsiteX8-17" fmla="*/ 0 w 1324961"/>
                <a:gd name="connsiteY8-18" fmla="*/ 0 h 1468980"/>
                <a:gd name="connsiteX0-19" fmla="*/ 0 w 1324963"/>
                <a:gd name="connsiteY0-20" fmla="*/ 0 h 1468983"/>
                <a:gd name="connsiteX1-21" fmla="*/ 769166 w 1324963"/>
                <a:gd name="connsiteY1-22" fmla="*/ 0 h 1468983"/>
                <a:gd name="connsiteX2-23" fmla="*/ 1324961 w 1324963"/>
                <a:gd name="connsiteY2-24" fmla="*/ 2 h 1468983"/>
                <a:gd name="connsiteX3-25" fmla="*/ 1324961 w 1324963"/>
                <a:gd name="connsiteY3-26" fmla="*/ 734490 h 1468983"/>
                <a:gd name="connsiteX4-27" fmla="*/ 769166 w 1324963"/>
                <a:gd name="connsiteY4-28" fmla="*/ 1468980 h 1468983"/>
                <a:gd name="connsiteX5-29" fmla="*/ 1324963 w 1324963"/>
                <a:gd name="connsiteY5-30" fmla="*/ 1468983 h 1468983"/>
                <a:gd name="connsiteX6-31" fmla="*/ 0 w 1324963"/>
                <a:gd name="connsiteY6-32" fmla="*/ 1468980 h 1468983"/>
                <a:gd name="connsiteX7-33" fmla="*/ 555795 w 1324963"/>
                <a:gd name="connsiteY7-34" fmla="*/ 734490 h 1468983"/>
                <a:gd name="connsiteX8-35" fmla="*/ 0 w 1324963"/>
                <a:gd name="connsiteY8-36" fmla="*/ 0 h 1468983"/>
                <a:gd name="connsiteX0-37" fmla="*/ 0 w 1324964"/>
                <a:gd name="connsiteY0-38" fmla="*/ 0 h 1468983"/>
                <a:gd name="connsiteX1-39" fmla="*/ 769166 w 1324964"/>
                <a:gd name="connsiteY1-40" fmla="*/ 0 h 1468983"/>
                <a:gd name="connsiteX2-41" fmla="*/ 1324961 w 1324964"/>
                <a:gd name="connsiteY2-42" fmla="*/ 2 h 1468983"/>
                <a:gd name="connsiteX3-43" fmla="*/ 1324961 w 1324964"/>
                <a:gd name="connsiteY3-44" fmla="*/ 734490 h 1468983"/>
                <a:gd name="connsiteX4-45" fmla="*/ 1324964 w 1324964"/>
                <a:gd name="connsiteY4-46" fmla="*/ 1324961 h 1468983"/>
                <a:gd name="connsiteX5-47" fmla="*/ 1324963 w 1324964"/>
                <a:gd name="connsiteY5-48" fmla="*/ 1468983 h 1468983"/>
                <a:gd name="connsiteX6-49" fmla="*/ 0 w 1324964"/>
                <a:gd name="connsiteY6-50" fmla="*/ 1468980 h 1468983"/>
                <a:gd name="connsiteX7-51" fmla="*/ 555795 w 1324964"/>
                <a:gd name="connsiteY7-52" fmla="*/ 734490 h 1468983"/>
                <a:gd name="connsiteX8-53" fmla="*/ 0 w 1324964"/>
                <a:gd name="connsiteY8-54" fmla="*/ 0 h 1468983"/>
                <a:gd name="connsiteX0-55" fmla="*/ 0 w 1324964"/>
                <a:gd name="connsiteY0-56" fmla="*/ 0 h 1468983"/>
                <a:gd name="connsiteX1-57" fmla="*/ 769166 w 1324964"/>
                <a:gd name="connsiteY1-58" fmla="*/ 0 h 1468983"/>
                <a:gd name="connsiteX2-59" fmla="*/ 1324961 w 1324964"/>
                <a:gd name="connsiteY2-60" fmla="*/ 2 h 1468983"/>
                <a:gd name="connsiteX3-61" fmla="*/ 1324961 w 1324964"/>
                <a:gd name="connsiteY3-62" fmla="*/ 734490 h 1468983"/>
                <a:gd name="connsiteX4-63" fmla="*/ 1324964 w 1324964"/>
                <a:gd name="connsiteY4-64" fmla="*/ 1324961 h 1468983"/>
                <a:gd name="connsiteX5-65" fmla="*/ 1324963 w 1324964"/>
                <a:gd name="connsiteY5-66" fmla="*/ 1468983 h 1468983"/>
                <a:gd name="connsiteX6-67" fmla="*/ 0 w 1324964"/>
                <a:gd name="connsiteY6-68" fmla="*/ 1468980 h 1468983"/>
                <a:gd name="connsiteX7-69" fmla="*/ 403253 w 1324964"/>
                <a:gd name="connsiteY7-70" fmla="*/ 734492 h 1468983"/>
                <a:gd name="connsiteX8-71" fmla="*/ 0 w 1324964"/>
                <a:gd name="connsiteY8-72" fmla="*/ 0 h 146898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55" name="Rectangle 54"/>
            <p:cNvSpPr/>
            <p:nvPr/>
          </p:nvSpPr>
          <p:spPr>
            <a:xfrm>
              <a:off x="4963814" y="1468513"/>
              <a:ext cx="648340" cy="565540"/>
            </a:xfrm>
            <a:prstGeom prst="rect">
              <a:avLst/>
            </a:prstGeom>
          </p:spPr>
          <p:txBody>
            <a:bodyPr wrap="none">
              <a:spAutoFit/>
            </a:bodyPr>
            <a:lstStyle/>
            <a:p>
              <a:pPr algn="ctr"/>
              <a:r>
                <a:rPr lang="en-US" sz="4300" dirty="0">
                  <a:solidFill>
                    <a:schemeClr val="bg1"/>
                  </a:solidFill>
                  <a:latin typeface="+mn-ea"/>
                </a:rPr>
                <a:t>02</a:t>
              </a:r>
            </a:p>
          </p:txBody>
        </p:sp>
      </p:grpSp>
      <p:grpSp>
        <p:nvGrpSpPr>
          <p:cNvPr id="6" name="Group 69"/>
          <p:cNvGrpSpPr/>
          <p:nvPr/>
        </p:nvGrpSpPr>
        <p:grpSpPr>
          <a:xfrm>
            <a:off x="3715222" y="3825193"/>
            <a:ext cx="2340631" cy="959418"/>
            <a:chOff x="5699664" y="1683593"/>
            <a:chExt cx="1755702" cy="719564"/>
          </a:xfrm>
        </p:grpSpPr>
        <p:sp>
          <p:nvSpPr>
            <p:cNvPr id="60" name="Text Placeholder 3"/>
            <p:cNvSpPr txBox="1"/>
            <p:nvPr/>
          </p:nvSpPr>
          <p:spPr>
            <a:xfrm>
              <a:off x="6297354" y="1683593"/>
              <a:ext cx="560322" cy="115416"/>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000" dirty="0">
                  <a:solidFill>
                    <a:schemeClr val="accent4"/>
                  </a:solidFill>
                  <a:latin typeface="+mn-ea"/>
                </a:rPr>
                <a:t>Add subtitle</a:t>
              </a:r>
              <a:endParaRPr lang="en-US" sz="1000" dirty="0">
                <a:solidFill>
                  <a:schemeClr val="accent4"/>
                </a:solidFill>
                <a:latin typeface="+mn-ea"/>
              </a:endParaRPr>
            </a:p>
          </p:txBody>
        </p:sp>
        <p:sp>
          <p:nvSpPr>
            <p:cNvPr id="61" name="Text Placeholder 3"/>
            <p:cNvSpPr txBox="1"/>
            <p:nvPr/>
          </p:nvSpPr>
          <p:spPr>
            <a:xfrm>
              <a:off x="5699664" y="1826076"/>
              <a:ext cx="1755702" cy="577081"/>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000"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a:t>
              </a:r>
              <a:endParaRPr lang="en-US" sz="1000" dirty="0">
                <a:solidFill>
                  <a:schemeClr val="tx1">
                    <a:lumMod val="50000"/>
                    <a:lumOff val="50000"/>
                  </a:schemeClr>
                </a:solidFill>
                <a:latin typeface="+mn-ea"/>
              </a:endParaRPr>
            </a:p>
          </p:txBody>
        </p:sp>
      </p:grpSp>
      <p:grpSp>
        <p:nvGrpSpPr>
          <p:cNvPr id="7" name="Group 72"/>
          <p:cNvGrpSpPr/>
          <p:nvPr/>
        </p:nvGrpSpPr>
        <p:grpSpPr>
          <a:xfrm>
            <a:off x="1166297" y="3823886"/>
            <a:ext cx="2318527" cy="962035"/>
            <a:chOff x="5707954" y="1681631"/>
            <a:chExt cx="1739122" cy="721526"/>
          </a:xfrm>
        </p:grpSpPr>
        <p:sp>
          <p:nvSpPr>
            <p:cNvPr id="64" name="Text Placeholder 3"/>
            <p:cNvSpPr txBox="1"/>
            <p:nvPr/>
          </p:nvSpPr>
          <p:spPr>
            <a:xfrm>
              <a:off x="6297354" y="1681631"/>
              <a:ext cx="560322" cy="115416"/>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000" dirty="0">
                  <a:solidFill>
                    <a:schemeClr val="tx2">
                      <a:lumMod val="75000"/>
                    </a:schemeClr>
                  </a:solidFill>
                  <a:latin typeface="+mn-ea"/>
                </a:rPr>
                <a:t>Add subtitle</a:t>
              </a:r>
              <a:endParaRPr lang="en-US" sz="1000" dirty="0">
                <a:solidFill>
                  <a:schemeClr val="tx2">
                    <a:lumMod val="75000"/>
                  </a:schemeClr>
                </a:solidFill>
                <a:latin typeface="+mn-ea"/>
              </a:endParaRPr>
            </a:p>
          </p:txBody>
        </p:sp>
        <p:sp>
          <p:nvSpPr>
            <p:cNvPr id="65" name="Text Placeholder 3"/>
            <p:cNvSpPr txBox="1"/>
            <p:nvPr/>
          </p:nvSpPr>
          <p:spPr>
            <a:xfrm>
              <a:off x="5707954" y="1826076"/>
              <a:ext cx="1739122" cy="577081"/>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000"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a:t>
              </a:r>
              <a:endParaRPr lang="en-US" sz="1000" dirty="0">
                <a:solidFill>
                  <a:schemeClr val="tx1">
                    <a:lumMod val="50000"/>
                    <a:lumOff val="50000"/>
                  </a:schemeClr>
                </a:solidFill>
                <a:latin typeface="+mn-ea"/>
              </a:endParaRPr>
            </a:p>
          </p:txBody>
        </p:sp>
      </p:grpSp>
      <p:grpSp>
        <p:nvGrpSpPr>
          <p:cNvPr id="8" name="Group 67"/>
          <p:cNvGrpSpPr/>
          <p:nvPr/>
        </p:nvGrpSpPr>
        <p:grpSpPr>
          <a:xfrm>
            <a:off x="6715923" y="1915669"/>
            <a:ext cx="1459187" cy="1612995"/>
            <a:chOff x="3419864" y="1304397"/>
            <a:chExt cx="1094533" cy="1209746"/>
          </a:xfrm>
          <a:solidFill>
            <a:schemeClr val="accent1"/>
          </a:solidFill>
        </p:grpSpPr>
        <p:sp>
          <p:nvSpPr>
            <p:cNvPr id="69" name="Freeform 68"/>
            <p:cNvSpPr/>
            <p:nvPr/>
          </p:nvSpPr>
          <p:spPr>
            <a:xfrm rot="16200000">
              <a:off x="3362258" y="1362003"/>
              <a:ext cx="1209746" cy="1094533"/>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1" fmla="*/ 0 w 1324961"/>
                <a:gd name="connsiteY0-2" fmla="*/ 0 h 1468980"/>
                <a:gd name="connsiteX1-3" fmla="*/ 769166 w 1324961"/>
                <a:gd name="connsiteY1-4" fmla="*/ 0 h 1468980"/>
                <a:gd name="connsiteX2-5" fmla="*/ 1324961 w 1324961"/>
                <a:gd name="connsiteY2-6" fmla="*/ 2 h 1468980"/>
                <a:gd name="connsiteX3-7" fmla="*/ 1324961 w 1324961"/>
                <a:gd name="connsiteY3-8" fmla="*/ 734490 h 1468980"/>
                <a:gd name="connsiteX4-9" fmla="*/ 769166 w 1324961"/>
                <a:gd name="connsiteY4-10" fmla="*/ 1468980 h 1468980"/>
                <a:gd name="connsiteX5-11" fmla="*/ 769166 w 1324961"/>
                <a:gd name="connsiteY5-12" fmla="*/ 1468980 h 1468980"/>
                <a:gd name="connsiteX6-13" fmla="*/ 0 w 1324961"/>
                <a:gd name="connsiteY6-14" fmla="*/ 1468980 h 1468980"/>
                <a:gd name="connsiteX7-15" fmla="*/ 555795 w 1324961"/>
                <a:gd name="connsiteY7-16" fmla="*/ 734490 h 1468980"/>
                <a:gd name="connsiteX8-17" fmla="*/ 0 w 1324961"/>
                <a:gd name="connsiteY8-18" fmla="*/ 0 h 1468980"/>
                <a:gd name="connsiteX0-19" fmla="*/ 0 w 1324963"/>
                <a:gd name="connsiteY0-20" fmla="*/ 0 h 1468983"/>
                <a:gd name="connsiteX1-21" fmla="*/ 769166 w 1324963"/>
                <a:gd name="connsiteY1-22" fmla="*/ 0 h 1468983"/>
                <a:gd name="connsiteX2-23" fmla="*/ 1324961 w 1324963"/>
                <a:gd name="connsiteY2-24" fmla="*/ 2 h 1468983"/>
                <a:gd name="connsiteX3-25" fmla="*/ 1324961 w 1324963"/>
                <a:gd name="connsiteY3-26" fmla="*/ 734490 h 1468983"/>
                <a:gd name="connsiteX4-27" fmla="*/ 769166 w 1324963"/>
                <a:gd name="connsiteY4-28" fmla="*/ 1468980 h 1468983"/>
                <a:gd name="connsiteX5-29" fmla="*/ 1324963 w 1324963"/>
                <a:gd name="connsiteY5-30" fmla="*/ 1468983 h 1468983"/>
                <a:gd name="connsiteX6-31" fmla="*/ 0 w 1324963"/>
                <a:gd name="connsiteY6-32" fmla="*/ 1468980 h 1468983"/>
                <a:gd name="connsiteX7-33" fmla="*/ 555795 w 1324963"/>
                <a:gd name="connsiteY7-34" fmla="*/ 734490 h 1468983"/>
                <a:gd name="connsiteX8-35" fmla="*/ 0 w 1324963"/>
                <a:gd name="connsiteY8-36" fmla="*/ 0 h 1468983"/>
                <a:gd name="connsiteX0-37" fmla="*/ 0 w 1324964"/>
                <a:gd name="connsiteY0-38" fmla="*/ 0 h 1468983"/>
                <a:gd name="connsiteX1-39" fmla="*/ 769166 w 1324964"/>
                <a:gd name="connsiteY1-40" fmla="*/ 0 h 1468983"/>
                <a:gd name="connsiteX2-41" fmla="*/ 1324961 w 1324964"/>
                <a:gd name="connsiteY2-42" fmla="*/ 2 h 1468983"/>
                <a:gd name="connsiteX3-43" fmla="*/ 1324961 w 1324964"/>
                <a:gd name="connsiteY3-44" fmla="*/ 734490 h 1468983"/>
                <a:gd name="connsiteX4-45" fmla="*/ 1324964 w 1324964"/>
                <a:gd name="connsiteY4-46" fmla="*/ 1324961 h 1468983"/>
                <a:gd name="connsiteX5-47" fmla="*/ 1324963 w 1324964"/>
                <a:gd name="connsiteY5-48" fmla="*/ 1468983 h 1468983"/>
                <a:gd name="connsiteX6-49" fmla="*/ 0 w 1324964"/>
                <a:gd name="connsiteY6-50" fmla="*/ 1468980 h 1468983"/>
                <a:gd name="connsiteX7-51" fmla="*/ 555795 w 1324964"/>
                <a:gd name="connsiteY7-52" fmla="*/ 734490 h 1468983"/>
                <a:gd name="connsiteX8-53" fmla="*/ 0 w 1324964"/>
                <a:gd name="connsiteY8-54" fmla="*/ 0 h 1468983"/>
                <a:gd name="connsiteX0-55" fmla="*/ 0 w 1324964"/>
                <a:gd name="connsiteY0-56" fmla="*/ 0 h 1468983"/>
                <a:gd name="connsiteX1-57" fmla="*/ 769166 w 1324964"/>
                <a:gd name="connsiteY1-58" fmla="*/ 0 h 1468983"/>
                <a:gd name="connsiteX2-59" fmla="*/ 1324961 w 1324964"/>
                <a:gd name="connsiteY2-60" fmla="*/ 2 h 1468983"/>
                <a:gd name="connsiteX3-61" fmla="*/ 1324961 w 1324964"/>
                <a:gd name="connsiteY3-62" fmla="*/ 734490 h 1468983"/>
                <a:gd name="connsiteX4-63" fmla="*/ 1324964 w 1324964"/>
                <a:gd name="connsiteY4-64" fmla="*/ 1324961 h 1468983"/>
                <a:gd name="connsiteX5-65" fmla="*/ 1324963 w 1324964"/>
                <a:gd name="connsiteY5-66" fmla="*/ 1468983 h 1468983"/>
                <a:gd name="connsiteX6-67" fmla="*/ 0 w 1324964"/>
                <a:gd name="connsiteY6-68" fmla="*/ 1468980 h 1468983"/>
                <a:gd name="connsiteX7-69" fmla="*/ 403253 w 1324964"/>
                <a:gd name="connsiteY7-70" fmla="*/ 734492 h 1468983"/>
                <a:gd name="connsiteX8-71" fmla="*/ 0 w 1324964"/>
                <a:gd name="connsiteY8-72" fmla="*/ 0 h 146898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70" name="Rectangle 69"/>
            <p:cNvSpPr/>
            <p:nvPr/>
          </p:nvSpPr>
          <p:spPr>
            <a:xfrm>
              <a:off x="3642960" y="1468512"/>
              <a:ext cx="648340" cy="565540"/>
            </a:xfrm>
            <a:prstGeom prst="rect">
              <a:avLst/>
            </a:prstGeom>
            <a:grpFill/>
          </p:spPr>
          <p:txBody>
            <a:bodyPr wrap="none">
              <a:spAutoFit/>
            </a:bodyPr>
            <a:lstStyle/>
            <a:p>
              <a:pPr algn="ctr"/>
              <a:r>
                <a:rPr lang="en-US" sz="4300" dirty="0">
                  <a:solidFill>
                    <a:schemeClr val="bg1"/>
                  </a:solidFill>
                  <a:latin typeface="+mn-ea"/>
                </a:rPr>
                <a:t>03</a:t>
              </a:r>
            </a:p>
          </p:txBody>
        </p:sp>
      </p:grpSp>
      <p:grpSp>
        <p:nvGrpSpPr>
          <p:cNvPr id="9" name="Group 70"/>
          <p:cNvGrpSpPr/>
          <p:nvPr/>
        </p:nvGrpSpPr>
        <p:grpSpPr>
          <a:xfrm>
            <a:off x="9275902" y="1915668"/>
            <a:ext cx="1459187" cy="1612995"/>
            <a:chOff x="4740719" y="1304398"/>
            <a:chExt cx="1094533" cy="1209746"/>
          </a:xfrm>
          <a:solidFill>
            <a:schemeClr val="accent3"/>
          </a:solidFill>
        </p:grpSpPr>
        <p:sp>
          <p:nvSpPr>
            <p:cNvPr id="72" name="Freeform 71"/>
            <p:cNvSpPr/>
            <p:nvPr/>
          </p:nvSpPr>
          <p:spPr>
            <a:xfrm rot="16200000">
              <a:off x="4683113" y="1362004"/>
              <a:ext cx="1209746" cy="1094533"/>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1" fmla="*/ 0 w 1324961"/>
                <a:gd name="connsiteY0-2" fmla="*/ 0 h 1468980"/>
                <a:gd name="connsiteX1-3" fmla="*/ 769166 w 1324961"/>
                <a:gd name="connsiteY1-4" fmla="*/ 0 h 1468980"/>
                <a:gd name="connsiteX2-5" fmla="*/ 1324961 w 1324961"/>
                <a:gd name="connsiteY2-6" fmla="*/ 2 h 1468980"/>
                <a:gd name="connsiteX3-7" fmla="*/ 1324961 w 1324961"/>
                <a:gd name="connsiteY3-8" fmla="*/ 734490 h 1468980"/>
                <a:gd name="connsiteX4-9" fmla="*/ 769166 w 1324961"/>
                <a:gd name="connsiteY4-10" fmla="*/ 1468980 h 1468980"/>
                <a:gd name="connsiteX5-11" fmla="*/ 769166 w 1324961"/>
                <a:gd name="connsiteY5-12" fmla="*/ 1468980 h 1468980"/>
                <a:gd name="connsiteX6-13" fmla="*/ 0 w 1324961"/>
                <a:gd name="connsiteY6-14" fmla="*/ 1468980 h 1468980"/>
                <a:gd name="connsiteX7-15" fmla="*/ 555795 w 1324961"/>
                <a:gd name="connsiteY7-16" fmla="*/ 734490 h 1468980"/>
                <a:gd name="connsiteX8-17" fmla="*/ 0 w 1324961"/>
                <a:gd name="connsiteY8-18" fmla="*/ 0 h 1468980"/>
                <a:gd name="connsiteX0-19" fmla="*/ 0 w 1324963"/>
                <a:gd name="connsiteY0-20" fmla="*/ 0 h 1468983"/>
                <a:gd name="connsiteX1-21" fmla="*/ 769166 w 1324963"/>
                <a:gd name="connsiteY1-22" fmla="*/ 0 h 1468983"/>
                <a:gd name="connsiteX2-23" fmla="*/ 1324961 w 1324963"/>
                <a:gd name="connsiteY2-24" fmla="*/ 2 h 1468983"/>
                <a:gd name="connsiteX3-25" fmla="*/ 1324961 w 1324963"/>
                <a:gd name="connsiteY3-26" fmla="*/ 734490 h 1468983"/>
                <a:gd name="connsiteX4-27" fmla="*/ 769166 w 1324963"/>
                <a:gd name="connsiteY4-28" fmla="*/ 1468980 h 1468983"/>
                <a:gd name="connsiteX5-29" fmla="*/ 1324963 w 1324963"/>
                <a:gd name="connsiteY5-30" fmla="*/ 1468983 h 1468983"/>
                <a:gd name="connsiteX6-31" fmla="*/ 0 w 1324963"/>
                <a:gd name="connsiteY6-32" fmla="*/ 1468980 h 1468983"/>
                <a:gd name="connsiteX7-33" fmla="*/ 555795 w 1324963"/>
                <a:gd name="connsiteY7-34" fmla="*/ 734490 h 1468983"/>
                <a:gd name="connsiteX8-35" fmla="*/ 0 w 1324963"/>
                <a:gd name="connsiteY8-36" fmla="*/ 0 h 1468983"/>
                <a:gd name="connsiteX0-37" fmla="*/ 0 w 1324964"/>
                <a:gd name="connsiteY0-38" fmla="*/ 0 h 1468983"/>
                <a:gd name="connsiteX1-39" fmla="*/ 769166 w 1324964"/>
                <a:gd name="connsiteY1-40" fmla="*/ 0 h 1468983"/>
                <a:gd name="connsiteX2-41" fmla="*/ 1324961 w 1324964"/>
                <a:gd name="connsiteY2-42" fmla="*/ 2 h 1468983"/>
                <a:gd name="connsiteX3-43" fmla="*/ 1324961 w 1324964"/>
                <a:gd name="connsiteY3-44" fmla="*/ 734490 h 1468983"/>
                <a:gd name="connsiteX4-45" fmla="*/ 1324964 w 1324964"/>
                <a:gd name="connsiteY4-46" fmla="*/ 1324961 h 1468983"/>
                <a:gd name="connsiteX5-47" fmla="*/ 1324963 w 1324964"/>
                <a:gd name="connsiteY5-48" fmla="*/ 1468983 h 1468983"/>
                <a:gd name="connsiteX6-49" fmla="*/ 0 w 1324964"/>
                <a:gd name="connsiteY6-50" fmla="*/ 1468980 h 1468983"/>
                <a:gd name="connsiteX7-51" fmla="*/ 555795 w 1324964"/>
                <a:gd name="connsiteY7-52" fmla="*/ 734490 h 1468983"/>
                <a:gd name="connsiteX8-53" fmla="*/ 0 w 1324964"/>
                <a:gd name="connsiteY8-54" fmla="*/ 0 h 1468983"/>
                <a:gd name="connsiteX0-55" fmla="*/ 0 w 1324964"/>
                <a:gd name="connsiteY0-56" fmla="*/ 0 h 1468983"/>
                <a:gd name="connsiteX1-57" fmla="*/ 769166 w 1324964"/>
                <a:gd name="connsiteY1-58" fmla="*/ 0 h 1468983"/>
                <a:gd name="connsiteX2-59" fmla="*/ 1324961 w 1324964"/>
                <a:gd name="connsiteY2-60" fmla="*/ 2 h 1468983"/>
                <a:gd name="connsiteX3-61" fmla="*/ 1324961 w 1324964"/>
                <a:gd name="connsiteY3-62" fmla="*/ 734490 h 1468983"/>
                <a:gd name="connsiteX4-63" fmla="*/ 1324964 w 1324964"/>
                <a:gd name="connsiteY4-64" fmla="*/ 1324961 h 1468983"/>
                <a:gd name="connsiteX5-65" fmla="*/ 1324963 w 1324964"/>
                <a:gd name="connsiteY5-66" fmla="*/ 1468983 h 1468983"/>
                <a:gd name="connsiteX6-67" fmla="*/ 0 w 1324964"/>
                <a:gd name="connsiteY6-68" fmla="*/ 1468980 h 1468983"/>
                <a:gd name="connsiteX7-69" fmla="*/ 403253 w 1324964"/>
                <a:gd name="connsiteY7-70" fmla="*/ 734492 h 1468983"/>
                <a:gd name="connsiteX8-71" fmla="*/ 0 w 1324964"/>
                <a:gd name="connsiteY8-72" fmla="*/ 0 h 146898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74" name="Rectangle 73"/>
            <p:cNvSpPr/>
            <p:nvPr/>
          </p:nvSpPr>
          <p:spPr>
            <a:xfrm>
              <a:off x="4963815" y="1468513"/>
              <a:ext cx="648340" cy="565540"/>
            </a:xfrm>
            <a:prstGeom prst="rect">
              <a:avLst/>
            </a:prstGeom>
            <a:grpFill/>
          </p:spPr>
          <p:txBody>
            <a:bodyPr wrap="none">
              <a:spAutoFit/>
            </a:bodyPr>
            <a:lstStyle/>
            <a:p>
              <a:pPr algn="ctr"/>
              <a:r>
                <a:rPr lang="en-US" sz="4300" dirty="0">
                  <a:solidFill>
                    <a:schemeClr val="bg1"/>
                  </a:solidFill>
                  <a:latin typeface="+mn-ea"/>
                </a:rPr>
                <a:t>04</a:t>
              </a:r>
            </a:p>
          </p:txBody>
        </p:sp>
      </p:grpSp>
      <p:grpSp>
        <p:nvGrpSpPr>
          <p:cNvPr id="10" name="Group 69"/>
          <p:cNvGrpSpPr/>
          <p:nvPr/>
        </p:nvGrpSpPr>
        <p:grpSpPr>
          <a:xfrm>
            <a:off x="8857280" y="3825193"/>
            <a:ext cx="2296426" cy="959418"/>
            <a:chOff x="5716243" y="1683593"/>
            <a:chExt cx="1722544" cy="719564"/>
          </a:xfrm>
        </p:grpSpPr>
        <p:sp>
          <p:nvSpPr>
            <p:cNvPr id="77" name="Text Placeholder 3"/>
            <p:cNvSpPr txBox="1"/>
            <p:nvPr/>
          </p:nvSpPr>
          <p:spPr>
            <a:xfrm>
              <a:off x="6297353" y="1683593"/>
              <a:ext cx="560322" cy="115416"/>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000" dirty="0">
                  <a:solidFill>
                    <a:schemeClr val="accent3"/>
                  </a:solidFill>
                  <a:latin typeface="+mn-ea"/>
                </a:rPr>
                <a:t>Add subtitle</a:t>
              </a:r>
              <a:endParaRPr lang="en-US" sz="1000" dirty="0">
                <a:solidFill>
                  <a:schemeClr val="accent3"/>
                </a:solidFill>
                <a:latin typeface="+mn-ea"/>
              </a:endParaRPr>
            </a:p>
          </p:txBody>
        </p:sp>
        <p:sp>
          <p:nvSpPr>
            <p:cNvPr id="78" name="Text Placeholder 3"/>
            <p:cNvSpPr txBox="1"/>
            <p:nvPr/>
          </p:nvSpPr>
          <p:spPr>
            <a:xfrm>
              <a:off x="5716243" y="1826076"/>
              <a:ext cx="1722544" cy="577081"/>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000"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a:t>
              </a:r>
              <a:endParaRPr lang="en-US" sz="1000" dirty="0">
                <a:solidFill>
                  <a:schemeClr val="tx1">
                    <a:lumMod val="50000"/>
                    <a:lumOff val="50000"/>
                  </a:schemeClr>
                </a:solidFill>
                <a:latin typeface="+mn-ea"/>
              </a:endParaRPr>
            </a:p>
          </p:txBody>
        </p:sp>
      </p:grpSp>
      <p:grpSp>
        <p:nvGrpSpPr>
          <p:cNvPr id="11" name="Group 72"/>
          <p:cNvGrpSpPr/>
          <p:nvPr/>
        </p:nvGrpSpPr>
        <p:grpSpPr>
          <a:xfrm>
            <a:off x="6286252" y="3823886"/>
            <a:ext cx="2318527" cy="962035"/>
            <a:chOff x="5707954" y="1681631"/>
            <a:chExt cx="1739122" cy="721526"/>
          </a:xfrm>
        </p:grpSpPr>
        <p:sp>
          <p:nvSpPr>
            <p:cNvPr id="80" name="Text Placeholder 3"/>
            <p:cNvSpPr txBox="1"/>
            <p:nvPr/>
          </p:nvSpPr>
          <p:spPr>
            <a:xfrm>
              <a:off x="6297354" y="1681631"/>
              <a:ext cx="560322" cy="115416"/>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000" dirty="0">
                  <a:solidFill>
                    <a:schemeClr val="accent1"/>
                  </a:solidFill>
                  <a:latin typeface="+mn-ea"/>
                </a:rPr>
                <a:t>Add subtitle</a:t>
              </a:r>
              <a:endParaRPr lang="en-US" sz="1000" dirty="0">
                <a:solidFill>
                  <a:schemeClr val="accent1"/>
                </a:solidFill>
                <a:latin typeface="+mn-ea"/>
              </a:endParaRPr>
            </a:p>
          </p:txBody>
        </p:sp>
        <p:sp>
          <p:nvSpPr>
            <p:cNvPr id="81" name="Text Placeholder 3"/>
            <p:cNvSpPr txBox="1"/>
            <p:nvPr/>
          </p:nvSpPr>
          <p:spPr>
            <a:xfrm>
              <a:off x="5707954" y="1826076"/>
              <a:ext cx="1739122" cy="577081"/>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000"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a:t>
              </a:r>
              <a:endParaRPr lang="en-US" sz="1000" dirty="0">
                <a:solidFill>
                  <a:schemeClr val="tx1">
                    <a:lumMod val="50000"/>
                    <a:lumOff val="50000"/>
                  </a:schemeClr>
                </a:solidFill>
                <a:latin typeface="+mn-ea"/>
              </a:endParaRPr>
            </a:p>
          </p:txBody>
        </p:sp>
      </p:grpSp>
      <p:sp>
        <p:nvSpPr>
          <p:cNvPr id="82" name="TextBox 81"/>
          <p:cNvSpPr txBox="1"/>
          <p:nvPr/>
        </p:nvSpPr>
        <p:spPr>
          <a:xfrm>
            <a:off x="1035440" y="5296591"/>
            <a:ext cx="10121124" cy="400110"/>
          </a:xfrm>
          <a:prstGeom prst="rect">
            <a:avLst/>
          </a:prstGeom>
          <a:noFill/>
        </p:spPr>
        <p:txBody>
          <a:bodyPr wrap="square" lIns="0" tIns="0" rIns="0" bIns="0" rtlCol="0">
            <a:spAutoFit/>
          </a:bodyPr>
          <a:lstStyle/>
          <a:p>
            <a:pPr algn="ctr"/>
            <a:r>
              <a:rPr lang="zh-CN" altLang="en-US" sz="1300"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 Try to keep the word count on each page of the slide</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Within the word, according to the statistics per page slide of the best control in the</a:t>
            </a:r>
            <a:r>
              <a:rPr lang="en-US" altLang="zh-CN" sz="1300" dirty="0">
                <a:solidFill>
                  <a:schemeClr val="tx1">
                    <a:lumMod val="50000"/>
                    <a:lumOff val="50000"/>
                  </a:schemeClr>
                </a:solidFill>
                <a:latin typeface="+mn-ea"/>
              </a:rPr>
              <a:t>5</a:t>
            </a:r>
            <a:r>
              <a:rPr lang="zh-CN" altLang="en-US" sz="1300" dirty="0">
                <a:solidFill>
                  <a:schemeClr val="tx1">
                    <a:lumMod val="50000"/>
                    <a:lumOff val="50000"/>
                  </a:schemeClr>
                </a:solidFill>
                <a:latin typeface="+mn-ea"/>
              </a:rPr>
              <a:t>Within minutes.</a:t>
            </a:r>
          </a:p>
        </p:txBody>
      </p:sp>
      <p:cxnSp>
        <p:nvCxnSpPr>
          <p:cNvPr id="83" name="Straight Connector 82"/>
          <p:cNvCxnSpPr/>
          <p:nvPr/>
        </p:nvCxnSpPr>
        <p:spPr>
          <a:xfrm>
            <a:off x="1043634" y="5118805"/>
            <a:ext cx="10104735"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31" name="Arc 30"/>
          <p:cNvSpPr/>
          <p:nvPr/>
        </p:nvSpPr>
        <p:spPr>
          <a:xfrm rot="19051047">
            <a:off x="2724496" y="1421473"/>
            <a:ext cx="2181487" cy="2181771"/>
          </a:xfrm>
          <a:prstGeom prst="arc">
            <a:avLst/>
          </a:prstGeom>
          <a:ln w="28575">
            <a:solidFill>
              <a:schemeClr val="bg1">
                <a:lumMod val="65000"/>
              </a:schemeClr>
            </a:solidFill>
            <a:prstDash val="sysDot"/>
            <a:tailEnd type="stealth"/>
          </a:ln>
        </p:spPr>
        <p:style>
          <a:lnRef idx="1">
            <a:schemeClr val="accent1"/>
          </a:lnRef>
          <a:fillRef idx="0">
            <a:schemeClr val="accent1"/>
          </a:fillRef>
          <a:effectRef idx="0">
            <a:schemeClr val="accent1"/>
          </a:effectRef>
          <a:fontRef idx="minor">
            <a:schemeClr val="tx1"/>
          </a:fontRef>
        </p:style>
        <p:txBody>
          <a:bodyPr lIns="121908" tIns="60954" rIns="121908" bIns="60954" rtlCol="0" anchor="ctr"/>
          <a:lstStyle/>
          <a:p>
            <a:pPr algn="ctr"/>
            <a:endParaRPr lang="en-US">
              <a:latin typeface="+mn-ea"/>
            </a:endParaRPr>
          </a:p>
        </p:txBody>
      </p:sp>
      <p:sp>
        <p:nvSpPr>
          <p:cNvPr id="32" name="Arc 31"/>
          <p:cNvSpPr/>
          <p:nvPr/>
        </p:nvSpPr>
        <p:spPr>
          <a:xfrm rot="19051047">
            <a:off x="5188791" y="1421474"/>
            <a:ext cx="2181487" cy="2181771"/>
          </a:xfrm>
          <a:prstGeom prst="arc">
            <a:avLst/>
          </a:prstGeom>
          <a:ln w="28575">
            <a:solidFill>
              <a:schemeClr val="bg1">
                <a:lumMod val="65000"/>
              </a:schemeClr>
            </a:solidFill>
            <a:prstDash val="sysDot"/>
            <a:tailEnd type="stealth"/>
          </a:ln>
        </p:spPr>
        <p:style>
          <a:lnRef idx="1">
            <a:schemeClr val="accent1"/>
          </a:lnRef>
          <a:fillRef idx="0">
            <a:schemeClr val="accent1"/>
          </a:fillRef>
          <a:effectRef idx="0">
            <a:schemeClr val="accent1"/>
          </a:effectRef>
          <a:fontRef idx="minor">
            <a:schemeClr val="tx1"/>
          </a:fontRef>
        </p:style>
        <p:txBody>
          <a:bodyPr lIns="121908" tIns="60954" rIns="121908" bIns="60954" rtlCol="0" anchor="ctr"/>
          <a:lstStyle/>
          <a:p>
            <a:pPr algn="ctr"/>
            <a:endParaRPr lang="en-US">
              <a:latin typeface="+mn-ea"/>
            </a:endParaRPr>
          </a:p>
        </p:txBody>
      </p:sp>
      <p:sp>
        <p:nvSpPr>
          <p:cNvPr id="33" name="Arc 32"/>
          <p:cNvSpPr/>
          <p:nvPr/>
        </p:nvSpPr>
        <p:spPr>
          <a:xfrm rot="19051047">
            <a:off x="7653087" y="1421474"/>
            <a:ext cx="2181487" cy="2181771"/>
          </a:xfrm>
          <a:prstGeom prst="arc">
            <a:avLst/>
          </a:prstGeom>
          <a:ln w="28575">
            <a:solidFill>
              <a:schemeClr val="bg1">
                <a:lumMod val="65000"/>
              </a:schemeClr>
            </a:solidFill>
            <a:prstDash val="sysDot"/>
            <a:tailEnd type="stealth"/>
          </a:ln>
        </p:spPr>
        <p:style>
          <a:lnRef idx="1">
            <a:schemeClr val="accent1"/>
          </a:lnRef>
          <a:fillRef idx="0">
            <a:schemeClr val="accent1"/>
          </a:fillRef>
          <a:effectRef idx="0">
            <a:schemeClr val="accent1"/>
          </a:effectRef>
          <a:fontRef idx="minor">
            <a:schemeClr val="tx1"/>
          </a:fontRef>
        </p:style>
        <p:txBody>
          <a:bodyPr lIns="121908" tIns="60954" rIns="121908" bIns="60954" rtlCol="0" anchor="ctr"/>
          <a:lstStyle/>
          <a:p>
            <a:pPr algn="ctr"/>
            <a:endParaRPr lang="en-US" dirty="0">
              <a:latin typeface="+mn-ea"/>
            </a:endParaRPr>
          </a:p>
        </p:txBody>
      </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strips(upRight)">
                                      <p:cBhvr>
                                        <p:cTn id="7" dur="500"/>
                                        <p:tgtEl>
                                          <p:spTgt spid="30"/>
                                        </p:tgtEl>
                                      </p:cBhvr>
                                    </p:animEffect>
                                  </p:childTnLst>
                                </p:cTn>
                              </p:par>
                            </p:childTnLst>
                          </p:cTn>
                        </p:par>
                        <p:par>
                          <p:cTn id="8" fill="hold">
                            <p:stCondLst>
                              <p:cond delay="500"/>
                            </p:stCondLst>
                            <p:childTnLst>
                              <p:par>
                                <p:cTn id="9" presetID="2" presetClass="entr" presetSubtype="4" accel="50000" decel="5000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2" presetClass="entr" presetSubtype="4"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slide(fromBottom)">
                                      <p:cBhvr>
                                        <p:cTn id="16" dur="500"/>
                                        <p:tgtEl>
                                          <p:spTgt spid="7"/>
                                        </p:tgtEl>
                                      </p:cBhvr>
                                    </p:animEffect>
                                  </p:childTnLst>
                                </p:cTn>
                              </p:par>
                            </p:childTnLst>
                          </p:cTn>
                        </p:par>
                        <p:par>
                          <p:cTn id="17" fill="hold">
                            <p:stCondLst>
                              <p:cond delay="1500"/>
                            </p:stCondLst>
                            <p:childTnLst>
                              <p:par>
                                <p:cTn id="18" presetID="18" presetClass="entr" presetSubtype="6"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strips(downRight)">
                                      <p:cBhvr>
                                        <p:cTn id="20" dur="500"/>
                                        <p:tgtEl>
                                          <p:spTgt spid="31"/>
                                        </p:tgtEl>
                                      </p:cBhvr>
                                    </p:animEffect>
                                  </p:childTnLst>
                                </p:cTn>
                              </p:par>
                            </p:childTnLst>
                          </p:cTn>
                        </p:par>
                        <p:par>
                          <p:cTn id="21" fill="hold">
                            <p:stCondLst>
                              <p:cond delay="2000"/>
                            </p:stCondLst>
                            <p:childTnLst>
                              <p:par>
                                <p:cTn id="22" presetID="2" presetClass="entr" presetSubtype="4" accel="50000" decel="5000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12" presetClass="entr" presetSubtype="4"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slide(fromBottom)">
                                      <p:cBhvr>
                                        <p:cTn id="29" dur="500"/>
                                        <p:tgtEl>
                                          <p:spTgt spid="6"/>
                                        </p:tgtEl>
                                      </p:cBhvr>
                                    </p:animEffect>
                                  </p:childTnLst>
                                </p:cTn>
                              </p:par>
                            </p:childTnLst>
                          </p:cTn>
                        </p:par>
                        <p:par>
                          <p:cTn id="30" fill="hold">
                            <p:stCondLst>
                              <p:cond delay="3000"/>
                            </p:stCondLst>
                            <p:childTnLst>
                              <p:par>
                                <p:cTn id="31" presetID="18" presetClass="entr" presetSubtype="6" fill="hold" grpId="0" nodeType="after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strips(downRight)">
                                      <p:cBhvr>
                                        <p:cTn id="33" dur="500"/>
                                        <p:tgtEl>
                                          <p:spTgt spid="32"/>
                                        </p:tgtEl>
                                      </p:cBhvr>
                                    </p:animEffect>
                                  </p:childTnLst>
                                </p:cTn>
                              </p:par>
                            </p:childTnLst>
                          </p:cTn>
                        </p:par>
                        <p:par>
                          <p:cTn id="34" fill="hold">
                            <p:stCondLst>
                              <p:cond delay="3500"/>
                            </p:stCondLst>
                            <p:childTnLst>
                              <p:par>
                                <p:cTn id="35" presetID="2" presetClass="entr" presetSubtype="4" accel="50000" decel="50000"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par>
                          <p:cTn id="39" fill="hold">
                            <p:stCondLst>
                              <p:cond delay="4000"/>
                            </p:stCondLst>
                            <p:childTnLst>
                              <p:par>
                                <p:cTn id="40" presetID="12" presetClass="entr" presetSubtype="4"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slide(fromBottom)">
                                      <p:cBhvr>
                                        <p:cTn id="42" dur="500"/>
                                        <p:tgtEl>
                                          <p:spTgt spid="11"/>
                                        </p:tgtEl>
                                      </p:cBhvr>
                                    </p:animEffect>
                                  </p:childTnLst>
                                </p:cTn>
                              </p:par>
                            </p:childTnLst>
                          </p:cTn>
                        </p:par>
                        <p:par>
                          <p:cTn id="43" fill="hold">
                            <p:stCondLst>
                              <p:cond delay="4500"/>
                            </p:stCondLst>
                            <p:childTnLst>
                              <p:par>
                                <p:cTn id="44" presetID="18" presetClass="entr" presetSubtype="6" fill="hold" grpId="0" nodeType="after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strips(downRight)">
                                      <p:cBhvr>
                                        <p:cTn id="46" dur="500"/>
                                        <p:tgtEl>
                                          <p:spTgt spid="33"/>
                                        </p:tgtEl>
                                      </p:cBhvr>
                                    </p:animEffect>
                                  </p:childTnLst>
                                </p:cTn>
                              </p:par>
                            </p:childTnLst>
                          </p:cTn>
                        </p:par>
                        <p:par>
                          <p:cTn id="47" fill="hold">
                            <p:stCondLst>
                              <p:cond delay="5000"/>
                            </p:stCondLst>
                            <p:childTnLst>
                              <p:par>
                                <p:cTn id="48" presetID="2" presetClass="entr" presetSubtype="4" accel="50000" decel="50000" fill="hold" nodeType="after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additive="base">
                                        <p:cTn id="50" dur="500" fill="hold"/>
                                        <p:tgtEl>
                                          <p:spTgt spid="9"/>
                                        </p:tgtEl>
                                        <p:attrNameLst>
                                          <p:attrName>ppt_x</p:attrName>
                                        </p:attrNameLst>
                                      </p:cBhvr>
                                      <p:tavLst>
                                        <p:tav tm="0">
                                          <p:val>
                                            <p:strVal val="#ppt_x"/>
                                          </p:val>
                                        </p:tav>
                                        <p:tav tm="100000">
                                          <p:val>
                                            <p:strVal val="#ppt_x"/>
                                          </p:val>
                                        </p:tav>
                                      </p:tavLst>
                                    </p:anim>
                                    <p:anim calcmode="lin" valueType="num">
                                      <p:cBhvr additive="base">
                                        <p:cTn id="51" dur="500" fill="hold"/>
                                        <p:tgtEl>
                                          <p:spTgt spid="9"/>
                                        </p:tgtEl>
                                        <p:attrNameLst>
                                          <p:attrName>ppt_y</p:attrName>
                                        </p:attrNameLst>
                                      </p:cBhvr>
                                      <p:tavLst>
                                        <p:tav tm="0">
                                          <p:val>
                                            <p:strVal val="1+#ppt_h/2"/>
                                          </p:val>
                                        </p:tav>
                                        <p:tav tm="100000">
                                          <p:val>
                                            <p:strVal val="#ppt_y"/>
                                          </p:val>
                                        </p:tav>
                                      </p:tavLst>
                                    </p:anim>
                                  </p:childTnLst>
                                </p:cTn>
                              </p:par>
                            </p:childTnLst>
                          </p:cTn>
                        </p:par>
                        <p:par>
                          <p:cTn id="52" fill="hold">
                            <p:stCondLst>
                              <p:cond delay="5500"/>
                            </p:stCondLst>
                            <p:childTnLst>
                              <p:par>
                                <p:cTn id="53" presetID="12" presetClass="entr" presetSubtype="4" fill="hold" nodeType="after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slide(fromBottom)">
                                      <p:cBhvr>
                                        <p:cTn id="55" dur="500"/>
                                        <p:tgtEl>
                                          <p:spTgt spid="10"/>
                                        </p:tgtEl>
                                      </p:cBhvr>
                                    </p:animEffect>
                                  </p:childTnLst>
                                </p:cTn>
                              </p:par>
                            </p:childTnLst>
                          </p:cTn>
                        </p:par>
                        <p:par>
                          <p:cTn id="56" fill="hold">
                            <p:stCondLst>
                              <p:cond delay="6000"/>
                            </p:stCondLst>
                            <p:childTnLst>
                              <p:par>
                                <p:cTn id="57" presetID="18" presetClass="entr" presetSubtype="3" fill="hold" nodeType="afterEffect">
                                  <p:stCondLst>
                                    <p:cond delay="0"/>
                                  </p:stCondLst>
                                  <p:childTnLst>
                                    <p:set>
                                      <p:cBhvr>
                                        <p:cTn id="58" dur="1" fill="hold">
                                          <p:stCondLst>
                                            <p:cond delay="0"/>
                                          </p:stCondLst>
                                        </p:cTn>
                                        <p:tgtEl>
                                          <p:spTgt spid="83"/>
                                        </p:tgtEl>
                                        <p:attrNameLst>
                                          <p:attrName>style.visibility</p:attrName>
                                        </p:attrNameLst>
                                      </p:cBhvr>
                                      <p:to>
                                        <p:strVal val="visible"/>
                                      </p:to>
                                    </p:set>
                                    <p:animEffect transition="in" filter="strips(upRight)">
                                      <p:cBhvr>
                                        <p:cTn id="59" dur="500"/>
                                        <p:tgtEl>
                                          <p:spTgt spid="83"/>
                                        </p:tgtEl>
                                      </p:cBhvr>
                                    </p:animEffect>
                                  </p:childTnLst>
                                </p:cTn>
                              </p:par>
                            </p:childTnLst>
                          </p:cTn>
                        </p:par>
                        <p:par>
                          <p:cTn id="60" fill="hold">
                            <p:stCondLst>
                              <p:cond delay="6500"/>
                            </p:stCondLst>
                            <p:childTnLst>
                              <p:par>
                                <p:cTn id="61" presetID="10" presetClass="entr" presetSubtype="0" fill="hold" grpId="0" nodeType="afterEffect">
                                  <p:stCondLst>
                                    <p:cond delay="0"/>
                                  </p:stCondLst>
                                  <p:childTnLst>
                                    <p:set>
                                      <p:cBhvr>
                                        <p:cTn id="62" dur="1" fill="hold">
                                          <p:stCondLst>
                                            <p:cond delay="0"/>
                                          </p:stCondLst>
                                        </p:cTn>
                                        <p:tgtEl>
                                          <p:spTgt spid="82"/>
                                        </p:tgtEl>
                                        <p:attrNameLst>
                                          <p:attrName>style.visibility</p:attrName>
                                        </p:attrNameLst>
                                      </p:cBhvr>
                                      <p:to>
                                        <p:strVal val="visible"/>
                                      </p:to>
                                    </p:set>
                                    <p:animEffect transition="in" filter="fade">
                                      <p:cBhvr>
                                        <p:cTn id="63"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31" grpId="0" animBg="1"/>
      <p:bldP spid="32" grpId="0" animBg="1"/>
      <p:bldP spid="3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a:xfrm>
            <a:off x="3090700" y="2824137"/>
            <a:ext cx="6242824" cy="3259761"/>
            <a:chOff x="2830788" y="3349604"/>
            <a:chExt cx="6243637" cy="3259761"/>
          </a:xfrm>
        </p:grpSpPr>
        <p:sp>
          <p:nvSpPr>
            <p:cNvPr id="7" name="Freeform 7"/>
            <p:cNvSpPr/>
            <p:nvPr/>
          </p:nvSpPr>
          <p:spPr bwMode="auto">
            <a:xfrm>
              <a:off x="2867657" y="3624217"/>
              <a:ext cx="6173712" cy="2985148"/>
            </a:xfrm>
            <a:custGeom>
              <a:avLst/>
              <a:gdLst>
                <a:gd name="T0" fmla="*/ 3030 w 3032"/>
                <a:gd name="T1" fmla="*/ 502 h 1465"/>
                <a:gd name="T2" fmla="*/ 3031 w 3032"/>
                <a:gd name="T3" fmla="*/ 502 h 1465"/>
                <a:gd name="T4" fmla="*/ 3031 w 3032"/>
                <a:gd name="T5" fmla="*/ 366 h 1465"/>
                <a:gd name="T6" fmla="*/ 2860 w 3032"/>
                <a:gd name="T7" fmla="*/ 366 h 1465"/>
                <a:gd name="T8" fmla="*/ 2860 w 3032"/>
                <a:gd name="T9" fmla="*/ 388 h 1465"/>
                <a:gd name="T10" fmla="*/ 2119 w 3032"/>
                <a:gd name="T11" fmla="*/ 33 h 1465"/>
                <a:gd name="T12" fmla="*/ 1866 w 3032"/>
                <a:gd name="T13" fmla="*/ 33 h 1465"/>
                <a:gd name="T14" fmla="*/ 170 w 3032"/>
                <a:gd name="T15" fmla="*/ 844 h 1465"/>
                <a:gd name="T16" fmla="*/ 170 w 3032"/>
                <a:gd name="T17" fmla="*/ 824 h 1465"/>
                <a:gd name="T18" fmla="*/ 0 w 3032"/>
                <a:gd name="T19" fmla="*/ 824 h 1465"/>
                <a:gd name="T20" fmla="*/ 0 w 3032"/>
                <a:gd name="T21" fmla="*/ 961 h 1465"/>
                <a:gd name="T22" fmla="*/ 52 w 3032"/>
                <a:gd name="T23" fmla="*/ 1021 h 1465"/>
                <a:gd name="T24" fmla="*/ 911 w 3032"/>
                <a:gd name="T25" fmla="*/ 1432 h 1465"/>
                <a:gd name="T26" fmla="*/ 1164 w 3032"/>
                <a:gd name="T27" fmla="*/ 1432 h 1465"/>
                <a:gd name="T28" fmla="*/ 2978 w 3032"/>
                <a:gd name="T29" fmla="*/ 565 h 1465"/>
                <a:gd name="T30" fmla="*/ 3030 w 3032"/>
                <a:gd name="T31" fmla="*/ 502 h 1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32" h="1465">
                  <a:moveTo>
                    <a:pt x="3030" y="502"/>
                  </a:moveTo>
                  <a:cubicBezTo>
                    <a:pt x="3031" y="502"/>
                    <a:pt x="3031" y="502"/>
                    <a:pt x="3031" y="502"/>
                  </a:cubicBezTo>
                  <a:cubicBezTo>
                    <a:pt x="3031" y="366"/>
                    <a:pt x="3031" y="366"/>
                    <a:pt x="3031" y="366"/>
                  </a:cubicBezTo>
                  <a:cubicBezTo>
                    <a:pt x="2860" y="366"/>
                    <a:pt x="2860" y="366"/>
                    <a:pt x="2860" y="366"/>
                  </a:cubicBezTo>
                  <a:cubicBezTo>
                    <a:pt x="2860" y="388"/>
                    <a:pt x="2860" y="388"/>
                    <a:pt x="2860" y="388"/>
                  </a:cubicBezTo>
                  <a:cubicBezTo>
                    <a:pt x="2119" y="33"/>
                    <a:pt x="2119" y="33"/>
                    <a:pt x="2119" y="33"/>
                  </a:cubicBezTo>
                  <a:cubicBezTo>
                    <a:pt x="2049" y="0"/>
                    <a:pt x="1936" y="0"/>
                    <a:pt x="1866" y="33"/>
                  </a:cubicBezTo>
                  <a:cubicBezTo>
                    <a:pt x="170" y="844"/>
                    <a:pt x="170" y="844"/>
                    <a:pt x="170" y="844"/>
                  </a:cubicBezTo>
                  <a:cubicBezTo>
                    <a:pt x="170" y="824"/>
                    <a:pt x="170" y="824"/>
                    <a:pt x="170" y="824"/>
                  </a:cubicBezTo>
                  <a:cubicBezTo>
                    <a:pt x="0" y="824"/>
                    <a:pt x="0" y="824"/>
                    <a:pt x="0" y="824"/>
                  </a:cubicBezTo>
                  <a:cubicBezTo>
                    <a:pt x="0" y="961"/>
                    <a:pt x="0" y="961"/>
                    <a:pt x="0" y="961"/>
                  </a:cubicBezTo>
                  <a:cubicBezTo>
                    <a:pt x="0" y="983"/>
                    <a:pt x="17" y="1005"/>
                    <a:pt x="52" y="1021"/>
                  </a:cubicBezTo>
                  <a:cubicBezTo>
                    <a:pt x="911" y="1432"/>
                    <a:pt x="911" y="1432"/>
                    <a:pt x="911" y="1432"/>
                  </a:cubicBezTo>
                  <a:cubicBezTo>
                    <a:pt x="981" y="1465"/>
                    <a:pt x="1095" y="1465"/>
                    <a:pt x="1164" y="1432"/>
                  </a:cubicBezTo>
                  <a:cubicBezTo>
                    <a:pt x="2978" y="565"/>
                    <a:pt x="2978" y="565"/>
                    <a:pt x="2978" y="565"/>
                  </a:cubicBezTo>
                  <a:cubicBezTo>
                    <a:pt x="3014" y="548"/>
                    <a:pt x="3032" y="525"/>
                    <a:pt x="3030" y="502"/>
                  </a:cubicBezTo>
                </a:path>
              </a:pathLst>
            </a:custGeom>
            <a:solidFill>
              <a:schemeClr val="tx2">
                <a:lumMod val="20000"/>
                <a:lumOff val="80000"/>
              </a:schemeClr>
            </a:solidFill>
            <a:ln>
              <a:noFill/>
            </a:ln>
          </p:spPr>
          <p:txBody>
            <a:bodyPr vert="horz" wrap="square" lIns="91440" tIns="45720" rIns="91440" bIns="45720" numCol="1" anchor="t" anchorCtr="0" compatLnSpc="1"/>
            <a:lstStyle/>
            <a:p>
              <a:endParaRPr lang="id-ID"/>
            </a:p>
          </p:txBody>
        </p:sp>
        <p:sp>
          <p:nvSpPr>
            <p:cNvPr id="8" name="Freeform 8"/>
            <p:cNvSpPr/>
            <p:nvPr/>
          </p:nvSpPr>
          <p:spPr bwMode="auto">
            <a:xfrm>
              <a:off x="5510810" y="4615876"/>
              <a:ext cx="3180936" cy="1795157"/>
            </a:xfrm>
            <a:custGeom>
              <a:avLst/>
              <a:gdLst>
                <a:gd name="T0" fmla="*/ 2502 w 2502"/>
                <a:gd name="T1" fmla="*/ 0 h 1412"/>
                <a:gd name="T2" fmla="*/ 2431 w 2502"/>
                <a:gd name="T3" fmla="*/ 34 h 1412"/>
                <a:gd name="T4" fmla="*/ 0 w 2502"/>
                <a:gd name="T5" fmla="*/ 1196 h 1412"/>
                <a:gd name="T6" fmla="*/ 0 w 2502"/>
                <a:gd name="T7" fmla="*/ 1412 h 1412"/>
                <a:gd name="T8" fmla="*/ 2502 w 2502"/>
                <a:gd name="T9" fmla="*/ 215 h 1412"/>
                <a:gd name="T10" fmla="*/ 2502 w 2502"/>
                <a:gd name="T11" fmla="*/ 0 h 1412"/>
              </a:gdLst>
              <a:ahLst/>
              <a:cxnLst>
                <a:cxn ang="0">
                  <a:pos x="T0" y="T1"/>
                </a:cxn>
                <a:cxn ang="0">
                  <a:pos x="T2" y="T3"/>
                </a:cxn>
                <a:cxn ang="0">
                  <a:pos x="T4" y="T5"/>
                </a:cxn>
                <a:cxn ang="0">
                  <a:pos x="T6" y="T7"/>
                </a:cxn>
                <a:cxn ang="0">
                  <a:pos x="T8" y="T9"/>
                </a:cxn>
                <a:cxn ang="0">
                  <a:pos x="T10" y="T11"/>
                </a:cxn>
              </a:cxnLst>
              <a:rect l="0" t="0" r="r" b="b"/>
              <a:pathLst>
                <a:path w="2502" h="1412">
                  <a:moveTo>
                    <a:pt x="2502" y="0"/>
                  </a:moveTo>
                  <a:lnTo>
                    <a:pt x="2431" y="34"/>
                  </a:lnTo>
                  <a:lnTo>
                    <a:pt x="0" y="1196"/>
                  </a:lnTo>
                  <a:lnTo>
                    <a:pt x="0" y="1412"/>
                  </a:lnTo>
                  <a:lnTo>
                    <a:pt x="2502" y="215"/>
                  </a:lnTo>
                  <a:lnTo>
                    <a:pt x="2502" y="0"/>
                  </a:lnTo>
                  <a:close/>
                </a:path>
              </a:pathLst>
            </a:custGeom>
            <a:solidFill>
              <a:schemeClr val="tx1">
                <a:lumMod val="65000"/>
                <a:lumOff val="35000"/>
              </a:schemeClr>
            </a:solidFill>
            <a:ln>
              <a:noFill/>
            </a:ln>
          </p:spPr>
          <p:txBody>
            <a:bodyPr vert="horz" wrap="square" lIns="91440" tIns="45720" rIns="91440" bIns="45720" numCol="1" anchor="t" anchorCtr="0" compatLnSpc="1"/>
            <a:lstStyle/>
            <a:p>
              <a:endParaRPr lang="id-ID"/>
            </a:p>
          </p:txBody>
        </p:sp>
        <p:sp>
          <p:nvSpPr>
            <p:cNvPr id="9" name="Freeform 9"/>
            <p:cNvSpPr/>
            <p:nvPr/>
          </p:nvSpPr>
          <p:spPr bwMode="auto">
            <a:xfrm>
              <a:off x="5510810" y="4615876"/>
              <a:ext cx="3180936" cy="1795157"/>
            </a:xfrm>
            <a:custGeom>
              <a:avLst/>
              <a:gdLst>
                <a:gd name="T0" fmla="*/ 2502 w 2502"/>
                <a:gd name="T1" fmla="*/ 0 h 1412"/>
                <a:gd name="T2" fmla="*/ 2431 w 2502"/>
                <a:gd name="T3" fmla="*/ 34 h 1412"/>
                <a:gd name="T4" fmla="*/ 0 w 2502"/>
                <a:gd name="T5" fmla="*/ 1196 h 1412"/>
                <a:gd name="T6" fmla="*/ 0 w 2502"/>
                <a:gd name="T7" fmla="*/ 1412 h 1412"/>
                <a:gd name="T8" fmla="*/ 2502 w 2502"/>
                <a:gd name="T9" fmla="*/ 215 h 1412"/>
                <a:gd name="T10" fmla="*/ 2502 w 2502"/>
                <a:gd name="T11" fmla="*/ 0 h 1412"/>
              </a:gdLst>
              <a:ahLst/>
              <a:cxnLst>
                <a:cxn ang="0">
                  <a:pos x="T0" y="T1"/>
                </a:cxn>
                <a:cxn ang="0">
                  <a:pos x="T2" y="T3"/>
                </a:cxn>
                <a:cxn ang="0">
                  <a:pos x="T4" y="T5"/>
                </a:cxn>
                <a:cxn ang="0">
                  <a:pos x="T6" y="T7"/>
                </a:cxn>
                <a:cxn ang="0">
                  <a:pos x="T8" y="T9"/>
                </a:cxn>
                <a:cxn ang="0">
                  <a:pos x="T10" y="T11"/>
                </a:cxn>
              </a:cxnLst>
              <a:rect l="0" t="0" r="r" b="b"/>
              <a:pathLst>
                <a:path w="2502" h="1412">
                  <a:moveTo>
                    <a:pt x="2502" y="0"/>
                  </a:moveTo>
                  <a:lnTo>
                    <a:pt x="2431" y="34"/>
                  </a:lnTo>
                  <a:lnTo>
                    <a:pt x="0" y="1196"/>
                  </a:lnTo>
                  <a:lnTo>
                    <a:pt x="0" y="1412"/>
                  </a:lnTo>
                  <a:lnTo>
                    <a:pt x="2502" y="215"/>
                  </a:lnTo>
                  <a:lnTo>
                    <a:pt x="250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0" name="Freeform 10"/>
            <p:cNvSpPr/>
            <p:nvPr/>
          </p:nvSpPr>
          <p:spPr bwMode="auto">
            <a:xfrm>
              <a:off x="2830788" y="3349604"/>
              <a:ext cx="6243637" cy="2986420"/>
            </a:xfrm>
            <a:custGeom>
              <a:avLst/>
              <a:gdLst>
                <a:gd name="T0" fmla="*/ 2137 w 3066"/>
                <a:gd name="T1" fmla="*/ 34 h 1466"/>
                <a:gd name="T2" fmla="*/ 1884 w 3066"/>
                <a:gd name="T3" fmla="*/ 34 h 1466"/>
                <a:gd name="T4" fmla="*/ 70 w 3066"/>
                <a:gd name="T5" fmla="*/ 901 h 1466"/>
                <a:gd name="T6" fmla="*/ 70 w 3066"/>
                <a:gd name="T7" fmla="*/ 1022 h 1466"/>
                <a:gd name="T8" fmla="*/ 929 w 3066"/>
                <a:gd name="T9" fmla="*/ 1432 h 1466"/>
                <a:gd name="T10" fmla="*/ 1182 w 3066"/>
                <a:gd name="T11" fmla="*/ 1432 h 1466"/>
                <a:gd name="T12" fmla="*/ 2996 w 3066"/>
                <a:gd name="T13" fmla="*/ 565 h 1466"/>
                <a:gd name="T14" fmla="*/ 2996 w 3066"/>
                <a:gd name="T15" fmla="*/ 444 h 1466"/>
                <a:gd name="T16" fmla="*/ 2137 w 3066"/>
                <a:gd name="T17" fmla="*/ 34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66" h="1466">
                  <a:moveTo>
                    <a:pt x="2137" y="34"/>
                  </a:moveTo>
                  <a:cubicBezTo>
                    <a:pt x="2067" y="0"/>
                    <a:pt x="1954" y="0"/>
                    <a:pt x="1884" y="34"/>
                  </a:cubicBezTo>
                  <a:cubicBezTo>
                    <a:pt x="70" y="901"/>
                    <a:pt x="70" y="901"/>
                    <a:pt x="70" y="901"/>
                  </a:cubicBezTo>
                  <a:cubicBezTo>
                    <a:pt x="0" y="934"/>
                    <a:pt x="0" y="988"/>
                    <a:pt x="70" y="1022"/>
                  </a:cubicBezTo>
                  <a:cubicBezTo>
                    <a:pt x="929" y="1432"/>
                    <a:pt x="929" y="1432"/>
                    <a:pt x="929" y="1432"/>
                  </a:cubicBezTo>
                  <a:cubicBezTo>
                    <a:pt x="999" y="1466"/>
                    <a:pt x="1113" y="1466"/>
                    <a:pt x="1182" y="1432"/>
                  </a:cubicBezTo>
                  <a:cubicBezTo>
                    <a:pt x="2996" y="565"/>
                    <a:pt x="2996" y="565"/>
                    <a:pt x="2996" y="565"/>
                  </a:cubicBezTo>
                  <a:cubicBezTo>
                    <a:pt x="3066" y="532"/>
                    <a:pt x="3066" y="478"/>
                    <a:pt x="2996" y="444"/>
                  </a:cubicBezTo>
                  <a:cubicBezTo>
                    <a:pt x="2137" y="34"/>
                    <a:pt x="2137" y="34"/>
                    <a:pt x="2137" y="34"/>
                  </a:cubicBezTo>
                </a:path>
              </a:pathLst>
            </a:custGeom>
            <a:solidFill>
              <a:schemeClr val="bg1">
                <a:lumMod val="95000"/>
              </a:schemeClr>
            </a:solidFill>
            <a:ln>
              <a:noFill/>
            </a:ln>
          </p:spPr>
          <p:txBody>
            <a:bodyPr vert="horz" wrap="square" lIns="91440" tIns="45720" rIns="91440" bIns="45720" numCol="1" anchor="t" anchorCtr="0" compatLnSpc="1"/>
            <a:lstStyle/>
            <a:p>
              <a:endParaRPr lang="id-ID"/>
            </a:p>
          </p:txBody>
        </p:sp>
        <p:sp>
          <p:nvSpPr>
            <p:cNvPr id="11" name="Freeform 11"/>
            <p:cNvSpPr/>
            <p:nvPr/>
          </p:nvSpPr>
          <p:spPr bwMode="auto">
            <a:xfrm>
              <a:off x="3246521" y="3530137"/>
              <a:ext cx="5450310" cy="2606283"/>
            </a:xfrm>
            <a:custGeom>
              <a:avLst/>
              <a:gdLst>
                <a:gd name="T0" fmla="*/ 0 w 4287"/>
                <a:gd name="T1" fmla="*/ 1199 h 2050"/>
                <a:gd name="T2" fmla="*/ 1781 w 4287"/>
                <a:gd name="T3" fmla="*/ 2050 h 2050"/>
                <a:gd name="T4" fmla="*/ 4287 w 4287"/>
                <a:gd name="T5" fmla="*/ 853 h 2050"/>
                <a:gd name="T6" fmla="*/ 2505 w 4287"/>
                <a:gd name="T7" fmla="*/ 0 h 2050"/>
                <a:gd name="T8" fmla="*/ 0 w 4287"/>
                <a:gd name="T9" fmla="*/ 1199 h 2050"/>
              </a:gdLst>
              <a:ahLst/>
              <a:cxnLst>
                <a:cxn ang="0">
                  <a:pos x="T0" y="T1"/>
                </a:cxn>
                <a:cxn ang="0">
                  <a:pos x="T2" y="T3"/>
                </a:cxn>
                <a:cxn ang="0">
                  <a:pos x="T4" y="T5"/>
                </a:cxn>
                <a:cxn ang="0">
                  <a:pos x="T6" y="T7"/>
                </a:cxn>
                <a:cxn ang="0">
                  <a:pos x="T8" y="T9"/>
                </a:cxn>
              </a:cxnLst>
              <a:rect l="0" t="0" r="r" b="b"/>
              <a:pathLst>
                <a:path w="4287" h="2050">
                  <a:moveTo>
                    <a:pt x="0" y="1199"/>
                  </a:moveTo>
                  <a:lnTo>
                    <a:pt x="1781" y="2050"/>
                  </a:lnTo>
                  <a:lnTo>
                    <a:pt x="4287" y="853"/>
                  </a:lnTo>
                  <a:lnTo>
                    <a:pt x="2505" y="0"/>
                  </a:lnTo>
                  <a:lnTo>
                    <a:pt x="0" y="1199"/>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id-ID"/>
            </a:p>
          </p:txBody>
        </p:sp>
        <p:sp>
          <p:nvSpPr>
            <p:cNvPr id="12" name="Freeform 12"/>
            <p:cNvSpPr/>
            <p:nvPr/>
          </p:nvSpPr>
          <p:spPr bwMode="auto">
            <a:xfrm>
              <a:off x="3246521" y="3530137"/>
              <a:ext cx="5450310" cy="2606283"/>
            </a:xfrm>
            <a:custGeom>
              <a:avLst/>
              <a:gdLst>
                <a:gd name="T0" fmla="*/ 0 w 4287"/>
                <a:gd name="T1" fmla="*/ 1199 h 2050"/>
                <a:gd name="T2" fmla="*/ 1781 w 4287"/>
                <a:gd name="T3" fmla="*/ 2050 h 2050"/>
                <a:gd name="T4" fmla="*/ 4287 w 4287"/>
                <a:gd name="T5" fmla="*/ 853 h 2050"/>
                <a:gd name="T6" fmla="*/ 2505 w 4287"/>
                <a:gd name="T7" fmla="*/ 0 h 2050"/>
                <a:gd name="T8" fmla="*/ 0 w 4287"/>
                <a:gd name="T9" fmla="*/ 1199 h 2050"/>
              </a:gdLst>
              <a:ahLst/>
              <a:cxnLst>
                <a:cxn ang="0">
                  <a:pos x="T0" y="T1"/>
                </a:cxn>
                <a:cxn ang="0">
                  <a:pos x="T2" y="T3"/>
                </a:cxn>
                <a:cxn ang="0">
                  <a:pos x="T4" y="T5"/>
                </a:cxn>
                <a:cxn ang="0">
                  <a:pos x="T6" y="T7"/>
                </a:cxn>
                <a:cxn ang="0">
                  <a:pos x="T8" y="T9"/>
                </a:cxn>
              </a:cxnLst>
              <a:rect l="0" t="0" r="r" b="b"/>
              <a:pathLst>
                <a:path w="4287" h="2050">
                  <a:moveTo>
                    <a:pt x="0" y="1199"/>
                  </a:moveTo>
                  <a:lnTo>
                    <a:pt x="1781" y="2050"/>
                  </a:lnTo>
                  <a:lnTo>
                    <a:pt x="4287" y="853"/>
                  </a:lnTo>
                  <a:lnTo>
                    <a:pt x="2505" y="0"/>
                  </a:lnTo>
                  <a:lnTo>
                    <a:pt x="0" y="119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3" name="Freeform 9"/>
            <p:cNvSpPr/>
            <p:nvPr/>
          </p:nvSpPr>
          <p:spPr bwMode="auto">
            <a:xfrm>
              <a:off x="3461381" y="5761370"/>
              <a:ext cx="794599" cy="465317"/>
            </a:xfrm>
            <a:custGeom>
              <a:avLst/>
              <a:gdLst>
                <a:gd name="T0" fmla="*/ 0 w 390"/>
                <a:gd name="T1" fmla="*/ 21 h 228"/>
                <a:gd name="T2" fmla="*/ 40 w 390"/>
                <a:gd name="T3" fmla="*/ 69 h 228"/>
                <a:gd name="T4" fmla="*/ 350 w 390"/>
                <a:gd name="T5" fmla="*/ 218 h 228"/>
                <a:gd name="T6" fmla="*/ 390 w 390"/>
                <a:gd name="T7" fmla="*/ 207 h 228"/>
                <a:gd name="T8" fmla="*/ 350 w 390"/>
                <a:gd name="T9" fmla="*/ 159 h 228"/>
                <a:gd name="T10" fmla="*/ 40 w 390"/>
                <a:gd name="T11" fmla="*/ 10 h 228"/>
                <a:gd name="T12" fmla="*/ 0 w 390"/>
                <a:gd name="T13" fmla="*/ 21 h 228"/>
              </a:gdLst>
              <a:ahLst/>
              <a:cxnLst>
                <a:cxn ang="0">
                  <a:pos x="T0" y="T1"/>
                </a:cxn>
                <a:cxn ang="0">
                  <a:pos x="T2" y="T3"/>
                </a:cxn>
                <a:cxn ang="0">
                  <a:pos x="T4" y="T5"/>
                </a:cxn>
                <a:cxn ang="0">
                  <a:pos x="T6" y="T7"/>
                </a:cxn>
                <a:cxn ang="0">
                  <a:pos x="T8" y="T9"/>
                </a:cxn>
                <a:cxn ang="0">
                  <a:pos x="T10" y="T11"/>
                </a:cxn>
                <a:cxn ang="0">
                  <a:pos x="T12" y="T13"/>
                </a:cxn>
              </a:cxnLst>
              <a:rect l="0" t="0" r="r" b="b"/>
              <a:pathLst>
                <a:path w="390" h="228">
                  <a:moveTo>
                    <a:pt x="0" y="21"/>
                  </a:moveTo>
                  <a:cubicBezTo>
                    <a:pt x="0" y="37"/>
                    <a:pt x="18" y="59"/>
                    <a:pt x="40" y="69"/>
                  </a:cubicBezTo>
                  <a:cubicBezTo>
                    <a:pt x="350" y="218"/>
                    <a:pt x="350" y="218"/>
                    <a:pt x="350" y="218"/>
                  </a:cubicBezTo>
                  <a:cubicBezTo>
                    <a:pt x="372" y="228"/>
                    <a:pt x="390" y="223"/>
                    <a:pt x="390" y="207"/>
                  </a:cubicBezTo>
                  <a:cubicBezTo>
                    <a:pt x="390" y="191"/>
                    <a:pt x="372" y="169"/>
                    <a:pt x="350" y="159"/>
                  </a:cubicBezTo>
                  <a:cubicBezTo>
                    <a:pt x="40" y="10"/>
                    <a:pt x="40" y="10"/>
                    <a:pt x="40" y="10"/>
                  </a:cubicBezTo>
                  <a:cubicBezTo>
                    <a:pt x="18" y="0"/>
                    <a:pt x="0" y="5"/>
                    <a:pt x="0" y="21"/>
                  </a:cubicBez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id-ID"/>
            </a:p>
          </p:txBody>
        </p:sp>
      </p:grpSp>
      <p:grpSp>
        <p:nvGrpSpPr>
          <p:cNvPr id="14" name="Group 10"/>
          <p:cNvGrpSpPr/>
          <p:nvPr/>
        </p:nvGrpSpPr>
        <p:grpSpPr>
          <a:xfrm>
            <a:off x="3458760" y="2529715"/>
            <a:ext cx="5449602" cy="2650780"/>
            <a:chOff x="-257822" y="2402002"/>
            <a:chExt cx="5450311" cy="2650780"/>
          </a:xfrm>
        </p:grpSpPr>
        <p:sp>
          <p:nvSpPr>
            <p:cNvPr id="15" name="Freeform 13"/>
            <p:cNvSpPr/>
            <p:nvPr/>
          </p:nvSpPr>
          <p:spPr bwMode="auto">
            <a:xfrm>
              <a:off x="4024110" y="3237284"/>
              <a:ext cx="518714" cy="249186"/>
            </a:xfrm>
            <a:custGeom>
              <a:avLst/>
              <a:gdLst>
                <a:gd name="T0" fmla="*/ 105 w 255"/>
                <a:gd name="T1" fmla="*/ 12 h 122"/>
                <a:gd name="T2" fmla="*/ 22 w 255"/>
                <a:gd name="T3" fmla="*/ 11 h 122"/>
                <a:gd name="T4" fmla="*/ 24 w 255"/>
                <a:gd name="T5" fmla="*/ 51 h 122"/>
                <a:gd name="T6" fmla="*/ 149 w 255"/>
                <a:gd name="T7" fmla="*/ 110 h 122"/>
                <a:gd name="T8" fmla="*/ 232 w 255"/>
                <a:gd name="T9" fmla="*/ 111 h 122"/>
                <a:gd name="T10" fmla="*/ 230 w 255"/>
                <a:gd name="T11" fmla="*/ 72 h 122"/>
                <a:gd name="T12" fmla="*/ 105 w 255"/>
                <a:gd name="T13" fmla="*/ 12 h 122"/>
              </a:gdLst>
              <a:ahLst/>
              <a:cxnLst>
                <a:cxn ang="0">
                  <a:pos x="T0" y="T1"/>
                </a:cxn>
                <a:cxn ang="0">
                  <a:pos x="T2" y="T3"/>
                </a:cxn>
                <a:cxn ang="0">
                  <a:pos x="T4" y="T5"/>
                </a:cxn>
                <a:cxn ang="0">
                  <a:pos x="T6" y="T7"/>
                </a:cxn>
                <a:cxn ang="0">
                  <a:pos x="T8" y="T9"/>
                </a:cxn>
                <a:cxn ang="0">
                  <a:pos x="T10" y="T11"/>
                </a:cxn>
                <a:cxn ang="0">
                  <a:pos x="T12" y="T13"/>
                </a:cxn>
              </a:cxnLst>
              <a:rect l="0" t="0" r="r" b="b"/>
              <a:pathLst>
                <a:path w="255" h="122">
                  <a:moveTo>
                    <a:pt x="105" y="12"/>
                  </a:moveTo>
                  <a:cubicBezTo>
                    <a:pt x="82" y="1"/>
                    <a:pt x="45" y="0"/>
                    <a:pt x="22" y="11"/>
                  </a:cubicBezTo>
                  <a:cubicBezTo>
                    <a:pt x="0" y="22"/>
                    <a:pt x="1" y="39"/>
                    <a:pt x="24" y="51"/>
                  </a:cubicBezTo>
                  <a:cubicBezTo>
                    <a:pt x="149" y="110"/>
                    <a:pt x="149" y="110"/>
                    <a:pt x="149" y="110"/>
                  </a:cubicBezTo>
                  <a:cubicBezTo>
                    <a:pt x="173" y="122"/>
                    <a:pt x="210" y="122"/>
                    <a:pt x="232" y="111"/>
                  </a:cubicBezTo>
                  <a:cubicBezTo>
                    <a:pt x="255" y="101"/>
                    <a:pt x="254" y="83"/>
                    <a:pt x="230" y="72"/>
                  </a:cubicBezTo>
                  <a:cubicBezTo>
                    <a:pt x="105" y="12"/>
                    <a:pt x="105" y="12"/>
                    <a:pt x="105" y="12"/>
                  </a:cubicBezTo>
                </a:path>
              </a:pathLst>
            </a:custGeom>
            <a:solidFill>
              <a:srgbClr val="31313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6" name="Freeform 18"/>
            <p:cNvSpPr/>
            <p:nvPr/>
          </p:nvSpPr>
          <p:spPr bwMode="auto">
            <a:xfrm>
              <a:off x="-257822" y="2935972"/>
              <a:ext cx="4569259" cy="1685820"/>
            </a:xfrm>
            <a:custGeom>
              <a:avLst/>
              <a:gdLst>
                <a:gd name="T0" fmla="*/ 2505 w 3594"/>
                <a:gd name="T1" fmla="*/ 0 h 1326"/>
                <a:gd name="T2" fmla="*/ 0 w 3594"/>
                <a:gd name="T3" fmla="*/ 1199 h 1326"/>
                <a:gd name="T4" fmla="*/ 267 w 3594"/>
                <a:gd name="T5" fmla="*/ 1326 h 1326"/>
                <a:gd name="T6" fmla="*/ 3594 w 3594"/>
                <a:gd name="T7" fmla="*/ 521 h 1326"/>
                <a:gd name="T8" fmla="*/ 2505 w 3594"/>
                <a:gd name="T9" fmla="*/ 0 h 1326"/>
              </a:gdLst>
              <a:ahLst/>
              <a:cxnLst>
                <a:cxn ang="0">
                  <a:pos x="T0" y="T1"/>
                </a:cxn>
                <a:cxn ang="0">
                  <a:pos x="T2" y="T3"/>
                </a:cxn>
                <a:cxn ang="0">
                  <a:pos x="T4" y="T5"/>
                </a:cxn>
                <a:cxn ang="0">
                  <a:pos x="T6" y="T7"/>
                </a:cxn>
                <a:cxn ang="0">
                  <a:pos x="T8" y="T9"/>
                </a:cxn>
              </a:cxnLst>
              <a:rect l="0" t="0" r="r" b="b"/>
              <a:pathLst>
                <a:path w="3594" h="1326">
                  <a:moveTo>
                    <a:pt x="2505" y="0"/>
                  </a:moveTo>
                  <a:lnTo>
                    <a:pt x="0" y="1199"/>
                  </a:lnTo>
                  <a:lnTo>
                    <a:pt x="267" y="1326"/>
                  </a:lnTo>
                  <a:lnTo>
                    <a:pt x="3594" y="521"/>
                  </a:lnTo>
                  <a:lnTo>
                    <a:pt x="250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7" name="Freeform 19"/>
            <p:cNvSpPr/>
            <p:nvPr/>
          </p:nvSpPr>
          <p:spPr bwMode="auto">
            <a:xfrm>
              <a:off x="4024110" y="3243640"/>
              <a:ext cx="518714" cy="236473"/>
            </a:xfrm>
            <a:custGeom>
              <a:avLst/>
              <a:gdLst>
                <a:gd name="T0" fmla="*/ 62 w 255"/>
                <a:gd name="T1" fmla="*/ 0 h 116"/>
                <a:gd name="T2" fmla="*/ 22 w 255"/>
                <a:gd name="T3" fmla="*/ 8 h 116"/>
                <a:gd name="T4" fmla="*/ 24 w 255"/>
                <a:gd name="T5" fmla="*/ 48 h 116"/>
                <a:gd name="T6" fmla="*/ 149 w 255"/>
                <a:gd name="T7" fmla="*/ 107 h 116"/>
                <a:gd name="T8" fmla="*/ 193 w 255"/>
                <a:gd name="T9" fmla="*/ 116 h 116"/>
                <a:gd name="T10" fmla="*/ 232 w 255"/>
                <a:gd name="T11" fmla="*/ 108 h 116"/>
                <a:gd name="T12" fmla="*/ 230 w 255"/>
                <a:gd name="T13" fmla="*/ 69 h 116"/>
                <a:gd name="T14" fmla="*/ 105 w 255"/>
                <a:gd name="T15" fmla="*/ 9 h 116"/>
                <a:gd name="T16" fmla="*/ 62 w 255"/>
                <a:gd name="T17"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116">
                  <a:moveTo>
                    <a:pt x="62" y="0"/>
                  </a:moveTo>
                  <a:cubicBezTo>
                    <a:pt x="47" y="0"/>
                    <a:pt x="33" y="3"/>
                    <a:pt x="22" y="8"/>
                  </a:cubicBezTo>
                  <a:cubicBezTo>
                    <a:pt x="0" y="19"/>
                    <a:pt x="1" y="36"/>
                    <a:pt x="24" y="48"/>
                  </a:cubicBezTo>
                  <a:cubicBezTo>
                    <a:pt x="149" y="107"/>
                    <a:pt x="149" y="107"/>
                    <a:pt x="149" y="107"/>
                  </a:cubicBezTo>
                  <a:cubicBezTo>
                    <a:pt x="162" y="113"/>
                    <a:pt x="177" y="116"/>
                    <a:pt x="193" y="116"/>
                  </a:cubicBezTo>
                  <a:cubicBezTo>
                    <a:pt x="207" y="116"/>
                    <a:pt x="222" y="114"/>
                    <a:pt x="232" y="108"/>
                  </a:cubicBezTo>
                  <a:cubicBezTo>
                    <a:pt x="255" y="98"/>
                    <a:pt x="254" y="80"/>
                    <a:pt x="230" y="69"/>
                  </a:cubicBezTo>
                  <a:cubicBezTo>
                    <a:pt x="105" y="9"/>
                    <a:pt x="105" y="9"/>
                    <a:pt x="105" y="9"/>
                  </a:cubicBezTo>
                  <a:cubicBezTo>
                    <a:pt x="93" y="3"/>
                    <a:pt x="77" y="0"/>
                    <a:pt x="62" y="0"/>
                  </a:cubicBezTo>
                </a:path>
              </a:pathLst>
            </a:custGeom>
            <a:solidFill>
              <a:srgbClr val="4646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8" name="Freeform 20"/>
            <p:cNvSpPr/>
            <p:nvPr/>
          </p:nvSpPr>
          <p:spPr bwMode="auto">
            <a:xfrm>
              <a:off x="-257822" y="2447770"/>
              <a:ext cx="5450310" cy="2605012"/>
            </a:xfrm>
            <a:custGeom>
              <a:avLst/>
              <a:gdLst>
                <a:gd name="T0" fmla="*/ 0 w 4287"/>
                <a:gd name="T1" fmla="*/ 1197 h 2049"/>
                <a:gd name="T2" fmla="*/ 1781 w 4287"/>
                <a:gd name="T3" fmla="*/ 2049 h 2049"/>
                <a:gd name="T4" fmla="*/ 4287 w 4287"/>
                <a:gd name="T5" fmla="*/ 851 h 2049"/>
                <a:gd name="T6" fmla="*/ 2505 w 4287"/>
                <a:gd name="T7" fmla="*/ 0 h 2049"/>
                <a:gd name="T8" fmla="*/ 0 w 4287"/>
                <a:gd name="T9" fmla="*/ 1197 h 2049"/>
              </a:gdLst>
              <a:ahLst/>
              <a:cxnLst>
                <a:cxn ang="0">
                  <a:pos x="T0" y="T1"/>
                </a:cxn>
                <a:cxn ang="0">
                  <a:pos x="T2" y="T3"/>
                </a:cxn>
                <a:cxn ang="0">
                  <a:pos x="T4" y="T5"/>
                </a:cxn>
                <a:cxn ang="0">
                  <a:pos x="T6" y="T7"/>
                </a:cxn>
                <a:cxn ang="0">
                  <a:pos x="T8" y="T9"/>
                </a:cxn>
              </a:cxnLst>
              <a:rect l="0" t="0" r="r" b="b"/>
              <a:pathLst>
                <a:path w="4287" h="2049">
                  <a:moveTo>
                    <a:pt x="0" y="1197"/>
                  </a:moveTo>
                  <a:lnTo>
                    <a:pt x="1781" y="2049"/>
                  </a:lnTo>
                  <a:lnTo>
                    <a:pt x="4287" y="851"/>
                  </a:lnTo>
                  <a:lnTo>
                    <a:pt x="2505" y="0"/>
                  </a:lnTo>
                  <a:lnTo>
                    <a:pt x="0" y="1197"/>
                  </a:lnTo>
                  <a:close/>
                </a:path>
              </a:pathLst>
            </a:custGeom>
            <a:solidFill>
              <a:schemeClr val="bg2">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9" name="Rectangle 21"/>
            <p:cNvSpPr>
              <a:spLocks noChangeArrowheads="1"/>
            </p:cNvSpPr>
            <p:nvPr/>
          </p:nvSpPr>
          <p:spPr bwMode="auto">
            <a:xfrm>
              <a:off x="-257822" y="3926360"/>
              <a:ext cx="64840" cy="43226"/>
            </a:xfrm>
            <a:prstGeom prst="rect">
              <a:avLst/>
            </a:prstGeom>
            <a:solidFill>
              <a:srgbClr val="41A3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p>
          </p:txBody>
        </p:sp>
        <p:sp>
          <p:nvSpPr>
            <p:cNvPr id="20" name="Freeform 22"/>
            <p:cNvSpPr/>
            <p:nvPr/>
          </p:nvSpPr>
          <p:spPr bwMode="auto">
            <a:xfrm>
              <a:off x="2006467" y="3483927"/>
              <a:ext cx="3186022" cy="1568855"/>
            </a:xfrm>
            <a:custGeom>
              <a:avLst/>
              <a:gdLst>
                <a:gd name="T0" fmla="*/ 0 w 2506"/>
                <a:gd name="T1" fmla="*/ 1199 h 1234"/>
                <a:gd name="T2" fmla="*/ 0 w 2506"/>
                <a:gd name="T3" fmla="*/ 1234 h 1234"/>
                <a:gd name="T4" fmla="*/ 2506 w 2506"/>
                <a:gd name="T5" fmla="*/ 36 h 1234"/>
                <a:gd name="T6" fmla="*/ 2506 w 2506"/>
                <a:gd name="T7" fmla="*/ 0 h 1234"/>
                <a:gd name="T8" fmla="*/ 0 w 2506"/>
                <a:gd name="T9" fmla="*/ 1199 h 1234"/>
              </a:gdLst>
              <a:ahLst/>
              <a:cxnLst>
                <a:cxn ang="0">
                  <a:pos x="T0" y="T1"/>
                </a:cxn>
                <a:cxn ang="0">
                  <a:pos x="T2" y="T3"/>
                </a:cxn>
                <a:cxn ang="0">
                  <a:pos x="T4" y="T5"/>
                </a:cxn>
                <a:cxn ang="0">
                  <a:pos x="T6" y="T7"/>
                </a:cxn>
                <a:cxn ang="0">
                  <a:pos x="T8" y="T9"/>
                </a:cxn>
              </a:cxnLst>
              <a:rect l="0" t="0" r="r" b="b"/>
              <a:pathLst>
                <a:path w="2506" h="1234">
                  <a:moveTo>
                    <a:pt x="0" y="1199"/>
                  </a:moveTo>
                  <a:lnTo>
                    <a:pt x="0" y="1234"/>
                  </a:lnTo>
                  <a:lnTo>
                    <a:pt x="2506" y="36"/>
                  </a:lnTo>
                  <a:lnTo>
                    <a:pt x="2506" y="0"/>
                  </a:lnTo>
                  <a:lnTo>
                    <a:pt x="0" y="1199"/>
                  </a:lnTo>
                  <a:close/>
                </a:path>
              </a:pathLst>
            </a:custGeom>
            <a:solidFill>
              <a:schemeClr val="bg2"/>
            </a:solidFill>
            <a:ln>
              <a:noFill/>
            </a:ln>
          </p:spPr>
          <p:txBody>
            <a:bodyPr vert="horz" wrap="square" lIns="91440" tIns="45720" rIns="91440" bIns="45720" numCol="1" anchor="t" anchorCtr="0" compatLnSpc="1"/>
            <a:lstStyle/>
            <a:p>
              <a:endParaRPr lang="id-ID"/>
            </a:p>
          </p:txBody>
        </p:sp>
        <p:sp>
          <p:nvSpPr>
            <p:cNvPr id="21" name="Freeform 23"/>
            <p:cNvSpPr/>
            <p:nvPr/>
          </p:nvSpPr>
          <p:spPr bwMode="auto">
            <a:xfrm>
              <a:off x="-257822" y="2402002"/>
              <a:ext cx="5450310" cy="2606283"/>
            </a:xfrm>
            <a:custGeom>
              <a:avLst/>
              <a:gdLst>
                <a:gd name="T0" fmla="*/ 0 w 4287"/>
                <a:gd name="T1" fmla="*/ 1197 h 2050"/>
                <a:gd name="T2" fmla="*/ 1781 w 4287"/>
                <a:gd name="T3" fmla="*/ 2050 h 2050"/>
                <a:gd name="T4" fmla="*/ 4287 w 4287"/>
                <a:gd name="T5" fmla="*/ 851 h 2050"/>
                <a:gd name="T6" fmla="*/ 2505 w 4287"/>
                <a:gd name="T7" fmla="*/ 0 h 2050"/>
                <a:gd name="T8" fmla="*/ 0 w 4287"/>
                <a:gd name="T9" fmla="*/ 1197 h 2050"/>
              </a:gdLst>
              <a:ahLst/>
              <a:cxnLst>
                <a:cxn ang="0">
                  <a:pos x="T0" y="T1"/>
                </a:cxn>
                <a:cxn ang="0">
                  <a:pos x="T2" y="T3"/>
                </a:cxn>
                <a:cxn ang="0">
                  <a:pos x="T4" y="T5"/>
                </a:cxn>
                <a:cxn ang="0">
                  <a:pos x="T6" y="T7"/>
                </a:cxn>
                <a:cxn ang="0">
                  <a:pos x="T8" y="T9"/>
                </a:cxn>
              </a:cxnLst>
              <a:rect l="0" t="0" r="r" b="b"/>
              <a:pathLst>
                <a:path w="4287" h="2050">
                  <a:moveTo>
                    <a:pt x="0" y="1197"/>
                  </a:moveTo>
                  <a:lnTo>
                    <a:pt x="1781" y="2050"/>
                  </a:lnTo>
                  <a:lnTo>
                    <a:pt x="4287" y="851"/>
                  </a:lnTo>
                  <a:lnTo>
                    <a:pt x="2505" y="0"/>
                  </a:lnTo>
                  <a:lnTo>
                    <a:pt x="0" y="1197"/>
                  </a:lnTo>
                  <a:close/>
                </a:path>
              </a:pathLst>
            </a:custGeom>
            <a:solidFill>
              <a:schemeClr val="bg2">
                <a:lumMod val="60000"/>
                <a:lumOff val="40000"/>
              </a:schemeClr>
            </a:solidFill>
            <a:ln>
              <a:noFill/>
            </a:ln>
          </p:spPr>
          <p:txBody>
            <a:bodyPr vert="horz" wrap="square" lIns="91440" tIns="45720" rIns="91440" bIns="45720" numCol="1" anchor="t" anchorCtr="0" compatLnSpc="1"/>
            <a:lstStyle/>
            <a:p>
              <a:endParaRPr lang="id-ID"/>
            </a:p>
          </p:txBody>
        </p:sp>
        <p:sp>
          <p:nvSpPr>
            <p:cNvPr id="22" name="Freeform 24"/>
            <p:cNvSpPr/>
            <p:nvPr/>
          </p:nvSpPr>
          <p:spPr bwMode="auto">
            <a:xfrm>
              <a:off x="-257822" y="3594535"/>
              <a:ext cx="2958449" cy="1413750"/>
            </a:xfrm>
            <a:custGeom>
              <a:avLst/>
              <a:gdLst>
                <a:gd name="T0" fmla="*/ 544 w 2327"/>
                <a:gd name="T1" fmla="*/ 0 h 1112"/>
                <a:gd name="T2" fmla="*/ 0 w 2327"/>
                <a:gd name="T3" fmla="*/ 259 h 1112"/>
                <a:gd name="T4" fmla="*/ 1781 w 2327"/>
                <a:gd name="T5" fmla="*/ 1112 h 1112"/>
                <a:gd name="T6" fmla="*/ 2327 w 2327"/>
                <a:gd name="T7" fmla="*/ 851 h 1112"/>
                <a:gd name="T8" fmla="*/ 544 w 2327"/>
                <a:gd name="T9" fmla="*/ 0 h 1112"/>
              </a:gdLst>
              <a:ahLst/>
              <a:cxnLst>
                <a:cxn ang="0">
                  <a:pos x="T0" y="T1"/>
                </a:cxn>
                <a:cxn ang="0">
                  <a:pos x="T2" y="T3"/>
                </a:cxn>
                <a:cxn ang="0">
                  <a:pos x="T4" y="T5"/>
                </a:cxn>
                <a:cxn ang="0">
                  <a:pos x="T6" y="T7"/>
                </a:cxn>
                <a:cxn ang="0">
                  <a:pos x="T8" y="T9"/>
                </a:cxn>
              </a:cxnLst>
              <a:rect l="0" t="0" r="r" b="b"/>
              <a:pathLst>
                <a:path w="2327" h="1112">
                  <a:moveTo>
                    <a:pt x="544" y="0"/>
                  </a:moveTo>
                  <a:lnTo>
                    <a:pt x="0" y="259"/>
                  </a:lnTo>
                  <a:lnTo>
                    <a:pt x="1781" y="1112"/>
                  </a:lnTo>
                  <a:lnTo>
                    <a:pt x="2327" y="851"/>
                  </a:lnTo>
                  <a:lnTo>
                    <a:pt x="544" y="0"/>
                  </a:lnTo>
                  <a:close/>
                </a:path>
              </a:pathLst>
            </a:custGeom>
            <a:solidFill>
              <a:schemeClr val="accent4"/>
            </a:solidFill>
            <a:ln>
              <a:noFill/>
            </a:ln>
          </p:spPr>
          <p:txBody>
            <a:bodyPr vert="horz" wrap="square" lIns="91440" tIns="45720" rIns="91440" bIns="45720" numCol="1" anchor="t" anchorCtr="0" compatLnSpc="1"/>
            <a:lstStyle/>
            <a:p>
              <a:endParaRPr lang="id-ID"/>
            </a:p>
          </p:txBody>
        </p:sp>
        <p:sp>
          <p:nvSpPr>
            <p:cNvPr id="23" name="Freeform 36"/>
            <p:cNvSpPr/>
            <p:nvPr/>
          </p:nvSpPr>
          <p:spPr bwMode="auto">
            <a:xfrm>
              <a:off x="433797" y="3262711"/>
              <a:ext cx="2958449" cy="1413750"/>
            </a:xfrm>
            <a:custGeom>
              <a:avLst/>
              <a:gdLst>
                <a:gd name="T0" fmla="*/ 545 w 2327"/>
                <a:gd name="T1" fmla="*/ 0 h 1112"/>
                <a:gd name="T2" fmla="*/ 0 w 2327"/>
                <a:gd name="T3" fmla="*/ 261 h 1112"/>
                <a:gd name="T4" fmla="*/ 1783 w 2327"/>
                <a:gd name="T5" fmla="*/ 1112 h 1112"/>
                <a:gd name="T6" fmla="*/ 2327 w 2327"/>
                <a:gd name="T7" fmla="*/ 852 h 1112"/>
                <a:gd name="T8" fmla="*/ 545 w 2327"/>
                <a:gd name="T9" fmla="*/ 0 h 1112"/>
              </a:gdLst>
              <a:ahLst/>
              <a:cxnLst>
                <a:cxn ang="0">
                  <a:pos x="T0" y="T1"/>
                </a:cxn>
                <a:cxn ang="0">
                  <a:pos x="T2" y="T3"/>
                </a:cxn>
                <a:cxn ang="0">
                  <a:pos x="T4" y="T5"/>
                </a:cxn>
                <a:cxn ang="0">
                  <a:pos x="T6" y="T7"/>
                </a:cxn>
                <a:cxn ang="0">
                  <a:pos x="T8" y="T9"/>
                </a:cxn>
              </a:cxnLst>
              <a:rect l="0" t="0" r="r" b="b"/>
              <a:pathLst>
                <a:path w="2327" h="1112">
                  <a:moveTo>
                    <a:pt x="545" y="0"/>
                  </a:moveTo>
                  <a:lnTo>
                    <a:pt x="0" y="261"/>
                  </a:lnTo>
                  <a:lnTo>
                    <a:pt x="1783" y="1112"/>
                  </a:lnTo>
                  <a:lnTo>
                    <a:pt x="2327" y="852"/>
                  </a:lnTo>
                  <a:lnTo>
                    <a:pt x="545" y="0"/>
                  </a:lnTo>
                  <a:close/>
                </a:path>
              </a:pathLst>
            </a:custGeom>
            <a:solidFill>
              <a:schemeClr val="accent3"/>
            </a:solidFill>
            <a:ln>
              <a:noFill/>
            </a:ln>
          </p:spPr>
          <p:txBody>
            <a:bodyPr vert="horz" wrap="square" lIns="91440" tIns="45720" rIns="91440" bIns="45720" numCol="1" anchor="t" anchorCtr="0" compatLnSpc="1"/>
            <a:lstStyle/>
            <a:p>
              <a:endParaRPr lang="id-ID"/>
            </a:p>
          </p:txBody>
        </p:sp>
      </p:grpSp>
      <p:grpSp>
        <p:nvGrpSpPr>
          <p:cNvPr id="24" name="Group 20"/>
          <p:cNvGrpSpPr/>
          <p:nvPr/>
        </p:nvGrpSpPr>
        <p:grpSpPr>
          <a:xfrm>
            <a:off x="4916183" y="4009079"/>
            <a:ext cx="1324582" cy="989753"/>
            <a:chOff x="3246521" y="3898830"/>
            <a:chExt cx="1324754" cy="989753"/>
          </a:xfrm>
        </p:grpSpPr>
        <p:sp>
          <p:nvSpPr>
            <p:cNvPr id="25" name="Freeform 55"/>
            <p:cNvSpPr/>
            <p:nvPr/>
          </p:nvSpPr>
          <p:spPr bwMode="auto">
            <a:xfrm>
              <a:off x="3246521" y="4254175"/>
              <a:ext cx="1324754" cy="634408"/>
            </a:xfrm>
            <a:custGeom>
              <a:avLst/>
              <a:gdLst>
                <a:gd name="T0" fmla="*/ 1042 w 1042"/>
                <a:gd name="T1" fmla="*/ 239 h 499"/>
                <a:gd name="T2" fmla="*/ 544 w 1042"/>
                <a:gd name="T3" fmla="*/ 0 h 499"/>
                <a:gd name="T4" fmla="*/ 0 w 1042"/>
                <a:gd name="T5" fmla="*/ 260 h 499"/>
                <a:gd name="T6" fmla="*/ 498 w 1042"/>
                <a:gd name="T7" fmla="*/ 499 h 499"/>
                <a:gd name="T8" fmla="*/ 1042 w 1042"/>
                <a:gd name="T9" fmla="*/ 239 h 499"/>
              </a:gdLst>
              <a:ahLst/>
              <a:cxnLst>
                <a:cxn ang="0">
                  <a:pos x="T0" y="T1"/>
                </a:cxn>
                <a:cxn ang="0">
                  <a:pos x="T2" y="T3"/>
                </a:cxn>
                <a:cxn ang="0">
                  <a:pos x="T4" y="T5"/>
                </a:cxn>
                <a:cxn ang="0">
                  <a:pos x="T6" y="T7"/>
                </a:cxn>
                <a:cxn ang="0">
                  <a:pos x="T8" y="T9"/>
                </a:cxn>
              </a:cxnLst>
              <a:rect l="0" t="0" r="r" b="b"/>
              <a:pathLst>
                <a:path w="1042" h="499">
                  <a:moveTo>
                    <a:pt x="1042" y="239"/>
                  </a:moveTo>
                  <a:lnTo>
                    <a:pt x="544" y="0"/>
                  </a:lnTo>
                  <a:lnTo>
                    <a:pt x="0" y="260"/>
                  </a:lnTo>
                  <a:lnTo>
                    <a:pt x="498" y="499"/>
                  </a:lnTo>
                  <a:lnTo>
                    <a:pt x="1042" y="239"/>
                  </a:lnTo>
                  <a:close/>
                </a:path>
              </a:pathLst>
            </a:custGeom>
            <a:solidFill>
              <a:schemeClr val="tx1">
                <a:alpha val="2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6" name="Freeform 55"/>
            <p:cNvSpPr/>
            <p:nvPr/>
          </p:nvSpPr>
          <p:spPr bwMode="auto">
            <a:xfrm>
              <a:off x="3246521" y="3898830"/>
              <a:ext cx="1324754" cy="634408"/>
            </a:xfrm>
            <a:custGeom>
              <a:avLst/>
              <a:gdLst>
                <a:gd name="T0" fmla="*/ 1042 w 1042"/>
                <a:gd name="T1" fmla="*/ 239 h 499"/>
                <a:gd name="T2" fmla="*/ 544 w 1042"/>
                <a:gd name="T3" fmla="*/ 0 h 499"/>
                <a:gd name="T4" fmla="*/ 0 w 1042"/>
                <a:gd name="T5" fmla="*/ 260 h 499"/>
                <a:gd name="T6" fmla="*/ 498 w 1042"/>
                <a:gd name="T7" fmla="*/ 499 h 499"/>
                <a:gd name="T8" fmla="*/ 1042 w 1042"/>
                <a:gd name="T9" fmla="*/ 239 h 499"/>
              </a:gdLst>
              <a:ahLst/>
              <a:cxnLst>
                <a:cxn ang="0">
                  <a:pos x="T0" y="T1"/>
                </a:cxn>
                <a:cxn ang="0">
                  <a:pos x="T2" y="T3"/>
                </a:cxn>
                <a:cxn ang="0">
                  <a:pos x="T4" y="T5"/>
                </a:cxn>
                <a:cxn ang="0">
                  <a:pos x="T6" y="T7"/>
                </a:cxn>
                <a:cxn ang="0">
                  <a:pos x="T8" y="T9"/>
                </a:cxn>
              </a:cxnLst>
              <a:rect l="0" t="0" r="r" b="b"/>
              <a:pathLst>
                <a:path w="1042" h="499">
                  <a:moveTo>
                    <a:pt x="1042" y="239"/>
                  </a:moveTo>
                  <a:lnTo>
                    <a:pt x="544" y="0"/>
                  </a:lnTo>
                  <a:lnTo>
                    <a:pt x="0" y="260"/>
                  </a:lnTo>
                  <a:lnTo>
                    <a:pt x="498" y="499"/>
                  </a:lnTo>
                  <a:lnTo>
                    <a:pt x="1042" y="239"/>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7" name="Freeform 56"/>
            <p:cNvSpPr/>
            <p:nvPr/>
          </p:nvSpPr>
          <p:spPr bwMode="auto">
            <a:xfrm>
              <a:off x="4121215" y="4210313"/>
              <a:ext cx="61025" cy="35598"/>
            </a:xfrm>
            <a:custGeom>
              <a:avLst/>
              <a:gdLst>
                <a:gd name="T0" fmla="*/ 25 w 30"/>
                <a:gd name="T1" fmla="*/ 14 h 17"/>
                <a:gd name="T2" fmla="*/ 7 w 30"/>
                <a:gd name="T3" fmla="*/ 14 h 17"/>
                <a:gd name="T4" fmla="*/ 5 w 30"/>
                <a:gd name="T5" fmla="*/ 3 h 17"/>
                <a:gd name="T6" fmla="*/ 23 w 30"/>
                <a:gd name="T7" fmla="*/ 3 h 17"/>
                <a:gd name="T8" fmla="*/ 25 w 30"/>
                <a:gd name="T9" fmla="*/ 14 h 17"/>
              </a:gdLst>
              <a:ahLst/>
              <a:cxnLst>
                <a:cxn ang="0">
                  <a:pos x="T0" y="T1"/>
                </a:cxn>
                <a:cxn ang="0">
                  <a:pos x="T2" y="T3"/>
                </a:cxn>
                <a:cxn ang="0">
                  <a:pos x="T4" y="T5"/>
                </a:cxn>
                <a:cxn ang="0">
                  <a:pos x="T6" y="T7"/>
                </a:cxn>
                <a:cxn ang="0">
                  <a:pos x="T8" y="T9"/>
                </a:cxn>
              </a:cxnLst>
              <a:rect l="0" t="0" r="r" b="b"/>
              <a:pathLst>
                <a:path w="30" h="17">
                  <a:moveTo>
                    <a:pt x="25" y="14"/>
                  </a:moveTo>
                  <a:cubicBezTo>
                    <a:pt x="21" y="17"/>
                    <a:pt x="13" y="17"/>
                    <a:pt x="7" y="14"/>
                  </a:cubicBezTo>
                  <a:cubicBezTo>
                    <a:pt x="1" y="11"/>
                    <a:pt x="0" y="6"/>
                    <a:pt x="5" y="3"/>
                  </a:cubicBezTo>
                  <a:cubicBezTo>
                    <a:pt x="9" y="0"/>
                    <a:pt x="17" y="0"/>
                    <a:pt x="23" y="3"/>
                  </a:cubicBezTo>
                  <a:cubicBezTo>
                    <a:pt x="29" y="5"/>
                    <a:pt x="30" y="10"/>
                    <a:pt x="25" y="1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8" name="Freeform 57"/>
            <p:cNvSpPr/>
            <p:nvPr/>
          </p:nvSpPr>
          <p:spPr bwMode="auto">
            <a:xfrm>
              <a:off x="3856773" y="4090806"/>
              <a:ext cx="59754" cy="34327"/>
            </a:xfrm>
            <a:custGeom>
              <a:avLst/>
              <a:gdLst>
                <a:gd name="T0" fmla="*/ 25 w 29"/>
                <a:gd name="T1" fmla="*/ 14 h 17"/>
                <a:gd name="T2" fmla="*/ 7 w 29"/>
                <a:gd name="T3" fmla="*/ 14 h 17"/>
                <a:gd name="T4" fmla="*/ 4 w 29"/>
                <a:gd name="T5" fmla="*/ 3 h 17"/>
                <a:gd name="T6" fmla="*/ 23 w 29"/>
                <a:gd name="T7" fmla="*/ 3 h 17"/>
                <a:gd name="T8" fmla="*/ 25 w 29"/>
                <a:gd name="T9" fmla="*/ 14 h 17"/>
              </a:gdLst>
              <a:ahLst/>
              <a:cxnLst>
                <a:cxn ang="0">
                  <a:pos x="T0" y="T1"/>
                </a:cxn>
                <a:cxn ang="0">
                  <a:pos x="T2" y="T3"/>
                </a:cxn>
                <a:cxn ang="0">
                  <a:pos x="T4" y="T5"/>
                </a:cxn>
                <a:cxn ang="0">
                  <a:pos x="T6" y="T7"/>
                </a:cxn>
                <a:cxn ang="0">
                  <a:pos x="T8" y="T9"/>
                </a:cxn>
              </a:cxnLst>
              <a:rect l="0" t="0" r="r" b="b"/>
              <a:pathLst>
                <a:path w="29" h="17">
                  <a:moveTo>
                    <a:pt x="25" y="14"/>
                  </a:moveTo>
                  <a:cubicBezTo>
                    <a:pt x="20" y="17"/>
                    <a:pt x="12" y="17"/>
                    <a:pt x="7" y="14"/>
                  </a:cubicBezTo>
                  <a:cubicBezTo>
                    <a:pt x="1" y="11"/>
                    <a:pt x="0" y="6"/>
                    <a:pt x="4" y="3"/>
                  </a:cubicBezTo>
                  <a:cubicBezTo>
                    <a:pt x="9" y="0"/>
                    <a:pt x="17" y="0"/>
                    <a:pt x="23" y="3"/>
                  </a:cubicBezTo>
                  <a:cubicBezTo>
                    <a:pt x="28" y="6"/>
                    <a:pt x="29" y="11"/>
                    <a:pt x="25" y="1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9" name="Freeform 58"/>
            <p:cNvSpPr/>
            <p:nvPr/>
          </p:nvSpPr>
          <p:spPr bwMode="auto">
            <a:xfrm>
              <a:off x="3944497" y="4212856"/>
              <a:ext cx="58482" cy="36870"/>
            </a:xfrm>
            <a:custGeom>
              <a:avLst/>
              <a:gdLst>
                <a:gd name="T0" fmla="*/ 25 w 29"/>
                <a:gd name="T1" fmla="*/ 14 h 18"/>
                <a:gd name="T2" fmla="*/ 7 w 29"/>
                <a:gd name="T3" fmla="*/ 15 h 18"/>
                <a:gd name="T4" fmla="*/ 4 w 29"/>
                <a:gd name="T5" fmla="*/ 3 h 18"/>
                <a:gd name="T6" fmla="*/ 22 w 29"/>
                <a:gd name="T7" fmla="*/ 3 h 18"/>
                <a:gd name="T8" fmla="*/ 25 w 29"/>
                <a:gd name="T9" fmla="*/ 14 h 18"/>
              </a:gdLst>
              <a:ahLst/>
              <a:cxnLst>
                <a:cxn ang="0">
                  <a:pos x="T0" y="T1"/>
                </a:cxn>
                <a:cxn ang="0">
                  <a:pos x="T2" y="T3"/>
                </a:cxn>
                <a:cxn ang="0">
                  <a:pos x="T4" y="T5"/>
                </a:cxn>
                <a:cxn ang="0">
                  <a:pos x="T6" y="T7"/>
                </a:cxn>
                <a:cxn ang="0">
                  <a:pos x="T8" y="T9"/>
                </a:cxn>
              </a:cxnLst>
              <a:rect l="0" t="0" r="r" b="b"/>
              <a:pathLst>
                <a:path w="29" h="18">
                  <a:moveTo>
                    <a:pt x="25" y="14"/>
                  </a:moveTo>
                  <a:cubicBezTo>
                    <a:pt x="20" y="17"/>
                    <a:pt x="12" y="18"/>
                    <a:pt x="7" y="15"/>
                  </a:cubicBezTo>
                  <a:cubicBezTo>
                    <a:pt x="1" y="12"/>
                    <a:pt x="0" y="7"/>
                    <a:pt x="4" y="3"/>
                  </a:cubicBezTo>
                  <a:cubicBezTo>
                    <a:pt x="9" y="0"/>
                    <a:pt x="17" y="0"/>
                    <a:pt x="22" y="3"/>
                  </a:cubicBezTo>
                  <a:cubicBezTo>
                    <a:pt x="28" y="6"/>
                    <a:pt x="29" y="11"/>
                    <a:pt x="25" y="1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30" name="Freeform 59"/>
            <p:cNvSpPr>
              <a:spLocks noEditPoints="1"/>
            </p:cNvSpPr>
            <p:nvPr/>
          </p:nvSpPr>
          <p:spPr bwMode="auto">
            <a:xfrm>
              <a:off x="3649542" y="4039952"/>
              <a:ext cx="525071" cy="335638"/>
            </a:xfrm>
            <a:custGeom>
              <a:avLst/>
              <a:gdLst>
                <a:gd name="T0" fmla="*/ 238 w 258"/>
                <a:gd name="T1" fmla="*/ 103 h 165"/>
                <a:gd name="T2" fmla="*/ 198 w 258"/>
                <a:gd name="T3" fmla="*/ 111 h 165"/>
                <a:gd name="T4" fmla="*/ 228 w 258"/>
                <a:gd name="T5" fmla="*/ 93 h 165"/>
                <a:gd name="T6" fmla="*/ 221 w 258"/>
                <a:gd name="T7" fmla="*/ 86 h 165"/>
                <a:gd name="T8" fmla="*/ 241 w 258"/>
                <a:gd name="T9" fmla="*/ 81 h 165"/>
                <a:gd name="T10" fmla="*/ 211 w 258"/>
                <a:gd name="T11" fmla="*/ 28 h 165"/>
                <a:gd name="T12" fmla="*/ 62 w 258"/>
                <a:gd name="T13" fmla="*/ 137 h 165"/>
                <a:gd name="T14" fmla="*/ 255 w 258"/>
                <a:gd name="T15" fmla="*/ 103 h 165"/>
                <a:gd name="T16" fmla="*/ 214 w 258"/>
                <a:gd name="T17" fmla="*/ 84 h 165"/>
                <a:gd name="T18" fmla="*/ 214 w 258"/>
                <a:gd name="T19" fmla="*/ 43 h 165"/>
                <a:gd name="T20" fmla="*/ 201 w 258"/>
                <a:gd name="T21" fmla="*/ 35 h 165"/>
                <a:gd name="T22" fmla="*/ 183 w 258"/>
                <a:gd name="T23" fmla="*/ 72 h 165"/>
                <a:gd name="T24" fmla="*/ 146 w 258"/>
                <a:gd name="T25" fmla="*/ 53 h 165"/>
                <a:gd name="T26" fmla="*/ 201 w 258"/>
                <a:gd name="T27" fmla="*/ 35 h 165"/>
                <a:gd name="T28" fmla="*/ 101 w 258"/>
                <a:gd name="T29" fmla="*/ 25 h 165"/>
                <a:gd name="T30" fmla="*/ 106 w 258"/>
                <a:gd name="T31" fmla="*/ 20 h 165"/>
                <a:gd name="T32" fmla="*/ 132 w 258"/>
                <a:gd name="T33" fmla="*/ 27 h 165"/>
                <a:gd name="T34" fmla="*/ 182 w 258"/>
                <a:gd name="T35" fmla="*/ 27 h 165"/>
                <a:gd name="T36" fmla="*/ 140 w 258"/>
                <a:gd name="T37" fmla="*/ 49 h 165"/>
                <a:gd name="T38" fmla="*/ 123 w 258"/>
                <a:gd name="T39" fmla="*/ 45 h 165"/>
                <a:gd name="T40" fmla="*/ 112 w 258"/>
                <a:gd name="T41" fmla="*/ 67 h 165"/>
                <a:gd name="T42" fmla="*/ 106 w 258"/>
                <a:gd name="T43" fmla="*/ 43 h 165"/>
                <a:gd name="T44" fmla="*/ 100 w 258"/>
                <a:gd name="T45" fmla="*/ 39 h 165"/>
                <a:gd name="T46" fmla="*/ 57 w 258"/>
                <a:gd name="T47" fmla="*/ 37 h 165"/>
                <a:gd name="T48" fmla="*/ 33 w 258"/>
                <a:gd name="T49" fmla="*/ 70 h 165"/>
                <a:gd name="T50" fmla="*/ 76 w 258"/>
                <a:gd name="T51" fmla="*/ 54 h 165"/>
                <a:gd name="T52" fmla="*/ 33 w 258"/>
                <a:gd name="T53" fmla="*/ 70 h 165"/>
                <a:gd name="T54" fmla="*/ 51 w 258"/>
                <a:gd name="T55" fmla="*/ 80 h 165"/>
                <a:gd name="T56" fmla="*/ 32 w 258"/>
                <a:gd name="T57" fmla="*/ 76 h 165"/>
                <a:gd name="T58" fmla="*/ 67 w 258"/>
                <a:gd name="T59" fmla="*/ 127 h 165"/>
                <a:gd name="T60" fmla="*/ 74 w 258"/>
                <a:gd name="T61" fmla="*/ 100 h 165"/>
                <a:gd name="T62" fmla="*/ 60 w 258"/>
                <a:gd name="T63" fmla="*/ 122 h 165"/>
                <a:gd name="T64" fmla="*/ 59 w 258"/>
                <a:gd name="T65" fmla="*/ 82 h 165"/>
                <a:gd name="T66" fmla="*/ 70 w 258"/>
                <a:gd name="T67" fmla="*/ 84 h 165"/>
                <a:gd name="T68" fmla="*/ 62 w 258"/>
                <a:gd name="T69" fmla="*/ 78 h 165"/>
                <a:gd name="T70" fmla="*/ 107 w 258"/>
                <a:gd name="T71" fmla="*/ 70 h 165"/>
                <a:gd name="T72" fmla="*/ 98 w 258"/>
                <a:gd name="T73" fmla="*/ 83 h 165"/>
                <a:gd name="T74" fmla="*/ 114 w 258"/>
                <a:gd name="T75" fmla="*/ 74 h 165"/>
                <a:gd name="T76" fmla="*/ 144 w 258"/>
                <a:gd name="T77" fmla="*/ 86 h 165"/>
                <a:gd name="T78" fmla="*/ 119 w 258"/>
                <a:gd name="T79" fmla="*/ 70 h 165"/>
                <a:gd name="T80" fmla="*/ 158 w 258"/>
                <a:gd name="T81" fmla="*/ 67 h 165"/>
                <a:gd name="T82" fmla="*/ 169 w 258"/>
                <a:gd name="T83" fmla="*/ 84 h 165"/>
                <a:gd name="T84" fmla="*/ 175 w 258"/>
                <a:gd name="T85" fmla="*/ 88 h 165"/>
                <a:gd name="T86" fmla="*/ 211 w 258"/>
                <a:gd name="T87" fmla="*/ 88 h 165"/>
                <a:gd name="T88" fmla="*/ 177 w 258"/>
                <a:gd name="T89" fmla="*/ 100 h 165"/>
                <a:gd name="T90" fmla="*/ 171 w 258"/>
                <a:gd name="T91" fmla="*/ 104 h 165"/>
                <a:gd name="T92" fmla="*/ 157 w 258"/>
                <a:gd name="T93" fmla="*/ 128 h 165"/>
                <a:gd name="T94" fmla="*/ 152 w 258"/>
                <a:gd name="T95" fmla="*/ 105 h 165"/>
                <a:gd name="T96" fmla="*/ 146 w 258"/>
                <a:gd name="T97" fmla="*/ 101 h 165"/>
                <a:gd name="T98" fmla="*/ 114 w 258"/>
                <a:gd name="T99" fmla="*/ 100 h 165"/>
                <a:gd name="T100" fmla="*/ 101 w 258"/>
                <a:gd name="T101" fmla="*/ 100 h 165"/>
                <a:gd name="T102" fmla="*/ 108 w 258"/>
                <a:gd name="T103" fmla="*/ 103 h 165"/>
                <a:gd name="T104" fmla="*/ 78 w 258"/>
                <a:gd name="T105" fmla="*/ 133 h 165"/>
                <a:gd name="T106" fmla="*/ 92 w 258"/>
                <a:gd name="T107" fmla="*/ 138 h 165"/>
                <a:gd name="T108" fmla="*/ 132 w 258"/>
                <a:gd name="T109" fmla="*/ 117 h 165"/>
                <a:gd name="T110" fmla="*/ 92 w 258"/>
                <a:gd name="T111" fmla="*/ 138 h 165"/>
                <a:gd name="T112" fmla="*/ 155 w 258"/>
                <a:gd name="T113" fmla="*/ 134 h 165"/>
                <a:gd name="T114" fmla="*/ 112 w 258"/>
                <a:gd name="T115" fmla="*/ 144 h 165"/>
                <a:gd name="T116" fmla="*/ 162 w 258"/>
                <a:gd name="T117" fmla="*/ 132 h 165"/>
                <a:gd name="T118" fmla="*/ 217 w 258"/>
                <a:gd name="T119" fmla="*/ 128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8" h="165">
                  <a:moveTo>
                    <a:pt x="255" y="103"/>
                  </a:moveTo>
                  <a:cubicBezTo>
                    <a:pt x="250" y="105"/>
                    <a:pt x="244" y="105"/>
                    <a:pt x="238" y="103"/>
                  </a:cubicBezTo>
                  <a:cubicBezTo>
                    <a:pt x="235" y="110"/>
                    <a:pt x="230" y="118"/>
                    <a:pt x="222" y="124"/>
                  </a:cubicBezTo>
                  <a:cubicBezTo>
                    <a:pt x="198" y="111"/>
                    <a:pt x="198" y="111"/>
                    <a:pt x="198" y="111"/>
                  </a:cubicBezTo>
                  <a:cubicBezTo>
                    <a:pt x="206" y="105"/>
                    <a:pt x="213" y="98"/>
                    <a:pt x="218" y="91"/>
                  </a:cubicBezTo>
                  <a:cubicBezTo>
                    <a:pt x="221" y="92"/>
                    <a:pt x="225" y="93"/>
                    <a:pt x="228" y="93"/>
                  </a:cubicBezTo>
                  <a:cubicBezTo>
                    <a:pt x="227" y="92"/>
                    <a:pt x="228" y="90"/>
                    <a:pt x="228" y="88"/>
                  </a:cubicBezTo>
                  <a:cubicBezTo>
                    <a:pt x="226" y="88"/>
                    <a:pt x="224" y="87"/>
                    <a:pt x="221" y="86"/>
                  </a:cubicBezTo>
                  <a:cubicBezTo>
                    <a:pt x="227" y="76"/>
                    <a:pt x="230" y="66"/>
                    <a:pt x="229" y="57"/>
                  </a:cubicBezTo>
                  <a:cubicBezTo>
                    <a:pt x="236" y="65"/>
                    <a:pt x="239" y="73"/>
                    <a:pt x="241" y="81"/>
                  </a:cubicBezTo>
                  <a:cubicBezTo>
                    <a:pt x="246" y="80"/>
                    <a:pt x="253" y="81"/>
                    <a:pt x="258" y="83"/>
                  </a:cubicBezTo>
                  <a:cubicBezTo>
                    <a:pt x="255" y="63"/>
                    <a:pt x="239" y="42"/>
                    <a:pt x="211" y="28"/>
                  </a:cubicBezTo>
                  <a:cubicBezTo>
                    <a:pt x="159" y="0"/>
                    <a:pt x="82" y="2"/>
                    <a:pt x="41" y="32"/>
                  </a:cubicBezTo>
                  <a:cubicBezTo>
                    <a:pt x="0" y="63"/>
                    <a:pt x="9" y="110"/>
                    <a:pt x="62" y="137"/>
                  </a:cubicBezTo>
                  <a:cubicBezTo>
                    <a:pt x="115" y="165"/>
                    <a:pt x="191" y="163"/>
                    <a:pt x="232" y="133"/>
                  </a:cubicBezTo>
                  <a:cubicBezTo>
                    <a:pt x="244" y="124"/>
                    <a:pt x="252" y="114"/>
                    <a:pt x="255" y="103"/>
                  </a:cubicBezTo>
                  <a:close/>
                  <a:moveTo>
                    <a:pt x="217" y="46"/>
                  </a:moveTo>
                  <a:cubicBezTo>
                    <a:pt x="224" y="56"/>
                    <a:pt x="222" y="70"/>
                    <a:pt x="214" y="84"/>
                  </a:cubicBezTo>
                  <a:cubicBezTo>
                    <a:pt x="206" y="81"/>
                    <a:pt x="198" y="78"/>
                    <a:pt x="190" y="75"/>
                  </a:cubicBezTo>
                  <a:cubicBezTo>
                    <a:pt x="202" y="63"/>
                    <a:pt x="211" y="52"/>
                    <a:pt x="214" y="43"/>
                  </a:cubicBezTo>
                  <a:cubicBezTo>
                    <a:pt x="215" y="44"/>
                    <a:pt x="216" y="45"/>
                    <a:pt x="217" y="46"/>
                  </a:cubicBezTo>
                  <a:close/>
                  <a:moveTo>
                    <a:pt x="201" y="35"/>
                  </a:moveTo>
                  <a:cubicBezTo>
                    <a:pt x="203" y="36"/>
                    <a:pt x="204" y="37"/>
                    <a:pt x="206" y="38"/>
                  </a:cubicBezTo>
                  <a:cubicBezTo>
                    <a:pt x="206" y="45"/>
                    <a:pt x="199" y="57"/>
                    <a:pt x="183" y="72"/>
                  </a:cubicBezTo>
                  <a:cubicBezTo>
                    <a:pt x="176" y="69"/>
                    <a:pt x="170" y="66"/>
                    <a:pt x="164" y="63"/>
                  </a:cubicBezTo>
                  <a:cubicBezTo>
                    <a:pt x="157" y="60"/>
                    <a:pt x="151" y="56"/>
                    <a:pt x="146" y="53"/>
                  </a:cubicBezTo>
                  <a:cubicBezTo>
                    <a:pt x="167" y="40"/>
                    <a:pt x="185" y="34"/>
                    <a:pt x="196" y="33"/>
                  </a:cubicBezTo>
                  <a:cubicBezTo>
                    <a:pt x="198" y="33"/>
                    <a:pt x="199" y="34"/>
                    <a:pt x="201" y="35"/>
                  </a:cubicBezTo>
                  <a:close/>
                  <a:moveTo>
                    <a:pt x="98" y="21"/>
                  </a:moveTo>
                  <a:cubicBezTo>
                    <a:pt x="99" y="23"/>
                    <a:pt x="100" y="24"/>
                    <a:pt x="101" y="25"/>
                  </a:cubicBezTo>
                  <a:cubicBezTo>
                    <a:pt x="103" y="24"/>
                    <a:pt x="106" y="23"/>
                    <a:pt x="108" y="23"/>
                  </a:cubicBezTo>
                  <a:cubicBezTo>
                    <a:pt x="107" y="22"/>
                    <a:pt x="107" y="21"/>
                    <a:pt x="106" y="20"/>
                  </a:cubicBezTo>
                  <a:cubicBezTo>
                    <a:pt x="124" y="17"/>
                    <a:pt x="143" y="18"/>
                    <a:pt x="162" y="22"/>
                  </a:cubicBezTo>
                  <a:cubicBezTo>
                    <a:pt x="152" y="22"/>
                    <a:pt x="142" y="24"/>
                    <a:pt x="132" y="27"/>
                  </a:cubicBezTo>
                  <a:cubicBezTo>
                    <a:pt x="133" y="28"/>
                    <a:pt x="135" y="30"/>
                    <a:pt x="135" y="31"/>
                  </a:cubicBezTo>
                  <a:cubicBezTo>
                    <a:pt x="152" y="27"/>
                    <a:pt x="168" y="25"/>
                    <a:pt x="182" y="27"/>
                  </a:cubicBezTo>
                  <a:cubicBezTo>
                    <a:pt x="184" y="28"/>
                    <a:pt x="185" y="28"/>
                    <a:pt x="187" y="29"/>
                  </a:cubicBezTo>
                  <a:cubicBezTo>
                    <a:pt x="173" y="32"/>
                    <a:pt x="157" y="39"/>
                    <a:pt x="140" y="49"/>
                  </a:cubicBezTo>
                  <a:cubicBezTo>
                    <a:pt x="136" y="47"/>
                    <a:pt x="133" y="45"/>
                    <a:pt x="130" y="42"/>
                  </a:cubicBezTo>
                  <a:cubicBezTo>
                    <a:pt x="128" y="44"/>
                    <a:pt x="126" y="44"/>
                    <a:pt x="123" y="45"/>
                  </a:cubicBezTo>
                  <a:cubicBezTo>
                    <a:pt x="127" y="47"/>
                    <a:pt x="130" y="50"/>
                    <a:pt x="134" y="52"/>
                  </a:cubicBezTo>
                  <a:cubicBezTo>
                    <a:pt x="127" y="57"/>
                    <a:pt x="119" y="62"/>
                    <a:pt x="112" y="67"/>
                  </a:cubicBezTo>
                  <a:cubicBezTo>
                    <a:pt x="87" y="54"/>
                    <a:pt x="87" y="54"/>
                    <a:pt x="87" y="54"/>
                  </a:cubicBezTo>
                  <a:cubicBezTo>
                    <a:pt x="93" y="50"/>
                    <a:pt x="99" y="46"/>
                    <a:pt x="106" y="43"/>
                  </a:cubicBezTo>
                  <a:cubicBezTo>
                    <a:pt x="105" y="42"/>
                    <a:pt x="105" y="42"/>
                    <a:pt x="105" y="42"/>
                  </a:cubicBezTo>
                  <a:cubicBezTo>
                    <a:pt x="103" y="41"/>
                    <a:pt x="101" y="40"/>
                    <a:pt x="100" y="39"/>
                  </a:cubicBezTo>
                  <a:cubicBezTo>
                    <a:pt x="93" y="42"/>
                    <a:pt x="87" y="46"/>
                    <a:pt x="81" y="50"/>
                  </a:cubicBezTo>
                  <a:cubicBezTo>
                    <a:pt x="57" y="37"/>
                    <a:pt x="57" y="37"/>
                    <a:pt x="57" y="37"/>
                  </a:cubicBezTo>
                  <a:cubicBezTo>
                    <a:pt x="68" y="30"/>
                    <a:pt x="82" y="24"/>
                    <a:pt x="98" y="21"/>
                  </a:cubicBezTo>
                  <a:close/>
                  <a:moveTo>
                    <a:pt x="33" y="70"/>
                  </a:moveTo>
                  <a:cubicBezTo>
                    <a:pt x="34" y="60"/>
                    <a:pt x="41" y="50"/>
                    <a:pt x="52" y="41"/>
                  </a:cubicBezTo>
                  <a:cubicBezTo>
                    <a:pt x="76" y="54"/>
                    <a:pt x="76" y="54"/>
                    <a:pt x="76" y="54"/>
                  </a:cubicBezTo>
                  <a:cubicBezTo>
                    <a:pt x="67" y="61"/>
                    <a:pt x="60" y="68"/>
                    <a:pt x="54" y="76"/>
                  </a:cubicBezTo>
                  <a:cubicBezTo>
                    <a:pt x="47" y="73"/>
                    <a:pt x="39" y="72"/>
                    <a:pt x="33" y="70"/>
                  </a:cubicBezTo>
                  <a:close/>
                  <a:moveTo>
                    <a:pt x="32" y="76"/>
                  </a:moveTo>
                  <a:cubicBezTo>
                    <a:pt x="38" y="77"/>
                    <a:pt x="45" y="78"/>
                    <a:pt x="51" y="80"/>
                  </a:cubicBezTo>
                  <a:cubicBezTo>
                    <a:pt x="46" y="90"/>
                    <a:pt x="43" y="99"/>
                    <a:pt x="44" y="108"/>
                  </a:cubicBezTo>
                  <a:cubicBezTo>
                    <a:pt x="36" y="98"/>
                    <a:pt x="31" y="87"/>
                    <a:pt x="32" y="76"/>
                  </a:cubicBezTo>
                  <a:close/>
                  <a:moveTo>
                    <a:pt x="72" y="130"/>
                  </a:moveTo>
                  <a:cubicBezTo>
                    <a:pt x="71" y="129"/>
                    <a:pt x="69" y="128"/>
                    <a:pt x="67" y="127"/>
                  </a:cubicBezTo>
                  <a:cubicBezTo>
                    <a:pt x="67" y="122"/>
                    <a:pt x="72" y="114"/>
                    <a:pt x="81" y="103"/>
                  </a:cubicBezTo>
                  <a:cubicBezTo>
                    <a:pt x="79" y="102"/>
                    <a:pt x="76" y="102"/>
                    <a:pt x="74" y="100"/>
                  </a:cubicBezTo>
                  <a:cubicBezTo>
                    <a:pt x="74" y="100"/>
                    <a:pt x="74" y="100"/>
                    <a:pt x="74" y="100"/>
                  </a:cubicBezTo>
                  <a:cubicBezTo>
                    <a:pt x="67" y="109"/>
                    <a:pt x="62" y="116"/>
                    <a:pt x="60" y="122"/>
                  </a:cubicBezTo>
                  <a:cubicBezTo>
                    <a:pt x="58" y="121"/>
                    <a:pt x="57" y="120"/>
                    <a:pt x="56" y="120"/>
                  </a:cubicBezTo>
                  <a:cubicBezTo>
                    <a:pt x="50" y="109"/>
                    <a:pt x="51" y="96"/>
                    <a:pt x="59" y="82"/>
                  </a:cubicBezTo>
                  <a:cubicBezTo>
                    <a:pt x="62" y="83"/>
                    <a:pt x="65" y="85"/>
                    <a:pt x="68" y="86"/>
                  </a:cubicBezTo>
                  <a:cubicBezTo>
                    <a:pt x="69" y="85"/>
                    <a:pt x="69" y="84"/>
                    <a:pt x="70" y="84"/>
                  </a:cubicBezTo>
                  <a:cubicBezTo>
                    <a:pt x="71" y="83"/>
                    <a:pt x="72" y="82"/>
                    <a:pt x="73" y="82"/>
                  </a:cubicBezTo>
                  <a:cubicBezTo>
                    <a:pt x="70" y="80"/>
                    <a:pt x="66" y="79"/>
                    <a:pt x="62" y="78"/>
                  </a:cubicBezTo>
                  <a:cubicBezTo>
                    <a:pt x="67" y="71"/>
                    <a:pt x="74" y="64"/>
                    <a:pt x="82" y="57"/>
                  </a:cubicBezTo>
                  <a:cubicBezTo>
                    <a:pt x="107" y="70"/>
                    <a:pt x="107" y="70"/>
                    <a:pt x="107" y="70"/>
                  </a:cubicBezTo>
                  <a:cubicBezTo>
                    <a:pt x="103" y="74"/>
                    <a:pt x="98" y="78"/>
                    <a:pt x="94" y="81"/>
                  </a:cubicBezTo>
                  <a:cubicBezTo>
                    <a:pt x="95" y="82"/>
                    <a:pt x="96" y="82"/>
                    <a:pt x="98" y="83"/>
                  </a:cubicBezTo>
                  <a:cubicBezTo>
                    <a:pt x="99" y="83"/>
                    <a:pt x="100" y="84"/>
                    <a:pt x="100" y="85"/>
                  </a:cubicBezTo>
                  <a:cubicBezTo>
                    <a:pt x="104" y="81"/>
                    <a:pt x="109" y="77"/>
                    <a:pt x="114" y="74"/>
                  </a:cubicBezTo>
                  <a:cubicBezTo>
                    <a:pt x="142" y="88"/>
                    <a:pt x="142" y="88"/>
                    <a:pt x="142" y="88"/>
                  </a:cubicBezTo>
                  <a:cubicBezTo>
                    <a:pt x="142" y="87"/>
                    <a:pt x="143" y="87"/>
                    <a:pt x="144" y="86"/>
                  </a:cubicBezTo>
                  <a:cubicBezTo>
                    <a:pt x="145" y="85"/>
                    <a:pt x="146" y="85"/>
                    <a:pt x="146" y="84"/>
                  </a:cubicBezTo>
                  <a:cubicBezTo>
                    <a:pt x="119" y="70"/>
                    <a:pt x="119" y="70"/>
                    <a:pt x="119" y="70"/>
                  </a:cubicBezTo>
                  <a:cubicBezTo>
                    <a:pt x="126" y="65"/>
                    <a:pt x="133" y="60"/>
                    <a:pt x="140" y="56"/>
                  </a:cubicBezTo>
                  <a:cubicBezTo>
                    <a:pt x="146" y="60"/>
                    <a:pt x="152" y="63"/>
                    <a:pt x="158" y="67"/>
                  </a:cubicBezTo>
                  <a:cubicBezTo>
                    <a:pt x="165" y="70"/>
                    <a:pt x="172" y="73"/>
                    <a:pt x="178" y="76"/>
                  </a:cubicBezTo>
                  <a:cubicBezTo>
                    <a:pt x="175" y="79"/>
                    <a:pt x="172" y="81"/>
                    <a:pt x="169" y="84"/>
                  </a:cubicBezTo>
                  <a:cubicBezTo>
                    <a:pt x="170" y="84"/>
                    <a:pt x="171" y="85"/>
                    <a:pt x="171" y="85"/>
                  </a:cubicBezTo>
                  <a:cubicBezTo>
                    <a:pt x="173" y="86"/>
                    <a:pt x="174" y="87"/>
                    <a:pt x="175" y="88"/>
                  </a:cubicBezTo>
                  <a:cubicBezTo>
                    <a:pt x="179" y="85"/>
                    <a:pt x="182" y="82"/>
                    <a:pt x="185" y="79"/>
                  </a:cubicBezTo>
                  <a:cubicBezTo>
                    <a:pt x="194" y="83"/>
                    <a:pt x="202" y="86"/>
                    <a:pt x="211" y="88"/>
                  </a:cubicBezTo>
                  <a:cubicBezTo>
                    <a:pt x="206" y="95"/>
                    <a:pt x="199" y="102"/>
                    <a:pt x="191" y="108"/>
                  </a:cubicBezTo>
                  <a:cubicBezTo>
                    <a:pt x="177" y="100"/>
                    <a:pt x="177" y="100"/>
                    <a:pt x="177" y="100"/>
                  </a:cubicBezTo>
                  <a:cubicBezTo>
                    <a:pt x="176" y="101"/>
                    <a:pt x="176" y="101"/>
                    <a:pt x="175" y="102"/>
                  </a:cubicBezTo>
                  <a:cubicBezTo>
                    <a:pt x="174" y="103"/>
                    <a:pt x="172" y="103"/>
                    <a:pt x="171" y="104"/>
                  </a:cubicBezTo>
                  <a:cubicBezTo>
                    <a:pt x="186" y="112"/>
                    <a:pt x="186" y="112"/>
                    <a:pt x="186" y="112"/>
                  </a:cubicBezTo>
                  <a:cubicBezTo>
                    <a:pt x="177" y="118"/>
                    <a:pt x="167" y="123"/>
                    <a:pt x="157" y="128"/>
                  </a:cubicBezTo>
                  <a:cubicBezTo>
                    <a:pt x="151" y="123"/>
                    <a:pt x="145" y="118"/>
                    <a:pt x="138" y="114"/>
                  </a:cubicBezTo>
                  <a:cubicBezTo>
                    <a:pt x="143" y="111"/>
                    <a:pt x="148" y="108"/>
                    <a:pt x="152" y="105"/>
                  </a:cubicBezTo>
                  <a:cubicBezTo>
                    <a:pt x="151" y="104"/>
                    <a:pt x="149" y="103"/>
                    <a:pt x="148" y="103"/>
                  </a:cubicBezTo>
                  <a:cubicBezTo>
                    <a:pt x="147" y="102"/>
                    <a:pt x="146" y="102"/>
                    <a:pt x="146" y="101"/>
                  </a:cubicBezTo>
                  <a:cubicBezTo>
                    <a:pt x="141" y="105"/>
                    <a:pt x="136" y="107"/>
                    <a:pt x="132" y="110"/>
                  </a:cubicBezTo>
                  <a:cubicBezTo>
                    <a:pt x="126" y="107"/>
                    <a:pt x="120" y="103"/>
                    <a:pt x="114" y="100"/>
                  </a:cubicBezTo>
                  <a:cubicBezTo>
                    <a:pt x="111" y="98"/>
                    <a:pt x="108" y="97"/>
                    <a:pt x="105" y="95"/>
                  </a:cubicBezTo>
                  <a:cubicBezTo>
                    <a:pt x="104" y="97"/>
                    <a:pt x="103" y="98"/>
                    <a:pt x="101" y="100"/>
                  </a:cubicBezTo>
                  <a:cubicBezTo>
                    <a:pt x="101" y="100"/>
                    <a:pt x="101" y="100"/>
                    <a:pt x="101" y="100"/>
                  </a:cubicBezTo>
                  <a:cubicBezTo>
                    <a:pt x="103" y="101"/>
                    <a:pt x="106" y="102"/>
                    <a:pt x="108" y="103"/>
                  </a:cubicBezTo>
                  <a:cubicBezTo>
                    <a:pt x="115" y="107"/>
                    <a:pt x="121" y="110"/>
                    <a:pt x="126" y="113"/>
                  </a:cubicBezTo>
                  <a:cubicBezTo>
                    <a:pt x="105" y="125"/>
                    <a:pt x="88" y="131"/>
                    <a:pt x="78" y="133"/>
                  </a:cubicBezTo>
                  <a:cubicBezTo>
                    <a:pt x="76" y="132"/>
                    <a:pt x="74" y="131"/>
                    <a:pt x="72" y="130"/>
                  </a:cubicBezTo>
                  <a:close/>
                  <a:moveTo>
                    <a:pt x="92" y="138"/>
                  </a:moveTo>
                  <a:cubicBezTo>
                    <a:pt x="90" y="138"/>
                    <a:pt x="88" y="137"/>
                    <a:pt x="87" y="136"/>
                  </a:cubicBezTo>
                  <a:cubicBezTo>
                    <a:pt x="100" y="134"/>
                    <a:pt x="116" y="126"/>
                    <a:pt x="132" y="117"/>
                  </a:cubicBezTo>
                  <a:cubicBezTo>
                    <a:pt x="139" y="122"/>
                    <a:pt x="145" y="126"/>
                    <a:pt x="150" y="130"/>
                  </a:cubicBezTo>
                  <a:cubicBezTo>
                    <a:pt x="130" y="137"/>
                    <a:pt x="109" y="140"/>
                    <a:pt x="92" y="138"/>
                  </a:cubicBezTo>
                  <a:close/>
                  <a:moveTo>
                    <a:pt x="112" y="144"/>
                  </a:moveTo>
                  <a:cubicBezTo>
                    <a:pt x="126" y="143"/>
                    <a:pt x="140" y="140"/>
                    <a:pt x="155" y="134"/>
                  </a:cubicBezTo>
                  <a:cubicBezTo>
                    <a:pt x="159" y="138"/>
                    <a:pt x="163" y="142"/>
                    <a:pt x="165" y="146"/>
                  </a:cubicBezTo>
                  <a:cubicBezTo>
                    <a:pt x="148" y="148"/>
                    <a:pt x="129" y="147"/>
                    <a:pt x="112" y="144"/>
                  </a:cubicBezTo>
                  <a:close/>
                  <a:moveTo>
                    <a:pt x="173" y="144"/>
                  </a:moveTo>
                  <a:cubicBezTo>
                    <a:pt x="170" y="140"/>
                    <a:pt x="166" y="136"/>
                    <a:pt x="162" y="132"/>
                  </a:cubicBezTo>
                  <a:cubicBezTo>
                    <a:pt x="172" y="127"/>
                    <a:pt x="183" y="122"/>
                    <a:pt x="193" y="115"/>
                  </a:cubicBezTo>
                  <a:cubicBezTo>
                    <a:pt x="217" y="128"/>
                    <a:pt x="217" y="128"/>
                    <a:pt x="217" y="128"/>
                  </a:cubicBezTo>
                  <a:cubicBezTo>
                    <a:pt x="205" y="136"/>
                    <a:pt x="190" y="141"/>
                    <a:pt x="173" y="14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31" name="Freeform 60"/>
            <p:cNvSpPr/>
            <p:nvPr/>
          </p:nvSpPr>
          <p:spPr bwMode="auto">
            <a:xfrm>
              <a:off x="3793205" y="4209042"/>
              <a:ext cx="59754" cy="34327"/>
            </a:xfrm>
            <a:custGeom>
              <a:avLst/>
              <a:gdLst>
                <a:gd name="T0" fmla="*/ 25 w 29"/>
                <a:gd name="T1" fmla="*/ 14 h 17"/>
                <a:gd name="T2" fmla="*/ 7 w 29"/>
                <a:gd name="T3" fmla="*/ 14 h 17"/>
                <a:gd name="T4" fmla="*/ 4 w 29"/>
                <a:gd name="T5" fmla="*/ 3 h 17"/>
                <a:gd name="T6" fmla="*/ 23 w 29"/>
                <a:gd name="T7" fmla="*/ 3 h 17"/>
                <a:gd name="T8" fmla="*/ 25 w 29"/>
                <a:gd name="T9" fmla="*/ 14 h 17"/>
              </a:gdLst>
              <a:ahLst/>
              <a:cxnLst>
                <a:cxn ang="0">
                  <a:pos x="T0" y="T1"/>
                </a:cxn>
                <a:cxn ang="0">
                  <a:pos x="T2" y="T3"/>
                </a:cxn>
                <a:cxn ang="0">
                  <a:pos x="T4" y="T5"/>
                </a:cxn>
                <a:cxn ang="0">
                  <a:pos x="T6" y="T7"/>
                </a:cxn>
                <a:cxn ang="0">
                  <a:pos x="T8" y="T9"/>
                </a:cxn>
              </a:cxnLst>
              <a:rect l="0" t="0" r="r" b="b"/>
              <a:pathLst>
                <a:path w="29" h="17">
                  <a:moveTo>
                    <a:pt x="25" y="14"/>
                  </a:moveTo>
                  <a:cubicBezTo>
                    <a:pt x="21" y="17"/>
                    <a:pt x="12" y="17"/>
                    <a:pt x="7" y="14"/>
                  </a:cubicBezTo>
                  <a:cubicBezTo>
                    <a:pt x="1" y="11"/>
                    <a:pt x="0" y="6"/>
                    <a:pt x="4" y="3"/>
                  </a:cubicBezTo>
                  <a:cubicBezTo>
                    <a:pt x="9" y="0"/>
                    <a:pt x="17" y="0"/>
                    <a:pt x="23" y="3"/>
                  </a:cubicBezTo>
                  <a:cubicBezTo>
                    <a:pt x="28" y="6"/>
                    <a:pt x="29" y="11"/>
                    <a:pt x="25" y="1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grpSp>
        <p:nvGrpSpPr>
          <p:cNvPr id="32" name="Group 28"/>
          <p:cNvGrpSpPr/>
          <p:nvPr/>
        </p:nvGrpSpPr>
        <p:grpSpPr>
          <a:xfrm>
            <a:off x="6606233" y="2903494"/>
            <a:ext cx="341950" cy="197060"/>
            <a:chOff x="6394403" y="3369946"/>
            <a:chExt cx="341995" cy="197060"/>
          </a:xfrm>
        </p:grpSpPr>
        <p:sp>
          <p:nvSpPr>
            <p:cNvPr id="33" name="Freeform 77"/>
            <p:cNvSpPr/>
            <p:nvPr/>
          </p:nvSpPr>
          <p:spPr bwMode="auto">
            <a:xfrm>
              <a:off x="6394403" y="3369946"/>
              <a:ext cx="81367" cy="55940"/>
            </a:xfrm>
            <a:custGeom>
              <a:avLst/>
              <a:gdLst>
                <a:gd name="T0" fmla="*/ 35 w 40"/>
                <a:gd name="T1" fmla="*/ 21 h 28"/>
                <a:gd name="T2" fmla="*/ 11 w 40"/>
                <a:gd name="T3" fmla="*/ 24 h 28"/>
                <a:gd name="T4" fmla="*/ 6 w 40"/>
                <a:gd name="T5" fmla="*/ 6 h 28"/>
                <a:gd name="T6" fmla="*/ 30 w 40"/>
                <a:gd name="T7" fmla="*/ 4 h 28"/>
                <a:gd name="T8" fmla="*/ 35 w 40"/>
                <a:gd name="T9" fmla="*/ 21 h 28"/>
              </a:gdLst>
              <a:ahLst/>
              <a:cxnLst>
                <a:cxn ang="0">
                  <a:pos x="T0" y="T1"/>
                </a:cxn>
                <a:cxn ang="0">
                  <a:pos x="T2" y="T3"/>
                </a:cxn>
                <a:cxn ang="0">
                  <a:pos x="T4" y="T5"/>
                </a:cxn>
                <a:cxn ang="0">
                  <a:pos x="T6" y="T7"/>
                </a:cxn>
                <a:cxn ang="0">
                  <a:pos x="T8" y="T9"/>
                </a:cxn>
              </a:cxnLst>
              <a:rect l="0" t="0" r="r" b="b"/>
              <a:pathLst>
                <a:path w="40" h="28">
                  <a:moveTo>
                    <a:pt x="35" y="21"/>
                  </a:moveTo>
                  <a:cubicBezTo>
                    <a:pt x="30" y="27"/>
                    <a:pt x="19" y="28"/>
                    <a:pt x="11" y="24"/>
                  </a:cubicBezTo>
                  <a:cubicBezTo>
                    <a:pt x="3" y="20"/>
                    <a:pt x="0" y="12"/>
                    <a:pt x="6" y="6"/>
                  </a:cubicBezTo>
                  <a:cubicBezTo>
                    <a:pt x="11" y="1"/>
                    <a:pt x="22" y="0"/>
                    <a:pt x="30" y="4"/>
                  </a:cubicBezTo>
                  <a:cubicBezTo>
                    <a:pt x="38" y="8"/>
                    <a:pt x="40" y="16"/>
                    <a:pt x="35" y="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34" name="Freeform 78"/>
            <p:cNvSpPr/>
            <p:nvPr/>
          </p:nvSpPr>
          <p:spPr bwMode="auto">
            <a:xfrm>
              <a:off x="6522810" y="3434785"/>
              <a:ext cx="81367" cy="58482"/>
            </a:xfrm>
            <a:custGeom>
              <a:avLst/>
              <a:gdLst>
                <a:gd name="T0" fmla="*/ 35 w 40"/>
                <a:gd name="T1" fmla="*/ 22 h 29"/>
                <a:gd name="T2" fmla="*/ 11 w 40"/>
                <a:gd name="T3" fmla="*/ 25 h 29"/>
                <a:gd name="T4" fmla="*/ 5 w 40"/>
                <a:gd name="T5" fmla="*/ 7 h 29"/>
                <a:gd name="T6" fmla="*/ 30 w 40"/>
                <a:gd name="T7" fmla="*/ 4 h 29"/>
                <a:gd name="T8" fmla="*/ 35 w 40"/>
                <a:gd name="T9" fmla="*/ 22 h 29"/>
              </a:gdLst>
              <a:ahLst/>
              <a:cxnLst>
                <a:cxn ang="0">
                  <a:pos x="T0" y="T1"/>
                </a:cxn>
                <a:cxn ang="0">
                  <a:pos x="T2" y="T3"/>
                </a:cxn>
                <a:cxn ang="0">
                  <a:pos x="T4" y="T5"/>
                </a:cxn>
                <a:cxn ang="0">
                  <a:pos x="T6" y="T7"/>
                </a:cxn>
                <a:cxn ang="0">
                  <a:pos x="T8" y="T9"/>
                </a:cxn>
              </a:cxnLst>
              <a:rect l="0" t="0" r="r" b="b"/>
              <a:pathLst>
                <a:path w="40" h="29">
                  <a:moveTo>
                    <a:pt x="35" y="22"/>
                  </a:moveTo>
                  <a:cubicBezTo>
                    <a:pt x="29" y="27"/>
                    <a:pt x="19" y="29"/>
                    <a:pt x="11" y="25"/>
                  </a:cubicBezTo>
                  <a:cubicBezTo>
                    <a:pt x="2" y="20"/>
                    <a:pt x="0" y="13"/>
                    <a:pt x="5" y="7"/>
                  </a:cubicBezTo>
                  <a:cubicBezTo>
                    <a:pt x="11" y="1"/>
                    <a:pt x="22" y="0"/>
                    <a:pt x="30" y="4"/>
                  </a:cubicBezTo>
                  <a:cubicBezTo>
                    <a:pt x="38" y="8"/>
                    <a:pt x="40" y="16"/>
                    <a:pt x="35" y="2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35" name="Freeform 79"/>
            <p:cNvSpPr/>
            <p:nvPr/>
          </p:nvSpPr>
          <p:spPr bwMode="auto">
            <a:xfrm>
              <a:off x="6655031" y="3509795"/>
              <a:ext cx="81367" cy="57211"/>
            </a:xfrm>
            <a:custGeom>
              <a:avLst/>
              <a:gdLst>
                <a:gd name="T0" fmla="*/ 35 w 40"/>
                <a:gd name="T1" fmla="*/ 22 h 28"/>
                <a:gd name="T2" fmla="*/ 11 w 40"/>
                <a:gd name="T3" fmla="*/ 24 h 28"/>
                <a:gd name="T4" fmla="*/ 6 w 40"/>
                <a:gd name="T5" fmla="*/ 7 h 28"/>
                <a:gd name="T6" fmla="*/ 30 w 40"/>
                <a:gd name="T7" fmla="*/ 4 h 28"/>
                <a:gd name="T8" fmla="*/ 35 w 40"/>
                <a:gd name="T9" fmla="*/ 22 h 28"/>
              </a:gdLst>
              <a:ahLst/>
              <a:cxnLst>
                <a:cxn ang="0">
                  <a:pos x="T0" y="T1"/>
                </a:cxn>
                <a:cxn ang="0">
                  <a:pos x="T2" y="T3"/>
                </a:cxn>
                <a:cxn ang="0">
                  <a:pos x="T4" y="T5"/>
                </a:cxn>
                <a:cxn ang="0">
                  <a:pos x="T6" y="T7"/>
                </a:cxn>
                <a:cxn ang="0">
                  <a:pos x="T8" y="T9"/>
                </a:cxn>
              </a:cxnLst>
              <a:rect l="0" t="0" r="r" b="b"/>
              <a:pathLst>
                <a:path w="40" h="28">
                  <a:moveTo>
                    <a:pt x="35" y="22"/>
                  </a:moveTo>
                  <a:cubicBezTo>
                    <a:pt x="30" y="27"/>
                    <a:pt x="19" y="28"/>
                    <a:pt x="11" y="24"/>
                  </a:cubicBezTo>
                  <a:cubicBezTo>
                    <a:pt x="3" y="20"/>
                    <a:pt x="0" y="12"/>
                    <a:pt x="6" y="7"/>
                  </a:cubicBezTo>
                  <a:cubicBezTo>
                    <a:pt x="11" y="1"/>
                    <a:pt x="22" y="0"/>
                    <a:pt x="30" y="4"/>
                  </a:cubicBezTo>
                  <a:cubicBezTo>
                    <a:pt x="38" y="8"/>
                    <a:pt x="40" y="16"/>
                    <a:pt x="35" y="2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grpSp>
        <p:nvGrpSpPr>
          <p:cNvPr id="36" name="Group 32"/>
          <p:cNvGrpSpPr/>
          <p:nvPr/>
        </p:nvGrpSpPr>
        <p:grpSpPr>
          <a:xfrm>
            <a:off x="4150289" y="2884424"/>
            <a:ext cx="1327124" cy="1255604"/>
            <a:chOff x="3938140" y="3350876"/>
            <a:chExt cx="1327297" cy="1255604"/>
          </a:xfrm>
        </p:grpSpPr>
        <p:sp>
          <p:nvSpPr>
            <p:cNvPr id="37" name="Freeform 82"/>
            <p:cNvSpPr/>
            <p:nvPr/>
          </p:nvSpPr>
          <p:spPr bwMode="auto">
            <a:xfrm>
              <a:off x="3938140" y="3972072"/>
              <a:ext cx="1327297" cy="634408"/>
            </a:xfrm>
            <a:custGeom>
              <a:avLst/>
              <a:gdLst>
                <a:gd name="T0" fmla="*/ 1044 w 1044"/>
                <a:gd name="T1" fmla="*/ 237 h 499"/>
                <a:gd name="T2" fmla="*/ 545 w 1044"/>
                <a:gd name="T3" fmla="*/ 0 h 499"/>
                <a:gd name="T4" fmla="*/ 0 w 1044"/>
                <a:gd name="T5" fmla="*/ 260 h 499"/>
                <a:gd name="T6" fmla="*/ 498 w 1044"/>
                <a:gd name="T7" fmla="*/ 499 h 499"/>
                <a:gd name="T8" fmla="*/ 1044 w 1044"/>
                <a:gd name="T9" fmla="*/ 237 h 499"/>
              </a:gdLst>
              <a:ahLst/>
              <a:cxnLst>
                <a:cxn ang="0">
                  <a:pos x="T0" y="T1"/>
                </a:cxn>
                <a:cxn ang="0">
                  <a:pos x="T2" y="T3"/>
                </a:cxn>
                <a:cxn ang="0">
                  <a:pos x="T4" y="T5"/>
                </a:cxn>
                <a:cxn ang="0">
                  <a:pos x="T6" y="T7"/>
                </a:cxn>
                <a:cxn ang="0">
                  <a:pos x="T8" y="T9"/>
                </a:cxn>
              </a:cxnLst>
              <a:rect l="0" t="0" r="r" b="b"/>
              <a:pathLst>
                <a:path w="1044" h="499">
                  <a:moveTo>
                    <a:pt x="1044" y="237"/>
                  </a:moveTo>
                  <a:lnTo>
                    <a:pt x="545" y="0"/>
                  </a:lnTo>
                  <a:lnTo>
                    <a:pt x="0" y="260"/>
                  </a:lnTo>
                  <a:lnTo>
                    <a:pt x="498" y="499"/>
                  </a:lnTo>
                  <a:lnTo>
                    <a:pt x="1044" y="237"/>
                  </a:lnTo>
                  <a:close/>
                </a:path>
              </a:pathLst>
            </a:custGeom>
            <a:solidFill>
              <a:schemeClr val="accent2">
                <a:alpha val="2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38" name="Freeform 82"/>
            <p:cNvSpPr/>
            <p:nvPr/>
          </p:nvSpPr>
          <p:spPr bwMode="auto">
            <a:xfrm>
              <a:off x="3938140" y="3350876"/>
              <a:ext cx="1327297" cy="634408"/>
            </a:xfrm>
            <a:custGeom>
              <a:avLst/>
              <a:gdLst>
                <a:gd name="T0" fmla="*/ 1044 w 1044"/>
                <a:gd name="T1" fmla="*/ 237 h 499"/>
                <a:gd name="T2" fmla="*/ 545 w 1044"/>
                <a:gd name="T3" fmla="*/ 0 h 499"/>
                <a:gd name="T4" fmla="*/ 0 w 1044"/>
                <a:gd name="T5" fmla="*/ 260 h 499"/>
                <a:gd name="T6" fmla="*/ 498 w 1044"/>
                <a:gd name="T7" fmla="*/ 499 h 499"/>
                <a:gd name="T8" fmla="*/ 1044 w 1044"/>
                <a:gd name="T9" fmla="*/ 237 h 499"/>
              </a:gdLst>
              <a:ahLst/>
              <a:cxnLst>
                <a:cxn ang="0">
                  <a:pos x="T0" y="T1"/>
                </a:cxn>
                <a:cxn ang="0">
                  <a:pos x="T2" y="T3"/>
                </a:cxn>
                <a:cxn ang="0">
                  <a:pos x="T4" y="T5"/>
                </a:cxn>
                <a:cxn ang="0">
                  <a:pos x="T6" y="T7"/>
                </a:cxn>
                <a:cxn ang="0">
                  <a:pos x="T8" y="T9"/>
                </a:cxn>
              </a:cxnLst>
              <a:rect l="0" t="0" r="r" b="b"/>
              <a:pathLst>
                <a:path w="1044" h="499">
                  <a:moveTo>
                    <a:pt x="1044" y="237"/>
                  </a:moveTo>
                  <a:lnTo>
                    <a:pt x="545" y="0"/>
                  </a:lnTo>
                  <a:lnTo>
                    <a:pt x="0" y="260"/>
                  </a:lnTo>
                  <a:lnTo>
                    <a:pt x="498" y="499"/>
                  </a:lnTo>
                  <a:lnTo>
                    <a:pt x="1044" y="237"/>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39" name="Freeform 83"/>
            <p:cNvSpPr>
              <a:spLocks noEditPoints="1"/>
            </p:cNvSpPr>
            <p:nvPr/>
          </p:nvSpPr>
          <p:spPr bwMode="auto">
            <a:xfrm>
              <a:off x="4475925" y="3491996"/>
              <a:ext cx="456418" cy="241558"/>
            </a:xfrm>
            <a:custGeom>
              <a:avLst/>
              <a:gdLst>
                <a:gd name="T0" fmla="*/ 165 w 224"/>
                <a:gd name="T1" fmla="*/ 110 h 119"/>
                <a:gd name="T2" fmla="*/ 16 w 224"/>
                <a:gd name="T3" fmla="*/ 29 h 119"/>
                <a:gd name="T4" fmla="*/ 11 w 224"/>
                <a:gd name="T5" fmla="*/ 5 h 119"/>
                <a:gd name="T6" fmla="*/ 59 w 224"/>
                <a:gd name="T7" fmla="*/ 10 h 119"/>
                <a:gd name="T8" fmla="*/ 207 w 224"/>
                <a:gd name="T9" fmla="*/ 90 h 119"/>
                <a:gd name="T10" fmla="*/ 212 w 224"/>
                <a:gd name="T11" fmla="*/ 114 h 119"/>
                <a:gd name="T12" fmla="*/ 165 w 224"/>
                <a:gd name="T13" fmla="*/ 110 h 119"/>
                <a:gd name="T14" fmla="*/ 49 w 224"/>
                <a:gd name="T15" fmla="*/ 14 h 119"/>
                <a:gd name="T16" fmla="*/ 23 w 224"/>
                <a:gd name="T17" fmla="*/ 12 h 119"/>
                <a:gd name="T18" fmla="*/ 26 w 224"/>
                <a:gd name="T19" fmla="*/ 25 h 119"/>
                <a:gd name="T20" fmla="*/ 174 w 224"/>
                <a:gd name="T21" fmla="*/ 105 h 119"/>
                <a:gd name="T22" fmla="*/ 200 w 224"/>
                <a:gd name="T23" fmla="*/ 108 h 119"/>
                <a:gd name="T24" fmla="*/ 198 w 224"/>
                <a:gd name="T25" fmla="*/ 94 h 119"/>
                <a:gd name="T26" fmla="*/ 49 w 224"/>
                <a:gd name="T27" fmla="*/ 14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4" h="119">
                  <a:moveTo>
                    <a:pt x="165" y="110"/>
                  </a:moveTo>
                  <a:cubicBezTo>
                    <a:pt x="16" y="29"/>
                    <a:pt x="16" y="29"/>
                    <a:pt x="16" y="29"/>
                  </a:cubicBezTo>
                  <a:cubicBezTo>
                    <a:pt x="2" y="21"/>
                    <a:pt x="0" y="11"/>
                    <a:pt x="11" y="5"/>
                  </a:cubicBezTo>
                  <a:cubicBezTo>
                    <a:pt x="23" y="0"/>
                    <a:pt x="44" y="2"/>
                    <a:pt x="59" y="10"/>
                  </a:cubicBezTo>
                  <a:cubicBezTo>
                    <a:pt x="207" y="90"/>
                    <a:pt x="207" y="90"/>
                    <a:pt x="207" y="90"/>
                  </a:cubicBezTo>
                  <a:cubicBezTo>
                    <a:pt x="222" y="98"/>
                    <a:pt x="224" y="109"/>
                    <a:pt x="212" y="114"/>
                  </a:cubicBezTo>
                  <a:cubicBezTo>
                    <a:pt x="200" y="119"/>
                    <a:pt x="179" y="117"/>
                    <a:pt x="165" y="110"/>
                  </a:cubicBezTo>
                  <a:close/>
                  <a:moveTo>
                    <a:pt x="49" y="14"/>
                  </a:moveTo>
                  <a:cubicBezTo>
                    <a:pt x="41" y="10"/>
                    <a:pt x="30" y="9"/>
                    <a:pt x="23" y="12"/>
                  </a:cubicBezTo>
                  <a:cubicBezTo>
                    <a:pt x="17" y="15"/>
                    <a:pt x="18" y="20"/>
                    <a:pt x="26" y="25"/>
                  </a:cubicBezTo>
                  <a:cubicBezTo>
                    <a:pt x="174" y="105"/>
                    <a:pt x="174" y="105"/>
                    <a:pt x="174" y="105"/>
                  </a:cubicBezTo>
                  <a:cubicBezTo>
                    <a:pt x="182" y="109"/>
                    <a:pt x="194" y="111"/>
                    <a:pt x="200" y="108"/>
                  </a:cubicBezTo>
                  <a:cubicBezTo>
                    <a:pt x="207" y="105"/>
                    <a:pt x="206" y="99"/>
                    <a:pt x="198" y="94"/>
                  </a:cubicBezTo>
                  <a:lnTo>
                    <a:pt x="49" y="1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40" name="Freeform 84"/>
            <p:cNvSpPr/>
            <p:nvPr/>
          </p:nvSpPr>
          <p:spPr bwMode="auto">
            <a:xfrm>
              <a:off x="4739095" y="3631845"/>
              <a:ext cx="133493" cy="71196"/>
            </a:xfrm>
            <a:custGeom>
              <a:avLst/>
              <a:gdLst>
                <a:gd name="T0" fmla="*/ 63 w 66"/>
                <a:gd name="T1" fmla="*/ 34 h 35"/>
                <a:gd name="T2" fmla="*/ 52 w 66"/>
                <a:gd name="T3" fmla="*/ 33 h 35"/>
                <a:gd name="T4" fmla="*/ 4 w 66"/>
                <a:gd name="T5" fmla="*/ 8 h 35"/>
                <a:gd name="T6" fmla="*/ 3 w 66"/>
                <a:gd name="T7" fmla="*/ 2 h 35"/>
                <a:gd name="T8" fmla="*/ 15 w 66"/>
                <a:gd name="T9" fmla="*/ 3 h 35"/>
                <a:gd name="T10" fmla="*/ 62 w 66"/>
                <a:gd name="T11" fmla="*/ 28 h 35"/>
                <a:gd name="T12" fmla="*/ 63 w 66"/>
                <a:gd name="T13" fmla="*/ 34 h 35"/>
              </a:gdLst>
              <a:ahLst/>
              <a:cxnLst>
                <a:cxn ang="0">
                  <a:pos x="T0" y="T1"/>
                </a:cxn>
                <a:cxn ang="0">
                  <a:pos x="T2" y="T3"/>
                </a:cxn>
                <a:cxn ang="0">
                  <a:pos x="T4" y="T5"/>
                </a:cxn>
                <a:cxn ang="0">
                  <a:pos x="T6" y="T7"/>
                </a:cxn>
                <a:cxn ang="0">
                  <a:pos x="T8" y="T9"/>
                </a:cxn>
                <a:cxn ang="0">
                  <a:pos x="T10" y="T11"/>
                </a:cxn>
                <a:cxn ang="0">
                  <a:pos x="T12" y="T13"/>
                </a:cxn>
              </a:cxnLst>
              <a:rect l="0" t="0" r="r" b="b"/>
              <a:pathLst>
                <a:path w="66" h="35">
                  <a:moveTo>
                    <a:pt x="63" y="34"/>
                  </a:moveTo>
                  <a:cubicBezTo>
                    <a:pt x="60" y="35"/>
                    <a:pt x="55" y="35"/>
                    <a:pt x="52" y="33"/>
                  </a:cubicBezTo>
                  <a:cubicBezTo>
                    <a:pt x="4" y="8"/>
                    <a:pt x="4" y="8"/>
                    <a:pt x="4" y="8"/>
                  </a:cubicBezTo>
                  <a:cubicBezTo>
                    <a:pt x="1" y="6"/>
                    <a:pt x="0" y="3"/>
                    <a:pt x="3" y="2"/>
                  </a:cubicBezTo>
                  <a:cubicBezTo>
                    <a:pt x="6" y="0"/>
                    <a:pt x="11" y="1"/>
                    <a:pt x="15" y="3"/>
                  </a:cubicBezTo>
                  <a:cubicBezTo>
                    <a:pt x="62" y="28"/>
                    <a:pt x="62" y="28"/>
                    <a:pt x="62" y="28"/>
                  </a:cubicBezTo>
                  <a:cubicBezTo>
                    <a:pt x="66" y="30"/>
                    <a:pt x="66" y="33"/>
                    <a:pt x="63" y="3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41" name="Freeform 85"/>
            <p:cNvSpPr/>
            <p:nvPr/>
          </p:nvSpPr>
          <p:spPr bwMode="auto">
            <a:xfrm>
              <a:off x="4543306" y="3526323"/>
              <a:ext cx="30513" cy="16528"/>
            </a:xfrm>
            <a:custGeom>
              <a:avLst/>
              <a:gdLst>
                <a:gd name="T0" fmla="*/ 13 w 15"/>
                <a:gd name="T1" fmla="*/ 7 h 8"/>
                <a:gd name="T2" fmla="*/ 3 w 15"/>
                <a:gd name="T3" fmla="*/ 6 h 8"/>
                <a:gd name="T4" fmla="*/ 2 w 15"/>
                <a:gd name="T5" fmla="*/ 1 h 8"/>
                <a:gd name="T6" fmla="*/ 12 w 15"/>
                <a:gd name="T7" fmla="*/ 2 h 8"/>
                <a:gd name="T8" fmla="*/ 13 w 15"/>
                <a:gd name="T9" fmla="*/ 7 h 8"/>
              </a:gdLst>
              <a:ahLst/>
              <a:cxnLst>
                <a:cxn ang="0">
                  <a:pos x="T0" y="T1"/>
                </a:cxn>
                <a:cxn ang="0">
                  <a:pos x="T2" y="T3"/>
                </a:cxn>
                <a:cxn ang="0">
                  <a:pos x="T4" y="T5"/>
                </a:cxn>
                <a:cxn ang="0">
                  <a:pos x="T6" y="T7"/>
                </a:cxn>
                <a:cxn ang="0">
                  <a:pos x="T8" y="T9"/>
                </a:cxn>
              </a:cxnLst>
              <a:rect l="0" t="0" r="r" b="b"/>
              <a:pathLst>
                <a:path w="15" h="8">
                  <a:moveTo>
                    <a:pt x="13" y="7"/>
                  </a:moveTo>
                  <a:cubicBezTo>
                    <a:pt x="10" y="8"/>
                    <a:pt x="6" y="8"/>
                    <a:pt x="3" y="6"/>
                  </a:cubicBezTo>
                  <a:cubicBezTo>
                    <a:pt x="0" y="4"/>
                    <a:pt x="0" y="2"/>
                    <a:pt x="2" y="1"/>
                  </a:cubicBezTo>
                  <a:cubicBezTo>
                    <a:pt x="5" y="0"/>
                    <a:pt x="9" y="0"/>
                    <a:pt x="12" y="2"/>
                  </a:cubicBezTo>
                  <a:cubicBezTo>
                    <a:pt x="15" y="4"/>
                    <a:pt x="15" y="6"/>
                    <a:pt x="13"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42" name="Freeform 86"/>
            <p:cNvSpPr>
              <a:spLocks noEditPoints="1"/>
            </p:cNvSpPr>
            <p:nvPr/>
          </p:nvSpPr>
          <p:spPr bwMode="auto">
            <a:xfrm>
              <a:off x="4381844" y="3533951"/>
              <a:ext cx="456418" cy="242830"/>
            </a:xfrm>
            <a:custGeom>
              <a:avLst/>
              <a:gdLst>
                <a:gd name="T0" fmla="*/ 165 w 224"/>
                <a:gd name="T1" fmla="*/ 110 h 119"/>
                <a:gd name="T2" fmla="*/ 16 w 224"/>
                <a:gd name="T3" fmla="*/ 29 h 119"/>
                <a:gd name="T4" fmla="*/ 12 w 224"/>
                <a:gd name="T5" fmla="*/ 5 h 119"/>
                <a:gd name="T6" fmla="*/ 59 w 224"/>
                <a:gd name="T7" fmla="*/ 10 h 119"/>
                <a:gd name="T8" fmla="*/ 208 w 224"/>
                <a:gd name="T9" fmla="*/ 90 h 119"/>
                <a:gd name="T10" fmla="*/ 212 w 224"/>
                <a:gd name="T11" fmla="*/ 114 h 119"/>
                <a:gd name="T12" fmla="*/ 165 w 224"/>
                <a:gd name="T13" fmla="*/ 110 h 119"/>
                <a:gd name="T14" fmla="*/ 49 w 224"/>
                <a:gd name="T15" fmla="*/ 14 h 119"/>
                <a:gd name="T16" fmla="*/ 23 w 224"/>
                <a:gd name="T17" fmla="*/ 12 h 119"/>
                <a:gd name="T18" fmla="*/ 26 w 224"/>
                <a:gd name="T19" fmla="*/ 25 h 119"/>
                <a:gd name="T20" fmla="*/ 175 w 224"/>
                <a:gd name="T21" fmla="*/ 105 h 119"/>
                <a:gd name="T22" fmla="*/ 201 w 224"/>
                <a:gd name="T23" fmla="*/ 108 h 119"/>
                <a:gd name="T24" fmla="*/ 198 w 224"/>
                <a:gd name="T25" fmla="*/ 94 h 119"/>
                <a:gd name="T26" fmla="*/ 49 w 224"/>
                <a:gd name="T27" fmla="*/ 14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4" h="119">
                  <a:moveTo>
                    <a:pt x="165" y="110"/>
                  </a:moveTo>
                  <a:cubicBezTo>
                    <a:pt x="16" y="29"/>
                    <a:pt x="16" y="29"/>
                    <a:pt x="16" y="29"/>
                  </a:cubicBezTo>
                  <a:cubicBezTo>
                    <a:pt x="2" y="21"/>
                    <a:pt x="0" y="11"/>
                    <a:pt x="12" y="5"/>
                  </a:cubicBezTo>
                  <a:cubicBezTo>
                    <a:pt x="23" y="0"/>
                    <a:pt x="45" y="2"/>
                    <a:pt x="59" y="10"/>
                  </a:cubicBezTo>
                  <a:cubicBezTo>
                    <a:pt x="208" y="90"/>
                    <a:pt x="208" y="90"/>
                    <a:pt x="208" y="90"/>
                  </a:cubicBezTo>
                  <a:cubicBezTo>
                    <a:pt x="222" y="98"/>
                    <a:pt x="224" y="108"/>
                    <a:pt x="212" y="114"/>
                  </a:cubicBezTo>
                  <a:cubicBezTo>
                    <a:pt x="201" y="119"/>
                    <a:pt x="179" y="117"/>
                    <a:pt x="165" y="110"/>
                  </a:cubicBezTo>
                  <a:close/>
                  <a:moveTo>
                    <a:pt x="49" y="14"/>
                  </a:moveTo>
                  <a:cubicBezTo>
                    <a:pt x="41" y="10"/>
                    <a:pt x="30" y="9"/>
                    <a:pt x="23" y="12"/>
                  </a:cubicBezTo>
                  <a:cubicBezTo>
                    <a:pt x="17" y="15"/>
                    <a:pt x="18" y="20"/>
                    <a:pt x="26" y="25"/>
                  </a:cubicBezTo>
                  <a:cubicBezTo>
                    <a:pt x="175" y="105"/>
                    <a:pt x="175" y="105"/>
                    <a:pt x="175" y="105"/>
                  </a:cubicBezTo>
                  <a:cubicBezTo>
                    <a:pt x="183" y="109"/>
                    <a:pt x="194" y="110"/>
                    <a:pt x="201" y="108"/>
                  </a:cubicBezTo>
                  <a:cubicBezTo>
                    <a:pt x="207" y="105"/>
                    <a:pt x="206" y="99"/>
                    <a:pt x="198" y="94"/>
                  </a:cubicBezTo>
                  <a:lnTo>
                    <a:pt x="49" y="1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43" name="Freeform 87"/>
            <p:cNvSpPr/>
            <p:nvPr/>
          </p:nvSpPr>
          <p:spPr bwMode="auto">
            <a:xfrm>
              <a:off x="4647557" y="3675072"/>
              <a:ext cx="132221" cy="71196"/>
            </a:xfrm>
            <a:custGeom>
              <a:avLst/>
              <a:gdLst>
                <a:gd name="T0" fmla="*/ 62 w 65"/>
                <a:gd name="T1" fmla="*/ 34 h 35"/>
                <a:gd name="T2" fmla="*/ 51 w 65"/>
                <a:gd name="T3" fmla="*/ 33 h 35"/>
                <a:gd name="T4" fmla="*/ 4 w 65"/>
                <a:gd name="T5" fmla="*/ 7 h 35"/>
                <a:gd name="T6" fmla="*/ 2 w 65"/>
                <a:gd name="T7" fmla="*/ 2 h 35"/>
                <a:gd name="T8" fmla="*/ 14 w 65"/>
                <a:gd name="T9" fmla="*/ 3 h 35"/>
                <a:gd name="T10" fmla="*/ 61 w 65"/>
                <a:gd name="T11" fmla="*/ 28 h 35"/>
                <a:gd name="T12" fmla="*/ 62 w 65"/>
                <a:gd name="T13" fmla="*/ 34 h 35"/>
              </a:gdLst>
              <a:ahLst/>
              <a:cxnLst>
                <a:cxn ang="0">
                  <a:pos x="T0" y="T1"/>
                </a:cxn>
                <a:cxn ang="0">
                  <a:pos x="T2" y="T3"/>
                </a:cxn>
                <a:cxn ang="0">
                  <a:pos x="T4" y="T5"/>
                </a:cxn>
                <a:cxn ang="0">
                  <a:pos x="T6" y="T7"/>
                </a:cxn>
                <a:cxn ang="0">
                  <a:pos x="T8" y="T9"/>
                </a:cxn>
                <a:cxn ang="0">
                  <a:pos x="T10" y="T11"/>
                </a:cxn>
                <a:cxn ang="0">
                  <a:pos x="T12" y="T13"/>
                </a:cxn>
              </a:cxnLst>
              <a:rect l="0" t="0" r="r" b="b"/>
              <a:pathLst>
                <a:path w="65" h="35">
                  <a:moveTo>
                    <a:pt x="62" y="34"/>
                  </a:moveTo>
                  <a:cubicBezTo>
                    <a:pt x="60" y="35"/>
                    <a:pt x="54" y="35"/>
                    <a:pt x="51" y="33"/>
                  </a:cubicBezTo>
                  <a:cubicBezTo>
                    <a:pt x="4" y="7"/>
                    <a:pt x="4" y="7"/>
                    <a:pt x="4" y="7"/>
                  </a:cubicBezTo>
                  <a:cubicBezTo>
                    <a:pt x="0" y="6"/>
                    <a:pt x="0" y="3"/>
                    <a:pt x="2" y="2"/>
                  </a:cubicBezTo>
                  <a:cubicBezTo>
                    <a:pt x="5" y="0"/>
                    <a:pt x="11" y="1"/>
                    <a:pt x="14" y="3"/>
                  </a:cubicBezTo>
                  <a:cubicBezTo>
                    <a:pt x="61" y="28"/>
                    <a:pt x="61" y="28"/>
                    <a:pt x="61" y="28"/>
                  </a:cubicBezTo>
                  <a:cubicBezTo>
                    <a:pt x="65" y="30"/>
                    <a:pt x="65" y="33"/>
                    <a:pt x="62" y="3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44" name="Freeform 88"/>
            <p:cNvSpPr/>
            <p:nvPr/>
          </p:nvSpPr>
          <p:spPr bwMode="auto">
            <a:xfrm>
              <a:off x="4449226" y="3569549"/>
              <a:ext cx="30513" cy="15256"/>
            </a:xfrm>
            <a:custGeom>
              <a:avLst/>
              <a:gdLst>
                <a:gd name="T0" fmla="*/ 13 w 15"/>
                <a:gd name="T1" fmla="*/ 7 h 8"/>
                <a:gd name="T2" fmla="*/ 3 w 15"/>
                <a:gd name="T3" fmla="*/ 6 h 8"/>
                <a:gd name="T4" fmla="*/ 2 w 15"/>
                <a:gd name="T5" fmla="*/ 1 h 8"/>
                <a:gd name="T6" fmla="*/ 12 w 15"/>
                <a:gd name="T7" fmla="*/ 2 h 8"/>
                <a:gd name="T8" fmla="*/ 13 w 15"/>
                <a:gd name="T9" fmla="*/ 7 h 8"/>
              </a:gdLst>
              <a:ahLst/>
              <a:cxnLst>
                <a:cxn ang="0">
                  <a:pos x="T0" y="T1"/>
                </a:cxn>
                <a:cxn ang="0">
                  <a:pos x="T2" y="T3"/>
                </a:cxn>
                <a:cxn ang="0">
                  <a:pos x="T4" y="T5"/>
                </a:cxn>
                <a:cxn ang="0">
                  <a:pos x="T6" y="T7"/>
                </a:cxn>
                <a:cxn ang="0">
                  <a:pos x="T8" y="T9"/>
                </a:cxn>
              </a:cxnLst>
              <a:rect l="0" t="0" r="r" b="b"/>
              <a:pathLst>
                <a:path w="15" h="8">
                  <a:moveTo>
                    <a:pt x="13" y="7"/>
                  </a:moveTo>
                  <a:cubicBezTo>
                    <a:pt x="11" y="8"/>
                    <a:pt x="6" y="8"/>
                    <a:pt x="3" y="6"/>
                  </a:cubicBezTo>
                  <a:cubicBezTo>
                    <a:pt x="0" y="4"/>
                    <a:pt x="0" y="2"/>
                    <a:pt x="2" y="1"/>
                  </a:cubicBezTo>
                  <a:cubicBezTo>
                    <a:pt x="5" y="0"/>
                    <a:pt x="9" y="0"/>
                    <a:pt x="12" y="2"/>
                  </a:cubicBezTo>
                  <a:cubicBezTo>
                    <a:pt x="15" y="4"/>
                    <a:pt x="15" y="6"/>
                    <a:pt x="13"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45" name="Freeform 89"/>
            <p:cNvSpPr>
              <a:spLocks noEditPoints="1"/>
            </p:cNvSpPr>
            <p:nvPr/>
          </p:nvSpPr>
          <p:spPr bwMode="auto">
            <a:xfrm>
              <a:off x="4289035" y="3577177"/>
              <a:ext cx="457689" cy="242830"/>
            </a:xfrm>
            <a:custGeom>
              <a:avLst/>
              <a:gdLst>
                <a:gd name="T0" fmla="*/ 165 w 225"/>
                <a:gd name="T1" fmla="*/ 110 h 119"/>
                <a:gd name="T2" fmla="*/ 17 w 225"/>
                <a:gd name="T3" fmla="*/ 29 h 119"/>
                <a:gd name="T4" fmla="*/ 12 w 225"/>
                <a:gd name="T5" fmla="*/ 5 h 119"/>
                <a:gd name="T6" fmla="*/ 59 w 225"/>
                <a:gd name="T7" fmla="*/ 10 h 119"/>
                <a:gd name="T8" fmla="*/ 208 w 225"/>
                <a:gd name="T9" fmla="*/ 90 h 119"/>
                <a:gd name="T10" fmla="*/ 213 w 225"/>
                <a:gd name="T11" fmla="*/ 114 h 119"/>
                <a:gd name="T12" fmla="*/ 165 w 225"/>
                <a:gd name="T13" fmla="*/ 110 h 119"/>
                <a:gd name="T14" fmla="*/ 50 w 225"/>
                <a:gd name="T15" fmla="*/ 14 h 119"/>
                <a:gd name="T16" fmla="*/ 24 w 225"/>
                <a:gd name="T17" fmla="*/ 12 h 119"/>
                <a:gd name="T18" fmla="*/ 26 w 225"/>
                <a:gd name="T19" fmla="*/ 25 h 119"/>
                <a:gd name="T20" fmla="*/ 175 w 225"/>
                <a:gd name="T21" fmla="*/ 105 h 119"/>
                <a:gd name="T22" fmla="*/ 201 w 225"/>
                <a:gd name="T23" fmla="*/ 108 h 119"/>
                <a:gd name="T24" fmla="*/ 198 w 225"/>
                <a:gd name="T25" fmla="*/ 94 h 119"/>
                <a:gd name="T26" fmla="*/ 50 w 225"/>
                <a:gd name="T27" fmla="*/ 14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5" h="119">
                  <a:moveTo>
                    <a:pt x="165" y="110"/>
                  </a:moveTo>
                  <a:cubicBezTo>
                    <a:pt x="17" y="29"/>
                    <a:pt x="17" y="29"/>
                    <a:pt x="17" y="29"/>
                  </a:cubicBezTo>
                  <a:cubicBezTo>
                    <a:pt x="2" y="21"/>
                    <a:pt x="0" y="11"/>
                    <a:pt x="12" y="5"/>
                  </a:cubicBezTo>
                  <a:cubicBezTo>
                    <a:pt x="24" y="0"/>
                    <a:pt x="45" y="2"/>
                    <a:pt x="59" y="10"/>
                  </a:cubicBezTo>
                  <a:cubicBezTo>
                    <a:pt x="208" y="90"/>
                    <a:pt x="208" y="90"/>
                    <a:pt x="208" y="90"/>
                  </a:cubicBezTo>
                  <a:cubicBezTo>
                    <a:pt x="222" y="98"/>
                    <a:pt x="225" y="108"/>
                    <a:pt x="213" y="114"/>
                  </a:cubicBezTo>
                  <a:cubicBezTo>
                    <a:pt x="201" y="119"/>
                    <a:pt x="180" y="117"/>
                    <a:pt x="165" y="110"/>
                  </a:cubicBezTo>
                  <a:close/>
                  <a:moveTo>
                    <a:pt x="50" y="14"/>
                  </a:moveTo>
                  <a:cubicBezTo>
                    <a:pt x="42" y="10"/>
                    <a:pt x="30" y="9"/>
                    <a:pt x="24" y="12"/>
                  </a:cubicBezTo>
                  <a:cubicBezTo>
                    <a:pt x="17" y="15"/>
                    <a:pt x="18" y="20"/>
                    <a:pt x="26" y="25"/>
                  </a:cubicBezTo>
                  <a:cubicBezTo>
                    <a:pt x="175" y="105"/>
                    <a:pt x="175" y="105"/>
                    <a:pt x="175" y="105"/>
                  </a:cubicBezTo>
                  <a:cubicBezTo>
                    <a:pt x="183" y="109"/>
                    <a:pt x="195" y="110"/>
                    <a:pt x="201" y="108"/>
                  </a:cubicBezTo>
                  <a:cubicBezTo>
                    <a:pt x="207" y="105"/>
                    <a:pt x="206" y="99"/>
                    <a:pt x="198" y="94"/>
                  </a:cubicBezTo>
                  <a:lnTo>
                    <a:pt x="50" y="1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46" name="Freeform 90"/>
            <p:cNvSpPr/>
            <p:nvPr/>
          </p:nvSpPr>
          <p:spPr bwMode="auto">
            <a:xfrm>
              <a:off x="4553477" y="3718298"/>
              <a:ext cx="134764" cy="71196"/>
            </a:xfrm>
            <a:custGeom>
              <a:avLst/>
              <a:gdLst>
                <a:gd name="T0" fmla="*/ 63 w 66"/>
                <a:gd name="T1" fmla="*/ 34 h 35"/>
                <a:gd name="T2" fmla="*/ 51 w 66"/>
                <a:gd name="T3" fmla="*/ 33 h 35"/>
                <a:gd name="T4" fmla="*/ 4 w 66"/>
                <a:gd name="T5" fmla="*/ 7 h 35"/>
                <a:gd name="T6" fmla="*/ 3 w 66"/>
                <a:gd name="T7" fmla="*/ 2 h 35"/>
                <a:gd name="T8" fmla="*/ 14 w 66"/>
                <a:gd name="T9" fmla="*/ 3 h 35"/>
                <a:gd name="T10" fmla="*/ 62 w 66"/>
                <a:gd name="T11" fmla="*/ 28 h 35"/>
                <a:gd name="T12" fmla="*/ 63 w 66"/>
                <a:gd name="T13" fmla="*/ 34 h 35"/>
              </a:gdLst>
              <a:ahLst/>
              <a:cxnLst>
                <a:cxn ang="0">
                  <a:pos x="T0" y="T1"/>
                </a:cxn>
                <a:cxn ang="0">
                  <a:pos x="T2" y="T3"/>
                </a:cxn>
                <a:cxn ang="0">
                  <a:pos x="T4" y="T5"/>
                </a:cxn>
                <a:cxn ang="0">
                  <a:pos x="T6" y="T7"/>
                </a:cxn>
                <a:cxn ang="0">
                  <a:pos x="T8" y="T9"/>
                </a:cxn>
                <a:cxn ang="0">
                  <a:pos x="T10" y="T11"/>
                </a:cxn>
                <a:cxn ang="0">
                  <a:pos x="T12" y="T13"/>
                </a:cxn>
              </a:cxnLst>
              <a:rect l="0" t="0" r="r" b="b"/>
              <a:pathLst>
                <a:path w="66" h="35">
                  <a:moveTo>
                    <a:pt x="63" y="34"/>
                  </a:moveTo>
                  <a:cubicBezTo>
                    <a:pt x="60" y="35"/>
                    <a:pt x="55" y="35"/>
                    <a:pt x="51" y="33"/>
                  </a:cubicBezTo>
                  <a:cubicBezTo>
                    <a:pt x="4" y="7"/>
                    <a:pt x="4" y="7"/>
                    <a:pt x="4" y="7"/>
                  </a:cubicBezTo>
                  <a:cubicBezTo>
                    <a:pt x="0" y="6"/>
                    <a:pt x="0" y="3"/>
                    <a:pt x="3" y="2"/>
                  </a:cubicBezTo>
                  <a:cubicBezTo>
                    <a:pt x="6" y="0"/>
                    <a:pt x="11" y="1"/>
                    <a:pt x="14" y="3"/>
                  </a:cubicBezTo>
                  <a:cubicBezTo>
                    <a:pt x="62" y="28"/>
                    <a:pt x="62" y="28"/>
                    <a:pt x="62" y="28"/>
                  </a:cubicBezTo>
                  <a:cubicBezTo>
                    <a:pt x="65" y="30"/>
                    <a:pt x="66" y="33"/>
                    <a:pt x="63" y="3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47" name="Freeform 91"/>
            <p:cNvSpPr/>
            <p:nvPr/>
          </p:nvSpPr>
          <p:spPr bwMode="auto">
            <a:xfrm>
              <a:off x="4355145" y="3611504"/>
              <a:ext cx="33055" cy="16528"/>
            </a:xfrm>
            <a:custGeom>
              <a:avLst/>
              <a:gdLst>
                <a:gd name="T0" fmla="*/ 13 w 16"/>
                <a:gd name="T1" fmla="*/ 7 h 8"/>
                <a:gd name="T2" fmla="*/ 4 w 16"/>
                <a:gd name="T3" fmla="*/ 6 h 8"/>
                <a:gd name="T4" fmla="*/ 3 w 16"/>
                <a:gd name="T5" fmla="*/ 1 h 8"/>
                <a:gd name="T6" fmla="*/ 12 w 16"/>
                <a:gd name="T7" fmla="*/ 2 h 8"/>
                <a:gd name="T8" fmla="*/ 13 w 16"/>
                <a:gd name="T9" fmla="*/ 7 h 8"/>
              </a:gdLst>
              <a:ahLst/>
              <a:cxnLst>
                <a:cxn ang="0">
                  <a:pos x="T0" y="T1"/>
                </a:cxn>
                <a:cxn ang="0">
                  <a:pos x="T2" y="T3"/>
                </a:cxn>
                <a:cxn ang="0">
                  <a:pos x="T4" y="T5"/>
                </a:cxn>
                <a:cxn ang="0">
                  <a:pos x="T6" y="T7"/>
                </a:cxn>
                <a:cxn ang="0">
                  <a:pos x="T8" y="T9"/>
                </a:cxn>
              </a:cxnLst>
              <a:rect l="0" t="0" r="r" b="b"/>
              <a:pathLst>
                <a:path w="16" h="8">
                  <a:moveTo>
                    <a:pt x="13" y="7"/>
                  </a:moveTo>
                  <a:cubicBezTo>
                    <a:pt x="11" y="8"/>
                    <a:pt x="7" y="8"/>
                    <a:pt x="4" y="6"/>
                  </a:cubicBezTo>
                  <a:cubicBezTo>
                    <a:pt x="1" y="4"/>
                    <a:pt x="0" y="2"/>
                    <a:pt x="3" y="1"/>
                  </a:cubicBezTo>
                  <a:cubicBezTo>
                    <a:pt x="5" y="0"/>
                    <a:pt x="9" y="0"/>
                    <a:pt x="12" y="2"/>
                  </a:cubicBezTo>
                  <a:cubicBezTo>
                    <a:pt x="15" y="4"/>
                    <a:pt x="16" y="6"/>
                    <a:pt x="13"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grpSp>
        <p:nvGrpSpPr>
          <p:cNvPr id="48" name="Group 44"/>
          <p:cNvGrpSpPr/>
          <p:nvPr/>
        </p:nvGrpSpPr>
        <p:grpSpPr>
          <a:xfrm>
            <a:off x="6440977" y="2277988"/>
            <a:ext cx="2467384" cy="1178549"/>
            <a:chOff x="6229126" y="2744438"/>
            <a:chExt cx="2467705" cy="1178549"/>
          </a:xfrm>
        </p:grpSpPr>
        <p:sp>
          <p:nvSpPr>
            <p:cNvPr id="49" name="Freeform 50"/>
            <p:cNvSpPr/>
            <p:nvPr/>
          </p:nvSpPr>
          <p:spPr bwMode="auto">
            <a:xfrm>
              <a:off x="6229126" y="2744438"/>
              <a:ext cx="2467705" cy="1178549"/>
            </a:xfrm>
            <a:custGeom>
              <a:avLst/>
              <a:gdLst>
                <a:gd name="T0" fmla="*/ 0 w 1941"/>
                <a:gd name="T1" fmla="*/ 75 h 927"/>
                <a:gd name="T2" fmla="*/ 1781 w 1941"/>
                <a:gd name="T3" fmla="*/ 927 h 927"/>
                <a:gd name="T4" fmla="*/ 1941 w 1941"/>
                <a:gd name="T5" fmla="*/ 851 h 927"/>
                <a:gd name="T6" fmla="*/ 159 w 1941"/>
                <a:gd name="T7" fmla="*/ 0 h 927"/>
                <a:gd name="T8" fmla="*/ 0 w 1941"/>
                <a:gd name="T9" fmla="*/ 75 h 927"/>
              </a:gdLst>
              <a:ahLst/>
              <a:cxnLst>
                <a:cxn ang="0">
                  <a:pos x="T0" y="T1"/>
                </a:cxn>
                <a:cxn ang="0">
                  <a:pos x="T2" y="T3"/>
                </a:cxn>
                <a:cxn ang="0">
                  <a:pos x="T4" y="T5"/>
                </a:cxn>
                <a:cxn ang="0">
                  <a:pos x="T6" y="T7"/>
                </a:cxn>
                <a:cxn ang="0">
                  <a:pos x="T8" y="T9"/>
                </a:cxn>
              </a:cxnLst>
              <a:rect l="0" t="0" r="r" b="b"/>
              <a:pathLst>
                <a:path w="1941" h="927">
                  <a:moveTo>
                    <a:pt x="0" y="75"/>
                  </a:moveTo>
                  <a:lnTo>
                    <a:pt x="1781" y="927"/>
                  </a:lnTo>
                  <a:lnTo>
                    <a:pt x="1941" y="851"/>
                  </a:lnTo>
                  <a:lnTo>
                    <a:pt x="159" y="0"/>
                  </a:lnTo>
                  <a:lnTo>
                    <a:pt x="0" y="75"/>
                  </a:lnTo>
                  <a:close/>
                </a:path>
              </a:pathLst>
            </a:custGeom>
            <a:solidFill>
              <a:srgbClr val="4647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nvGrpSpPr>
            <p:cNvPr id="50" name="Group 46"/>
            <p:cNvGrpSpPr/>
            <p:nvPr/>
          </p:nvGrpSpPr>
          <p:grpSpPr>
            <a:xfrm>
              <a:off x="7927338" y="3540717"/>
              <a:ext cx="641086" cy="326330"/>
              <a:chOff x="7927338" y="3540717"/>
              <a:chExt cx="641086" cy="326330"/>
            </a:xfrm>
          </p:grpSpPr>
          <p:sp>
            <p:nvSpPr>
              <p:cNvPr id="51" name="Freeform 51"/>
              <p:cNvSpPr/>
              <p:nvPr/>
            </p:nvSpPr>
            <p:spPr bwMode="auto">
              <a:xfrm>
                <a:off x="8204816" y="3691600"/>
                <a:ext cx="363608" cy="175447"/>
              </a:xfrm>
              <a:custGeom>
                <a:avLst/>
                <a:gdLst>
                  <a:gd name="T0" fmla="*/ 59 w 286"/>
                  <a:gd name="T1" fmla="*/ 0 h 138"/>
                  <a:gd name="T2" fmla="*/ 0 w 286"/>
                  <a:gd name="T3" fmla="*/ 29 h 138"/>
                  <a:gd name="T4" fmla="*/ 226 w 286"/>
                  <a:gd name="T5" fmla="*/ 138 h 138"/>
                  <a:gd name="T6" fmla="*/ 286 w 286"/>
                  <a:gd name="T7" fmla="*/ 109 h 138"/>
                  <a:gd name="T8" fmla="*/ 59 w 286"/>
                  <a:gd name="T9" fmla="*/ 0 h 138"/>
                </a:gdLst>
                <a:ahLst/>
                <a:cxnLst>
                  <a:cxn ang="0">
                    <a:pos x="T0" y="T1"/>
                  </a:cxn>
                  <a:cxn ang="0">
                    <a:pos x="T2" y="T3"/>
                  </a:cxn>
                  <a:cxn ang="0">
                    <a:pos x="T4" y="T5"/>
                  </a:cxn>
                  <a:cxn ang="0">
                    <a:pos x="T6" y="T7"/>
                  </a:cxn>
                  <a:cxn ang="0">
                    <a:pos x="T8" y="T9"/>
                  </a:cxn>
                </a:cxnLst>
                <a:rect l="0" t="0" r="r" b="b"/>
                <a:pathLst>
                  <a:path w="286" h="138">
                    <a:moveTo>
                      <a:pt x="59" y="0"/>
                    </a:moveTo>
                    <a:lnTo>
                      <a:pt x="0" y="29"/>
                    </a:lnTo>
                    <a:lnTo>
                      <a:pt x="226" y="138"/>
                    </a:lnTo>
                    <a:lnTo>
                      <a:pt x="286" y="109"/>
                    </a:lnTo>
                    <a:lnTo>
                      <a:pt x="59"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52" name="TextBox 48"/>
              <p:cNvSpPr txBox="1"/>
              <p:nvPr/>
            </p:nvSpPr>
            <p:spPr>
              <a:xfrm rot="1811218">
                <a:off x="7927338" y="3540717"/>
                <a:ext cx="364249" cy="200055"/>
              </a:xfrm>
              <a:prstGeom prst="rect">
                <a:avLst/>
              </a:prstGeom>
              <a:noFill/>
            </p:spPr>
            <p:txBody>
              <a:bodyPr wrap="none" rtlCol="0">
                <a:spAutoFit/>
              </a:bodyPr>
              <a:lstStyle/>
              <a:p>
                <a:r>
                  <a:rPr lang="id-ID" sz="700" b="1" dirty="0">
                    <a:solidFill>
                      <a:schemeClr val="bg1"/>
                    </a:solidFill>
                  </a:rPr>
                  <a:t>80%</a:t>
                </a:r>
              </a:p>
            </p:txBody>
          </p:sp>
        </p:grpSp>
      </p:grpSp>
      <p:grpSp>
        <p:nvGrpSpPr>
          <p:cNvPr id="53" name="Group 49"/>
          <p:cNvGrpSpPr/>
          <p:nvPr/>
        </p:nvGrpSpPr>
        <p:grpSpPr>
          <a:xfrm>
            <a:off x="5406226" y="2380968"/>
            <a:ext cx="1350006" cy="1186177"/>
            <a:chOff x="5194241" y="2847418"/>
            <a:chExt cx="1350182" cy="1186177"/>
          </a:xfrm>
        </p:grpSpPr>
        <p:sp>
          <p:nvSpPr>
            <p:cNvPr id="54" name="Freeform 61"/>
            <p:cNvSpPr/>
            <p:nvPr/>
          </p:nvSpPr>
          <p:spPr bwMode="auto">
            <a:xfrm>
              <a:off x="5194241" y="3385203"/>
              <a:ext cx="1350182" cy="648392"/>
            </a:xfrm>
            <a:custGeom>
              <a:avLst/>
              <a:gdLst>
                <a:gd name="T0" fmla="*/ 345 w 663"/>
                <a:gd name="T1" fmla="*/ 9 h 318"/>
                <a:gd name="T2" fmla="*/ 282 w 663"/>
                <a:gd name="T3" fmla="*/ 9 h 318"/>
                <a:gd name="T4" fmla="*/ 17 w 663"/>
                <a:gd name="T5" fmla="*/ 135 h 318"/>
                <a:gd name="T6" fmla="*/ 17 w 663"/>
                <a:gd name="T7" fmla="*/ 165 h 318"/>
                <a:gd name="T8" fmla="*/ 318 w 663"/>
                <a:gd name="T9" fmla="*/ 309 h 318"/>
                <a:gd name="T10" fmla="*/ 381 w 663"/>
                <a:gd name="T11" fmla="*/ 309 h 318"/>
                <a:gd name="T12" fmla="*/ 646 w 663"/>
                <a:gd name="T13" fmla="*/ 183 h 318"/>
                <a:gd name="T14" fmla="*/ 646 w 663"/>
                <a:gd name="T15" fmla="*/ 153 h 318"/>
                <a:gd name="T16" fmla="*/ 345 w 663"/>
                <a:gd name="T17" fmla="*/ 9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3" h="318">
                  <a:moveTo>
                    <a:pt x="345" y="9"/>
                  </a:moveTo>
                  <a:cubicBezTo>
                    <a:pt x="328" y="0"/>
                    <a:pt x="299" y="0"/>
                    <a:pt x="282" y="9"/>
                  </a:cubicBezTo>
                  <a:cubicBezTo>
                    <a:pt x="17" y="135"/>
                    <a:pt x="17" y="135"/>
                    <a:pt x="17" y="135"/>
                  </a:cubicBezTo>
                  <a:cubicBezTo>
                    <a:pt x="0" y="144"/>
                    <a:pt x="0" y="157"/>
                    <a:pt x="17" y="165"/>
                  </a:cubicBezTo>
                  <a:cubicBezTo>
                    <a:pt x="318" y="309"/>
                    <a:pt x="318" y="309"/>
                    <a:pt x="318" y="309"/>
                  </a:cubicBezTo>
                  <a:cubicBezTo>
                    <a:pt x="335" y="318"/>
                    <a:pt x="364" y="318"/>
                    <a:pt x="381" y="309"/>
                  </a:cubicBezTo>
                  <a:cubicBezTo>
                    <a:pt x="646" y="183"/>
                    <a:pt x="646" y="183"/>
                    <a:pt x="646" y="183"/>
                  </a:cubicBezTo>
                  <a:cubicBezTo>
                    <a:pt x="663" y="174"/>
                    <a:pt x="663" y="161"/>
                    <a:pt x="646" y="153"/>
                  </a:cubicBezTo>
                  <a:lnTo>
                    <a:pt x="345" y="9"/>
                  </a:lnTo>
                  <a:close/>
                </a:path>
              </a:pathLst>
            </a:custGeom>
            <a:solidFill>
              <a:schemeClr val="tx1">
                <a:alpha val="1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55" name="Freeform 61"/>
            <p:cNvSpPr/>
            <p:nvPr/>
          </p:nvSpPr>
          <p:spPr bwMode="auto">
            <a:xfrm>
              <a:off x="5194241" y="2847418"/>
              <a:ext cx="1350182" cy="648392"/>
            </a:xfrm>
            <a:custGeom>
              <a:avLst/>
              <a:gdLst>
                <a:gd name="T0" fmla="*/ 345 w 663"/>
                <a:gd name="T1" fmla="*/ 9 h 318"/>
                <a:gd name="T2" fmla="*/ 282 w 663"/>
                <a:gd name="T3" fmla="*/ 9 h 318"/>
                <a:gd name="T4" fmla="*/ 17 w 663"/>
                <a:gd name="T5" fmla="*/ 135 h 318"/>
                <a:gd name="T6" fmla="*/ 17 w 663"/>
                <a:gd name="T7" fmla="*/ 165 h 318"/>
                <a:gd name="T8" fmla="*/ 318 w 663"/>
                <a:gd name="T9" fmla="*/ 309 h 318"/>
                <a:gd name="T10" fmla="*/ 381 w 663"/>
                <a:gd name="T11" fmla="*/ 309 h 318"/>
                <a:gd name="T12" fmla="*/ 646 w 663"/>
                <a:gd name="T13" fmla="*/ 183 h 318"/>
                <a:gd name="T14" fmla="*/ 646 w 663"/>
                <a:gd name="T15" fmla="*/ 153 h 318"/>
                <a:gd name="T16" fmla="*/ 345 w 663"/>
                <a:gd name="T17" fmla="*/ 9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3" h="318">
                  <a:moveTo>
                    <a:pt x="345" y="9"/>
                  </a:moveTo>
                  <a:cubicBezTo>
                    <a:pt x="328" y="0"/>
                    <a:pt x="299" y="0"/>
                    <a:pt x="282" y="9"/>
                  </a:cubicBezTo>
                  <a:cubicBezTo>
                    <a:pt x="17" y="135"/>
                    <a:pt x="17" y="135"/>
                    <a:pt x="17" y="135"/>
                  </a:cubicBezTo>
                  <a:cubicBezTo>
                    <a:pt x="0" y="144"/>
                    <a:pt x="0" y="157"/>
                    <a:pt x="17" y="165"/>
                  </a:cubicBezTo>
                  <a:cubicBezTo>
                    <a:pt x="318" y="309"/>
                    <a:pt x="318" y="309"/>
                    <a:pt x="318" y="309"/>
                  </a:cubicBezTo>
                  <a:cubicBezTo>
                    <a:pt x="335" y="318"/>
                    <a:pt x="364" y="318"/>
                    <a:pt x="381" y="309"/>
                  </a:cubicBezTo>
                  <a:cubicBezTo>
                    <a:pt x="646" y="183"/>
                    <a:pt x="646" y="183"/>
                    <a:pt x="646" y="183"/>
                  </a:cubicBezTo>
                  <a:cubicBezTo>
                    <a:pt x="663" y="174"/>
                    <a:pt x="663" y="161"/>
                    <a:pt x="646" y="153"/>
                  </a:cubicBezTo>
                  <a:lnTo>
                    <a:pt x="345" y="9"/>
                  </a:ln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56" name="Freeform 62"/>
            <p:cNvSpPr/>
            <p:nvPr/>
          </p:nvSpPr>
          <p:spPr bwMode="auto">
            <a:xfrm>
              <a:off x="5813393" y="3153815"/>
              <a:ext cx="69925" cy="44498"/>
            </a:xfrm>
            <a:custGeom>
              <a:avLst/>
              <a:gdLst>
                <a:gd name="T0" fmla="*/ 18 w 34"/>
                <a:gd name="T1" fmla="*/ 9 h 22"/>
                <a:gd name="T2" fmla="*/ 7 w 34"/>
                <a:gd name="T3" fmla="*/ 0 h 22"/>
                <a:gd name="T4" fmla="*/ 2 w 34"/>
                <a:gd name="T5" fmla="*/ 5 h 22"/>
                <a:gd name="T6" fmla="*/ 1 w 34"/>
                <a:gd name="T7" fmla="*/ 12 h 22"/>
                <a:gd name="T8" fmla="*/ 17 w 34"/>
                <a:gd name="T9" fmla="*/ 20 h 22"/>
                <a:gd name="T10" fmla="*/ 26 w 34"/>
                <a:gd name="T11" fmla="*/ 19 h 22"/>
                <a:gd name="T12" fmla="*/ 34 w 34"/>
                <a:gd name="T13" fmla="*/ 14 h 22"/>
                <a:gd name="T14" fmla="*/ 18 w 34"/>
                <a:gd name="T15" fmla="*/ 9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22">
                  <a:moveTo>
                    <a:pt x="18" y="9"/>
                  </a:moveTo>
                  <a:cubicBezTo>
                    <a:pt x="13" y="6"/>
                    <a:pt x="9" y="3"/>
                    <a:pt x="7" y="0"/>
                  </a:cubicBezTo>
                  <a:cubicBezTo>
                    <a:pt x="5" y="1"/>
                    <a:pt x="3" y="3"/>
                    <a:pt x="2" y="5"/>
                  </a:cubicBezTo>
                  <a:cubicBezTo>
                    <a:pt x="1" y="12"/>
                    <a:pt x="1" y="12"/>
                    <a:pt x="1" y="12"/>
                  </a:cubicBezTo>
                  <a:cubicBezTo>
                    <a:pt x="0" y="19"/>
                    <a:pt x="7" y="22"/>
                    <a:pt x="17" y="20"/>
                  </a:cubicBezTo>
                  <a:cubicBezTo>
                    <a:pt x="26" y="19"/>
                    <a:pt x="26" y="19"/>
                    <a:pt x="26" y="19"/>
                  </a:cubicBezTo>
                  <a:cubicBezTo>
                    <a:pt x="31" y="18"/>
                    <a:pt x="33" y="16"/>
                    <a:pt x="34" y="14"/>
                  </a:cubicBezTo>
                  <a:cubicBezTo>
                    <a:pt x="29" y="13"/>
                    <a:pt x="23" y="11"/>
                    <a:pt x="18"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57" name="Freeform 63"/>
            <p:cNvSpPr/>
            <p:nvPr/>
          </p:nvSpPr>
          <p:spPr bwMode="auto">
            <a:xfrm>
              <a:off x="5664643" y="3181785"/>
              <a:ext cx="174176" cy="130950"/>
            </a:xfrm>
            <a:custGeom>
              <a:avLst/>
              <a:gdLst>
                <a:gd name="T0" fmla="*/ 9 w 85"/>
                <a:gd name="T1" fmla="*/ 55 h 64"/>
                <a:gd name="T2" fmla="*/ 35 w 85"/>
                <a:gd name="T3" fmla="*/ 24 h 64"/>
                <a:gd name="T4" fmla="*/ 55 w 85"/>
                <a:gd name="T5" fmla="*/ 13 h 64"/>
                <a:gd name="T6" fmla="*/ 71 w 85"/>
                <a:gd name="T7" fmla="*/ 21 h 64"/>
                <a:gd name="T8" fmla="*/ 58 w 85"/>
                <a:gd name="T9" fmla="*/ 37 h 64"/>
                <a:gd name="T10" fmla="*/ 17 w 85"/>
                <a:gd name="T11" fmla="*/ 60 h 64"/>
                <a:gd name="T12" fmla="*/ 9 w 85"/>
                <a:gd name="T13" fmla="*/ 55 h 64"/>
              </a:gdLst>
              <a:ahLst/>
              <a:cxnLst>
                <a:cxn ang="0">
                  <a:pos x="T0" y="T1"/>
                </a:cxn>
                <a:cxn ang="0">
                  <a:pos x="T2" y="T3"/>
                </a:cxn>
                <a:cxn ang="0">
                  <a:pos x="T4" y="T5"/>
                </a:cxn>
                <a:cxn ang="0">
                  <a:pos x="T6" y="T7"/>
                </a:cxn>
                <a:cxn ang="0">
                  <a:pos x="T8" y="T9"/>
                </a:cxn>
                <a:cxn ang="0">
                  <a:pos x="T10" y="T11"/>
                </a:cxn>
                <a:cxn ang="0">
                  <a:pos x="T12" y="T13"/>
                </a:cxn>
              </a:cxnLst>
              <a:rect l="0" t="0" r="r" b="b"/>
              <a:pathLst>
                <a:path w="85" h="64">
                  <a:moveTo>
                    <a:pt x="9" y="55"/>
                  </a:moveTo>
                  <a:cubicBezTo>
                    <a:pt x="0" y="50"/>
                    <a:pt x="12" y="36"/>
                    <a:pt x="35" y="24"/>
                  </a:cubicBezTo>
                  <a:cubicBezTo>
                    <a:pt x="55" y="13"/>
                    <a:pt x="55" y="13"/>
                    <a:pt x="55" y="13"/>
                  </a:cubicBezTo>
                  <a:cubicBezTo>
                    <a:pt x="78" y="0"/>
                    <a:pt x="85" y="4"/>
                    <a:pt x="71" y="21"/>
                  </a:cubicBezTo>
                  <a:cubicBezTo>
                    <a:pt x="58" y="37"/>
                    <a:pt x="58" y="37"/>
                    <a:pt x="58" y="37"/>
                  </a:cubicBezTo>
                  <a:cubicBezTo>
                    <a:pt x="44" y="54"/>
                    <a:pt x="25" y="64"/>
                    <a:pt x="17" y="60"/>
                  </a:cubicBezTo>
                  <a:lnTo>
                    <a:pt x="9" y="5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58" name="Freeform 64"/>
            <p:cNvSpPr/>
            <p:nvPr/>
          </p:nvSpPr>
          <p:spPr bwMode="auto">
            <a:xfrm>
              <a:off x="5815935" y="3043207"/>
              <a:ext cx="38141" cy="47041"/>
            </a:xfrm>
            <a:custGeom>
              <a:avLst/>
              <a:gdLst>
                <a:gd name="T0" fmla="*/ 19 w 19"/>
                <a:gd name="T1" fmla="*/ 5 h 23"/>
                <a:gd name="T2" fmla="*/ 9 w 19"/>
                <a:gd name="T3" fmla="*/ 1 h 23"/>
                <a:gd name="T4" fmla="*/ 1 w 19"/>
                <a:gd name="T5" fmla="*/ 11 h 23"/>
                <a:gd name="T6" fmla="*/ 1 w 19"/>
                <a:gd name="T7" fmla="*/ 17 h 23"/>
                <a:gd name="T8" fmla="*/ 5 w 19"/>
                <a:gd name="T9" fmla="*/ 21 h 23"/>
                <a:gd name="T10" fmla="*/ 19 w 19"/>
                <a:gd name="T11" fmla="*/ 5 h 23"/>
              </a:gdLst>
              <a:ahLst/>
              <a:cxnLst>
                <a:cxn ang="0">
                  <a:pos x="T0" y="T1"/>
                </a:cxn>
                <a:cxn ang="0">
                  <a:pos x="T2" y="T3"/>
                </a:cxn>
                <a:cxn ang="0">
                  <a:pos x="T4" y="T5"/>
                </a:cxn>
                <a:cxn ang="0">
                  <a:pos x="T6" y="T7"/>
                </a:cxn>
                <a:cxn ang="0">
                  <a:pos x="T8" y="T9"/>
                </a:cxn>
                <a:cxn ang="0">
                  <a:pos x="T10" y="T11"/>
                </a:cxn>
              </a:cxnLst>
              <a:rect l="0" t="0" r="r" b="b"/>
              <a:pathLst>
                <a:path w="19" h="23">
                  <a:moveTo>
                    <a:pt x="19" y="5"/>
                  </a:moveTo>
                  <a:cubicBezTo>
                    <a:pt x="18" y="2"/>
                    <a:pt x="13" y="0"/>
                    <a:pt x="9" y="1"/>
                  </a:cubicBezTo>
                  <a:cubicBezTo>
                    <a:pt x="5" y="2"/>
                    <a:pt x="1" y="7"/>
                    <a:pt x="1" y="11"/>
                  </a:cubicBezTo>
                  <a:cubicBezTo>
                    <a:pt x="1" y="15"/>
                    <a:pt x="1" y="16"/>
                    <a:pt x="1" y="17"/>
                  </a:cubicBezTo>
                  <a:cubicBezTo>
                    <a:pt x="0" y="19"/>
                    <a:pt x="0" y="23"/>
                    <a:pt x="5" y="21"/>
                  </a:cubicBezTo>
                  <a:cubicBezTo>
                    <a:pt x="10" y="19"/>
                    <a:pt x="19" y="5"/>
                    <a:pt x="19"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59" name="Freeform 65"/>
            <p:cNvSpPr/>
            <p:nvPr/>
          </p:nvSpPr>
          <p:spPr bwMode="auto">
            <a:xfrm>
              <a:off x="5978669" y="3147458"/>
              <a:ext cx="63568" cy="30513"/>
            </a:xfrm>
            <a:custGeom>
              <a:avLst/>
              <a:gdLst>
                <a:gd name="T0" fmla="*/ 22 w 31"/>
                <a:gd name="T1" fmla="*/ 0 h 15"/>
                <a:gd name="T2" fmla="*/ 30 w 31"/>
                <a:gd name="T3" fmla="*/ 6 h 15"/>
                <a:gd name="T4" fmla="*/ 16 w 31"/>
                <a:gd name="T5" fmla="*/ 13 h 15"/>
                <a:gd name="T6" fmla="*/ 7 w 31"/>
                <a:gd name="T7" fmla="*/ 14 h 15"/>
                <a:gd name="T8" fmla="*/ 1 w 31"/>
                <a:gd name="T9" fmla="*/ 12 h 15"/>
                <a:gd name="T10" fmla="*/ 22 w 31"/>
                <a:gd name="T11" fmla="*/ 0 h 15"/>
              </a:gdLst>
              <a:ahLst/>
              <a:cxnLst>
                <a:cxn ang="0">
                  <a:pos x="T0" y="T1"/>
                </a:cxn>
                <a:cxn ang="0">
                  <a:pos x="T2" y="T3"/>
                </a:cxn>
                <a:cxn ang="0">
                  <a:pos x="T4" y="T5"/>
                </a:cxn>
                <a:cxn ang="0">
                  <a:pos x="T6" y="T7"/>
                </a:cxn>
                <a:cxn ang="0">
                  <a:pos x="T8" y="T9"/>
                </a:cxn>
                <a:cxn ang="0">
                  <a:pos x="T10" y="T11"/>
                </a:cxn>
              </a:cxnLst>
              <a:rect l="0" t="0" r="r" b="b"/>
              <a:pathLst>
                <a:path w="31" h="15">
                  <a:moveTo>
                    <a:pt x="22" y="0"/>
                  </a:moveTo>
                  <a:cubicBezTo>
                    <a:pt x="27" y="0"/>
                    <a:pt x="31" y="3"/>
                    <a:pt x="30" y="6"/>
                  </a:cubicBezTo>
                  <a:cubicBezTo>
                    <a:pt x="29" y="8"/>
                    <a:pt x="22" y="12"/>
                    <a:pt x="16" y="13"/>
                  </a:cubicBezTo>
                  <a:cubicBezTo>
                    <a:pt x="11" y="14"/>
                    <a:pt x="8" y="13"/>
                    <a:pt x="7" y="14"/>
                  </a:cubicBezTo>
                  <a:cubicBezTo>
                    <a:pt x="5" y="15"/>
                    <a:pt x="0" y="15"/>
                    <a:pt x="1" y="12"/>
                  </a:cubicBezTo>
                  <a:cubicBezTo>
                    <a:pt x="3" y="8"/>
                    <a:pt x="22" y="0"/>
                    <a:pt x="22"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60" name="Freeform 66"/>
            <p:cNvSpPr>
              <a:spLocks noEditPoints="1"/>
            </p:cNvSpPr>
            <p:nvPr/>
          </p:nvSpPr>
          <p:spPr bwMode="auto">
            <a:xfrm>
              <a:off x="5772709" y="3006337"/>
              <a:ext cx="310211" cy="208503"/>
            </a:xfrm>
            <a:custGeom>
              <a:avLst/>
              <a:gdLst>
                <a:gd name="T0" fmla="*/ 34 w 152"/>
                <a:gd name="T1" fmla="*/ 83 h 102"/>
                <a:gd name="T2" fmla="*/ 51 w 152"/>
                <a:gd name="T3" fmla="*/ 2 h 102"/>
                <a:gd name="T4" fmla="*/ 54 w 152"/>
                <a:gd name="T5" fmla="*/ 0 h 102"/>
                <a:gd name="T6" fmla="*/ 152 w 152"/>
                <a:gd name="T7" fmla="*/ 56 h 102"/>
                <a:gd name="T8" fmla="*/ 150 w 152"/>
                <a:gd name="T9" fmla="*/ 58 h 102"/>
                <a:gd name="T10" fmla="*/ 34 w 152"/>
                <a:gd name="T11" fmla="*/ 83 h 102"/>
                <a:gd name="T12" fmla="*/ 55 w 152"/>
                <a:gd name="T13" fmla="*/ 7 h 102"/>
                <a:gd name="T14" fmla="*/ 38 w 152"/>
                <a:gd name="T15" fmla="*/ 79 h 102"/>
                <a:gd name="T16" fmla="*/ 141 w 152"/>
                <a:gd name="T17" fmla="*/ 56 h 102"/>
                <a:gd name="T18" fmla="*/ 55 w 152"/>
                <a:gd name="T19" fmla="*/ 7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 h="102">
                  <a:moveTo>
                    <a:pt x="34" y="83"/>
                  </a:moveTo>
                  <a:cubicBezTo>
                    <a:pt x="0" y="64"/>
                    <a:pt x="24" y="24"/>
                    <a:pt x="51" y="2"/>
                  </a:cubicBezTo>
                  <a:cubicBezTo>
                    <a:pt x="54" y="0"/>
                    <a:pt x="54" y="0"/>
                    <a:pt x="54" y="0"/>
                  </a:cubicBezTo>
                  <a:cubicBezTo>
                    <a:pt x="152" y="56"/>
                    <a:pt x="152" y="56"/>
                    <a:pt x="152" y="56"/>
                  </a:cubicBezTo>
                  <a:cubicBezTo>
                    <a:pt x="150" y="58"/>
                    <a:pt x="150" y="58"/>
                    <a:pt x="150" y="58"/>
                  </a:cubicBezTo>
                  <a:cubicBezTo>
                    <a:pt x="123" y="79"/>
                    <a:pt x="67" y="102"/>
                    <a:pt x="34" y="83"/>
                  </a:cubicBezTo>
                  <a:close/>
                  <a:moveTo>
                    <a:pt x="55" y="7"/>
                  </a:moveTo>
                  <a:cubicBezTo>
                    <a:pt x="30" y="29"/>
                    <a:pt x="11" y="64"/>
                    <a:pt x="38" y="79"/>
                  </a:cubicBezTo>
                  <a:cubicBezTo>
                    <a:pt x="66" y="95"/>
                    <a:pt x="115" y="76"/>
                    <a:pt x="141" y="56"/>
                  </a:cubicBezTo>
                  <a:lnTo>
                    <a:pt x="55"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61" name="Freeform 67"/>
            <p:cNvSpPr/>
            <p:nvPr/>
          </p:nvSpPr>
          <p:spPr bwMode="auto">
            <a:xfrm>
              <a:off x="5836277" y="2978368"/>
              <a:ext cx="288599" cy="169091"/>
            </a:xfrm>
            <a:custGeom>
              <a:avLst/>
              <a:gdLst>
                <a:gd name="T0" fmla="*/ 30 w 142"/>
                <a:gd name="T1" fmla="*/ 29 h 83"/>
                <a:gd name="T2" fmla="*/ 44 w 142"/>
                <a:gd name="T3" fmla="*/ 46 h 83"/>
                <a:gd name="T4" fmla="*/ 40 w 142"/>
                <a:gd name="T5" fmla="*/ 34 h 83"/>
                <a:gd name="T6" fmla="*/ 74 w 142"/>
                <a:gd name="T7" fmla="*/ 63 h 83"/>
                <a:gd name="T8" fmla="*/ 63 w 142"/>
                <a:gd name="T9" fmla="*/ 47 h 83"/>
                <a:gd name="T10" fmla="*/ 109 w 142"/>
                <a:gd name="T11" fmla="*/ 83 h 83"/>
                <a:gd name="T12" fmla="*/ 127 w 142"/>
                <a:gd name="T13" fmla="*/ 36 h 83"/>
                <a:gd name="T14" fmla="*/ 45 w 142"/>
                <a:gd name="T15" fmla="*/ 4 h 83"/>
                <a:gd name="T16" fmla="*/ 0 w 142"/>
                <a:gd name="T17" fmla="*/ 21 h 83"/>
                <a:gd name="T18" fmla="*/ 30 w 142"/>
                <a:gd name="T19" fmla="*/ 2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83">
                  <a:moveTo>
                    <a:pt x="30" y="29"/>
                  </a:moveTo>
                  <a:cubicBezTo>
                    <a:pt x="30" y="29"/>
                    <a:pt x="30" y="38"/>
                    <a:pt x="44" y="46"/>
                  </a:cubicBezTo>
                  <a:cubicBezTo>
                    <a:pt x="44" y="46"/>
                    <a:pt x="38" y="40"/>
                    <a:pt x="40" y="34"/>
                  </a:cubicBezTo>
                  <a:cubicBezTo>
                    <a:pt x="40" y="34"/>
                    <a:pt x="50" y="51"/>
                    <a:pt x="74" y="63"/>
                  </a:cubicBezTo>
                  <a:cubicBezTo>
                    <a:pt x="74" y="63"/>
                    <a:pt x="65" y="57"/>
                    <a:pt x="63" y="47"/>
                  </a:cubicBezTo>
                  <a:cubicBezTo>
                    <a:pt x="63" y="47"/>
                    <a:pt x="78" y="67"/>
                    <a:pt x="109" y="83"/>
                  </a:cubicBezTo>
                  <a:cubicBezTo>
                    <a:pt x="109" y="83"/>
                    <a:pt x="142" y="60"/>
                    <a:pt x="127" y="36"/>
                  </a:cubicBezTo>
                  <a:cubicBezTo>
                    <a:pt x="111" y="10"/>
                    <a:pt x="70" y="0"/>
                    <a:pt x="45" y="4"/>
                  </a:cubicBezTo>
                  <a:cubicBezTo>
                    <a:pt x="19" y="7"/>
                    <a:pt x="16" y="26"/>
                    <a:pt x="0" y="21"/>
                  </a:cubicBezTo>
                  <a:cubicBezTo>
                    <a:pt x="0" y="21"/>
                    <a:pt x="12" y="30"/>
                    <a:pt x="30" y="2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grpSp>
        <p:nvGrpSpPr>
          <p:cNvPr id="62" name="Group 58"/>
          <p:cNvGrpSpPr/>
          <p:nvPr/>
        </p:nvGrpSpPr>
        <p:grpSpPr>
          <a:xfrm>
            <a:off x="6894157" y="3049065"/>
            <a:ext cx="1350006" cy="992930"/>
            <a:chOff x="6560951" y="3491996"/>
            <a:chExt cx="1350182" cy="992930"/>
          </a:xfrm>
        </p:grpSpPr>
        <p:sp>
          <p:nvSpPr>
            <p:cNvPr id="63" name="Freeform 69"/>
            <p:cNvSpPr/>
            <p:nvPr/>
          </p:nvSpPr>
          <p:spPr bwMode="auto">
            <a:xfrm>
              <a:off x="6560951" y="3839076"/>
              <a:ext cx="1350182" cy="645850"/>
            </a:xfrm>
            <a:custGeom>
              <a:avLst/>
              <a:gdLst>
                <a:gd name="T0" fmla="*/ 345 w 663"/>
                <a:gd name="T1" fmla="*/ 8 h 317"/>
                <a:gd name="T2" fmla="*/ 282 w 663"/>
                <a:gd name="T3" fmla="*/ 8 h 317"/>
                <a:gd name="T4" fmla="*/ 17 w 663"/>
                <a:gd name="T5" fmla="*/ 135 h 317"/>
                <a:gd name="T6" fmla="*/ 17 w 663"/>
                <a:gd name="T7" fmla="*/ 165 h 317"/>
                <a:gd name="T8" fmla="*/ 318 w 663"/>
                <a:gd name="T9" fmla="*/ 309 h 317"/>
                <a:gd name="T10" fmla="*/ 381 w 663"/>
                <a:gd name="T11" fmla="*/ 309 h 317"/>
                <a:gd name="T12" fmla="*/ 646 w 663"/>
                <a:gd name="T13" fmla="*/ 182 h 317"/>
                <a:gd name="T14" fmla="*/ 646 w 663"/>
                <a:gd name="T15" fmla="*/ 152 h 317"/>
                <a:gd name="T16" fmla="*/ 345 w 663"/>
                <a:gd name="T17" fmla="*/ 8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3" h="317">
                  <a:moveTo>
                    <a:pt x="345" y="8"/>
                  </a:moveTo>
                  <a:cubicBezTo>
                    <a:pt x="328" y="0"/>
                    <a:pt x="299" y="0"/>
                    <a:pt x="282" y="8"/>
                  </a:cubicBezTo>
                  <a:cubicBezTo>
                    <a:pt x="17" y="135"/>
                    <a:pt x="17" y="135"/>
                    <a:pt x="17" y="135"/>
                  </a:cubicBezTo>
                  <a:cubicBezTo>
                    <a:pt x="0" y="143"/>
                    <a:pt x="0" y="157"/>
                    <a:pt x="17" y="165"/>
                  </a:cubicBezTo>
                  <a:cubicBezTo>
                    <a:pt x="318" y="309"/>
                    <a:pt x="318" y="309"/>
                    <a:pt x="318" y="309"/>
                  </a:cubicBezTo>
                  <a:cubicBezTo>
                    <a:pt x="336" y="317"/>
                    <a:pt x="364" y="317"/>
                    <a:pt x="381" y="309"/>
                  </a:cubicBezTo>
                  <a:cubicBezTo>
                    <a:pt x="646" y="182"/>
                    <a:pt x="646" y="182"/>
                    <a:pt x="646" y="182"/>
                  </a:cubicBezTo>
                  <a:cubicBezTo>
                    <a:pt x="663" y="174"/>
                    <a:pt x="663" y="160"/>
                    <a:pt x="646" y="152"/>
                  </a:cubicBezTo>
                  <a:lnTo>
                    <a:pt x="345" y="8"/>
                  </a:lnTo>
                  <a:close/>
                </a:path>
              </a:pathLst>
            </a:custGeom>
            <a:solidFill>
              <a:schemeClr val="tx1">
                <a:alpha val="1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64" name="Freeform 69"/>
            <p:cNvSpPr/>
            <p:nvPr/>
          </p:nvSpPr>
          <p:spPr bwMode="auto">
            <a:xfrm>
              <a:off x="6560951" y="3491996"/>
              <a:ext cx="1350182" cy="645850"/>
            </a:xfrm>
            <a:custGeom>
              <a:avLst/>
              <a:gdLst>
                <a:gd name="T0" fmla="*/ 345 w 663"/>
                <a:gd name="T1" fmla="*/ 8 h 317"/>
                <a:gd name="T2" fmla="*/ 282 w 663"/>
                <a:gd name="T3" fmla="*/ 8 h 317"/>
                <a:gd name="T4" fmla="*/ 17 w 663"/>
                <a:gd name="T5" fmla="*/ 135 h 317"/>
                <a:gd name="T6" fmla="*/ 17 w 663"/>
                <a:gd name="T7" fmla="*/ 165 h 317"/>
                <a:gd name="T8" fmla="*/ 318 w 663"/>
                <a:gd name="T9" fmla="*/ 309 h 317"/>
                <a:gd name="T10" fmla="*/ 381 w 663"/>
                <a:gd name="T11" fmla="*/ 309 h 317"/>
                <a:gd name="T12" fmla="*/ 646 w 663"/>
                <a:gd name="T13" fmla="*/ 182 h 317"/>
                <a:gd name="T14" fmla="*/ 646 w 663"/>
                <a:gd name="T15" fmla="*/ 152 h 317"/>
                <a:gd name="T16" fmla="*/ 345 w 663"/>
                <a:gd name="T17" fmla="*/ 8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3" h="317">
                  <a:moveTo>
                    <a:pt x="345" y="8"/>
                  </a:moveTo>
                  <a:cubicBezTo>
                    <a:pt x="328" y="0"/>
                    <a:pt x="299" y="0"/>
                    <a:pt x="282" y="8"/>
                  </a:cubicBezTo>
                  <a:cubicBezTo>
                    <a:pt x="17" y="135"/>
                    <a:pt x="17" y="135"/>
                    <a:pt x="17" y="135"/>
                  </a:cubicBezTo>
                  <a:cubicBezTo>
                    <a:pt x="0" y="143"/>
                    <a:pt x="0" y="157"/>
                    <a:pt x="17" y="165"/>
                  </a:cubicBezTo>
                  <a:cubicBezTo>
                    <a:pt x="318" y="309"/>
                    <a:pt x="318" y="309"/>
                    <a:pt x="318" y="309"/>
                  </a:cubicBezTo>
                  <a:cubicBezTo>
                    <a:pt x="336" y="317"/>
                    <a:pt x="364" y="317"/>
                    <a:pt x="381" y="309"/>
                  </a:cubicBezTo>
                  <a:cubicBezTo>
                    <a:pt x="646" y="182"/>
                    <a:pt x="646" y="182"/>
                    <a:pt x="646" y="182"/>
                  </a:cubicBezTo>
                  <a:cubicBezTo>
                    <a:pt x="663" y="174"/>
                    <a:pt x="663" y="160"/>
                    <a:pt x="646" y="152"/>
                  </a:cubicBezTo>
                  <a:lnTo>
                    <a:pt x="345" y="8"/>
                  </a:ln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65" name="Freeform 70"/>
            <p:cNvSpPr/>
            <p:nvPr/>
          </p:nvSpPr>
          <p:spPr bwMode="auto">
            <a:xfrm>
              <a:off x="7180102" y="3795851"/>
              <a:ext cx="69925" cy="45769"/>
            </a:xfrm>
            <a:custGeom>
              <a:avLst/>
              <a:gdLst>
                <a:gd name="T0" fmla="*/ 18 w 34"/>
                <a:gd name="T1" fmla="*/ 9 h 23"/>
                <a:gd name="T2" fmla="*/ 7 w 34"/>
                <a:gd name="T3" fmla="*/ 0 h 23"/>
                <a:gd name="T4" fmla="*/ 3 w 34"/>
                <a:gd name="T5" fmla="*/ 6 h 23"/>
                <a:gd name="T6" fmla="*/ 1 w 34"/>
                <a:gd name="T7" fmla="*/ 12 h 23"/>
                <a:gd name="T8" fmla="*/ 17 w 34"/>
                <a:gd name="T9" fmla="*/ 21 h 23"/>
                <a:gd name="T10" fmla="*/ 26 w 34"/>
                <a:gd name="T11" fmla="*/ 19 h 23"/>
                <a:gd name="T12" fmla="*/ 34 w 34"/>
                <a:gd name="T13" fmla="*/ 14 h 23"/>
                <a:gd name="T14" fmla="*/ 18 w 34"/>
                <a:gd name="T15" fmla="*/ 9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23">
                  <a:moveTo>
                    <a:pt x="18" y="9"/>
                  </a:moveTo>
                  <a:cubicBezTo>
                    <a:pt x="13" y="6"/>
                    <a:pt x="9" y="3"/>
                    <a:pt x="7" y="0"/>
                  </a:cubicBezTo>
                  <a:cubicBezTo>
                    <a:pt x="5" y="1"/>
                    <a:pt x="3" y="3"/>
                    <a:pt x="3" y="6"/>
                  </a:cubicBezTo>
                  <a:cubicBezTo>
                    <a:pt x="1" y="12"/>
                    <a:pt x="1" y="12"/>
                    <a:pt x="1" y="12"/>
                  </a:cubicBezTo>
                  <a:cubicBezTo>
                    <a:pt x="0" y="19"/>
                    <a:pt x="7" y="23"/>
                    <a:pt x="17" y="21"/>
                  </a:cubicBezTo>
                  <a:cubicBezTo>
                    <a:pt x="26" y="19"/>
                    <a:pt x="26" y="19"/>
                    <a:pt x="26" y="19"/>
                  </a:cubicBezTo>
                  <a:cubicBezTo>
                    <a:pt x="31" y="18"/>
                    <a:pt x="33" y="16"/>
                    <a:pt x="34" y="14"/>
                  </a:cubicBezTo>
                  <a:cubicBezTo>
                    <a:pt x="29" y="14"/>
                    <a:pt x="23" y="12"/>
                    <a:pt x="18"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66" name="Freeform 71"/>
            <p:cNvSpPr/>
            <p:nvPr/>
          </p:nvSpPr>
          <p:spPr bwMode="auto">
            <a:xfrm>
              <a:off x="7031353" y="3826363"/>
              <a:ext cx="172905" cy="129678"/>
            </a:xfrm>
            <a:custGeom>
              <a:avLst/>
              <a:gdLst>
                <a:gd name="T0" fmla="*/ 9 w 85"/>
                <a:gd name="T1" fmla="*/ 55 h 64"/>
                <a:gd name="T2" fmla="*/ 35 w 85"/>
                <a:gd name="T3" fmla="*/ 23 h 64"/>
                <a:gd name="T4" fmla="*/ 56 w 85"/>
                <a:gd name="T5" fmla="*/ 12 h 64"/>
                <a:gd name="T6" fmla="*/ 71 w 85"/>
                <a:gd name="T7" fmla="*/ 21 h 64"/>
                <a:gd name="T8" fmla="*/ 58 w 85"/>
                <a:gd name="T9" fmla="*/ 37 h 64"/>
                <a:gd name="T10" fmla="*/ 17 w 85"/>
                <a:gd name="T11" fmla="*/ 59 h 64"/>
                <a:gd name="T12" fmla="*/ 9 w 85"/>
                <a:gd name="T13" fmla="*/ 55 h 64"/>
              </a:gdLst>
              <a:ahLst/>
              <a:cxnLst>
                <a:cxn ang="0">
                  <a:pos x="T0" y="T1"/>
                </a:cxn>
                <a:cxn ang="0">
                  <a:pos x="T2" y="T3"/>
                </a:cxn>
                <a:cxn ang="0">
                  <a:pos x="T4" y="T5"/>
                </a:cxn>
                <a:cxn ang="0">
                  <a:pos x="T6" y="T7"/>
                </a:cxn>
                <a:cxn ang="0">
                  <a:pos x="T8" y="T9"/>
                </a:cxn>
                <a:cxn ang="0">
                  <a:pos x="T10" y="T11"/>
                </a:cxn>
                <a:cxn ang="0">
                  <a:pos x="T12" y="T13"/>
                </a:cxn>
              </a:cxnLst>
              <a:rect l="0" t="0" r="r" b="b"/>
              <a:pathLst>
                <a:path w="85" h="64">
                  <a:moveTo>
                    <a:pt x="9" y="55"/>
                  </a:moveTo>
                  <a:cubicBezTo>
                    <a:pt x="0" y="50"/>
                    <a:pt x="12" y="36"/>
                    <a:pt x="35" y="23"/>
                  </a:cubicBezTo>
                  <a:cubicBezTo>
                    <a:pt x="56" y="12"/>
                    <a:pt x="56" y="12"/>
                    <a:pt x="56" y="12"/>
                  </a:cubicBezTo>
                  <a:cubicBezTo>
                    <a:pt x="78" y="0"/>
                    <a:pt x="85" y="4"/>
                    <a:pt x="71" y="21"/>
                  </a:cubicBezTo>
                  <a:cubicBezTo>
                    <a:pt x="58" y="37"/>
                    <a:pt x="58" y="37"/>
                    <a:pt x="58" y="37"/>
                  </a:cubicBezTo>
                  <a:cubicBezTo>
                    <a:pt x="44" y="54"/>
                    <a:pt x="26" y="64"/>
                    <a:pt x="17" y="59"/>
                  </a:cubicBezTo>
                  <a:lnTo>
                    <a:pt x="9" y="5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67" name="Freeform 72"/>
            <p:cNvSpPr/>
            <p:nvPr/>
          </p:nvSpPr>
          <p:spPr bwMode="auto">
            <a:xfrm>
              <a:off x="7182644" y="3685242"/>
              <a:ext cx="38141" cy="47041"/>
            </a:xfrm>
            <a:custGeom>
              <a:avLst/>
              <a:gdLst>
                <a:gd name="T0" fmla="*/ 19 w 19"/>
                <a:gd name="T1" fmla="*/ 5 h 23"/>
                <a:gd name="T2" fmla="*/ 9 w 19"/>
                <a:gd name="T3" fmla="*/ 1 h 23"/>
                <a:gd name="T4" fmla="*/ 1 w 19"/>
                <a:gd name="T5" fmla="*/ 12 h 23"/>
                <a:gd name="T6" fmla="*/ 1 w 19"/>
                <a:gd name="T7" fmla="*/ 18 h 23"/>
                <a:gd name="T8" fmla="*/ 5 w 19"/>
                <a:gd name="T9" fmla="*/ 22 h 23"/>
                <a:gd name="T10" fmla="*/ 19 w 19"/>
                <a:gd name="T11" fmla="*/ 5 h 23"/>
              </a:gdLst>
              <a:ahLst/>
              <a:cxnLst>
                <a:cxn ang="0">
                  <a:pos x="T0" y="T1"/>
                </a:cxn>
                <a:cxn ang="0">
                  <a:pos x="T2" y="T3"/>
                </a:cxn>
                <a:cxn ang="0">
                  <a:pos x="T4" y="T5"/>
                </a:cxn>
                <a:cxn ang="0">
                  <a:pos x="T6" y="T7"/>
                </a:cxn>
                <a:cxn ang="0">
                  <a:pos x="T8" y="T9"/>
                </a:cxn>
                <a:cxn ang="0">
                  <a:pos x="T10" y="T11"/>
                </a:cxn>
              </a:cxnLst>
              <a:rect l="0" t="0" r="r" b="b"/>
              <a:pathLst>
                <a:path w="19" h="23">
                  <a:moveTo>
                    <a:pt x="19" y="5"/>
                  </a:moveTo>
                  <a:cubicBezTo>
                    <a:pt x="18" y="3"/>
                    <a:pt x="13" y="0"/>
                    <a:pt x="9" y="1"/>
                  </a:cubicBezTo>
                  <a:cubicBezTo>
                    <a:pt x="5" y="2"/>
                    <a:pt x="1" y="8"/>
                    <a:pt x="1" y="12"/>
                  </a:cubicBezTo>
                  <a:cubicBezTo>
                    <a:pt x="1" y="15"/>
                    <a:pt x="2" y="17"/>
                    <a:pt x="1" y="18"/>
                  </a:cubicBezTo>
                  <a:cubicBezTo>
                    <a:pt x="0" y="19"/>
                    <a:pt x="0" y="23"/>
                    <a:pt x="5" y="22"/>
                  </a:cubicBezTo>
                  <a:cubicBezTo>
                    <a:pt x="10" y="20"/>
                    <a:pt x="19" y="5"/>
                    <a:pt x="19"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68" name="Freeform 73"/>
            <p:cNvSpPr/>
            <p:nvPr/>
          </p:nvSpPr>
          <p:spPr bwMode="auto">
            <a:xfrm>
              <a:off x="7345378" y="3789494"/>
              <a:ext cx="62297" cy="31784"/>
            </a:xfrm>
            <a:custGeom>
              <a:avLst/>
              <a:gdLst>
                <a:gd name="T0" fmla="*/ 23 w 31"/>
                <a:gd name="T1" fmla="*/ 0 h 16"/>
                <a:gd name="T2" fmla="*/ 30 w 31"/>
                <a:gd name="T3" fmla="*/ 7 h 16"/>
                <a:gd name="T4" fmla="*/ 16 w 31"/>
                <a:gd name="T5" fmla="*/ 13 h 16"/>
                <a:gd name="T6" fmla="*/ 7 w 31"/>
                <a:gd name="T7" fmla="*/ 15 h 16"/>
                <a:gd name="T8" fmla="*/ 1 w 31"/>
                <a:gd name="T9" fmla="*/ 13 h 16"/>
                <a:gd name="T10" fmla="*/ 23 w 31"/>
                <a:gd name="T11" fmla="*/ 0 h 16"/>
              </a:gdLst>
              <a:ahLst/>
              <a:cxnLst>
                <a:cxn ang="0">
                  <a:pos x="T0" y="T1"/>
                </a:cxn>
                <a:cxn ang="0">
                  <a:pos x="T2" y="T3"/>
                </a:cxn>
                <a:cxn ang="0">
                  <a:pos x="T4" y="T5"/>
                </a:cxn>
                <a:cxn ang="0">
                  <a:pos x="T6" y="T7"/>
                </a:cxn>
                <a:cxn ang="0">
                  <a:pos x="T8" y="T9"/>
                </a:cxn>
                <a:cxn ang="0">
                  <a:pos x="T10" y="T11"/>
                </a:cxn>
              </a:cxnLst>
              <a:rect l="0" t="0" r="r" b="b"/>
              <a:pathLst>
                <a:path w="31" h="16">
                  <a:moveTo>
                    <a:pt x="23" y="0"/>
                  </a:moveTo>
                  <a:cubicBezTo>
                    <a:pt x="27" y="1"/>
                    <a:pt x="31" y="3"/>
                    <a:pt x="30" y="7"/>
                  </a:cubicBezTo>
                  <a:cubicBezTo>
                    <a:pt x="29" y="9"/>
                    <a:pt x="22" y="13"/>
                    <a:pt x="16" y="13"/>
                  </a:cubicBezTo>
                  <a:cubicBezTo>
                    <a:pt x="11" y="14"/>
                    <a:pt x="9" y="14"/>
                    <a:pt x="7" y="15"/>
                  </a:cubicBezTo>
                  <a:cubicBezTo>
                    <a:pt x="5" y="15"/>
                    <a:pt x="0" y="16"/>
                    <a:pt x="1" y="13"/>
                  </a:cubicBezTo>
                  <a:cubicBezTo>
                    <a:pt x="3" y="9"/>
                    <a:pt x="23" y="0"/>
                    <a:pt x="23"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69" name="Freeform 74"/>
            <p:cNvSpPr>
              <a:spLocks noEditPoints="1"/>
            </p:cNvSpPr>
            <p:nvPr/>
          </p:nvSpPr>
          <p:spPr bwMode="auto">
            <a:xfrm>
              <a:off x="7139418" y="3650916"/>
              <a:ext cx="308940" cy="207232"/>
            </a:xfrm>
            <a:custGeom>
              <a:avLst/>
              <a:gdLst>
                <a:gd name="T0" fmla="*/ 34 w 152"/>
                <a:gd name="T1" fmla="*/ 83 h 102"/>
                <a:gd name="T2" fmla="*/ 51 w 152"/>
                <a:gd name="T3" fmla="*/ 2 h 102"/>
                <a:gd name="T4" fmla="*/ 54 w 152"/>
                <a:gd name="T5" fmla="*/ 0 h 102"/>
                <a:gd name="T6" fmla="*/ 152 w 152"/>
                <a:gd name="T7" fmla="*/ 55 h 102"/>
                <a:gd name="T8" fmla="*/ 150 w 152"/>
                <a:gd name="T9" fmla="*/ 57 h 102"/>
                <a:gd name="T10" fmla="*/ 34 w 152"/>
                <a:gd name="T11" fmla="*/ 83 h 102"/>
                <a:gd name="T12" fmla="*/ 55 w 152"/>
                <a:gd name="T13" fmla="*/ 7 h 102"/>
                <a:gd name="T14" fmla="*/ 39 w 152"/>
                <a:gd name="T15" fmla="*/ 79 h 102"/>
                <a:gd name="T16" fmla="*/ 141 w 152"/>
                <a:gd name="T17" fmla="*/ 56 h 102"/>
                <a:gd name="T18" fmla="*/ 55 w 152"/>
                <a:gd name="T19" fmla="*/ 7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 h="102">
                  <a:moveTo>
                    <a:pt x="34" y="83"/>
                  </a:moveTo>
                  <a:cubicBezTo>
                    <a:pt x="0" y="64"/>
                    <a:pt x="24" y="23"/>
                    <a:pt x="51" y="2"/>
                  </a:cubicBezTo>
                  <a:cubicBezTo>
                    <a:pt x="54" y="0"/>
                    <a:pt x="54" y="0"/>
                    <a:pt x="54" y="0"/>
                  </a:cubicBezTo>
                  <a:cubicBezTo>
                    <a:pt x="152" y="55"/>
                    <a:pt x="152" y="55"/>
                    <a:pt x="152" y="55"/>
                  </a:cubicBezTo>
                  <a:cubicBezTo>
                    <a:pt x="150" y="57"/>
                    <a:pt x="150" y="57"/>
                    <a:pt x="150" y="57"/>
                  </a:cubicBezTo>
                  <a:cubicBezTo>
                    <a:pt x="123" y="79"/>
                    <a:pt x="68" y="102"/>
                    <a:pt x="34" y="83"/>
                  </a:cubicBezTo>
                  <a:close/>
                  <a:moveTo>
                    <a:pt x="55" y="7"/>
                  </a:moveTo>
                  <a:cubicBezTo>
                    <a:pt x="30" y="28"/>
                    <a:pt x="11" y="64"/>
                    <a:pt x="39" y="79"/>
                  </a:cubicBezTo>
                  <a:cubicBezTo>
                    <a:pt x="66" y="94"/>
                    <a:pt x="115" y="76"/>
                    <a:pt x="141" y="56"/>
                  </a:cubicBezTo>
                  <a:lnTo>
                    <a:pt x="55"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70" name="Freeform 75"/>
            <p:cNvSpPr/>
            <p:nvPr/>
          </p:nvSpPr>
          <p:spPr bwMode="auto">
            <a:xfrm>
              <a:off x="7202986" y="3621675"/>
              <a:ext cx="288599" cy="169091"/>
            </a:xfrm>
            <a:custGeom>
              <a:avLst/>
              <a:gdLst>
                <a:gd name="T0" fmla="*/ 31 w 142"/>
                <a:gd name="T1" fmla="*/ 28 h 83"/>
                <a:gd name="T2" fmla="*/ 44 w 142"/>
                <a:gd name="T3" fmla="*/ 46 h 83"/>
                <a:gd name="T4" fmla="*/ 41 w 142"/>
                <a:gd name="T5" fmla="*/ 34 h 83"/>
                <a:gd name="T6" fmla="*/ 75 w 142"/>
                <a:gd name="T7" fmla="*/ 63 h 83"/>
                <a:gd name="T8" fmla="*/ 63 w 142"/>
                <a:gd name="T9" fmla="*/ 47 h 83"/>
                <a:gd name="T10" fmla="*/ 110 w 142"/>
                <a:gd name="T11" fmla="*/ 83 h 83"/>
                <a:gd name="T12" fmla="*/ 127 w 142"/>
                <a:gd name="T13" fmla="*/ 35 h 83"/>
                <a:gd name="T14" fmla="*/ 45 w 142"/>
                <a:gd name="T15" fmla="*/ 3 h 83"/>
                <a:gd name="T16" fmla="*/ 0 w 142"/>
                <a:gd name="T17" fmla="*/ 20 h 83"/>
                <a:gd name="T18" fmla="*/ 31 w 142"/>
                <a:gd name="T19" fmla="*/ 2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83">
                  <a:moveTo>
                    <a:pt x="31" y="28"/>
                  </a:moveTo>
                  <a:cubicBezTo>
                    <a:pt x="31" y="28"/>
                    <a:pt x="30" y="38"/>
                    <a:pt x="44" y="46"/>
                  </a:cubicBezTo>
                  <a:cubicBezTo>
                    <a:pt x="44" y="46"/>
                    <a:pt x="38" y="40"/>
                    <a:pt x="41" y="34"/>
                  </a:cubicBezTo>
                  <a:cubicBezTo>
                    <a:pt x="41" y="34"/>
                    <a:pt x="50" y="50"/>
                    <a:pt x="75" y="63"/>
                  </a:cubicBezTo>
                  <a:cubicBezTo>
                    <a:pt x="75" y="63"/>
                    <a:pt x="65" y="57"/>
                    <a:pt x="63" y="47"/>
                  </a:cubicBezTo>
                  <a:cubicBezTo>
                    <a:pt x="63" y="47"/>
                    <a:pt x="78" y="66"/>
                    <a:pt x="110" y="83"/>
                  </a:cubicBezTo>
                  <a:cubicBezTo>
                    <a:pt x="110" y="83"/>
                    <a:pt x="142" y="59"/>
                    <a:pt x="127" y="35"/>
                  </a:cubicBezTo>
                  <a:cubicBezTo>
                    <a:pt x="111" y="9"/>
                    <a:pt x="70" y="0"/>
                    <a:pt x="45" y="3"/>
                  </a:cubicBezTo>
                  <a:cubicBezTo>
                    <a:pt x="19" y="7"/>
                    <a:pt x="16" y="26"/>
                    <a:pt x="0" y="20"/>
                  </a:cubicBezTo>
                  <a:cubicBezTo>
                    <a:pt x="0" y="20"/>
                    <a:pt x="12" y="30"/>
                    <a:pt x="31"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grpSp>
        <p:nvGrpSpPr>
          <p:cNvPr id="71" name="Group 67"/>
          <p:cNvGrpSpPr/>
          <p:nvPr/>
        </p:nvGrpSpPr>
        <p:grpSpPr>
          <a:xfrm>
            <a:off x="6606233" y="3354011"/>
            <a:ext cx="341950" cy="197060"/>
            <a:chOff x="6394403" y="3369946"/>
            <a:chExt cx="341995" cy="197060"/>
          </a:xfrm>
          <a:solidFill>
            <a:schemeClr val="tx1">
              <a:alpha val="20000"/>
            </a:schemeClr>
          </a:solidFill>
        </p:grpSpPr>
        <p:sp>
          <p:nvSpPr>
            <p:cNvPr id="72" name="Freeform 77"/>
            <p:cNvSpPr/>
            <p:nvPr/>
          </p:nvSpPr>
          <p:spPr bwMode="auto">
            <a:xfrm>
              <a:off x="6394403" y="3369946"/>
              <a:ext cx="81367" cy="55940"/>
            </a:xfrm>
            <a:custGeom>
              <a:avLst/>
              <a:gdLst>
                <a:gd name="T0" fmla="*/ 35 w 40"/>
                <a:gd name="T1" fmla="*/ 21 h 28"/>
                <a:gd name="T2" fmla="*/ 11 w 40"/>
                <a:gd name="T3" fmla="*/ 24 h 28"/>
                <a:gd name="T4" fmla="*/ 6 w 40"/>
                <a:gd name="T5" fmla="*/ 6 h 28"/>
                <a:gd name="T6" fmla="*/ 30 w 40"/>
                <a:gd name="T7" fmla="*/ 4 h 28"/>
                <a:gd name="T8" fmla="*/ 35 w 40"/>
                <a:gd name="T9" fmla="*/ 21 h 28"/>
              </a:gdLst>
              <a:ahLst/>
              <a:cxnLst>
                <a:cxn ang="0">
                  <a:pos x="T0" y="T1"/>
                </a:cxn>
                <a:cxn ang="0">
                  <a:pos x="T2" y="T3"/>
                </a:cxn>
                <a:cxn ang="0">
                  <a:pos x="T4" y="T5"/>
                </a:cxn>
                <a:cxn ang="0">
                  <a:pos x="T6" y="T7"/>
                </a:cxn>
                <a:cxn ang="0">
                  <a:pos x="T8" y="T9"/>
                </a:cxn>
              </a:cxnLst>
              <a:rect l="0" t="0" r="r" b="b"/>
              <a:pathLst>
                <a:path w="40" h="28">
                  <a:moveTo>
                    <a:pt x="35" y="21"/>
                  </a:moveTo>
                  <a:cubicBezTo>
                    <a:pt x="30" y="27"/>
                    <a:pt x="19" y="28"/>
                    <a:pt x="11" y="24"/>
                  </a:cubicBezTo>
                  <a:cubicBezTo>
                    <a:pt x="3" y="20"/>
                    <a:pt x="0" y="12"/>
                    <a:pt x="6" y="6"/>
                  </a:cubicBezTo>
                  <a:cubicBezTo>
                    <a:pt x="11" y="1"/>
                    <a:pt x="22" y="0"/>
                    <a:pt x="30" y="4"/>
                  </a:cubicBezTo>
                  <a:cubicBezTo>
                    <a:pt x="38" y="8"/>
                    <a:pt x="40" y="16"/>
                    <a:pt x="35"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73" name="Freeform 78"/>
            <p:cNvSpPr/>
            <p:nvPr/>
          </p:nvSpPr>
          <p:spPr bwMode="auto">
            <a:xfrm>
              <a:off x="6522810" y="3434785"/>
              <a:ext cx="81367" cy="58482"/>
            </a:xfrm>
            <a:custGeom>
              <a:avLst/>
              <a:gdLst>
                <a:gd name="T0" fmla="*/ 35 w 40"/>
                <a:gd name="T1" fmla="*/ 22 h 29"/>
                <a:gd name="T2" fmla="*/ 11 w 40"/>
                <a:gd name="T3" fmla="*/ 25 h 29"/>
                <a:gd name="T4" fmla="*/ 5 w 40"/>
                <a:gd name="T5" fmla="*/ 7 h 29"/>
                <a:gd name="T6" fmla="*/ 30 w 40"/>
                <a:gd name="T7" fmla="*/ 4 h 29"/>
                <a:gd name="T8" fmla="*/ 35 w 40"/>
                <a:gd name="T9" fmla="*/ 22 h 29"/>
              </a:gdLst>
              <a:ahLst/>
              <a:cxnLst>
                <a:cxn ang="0">
                  <a:pos x="T0" y="T1"/>
                </a:cxn>
                <a:cxn ang="0">
                  <a:pos x="T2" y="T3"/>
                </a:cxn>
                <a:cxn ang="0">
                  <a:pos x="T4" y="T5"/>
                </a:cxn>
                <a:cxn ang="0">
                  <a:pos x="T6" y="T7"/>
                </a:cxn>
                <a:cxn ang="0">
                  <a:pos x="T8" y="T9"/>
                </a:cxn>
              </a:cxnLst>
              <a:rect l="0" t="0" r="r" b="b"/>
              <a:pathLst>
                <a:path w="40" h="29">
                  <a:moveTo>
                    <a:pt x="35" y="22"/>
                  </a:moveTo>
                  <a:cubicBezTo>
                    <a:pt x="29" y="27"/>
                    <a:pt x="19" y="29"/>
                    <a:pt x="11" y="25"/>
                  </a:cubicBezTo>
                  <a:cubicBezTo>
                    <a:pt x="2" y="20"/>
                    <a:pt x="0" y="13"/>
                    <a:pt x="5" y="7"/>
                  </a:cubicBezTo>
                  <a:cubicBezTo>
                    <a:pt x="11" y="1"/>
                    <a:pt x="22" y="0"/>
                    <a:pt x="30" y="4"/>
                  </a:cubicBezTo>
                  <a:cubicBezTo>
                    <a:pt x="38" y="8"/>
                    <a:pt x="40" y="16"/>
                    <a:pt x="3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74" name="Freeform 79"/>
            <p:cNvSpPr/>
            <p:nvPr/>
          </p:nvSpPr>
          <p:spPr bwMode="auto">
            <a:xfrm>
              <a:off x="6655031" y="3509795"/>
              <a:ext cx="81367" cy="57211"/>
            </a:xfrm>
            <a:custGeom>
              <a:avLst/>
              <a:gdLst>
                <a:gd name="T0" fmla="*/ 35 w 40"/>
                <a:gd name="T1" fmla="*/ 22 h 28"/>
                <a:gd name="T2" fmla="*/ 11 w 40"/>
                <a:gd name="T3" fmla="*/ 24 h 28"/>
                <a:gd name="T4" fmla="*/ 6 w 40"/>
                <a:gd name="T5" fmla="*/ 7 h 28"/>
                <a:gd name="T6" fmla="*/ 30 w 40"/>
                <a:gd name="T7" fmla="*/ 4 h 28"/>
                <a:gd name="T8" fmla="*/ 35 w 40"/>
                <a:gd name="T9" fmla="*/ 22 h 28"/>
              </a:gdLst>
              <a:ahLst/>
              <a:cxnLst>
                <a:cxn ang="0">
                  <a:pos x="T0" y="T1"/>
                </a:cxn>
                <a:cxn ang="0">
                  <a:pos x="T2" y="T3"/>
                </a:cxn>
                <a:cxn ang="0">
                  <a:pos x="T4" y="T5"/>
                </a:cxn>
                <a:cxn ang="0">
                  <a:pos x="T6" y="T7"/>
                </a:cxn>
                <a:cxn ang="0">
                  <a:pos x="T8" y="T9"/>
                </a:cxn>
              </a:cxnLst>
              <a:rect l="0" t="0" r="r" b="b"/>
              <a:pathLst>
                <a:path w="40" h="28">
                  <a:moveTo>
                    <a:pt x="35" y="22"/>
                  </a:moveTo>
                  <a:cubicBezTo>
                    <a:pt x="30" y="27"/>
                    <a:pt x="19" y="28"/>
                    <a:pt x="11" y="24"/>
                  </a:cubicBezTo>
                  <a:cubicBezTo>
                    <a:pt x="3" y="20"/>
                    <a:pt x="0" y="12"/>
                    <a:pt x="6" y="7"/>
                  </a:cubicBezTo>
                  <a:cubicBezTo>
                    <a:pt x="11" y="1"/>
                    <a:pt x="22" y="0"/>
                    <a:pt x="30" y="4"/>
                  </a:cubicBezTo>
                  <a:cubicBezTo>
                    <a:pt x="38" y="8"/>
                    <a:pt x="40" y="16"/>
                    <a:pt x="3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grpSp>
        <p:nvGrpSpPr>
          <p:cNvPr id="75" name="Group 71"/>
          <p:cNvGrpSpPr/>
          <p:nvPr/>
        </p:nvGrpSpPr>
        <p:grpSpPr>
          <a:xfrm>
            <a:off x="5463431" y="3138695"/>
            <a:ext cx="1566108" cy="748830"/>
            <a:chOff x="5251453" y="3605147"/>
            <a:chExt cx="1566312" cy="748830"/>
          </a:xfrm>
        </p:grpSpPr>
        <p:sp>
          <p:nvSpPr>
            <p:cNvPr id="76" name="Freeform 92"/>
            <p:cNvSpPr/>
            <p:nvPr/>
          </p:nvSpPr>
          <p:spPr bwMode="auto">
            <a:xfrm>
              <a:off x="5251453" y="3605147"/>
              <a:ext cx="1566312" cy="748830"/>
            </a:xfrm>
            <a:custGeom>
              <a:avLst/>
              <a:gdLst>
                <a:gd name="T0" fmla="*/ 742 w 769"/>
                <a:gd name="T1" fmla="*/ 354 h 367"/>
                <a:gd name="T2" fmla="*/ 741 w 769"/>
                <a:gd name="T3" fmla="*/ 306 h 367"/>
                <a:gd name="T4" fmla="*/ 129 w 769"/>
                <a:gd name="T5" fmla="*/ 14 h 367"/>
                <a:gd name="T6" fmla="*/ 28 w 769"/>
                <a:gd name="T7" fmla="*/ 13 h 367"/>
                <a:gd name="T8" fmla="*/ 29 w 769"/>
                <a:gd name="T9" fmla="*/ 61 h 367"/>
                <a:gd name="T10" fmla="*/ 641 w 769"/>
                <a:gd name="T11" fmla="*/ 354 h 367"/>
                <a:gd name="T12" fmla="*/ 742 w 769"/>
                <a:gd name="T13" fmla="*/ 354 h 367"/>
              </a:gdLst>
              <a:ahLst/>
              <a:cxnLst>
                <a:cxn ang="0">
                  <a:pos x="T0" y="T1"/>
                </a:cxn>
                <a:cxn ang="0">
                  <a:pos x="T2" y="T3"/>
                </a:cxn>
                <a:cxn ang="0">
                  <a:pos x="T4" y="T5"/>
                </a:cxn>
                <a:cxn ang="0">
                  <a:pos x="T6" y="T7"/>
                </a:cxn>
                <a:cxn ang="0">
                  <a:pos x="T8" y="T9"/>
                </a:cxn>
                <a:cxn ang="0">
                  <a:pos x="T10" y="T11"/>
                </a:cxn>
                <a:cxn ang="0">
                  <a:pos x="T12" y="T13"/>
                </a:cxn>
              </a:cxnLst>
              <a:rect l="0" t="0" r="r" b="b"/>
              <a:pathLst>
                <a:path w="769" h="367">
                  <a:moveTo>
                    <a:pt x="742" y="354"/>
                  </a:moveTo>
                  <a:cubicBezTo>
                    <a:pt x="769" y="341"/>
                    <a:pt x="769" y="320"/>
                    <a:pt x="741" y="306"/>
                  </a:cubicBezTo>
                  <a:cubicBezTo>
                    <a:pt x="129" y="14"/>
                    <a:pt x="129" y="14"/>
                    <a:pt x="129" y="14"/>
                  </a:cubicBezTo>
                  <a:cubicBezTo>
                    <a:pt x="100" y="0"/>
                    <a:pt x="55" y="0"/>
                    <a:pt x="28" y="13"/>
                  </a:cubicBezTo>
                  <a:cubicBezTo>
                    <a:pt x="0" y="26"/>
                    <a:pt x="1" y="48"/>
                    <a:pt x="29" y="61"/>
                  </a:cubicBezTo>
                  <a:cubicBezTo>
                    <a:pt x="641" y="354"/>
                    <a:pt x="641" y="354"/>
                    <a:pt x="641" y="354"/>
                  </a:cubicBezTo>
                  <a:cubicBezTo>
                    <a:pt x="669" y="367"/>
                    <a:pt x="715" y="367"/>
                    <a:pt x="742" y="35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77" name="Freeform 93"/>
            <p:cNvSpPr/>
            <p:nvPr/>
          </p:nvSpPr>
          <p:spPr bwMode="auto">
            <a:xfrm>
              <a:off x="5386217" y="3657273"/>
              <a:ext cx="912835" cy="450061"/>
            </a:xfrm>
            <a:custGeom>
              <a:avLst/>
              <a:gdLst>
                <a:gd name="T0" fmla="*/ 441 w 448"/>
                <a:gd name="T1" fmla="*/ 221 h 221"/>
                <a:gd name="T2" fmla="*/ 438 w 448"/>
                <a:gd name="T3" fmla="*/ 220 h 221"/>
                <a:gd name="T4" fmla="*/ 4 w 448"/>
                <a:gd name="T5" fmla="*/ 13 h 221"/>
                <a:gd name="T6" fmla="*/ 1 w 448"/>
                <a:gd name="T7" fmla="*/ 5 h 221"/>
                <a:gd name="T8" fmla="*/ 9 w 448"/>
                <a:gd name="T9" fmla="*/ 2 h 221"/>
                <a:gd name="T10" fmla="*/ 444 w 448"/>
                <a:gd name="T11" fmla="*/ 209 h 221"/>
                <a:gd name="T12" fmla="*/ 446 w 448"/>
                <a:gd name="T13" fmla="*/ 217 h 221"/>
                <a:gd name="T14" fmla="*/ 441 w 448"/>
                <a:gd name="T15" fmla="*/ 221 h 2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8" h="221">
                  <a:moveTo>
                    <a:pt x="441" y="221"/>
                  </a:moveTo>
                  <a:cubicBezTo>
                    <a:pt x="440" y="221"/>
                    <a:pt x="439" y="221"/>
                    <a:pt x="438" y="220"/>
                  </a:cubicBezTo>
                  <a:cubicBezTo>
                    <a:pt x="4" y="13"/>
                    <a:pt x="4" y="13"/>
                    <a:pt x="4" y="13"/>
                  </a:cubicBezTo>
                  <a:cubicBezTo>
                    <a:pt x="1" y="11"/>
                    <a:pt x="0" y="8"/>
                    <a:pt x="1" y="5"/>
                  </a:cubicBezTo>
                  <a:cubicBezTo>
                    <a:pt x="3" y="2"/>
                    <a:pt x="6" y="0"/>
                    <a:pt x="9" y="2"/>
                  </a:cubicBezTo>
                  <a:cubicBezTo>
                    <a:pt x="444" y="209"/>
                    <a:pt x="444" y="209"/>
                    <a:pt x="444" y="209"/>
                  </a:cubicBezTo>
                  <a:cubicBezTo>
                    <a:pt x="447" y="211"/>
                    <a:pt x="448" y="214"/>
                    <a:pt x="446" y="217"/>
                  </a:cubicBezTo>
                  <a:cubicBezTo>
                    <a:pt x="445" y="220"/>
                    <a:pt x="443" y="221"/>
                    <a:pt x="441" y="221"/>
                  </a:cubicBezTo>
                  <a:close/>
                </a:path>
              </a:pathLst>
            </a:custGeom>
            <a:solidFill>
              <a:schemeClr val="accent2"/>
            </a:solidFill>
            <a:ln>
              <a:noFill/>
            </a:ln>
          </p:spPr>
          <p:txBody>
            <a:bodyPr vert="horz" wrap="square" lIns="91440" tIns="45720" rIns="91440" bIns="45720" numCol="1" anchor="t" anchorCtr="0" compatLnSpc="1"/>
            <a:lstStyle/>
            <a:p>
              <a:endParaRPr lang="id-ID"/>
            </a:p>
          </p:txBody>
        </p:sp>
      </p:grpSp>
      <p:grpSp>
        <p:nvGrpSpPr>
          <p:cNvPr id="78" name="Group 74"/>
          <p:cNvGrpSpPr/>
          <p:nvPr/>
        </p:nvGrpSpPr>
        <p:grpSpPr>
          <a:xfrm>
            <a:off x="5463431" y="3642927"/>
            <a:ext cx="1566108" cy="748830"/>
            <a:chOff x="5251453" y="3605147"/>
            <a:chExt cx="1566312" cy="748830"/>
          </a:xfrm>
          <a:solidFill>
            <a:schemeClr val="tx1">
              <a:alpha val="10000"/>
            </a:schemeClr>
          </a:solidFill>
        </p:grpSpPr>
        <p:sp>
          <p:nvSpPr>
            <p:cNvPr id="79" name="Freeform 92"/>
            <p:cNvSpPr/>
            <p:nvPr/>
          </p:nvSpPr>
          <p:spPr bwMode="auto">
            <a:xfrm>
              <a:off x="5251453" y="3605147"/>
              <a:ext cx="1566312" cy="748830"/>
            </a:xfrm>
            <a:custGeom>
              <a:avLst/>
              <a:gdLst>
                <a:gd name="T0" fmla="*/ 742 w 769"/>
                <a:gd name="T1" fmla="*/ 354 h 367"/>
                <a:gd name="T2" fmla="*/ 741 w 769"/>
                <a:gd name="T3" fmla="*/ 306 h 367"/>
                <a:gd name="T4" fmla="*/ 129 w 769"/>
                <a:gd name="T5" fmla="*/ 14 h 367"/>
                <a:gd name="T6" fmla="*/ 28 w 769"/>
                <a:gd name="T7" fmla="*/ 13 h 367"/>
                <a:gd name="T8" fmla="*/ 29 w 769"/>
                <a:gd name="T9" fmla="*/ 61 h 367"/>
                <a:gd name="T10" fmla="*/ 641 w 769"/>
                <a:gd name="T11" fmla="*/ 354 h 367"/>
                <a:gd name="T12" fmla="*/ 742 w 769"/>
                <a:gd name="T13" fmla="*/ 354 h 367"/>
              </a:gdLst>
              <a:ahLst/>
              <a:cxnLst>
                <a:cxn ang="0">
                  <a:pos x="T0" y="T1"/>
                </a:cxn>
                <a:cxn ang="0">
                  <a:pos x="T2" y="T3"/>
                </a:cxn>
                <a:cxn ang="0">
                  <a:pos x="T4" y="T5"/>
                </a:cxn>
                <a:cxn ang="0">
                  <a:pos x="T6" y="T7"/>
                </a:cxn>
                <a:cxn ang="0">
                  <a:pos x="T8" y="T9"/>
                </a:cxn>
                <a:cxn ang="0">
                  <a:pos x="T10" y="T11"/>
                </a:cxn>
                <a:cxn ang="0">
                  <a:pos x="T12" y="T13"/>
                </a:cxn>
              </a:cxnLst>
              <a:rect l="0" t="0" r="r" b="b"/>
              <a:pathLst>
                <a:path w="769" h="367">
                  <a:moveTo>
                    <a:pt x="742" y="354"/>
                  </a:moveTo>
                  <a:cubicBezTo>
                    <a:pt x="769" y="341"/>
                    <a:pt x="769" y="320"/>
                    <a:pt x="741" y="306"/>
                  </a:cubicBezTo>
                  <a:cubicBezTo>
                    <a:pt x="129" y="14"/>
                    <a:pt x="129" y="14"/>
                    <a:pt x="129" y="14"/>
                  </a:cubicBezTo>
                  <a:cubicBezTo>
                    <a:pt x="100" y="0"/>
                    <a:pt x="55" y="0"/>
                    <a:pt x="28" y="13"/>
                  </a:cubicBezTo>
                  <a:cubicBezTo>
                    <a:pt x="0" y="26"/>
                    <a:pt x="1" y="48"/>
                    <a:pt x="29" y="61"/>
                  </a:cubicBezTo>
                  <a:cubicBezTo>
                    <a:pt x="641" y="354"/>
                    <a:pt x="641" y="354"/>
                    <a:pt x="641" y="354"/>
                  </a:cubicBezTo>
                  <a:cubicBezTo>
                    <a:pt x="669" y="367"/>
                    <a:pt x="715" y="367"/>
                    <a:pt x="742" y="3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80" name="Freeform 93"/>
            <p:cNvSpPr/>
            <p:nvPr/>
          </p:nvSpPr>
          <p:spPr bwMode="auto">
            <a:xfrm>
              <a:off x="5386217" y="3657273"/>
              <a:ext cx="912835" cy="450061"/>
            </a:xfrm>
            <a:custGeom>
              <a:avLst/>
              <a:gdLst>
                <a:gd name="T0" fmla="*/ 441 w 448"/>
                <a:gd name="T1" fmla="*/ 221 h 221"/>
                <a:gd name="T2" fmla="*/ 438 w 448"/>
                <a:gd name="T3" fmla="*/ 220 h 221"/>
                <a:gd name="T4" fmla="*/ 4 w 448"/>
                <a:gd name="T5" fmla="*/ 13 h 221"/>
                <a:gd name="T6" fmla="*/ 1 w 448"/>
                <a:gd name="T7" fmla="*/ 5 h 221"/>
                <a:gd name="T8" fmla="*/ 9 w 448"/>
                <a:gd name="T9" fmla="*/ 2 h 221"/>
                <a:gd name="T10" fmla="*/ 444 w 448"/>
                <a:gd name="T11" fmla="*/ 209 h 221"/>
                <a:gd name="T12" fmla="*/ 446 w 448"/>
                <a:gd name="T13" fmla="*/ 217 h 221"/>
                <a:gd name="T14" fmla="*/ 441 w 448"/>
                <a:gd name="T15" fmla="*/ 221 h 2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8" h="221">
                  <a:moveTo>
                    <a:pt x="441" y="221"/>
                  </a:moveTo>
                  <a:cubicBezTo>
                    <a:pt x="440" y="221"/>
                    <a:pt x="439" y="221"/>
                    <a:pt x="438" y="220"/>
                  </a:cubicBezTo>
                  <a:cubicBezTo>
                    <a:pt x="4" y="13"/>
                    <a:pt x="4" y="13"/>
                    <a:pt x="4" y="13"/>
                  </a:cubicBezTo>
                  <a:cubicBezTo>
                    <a:pt x="1" y="11"/>
                    <a:pt x="0" y="8"/>
                    <a:pt x="1" y="5"/>
                  </a:cubicBezTo>
                  <a:cubicBezTo>
                    <a:pt x="3" y="2"/>
                    <a:pt x="6" y="0"/>
                    <a:pt x="9" y="2"/>
                  </a:cubicBezTo>
                  <a:cubicBezTo>
                    <a:pt x="444" y="209"/>
                    <a:pt x="444" y="209"/>
                    <a:pt x="444" y="209"/>
                  </a:cubicBezTo>
                  <a:cubicBezTo>
                    <a:pt x="447" y="211"/>
                    <a:pt x="448" y="214"/>
                    <a:pt x="446" y="217"/>
                  </a:cubicBezTo>
                  <a:cubicBezTo>
                    <a:pt x="445" y="220"/>
                    <a:pt x="443" y="221"/>
                    <a:pt x="441" y="221"/>
                  </a:cubicBezTo>
                  <a:close/>
                </a:path>
              </a:pathLst>
            </a:custGeom>
            <a:grpFill/>
            <a:ln>
              <a:noFill/>
            </a:ln>
          </p:spPr>
          <p:txBody>
            <a:bodyPr vert="horz" wrap="square" lIns="91440" tIns="45720" rIns="91440" bIns="45720" numCol="1" anchor="t" anchorCtr="0" compatLnSpc="1"/>
            <a:lstStyle/>
            <a:p>
              <a:endParaRPr lang="id-ID"/>
            </a:p>
          </p:txBody>
        </p:sp>
      </p:grpSp>
      <p:cxnSp>
        <p:nvCxnSpPr>
          <p:cNvPr id="81" name="Straight Connector 77"/>
          <p:cNvCxnSpPr/>
          <p:nvPr/>
        </p:nvCxnSpPr>
        <p:spPr>
          <a:xfrm flipH="1" flipV="1">
            <a:off x="4039822" y="2688265"/>
            <a:ext cx="497901" cy="31619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2" name="Straight Connector 78"/>
          <p:cNvCxnSpPr/>
          <p:nvPr/>
        </p:nvCxnSpPr>
        <p:spPr>
          <a:xfrm flipH="1">
            <a:off x="3375151" y="2688265"/>
            <a:ext cx="664672" cy="0"/>
          </a:xfrm>
          <a:prstGeom prst="line">
            <a:avLst/>
          </a:prstGeom>
          <a:ln w="19050">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83" name="Straight Connector 79"/>
          <p:cNvCxnSpPr/>
          <p:nvPr/>
        </p:nvCxnSpPr>
        <p:spPr>
          <a:xfrm flipH="1">
            <a:off x="2951853" y="4272411"/>
            <a:ext cx="1149444" cy="604435"/>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4" name="Straight Connector 80"/>
          <p:cNvCxnSpPr/>
          <p:nvPr/>
        </p:nvCxnSpPr>
        <p:spPr>
          <a:xfrm flipH="1">
            <a:off x="2639957" y="4876844"/>
            <a:ext cx="311899" cy="0"/>
          </a:xfrm>
          <a:prstGeom prst="line">
            <a:avLst/>
          </a:prstGeom>
          <a:ln w="19050">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85" name="Straight Connector 81"/>
          <p:cNvCxnSpPr/>
          <p:nvPr/>
        </p:nvCxnSpPr>
        <p:spPr>
          <a:xfrm flipV="1">
            <a:off x="7915546" y="2577313"/>
            <a:ext cx="497901" cy="31619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6" name="Straight Connector 82"/>
          <p:cNvCxnSpPr/>
          <p:nvPr/>
        </p:nvCxnSpPr>
        <p:spPr>
          <a:xfrm>
            <a:off x="8413447" y="2577313"/>
            <a:ext cx="833839" cy="0"/>
          </a:xfrm>
          <a:prstGeom prst="line">
            <a:avLst/>
          </a:prstGeom>
          <a:ln w="19050">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87" name="Straight Connector 83"/>
          <p:cNvCxnSpPr/>
          <p:nvPr/>
        </p:nvCxnSpPr>
        <p:spPr>
          <a:xfrm>
            <a:off x="6909743" y="3820959"/>
            <a:ext cx="838876" cy="838985"/>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8" name="Straight Connector 84"/>
          <p:cNvCxnSpPr/>
          <p:nvPr/>
        </p:nvCxnSpPr>
        <p:spPr>
          <a:xfrm>
            <a:off x="7748618" y="4663021"/>
            <a:ext cx="1706030" cy="0"/>
          </a:xfrm>
          <a:prstGeom prst="line">
            <a:avLst/>
          </a:prstGeom>
          <a:ln w="19050">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89" name="TextBox 85"/>
          <p:cNvSpPr txBox="1"/>
          <p:nvPr/>
        </p:nvSpPr>
        <p:spPr>
          <a:xfrm>
            <a:off x="2485612" y="2315333"/>
            <a:ext cx="1005403" cy="338554"/>
          </a:xfrm>
          <a:prstGeom prst="rect">
            <a:avLst/>
          </a:prstGeom>
          <a:noFill/>
        </p:spPr>
        <p:txBody>
          <a:bodyPr wrap="none" rtlCol="0">
            <a:spAutoFit/>
          </a:bodyPr>
          <a:lstStyle/>
          <a:p>
            <a:r>
              <a:rPr lang="zh-CN" altLang="en-US" sz="1600" b="1" dirty="0">
                <a:solidFill>
                  <a:schemeClr val="tx1">
                    <a:lumMod val="50000"/>
                    <a:lumOff val="50000"/>
                  </a:schemeClr>
                </a:solidFill>
              </a:rPr>
              <a:t>Add text</a:t>
            </a:r>
            <a:endParaRPr lang="id-ID" altLang="zh-CN" sz="1600" b="1" dirty="0">
              <a:solidFill>
                <a:schemeClr val="tx1">
                  <a:lumMod val="50000"/>
                  <a:lumOff val="50000"/>
                </a:schemeClr>
              </a:solidFill>
            </a:endParaRPr>
          </a:p>
        </p:txBody>
      </p:sp>
      <p:sp>
        <p:nvSpPr>
          <p:cNvPr id="90" name="Rectangle 86"/>
          <p:cNvSpPr/>
          <p:nvPr/>
        </p:nvSpPr>
        <p:spPr>
          <a:xfrm>
            <a:off x="333483" y="2576588"/>
            <a:ext cx="2943113" cy="1509324"/>
          </a:xfrm>
          <a:prstGeom prst="rect">
            <a:avLst/>
          </a:prstGeom>
          <a:noFill/>
        </p:spPr>
        <p:txBody>
          <a:bodyPr wrap="square">
            <a:spAutoFit/>
          </a:bodyPr>
          <a:lstStyle/>
          <a:p>
            <a:pPr>
              <a:lnSpc>
                <a:spcPct val="130000"/>
              </a:lnSpc>
            </a:pPr>
            <a:r>
              <a:rPr lang="zh-CN" altLang="en-US" sz="1200" kern="3000" spc="31" dirty="0">
                <a:solidFill>
                  <a:schemeClr val="tx1">
                    <a:lumMod val="50000"/>
                    <a:lumOff val="50000"/>
                  </a:schemeClr>
                </a:solidFill>
                <a:latin typeface="+mj-ea"/>
              </a:rPr>
              <a:t>Text content needs to be summarized and refined, suggested to be related to the title and in line with the overall language style, language description as concise and vivid as possible</a:t>
            </a:r>
          </a:p>
        </p:txBody>
      </p:sp>
      <p:sp>
        <p:nvSpPr>
          <p:cNvPr id="91" name="TextBox 87"/>
          <p:cNvSpPr txBox="1"/>
          <p:nvPr/>
        </p:nvSpPr>
        <p:spPr>
          <a:xfrm>
            <a:off x="9326017" y="2269770"/>
            <a:ext cx="1005403" cy="338554"/>
          </a:xfrm>
          <a:prstGeom prst="rect">
            <a:avLst/>
          </a:prstGeom>
          <a:noFill/>
        </p:spPr>
        <p:txBody>
          <a:bodyPr wrap="none" rtlCol="0">
            <a:spAutoFit/>
          </a:bodyPr>
          <a:lstStyle/>
          <a:p>
            <a:r>
              <a:rPr lang="zh-CN" altLang="en-US" sz="1600" b="1" dirty="0">
                <a:solidFill>
                  <a:schemeClr val="tx1">
                    <a:lumMod val="50000"/>
                    <a:lumOff val="50000"/>
                  </a:schemeClr>
                </a:solidFill>
              </a:rPr>
              <a:t>Add text</a:t>
            </a:r>
            <a:endParaRPr lang="id-ID" altLang="zh-CN" sz="1600" b="1" dirty="0">
              <a:solidFill>
                <a:schemeClr val="tx1">
                  <a:lumMod val="50000"/>
                  <a:lumOff val="50000"/>
                </a:schemeClr>
              </a:solidFill>
            </a:endParaRPr>
          </a:p>
        </p:txBody>
      </p:sp>
      <p:sp>
        <p:nvSpPr>
          <p:cNvPr id="92" name="Rectangle 88"/>
          <p:cNvSpPr/>
          <p:nvPr/>
        </p:nvSpPr>
        <p:spPr>
          <a:xfrm>
            <a:off x="9326016" y="2531025"/>
            <a:ext cx="2738737" cy="1749390"/>
          </a:xfrm>
          <a:prstGeom prst="rect">
            <a:avLst/>
          </a:prstGeom>
          <a:noFill/>
        </p:spPr>
        <p:txBody>
          <a:bodyPr wrap="square">
            <a:spAutoFit/>
          </a:bodyPr>
          <a:lstStyle/>
          <a:p>
            <a:pPr>
              <a:lnSpc>
                <a:spcPct val="130000"/>
              </a:lnSpc>
            </a:pPr>
            <a:r>
              <a:rPr lang="zh-CN" altLang="en-US" sz="1200" kern="3000" spc="31" dirty="0">
                <a:solidFill>
                  <a:schemeClr val="tx1">
                    <a:lumMod val="50000"/>
                    <a:lumOff val="50000"/>
                  </a:schemeClr>
                </a:solidFill>
                <a:latin typeface="+mj-ea"/>
              </a:rPr>
              <a:t>Text content needs to be summarized and refined, suggested to be related to the title and in line with the overall language style, language description as concise and vivid as possible</a:t>
            </a:r>
          </a:p>
        </p:txBody>
      </p:sp>
      <p:sp>
        <p:nvSpPr>
          <p:cNvPr id="93" name="TextBox 89"/>
          <p:cNvSpPr txBox="1"/>
          <p:nvPr/>
        </p:nvSpPr>
        <p:spPr>
          <a:xfrm>
            <a:off x="9544376" y="4274597"/>
            <a:ext cx="1005403" cy="338554"/>
          </a:xfrm>
          <a:prstGeom prst="rect">
            <a:avLst/>
          </a:prstGeom>
          <a:noFill/>
        </p:spPr>
        <p:txBody>
          <a:bodyPr wrap="none" rtlCol="0">
            <a:spAutoFit/>
          </a:bodyPr>
          <a:lstStyle/>
          <a:p>
            <a:r>
              <a:rPr lang="zh-CN" altLang="en-US" sz="1600" b="1" dirty="0">
                <a:solidFill>
                  <a:schemeClr val="tx1">
                    <a:lumMod val="50000"/>
                    <a:lumOff val="50000"/>
                  </a:schemeClr>
                </a:solidFill>
              </a:rPr>
              <a:t>Add text</a:t>
            </a:r>
            <a:endParaRPr lang="id-ID" altLang="zh-CN" sz="1600" b="1" dirty="0">
              <a:solidFill>
                <a:schemeClr val="tx1">
                  <a:lumMod val="50000"/>
                  <a:lumOff val="50000"/>
                </a:schemeClr>
              </a:solidFill>
            </a:endParaRPr>
          </a:p>
        </p:txBody>
      </p:sp>
      <p:sp>
        <p:nvSpPr>
          <p:cNvPr id="94" name="Rectangle 90"/>
          <p:cNvSpPr/>
          <p:nvPr/>
        </p:nvSpPr>
        <p:spPr>
          <a:xfrm>
            <a:off x="9544375" y="4535852"/>
            <a:ext cx="2192835" cy="1052596"/>
          </a:xfrm>
          <a:prstGeom prst="rect">
            <a:avLst/>
          </a:prstGeom>
          <a:noFill/>
        </p:spPr>
        <p:txBody>
          <a:bodyPr wrap="square">
            <a:spAutoFit/>
          </a:bodyPr>
          <a:lstStyle/>
          <a:p>
            <a:pPr>
              <a:lnSpc>
                <a:spcPct val="130000"/>
              </a:lnSpc>
            </a:pPr>
            <a:r>
              <a:rPr lang="zh-CN" altLang="en-US" sz="1200" kern="3000" spc="31" dirty="0">
                <a:solidFill>
                  <a:schemeClr val="tx1">
                    <a:lumMod val="50000"/>
                    <a:lumOff val="50000"/>
                  </a:schemeClr>
                </a:solidFill>
                <a:latin typeface="+mj-ea"/>
              </a:rPr>
              <a:t>Text content needs to be summarized and refined, suggested to be related to the title and in line with the overall language style, language description as concise and vivid as possible</a:t>
            </a:r>
          </a:p>
        </p:txBody>
      </p:sp>
      <p:sp>
        <p:nvSpPr>
          <p:cNvPr id="95" name="TextBox 91"/>
          <p:cNvSpPr txBox="1"/>
          <p:nvPr/>
        </p:nvSpPr>
        <p:spPr>
          <a:xfrm>
            <a:off x="1704859" y="4541630"/>
            <a:ext cx="1005403" cy="338554"/>
          </a:xfrm>
          <a:prstGeom prst="rect">
            <a:avLst/>
          </a:prstGeom>
          <a:noFill/>
        </p:spPr>
        <p:txBody>
          <a:bodyPr wrap="none" rtlCol="0">
            <a:spAutoFit/>
          </a:bodyPr>
          <a:lstStyle/>
          <a:p>
            <a:r>
              <a:rPr lang="zh-CN" altLang="en-US" sz="1600" b="1" dirty="0">
                <a:solidFill>
                  <a:schemeClr val="tx1">
                    <a:lumMod val="50000"/>
                    <a:lumOff val="50000"/>
                  </a:schemeClr>
                </a:solidFill>
              </a:rPr>
              <a:t>Add text</a:t>
            </a:r>
            <a:endParaRPr lang="id-ID" altLang="zh-CN" sz="1600" b="1" dirty="0">
              <a:solidFill>
                <a:schemeClr val="tx1">
                  <a:lumMod val="50000"/>
                  <a:lumOff val="50000"/>
                </a:schemeClr>
              </a:solidFill>
            </a:endParaRPr>
          </a:p>
        </p:txBody>
      </p:sp>
      <p:sp>
        <p:nvSpPr>
          <p:cNvPr id="96" name="Rectangle 92"/>
          <p:cNvSpPr/>
          <p:nvPr/>
        </p:nvSpPr>
        <p:spPr>
          <a:xfrm>
            <a:off x="256854" y="4802885"/>
            <a:ext cx="2238990" cy="812530"/>
          </a:xfrm>
          <a:prstGeom prst="rect">
            <a:avLst/>
          </a:prstGeom>
          <a:noFill/>
        </p:spPr>
        <p:txBody>
          <a:bodyPr wrap="square">
            <a:spAutoFit/>
          </a:bodyPr>
          <a:lstStyle/>
          <a:p>
            <a:pPr>
              <a:lnSpc>
                <a:spcPct val="130000"/>
              </a:lnSpc>
            </a:pPr>
            <a:r>
              <a:rPr lang="zh-CN" altLang="en-US" sz="1200" kern="3000" spc="31" dirty="0">
                <a:solidFill>
                  <a:schemeClr val="tx1">
                    <a:lumMod val="50000"/>
                    <a:lumOff val="50000"/>
                  </a:schemeClr>
                </a:solidFill>
                <a:latin typeface="+mj-ea"/>
              </a:rPr>
              <a:t>Text content needs to be summarized and refined, suggested to be related to the title and in line with the overall language style, language description as concise and vivid as possible</a:t>
            </a:r>
          </a:p>
        </p:txBody>
      </p:sp>
      <p:sp>
        <p:nvSpPr>
          <p:cNvPr id="3" name="标题 2"/>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1000"/>
                                        <p:tgtEl>
                                          <p:spTgt spid="48"/>
                                        </p:tgtEl>
                                      </p:cBhvr>
                                    </p:animEffect>
                                    <p:anim calcmode="lin" valueType="num">
                                      <p:cBhvr>
                                        <p:cTn id="20" dur="1000" fill="hold"/>
                                        <p:tgtEl>
                                          <p:spTgt spid="48"/>
                                        </p:tgtEl>
                                        <p:attrNameLst>
                                          <p:attrName>ppt_x</p:attrName>
                                        </p:attrNameLst>
                                      </p:cBhvr>
                                      <p:tavLst>
                                        <p:tav tm="0">
                                          <p:val>
                                            <p:strVal val="#ppt_x"/>
                                          </p:val>
                                        </p:tav>
                                        <p:tav tm="100000">
                                          <p:val>
                                            <p:strVal val="#ppt_x"/>
                                          </p:val>
                                        </p:tav>
                                      </p:tavLst>
                                    </p:anim>
                                    <p:anim calcmode="lin" valueType="num">
                                      <p:cBhvr>
                                        <p:cTn id="21" dur="1000" fill="hold"/>
                                        <p:tgtEl>
                                          <p:spTgt spid="4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75"/>
                                        </p:tgtEl>
                                        <p:attrNameLst>
                                          <p:attrName>style.visibility</p:attrName>
                                        </p:attrNameLst>
                                      </p:cBhvr>
                                      <p:to>
                                        <p:strVal val="visible"/>
                                      </p:to>
                                    </p:set>
                                    <p:animEffect transition="in" filter="fade">
                                      <p:cBhvr>
                                        <p:cTn id="25" dur="1000"/>
                                        <p:tgtEl>
                                          <p:spTgt spid="75"/>
                                        </p:tgtEl>
                                      </p:cBhvr>
                                    </p:animEffect>
                                    <p:anim calcmode="lin" valueType="num">
                                      <p:cBhvr>
                                        <p:cTn id="26" dur="1000" fill="hold"/>
                                        <p:tgtEl>
                                          <p:spTgt spid="75"/>
                                        </p:tgtEl>
                                        <p:attrNameLst>
                                          <p:attrName>ppt_x</p:attrName>
                                        </p:attrNameLst>
                                      </p:cBhvr>
                                      <p:tavLst>
                                        <p:tav tm="0">
                                          <p:val>
                                            <p:strVal val="#ppt_x"/>
                                          </p:val>
                                        </p:tav>
                                        <p:tav tm="100000">
                                          <p:val>
                                            <p:strVal val="#ppt_x"/>
                                          </p:val>
                                        </p:tav>
                                      </p:tavLst>
                                    </p:anim>
                                    <p:anim calcmode="lin" valueType="num">
                                      <p:cBhvr>
                                        <p:cTn id="27" dur="1000" fill="hold"/>
                                        <p:tgtEl>
                                          <p:spTgt spid="75"/>
                                        </p:tgtEl>
                                        <p:attrNameLst>
                                          <p:attrName>ppt_y</p:attrName>
                                        </p:attrNameLst>
                                      </p:cBhvr>
                                      <p:tavLst>
                                        <p:tav tm="0">
                                          <p:val>
                                            <p:strVal val="#ppt_y-.1"/>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78"/>
                                        </p:tgtEl>
                                        <p:attrNameLst>
                                          <p:attrName>style.visibility</p:attrName>
                                        </p:attrNameLst>
                                      </p:cBhvr>
                                      <p:to>
                                        <p:strVal val="visible"/>
                                      </p:to>
                                    </p:set>
                                    <p:animEffect transition="in" filter="fade">
                                      <p:cBhvr>
                                        <p:cTn id="30" dur="500"/>
                                        <p:tgtEl>
                                          <p:spTgt spid="78"/>
                                        </p:tgtEl>
                                      </p:cBhvr>
                                    </p:animEffect>
                                  </p:childTnLst>
                                </p:cTn>
                              </p:par>
                            </p:childTnLst>
                          </p:cTn>
                        </p:par>
                        <p:par>
                          <p:cTn id="31" fill="hold">
                            <p:stCondLst>
                              <p:cond delay="4000"/>
                            </p:stCondLst>
                            <p:childTnLst>
                              <p:par>
                                <p:cTn id="32" presetID="47" presetClass="entr" presetSubtype="0" fill="hold" nodeType="after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1000"/>
                                        <p:tgtEl>
                                          <p:spTgt spid="36"/>
                                        </p:tgtEl>
                                      </p:cBhvr>
                                    </p:animEffect>
                                    <p:anim calcmode="lin" valueType="num">
                                      <p:cBhvr>
                                        <p:cTn id="35" dur="1000" fill="hold"/>
                                        <p:tgtEl>
                                          <p:spTgt spid="36"/>
                                        </p:tgtEl>
                                        <p:attrNameLst>
                                          <p:attrName>ppt_x</p:attrName>
                                        </p:attrNameLst>
                                      </p:cBhvr>
                                      <p:tavLst>
                                        <p:tav tm="0">
                                          <p:val>
                                            <p:strVal val="#ppt_x"/>
                                          </p:val>
                                        </p:tav>
                                        <p:tav tm="100000">
                                          <p:val>
                                            <p:strVal val="#ppt_x"/>
                                          </p:val>
                                        </p:tav>
                                      </p:tavLst>
                                    </p:anim>
                                    <p:anim calcmode="lin" valueType="num">
                                      <p:cBhvr>
                                        <p:cTn id="36" dur="1000" fill="hold"/>
                                        <p:tgtEl>
                                          <p:spTgt spid="36"/>
                                        </p:tgtEl>
                                        <p:attrNameLst>
                                          <p:attrName>ppt_y</p:attrName>
                                        </p:attrNameLst>
                                      </p:cBhvr>
                                      <p:tavLst>
                                        <p:tav tm="0">
                                          <p:val>
                                            <p:strVal val="#ppt_y-.1"/>
                                          </p:val>
                                        </p:tav>
                                        <p:tav tm="100000">
                                          <p:val>
                                            <p:strVal val="#ppt_y"/>
                                          </p:val>
                                        </p:tav>
                                      </p:tavLst>
                                    </p:anim>
                                  </p:childTnLst>
                                </p:cTn>
                              </p:par>
                            </p:childTnLst>
                          </p:cTn>
                        </p:par>
                        <p:par>
                          <p:cTn id="37" fill="hold">
                            <p:stCondLst>
                              <p:cond delay="5000"/>
                            </p:stCondLst>
                            <p:childTnLst>
                              <p:par>
                                <p:cTn id="38" presetID="47" presetClass="entr" presetSubtype="0"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1000"/>
                                        <p:tgtEl>
                                          <p:spTgt spid="24"/>
                                        </p:tgtEl>
                                      </p:cBhvr>
                                    </p:animEffect>
                                    <p:anim calcmode="lin" valueType="num">
                                      <p:cBhvr>
                                        <p:cTn id="41" dur="1000" fill="hold"/>
                                        <p:tgtEl>
                                          <p:spTgt spid="24"/>
                                        </p:tgtEl>
                                        <p:attrNameLst>
                                          <p:attrName>ppt_x</p:attrName>
                                        </p:attrNameLst>
                                      </p:cBhvr>
                                      <p:tavLst>
                                        <p:tav tm="0">
                                          <p:val>
                                            <p:strVal val="#ppt_x"/>
                                          </p:val>
                                        </p:tav>
                                        <p:tav tm="100000">
                                          <p:val>
                                            <p:strVal val="#ppt_x"/>
                                          </p:val>
                                        </p:tav>
                                      </p:tavLst>
                                    </p:anim>
                                    <p:anim calcmode="lin" valueType="num">
                                      <p:cBhvr>
                                        <p:cTn id="42" dur="1000" fill="hold"/>
                                        <p:tgtEl>
                                          <p:spTgt spid="24"/>
                                        </p:tgtEl>
                                        <p:attrNameLst>
                                          <p:attrName>ppt_y</p:attrName>
                                        </p:attrNameLst>
                                      </p:cBhvr>
                                      <p:tavLst>
                                        <p:tav tm="0">
                                          <p:val>
                                            <p:strVal val="#ppt_y-.1"/>
                                          </p:val>
                                        </p:tav>
                                        <p:tav tm="100000">
                                          <p:val>
                                            <p:strVal val="#ppt_y"/>
                                          </p:val>
                                        </p:tav>
                                      </p:tavLst>
                                    </p:anim>
                                  </p:childTnLst>
                                </p:cTn>
                              </p:par>
                            </p:childTnLst>
                          </p:cTn>
                        </p:par>
                        <p:par>
                          <p:cTn id="43" fill="hold">
                            <p:stCondLst>
                              <p:cond delay="6000"/>
                            </p:stCondLst>
                            <p:childTnLst>
                              <p:par>
                                <p:cTn id="44" presetID="47" presetClass="entr" presetSubtype="0" fill="hold" nodeType="after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fade">
                                      <p:cBhvr>
                                        <p:cTn id="46" dur="1000"/>
                                        <p:tgtEl>
                                          <p:spTgt spid="53"/>
                                        </p:tgtEl>
                                      </p:cBhvr>
                                    </p:animEffect>
                                    <p:anim calcmode="lin" valueType="num">
                                      <p:cBhvr>
                                        <p:cTn id="47" dur="1000" fill="hold"/>
                                        <p:tgtEl>
                                          <p:spTgt spid="53"/>
                                        </p:tgtEl>
                                        <p:attrNameLst>
                                          <p:attrName>ppt_x</p:attrName>
                                        </p:attrNameLst>
                                      </p:cBhvr>
                                      <p:tavLst>
                                        <p:tav tm="0">
                                          <p:val>
                                            <p:strVal val="#ppt_x"/>
                                          </p:val>
                                        </p:tav>
                                        <p:tav tm="100000">
                                          <p:val>
                                            <p:strVal val="#ppt_x"/>
                                          </p:val>
                                        </p:tav>
                                      </p:tavLst>
                                    </p:anim>
                                    <p:anim calcmode="lin" valueType="num">
                                      <p:cBhvr>
                                        <p:cTn id="48" dur="1000" fill="hold"/>
                                        <p:tgtEl>
                                          <p:spTgt spid="53"/>
                                        </p:tgtEl>
                                        <p:attrNameLst>
                                          <p:attrName>ppt_y</p:attrName>
                                        </p:attrNameLst>
                                      </p:cBhvr>
                                      <p:tavLst>
                                        <p:tav tm="0">
                                          <p:val>
                                            <p:strVal val="#ppt_y-.1"/>
                                          </p:val>
                                        </p:tav>
                                        <p:tav tm="100000">
                                          <p:val>
                                            <p:strVal val="#ppt_y"/>
                                          </p:val>
                                        </p:tav>
                                      </p:tavLst>
                                    </p:anim>
                                  </p:childTnLst>
                                </p:cTn>
                              </p:par>
                            </p:childTnLst>
                          </p:cTn>
                        </p:par>
                        <p:par>
                          <p:cTn id="49" fill="hold">
                            <p:stCondLst>
                              <p:cond delay="7000"/>
                            </p:stCondLst>
                            <p:childTnLst>
                              <p:par>
                                <p:cTn id="50" presetID="47" presetClass="entr" presetSubtype="0" fill="hold" nodeType="after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1000"/>
                                        <p:tgtEl>
                                          <p:spTgt spid="32"/>
                                        </p:tgtEl>
                                      </p:cBhvr>
                                    </p:animEffect>
                                    <p:anim calcmode="lin" valueType="num">
                                      <p:cBhvr>
                                        <p:cTn id="53" dur="1000" fill="hold"/>
                                        <p:tgtEl>
                                          <p:spTgt spid="32"/>
                                        </p:tgtEl>
                                        <p:attrNameLst>
                                          <p:attrName>ppt_x</p:attrName>
                                        </p:attrNameLst>
                                      </p:cBhvr>
                                      <p:tavLst>
                                        <p:tav tm="0">
                                          <p:val>
                                            <p:strVal val="#ppt_x"/>
                                          </p:val>
                                        </p:tav>
                                        <p:tav tm="100000">
                                          <p:val>
                                            <p:strVal val="#ppt_x"/>
                                          </p:val>
                                        </p:tav>
                                      </p:tavLst>
                                    </p:anim>
                                    <p:anim calcmode="lin" valueType="num">
                                      <p:cBhvr>
                                        <p:cTn id="54" dur="1000" fill="hold"/>
                                        <p:tgtEl>
                                          <p:spTgt spid="32"/>
                                        </p:tgtEl>
                                        <p:attrNameLst>
                                          <p:attrName>ppt_y</p:attrName>
                                        </p:attrNameLst>
                                      </p:cBhvr>
                                      <p:tavLst>
                                        <p:tav tm="0">
                                          <p:val>
                                            <p:strVal val="#ppt_y-.1"/>
                                          </p:val>
                                        </p:tav>
                                        <p:tav tm="100000">
                                          <p:val>
                                            <p:strVal val="#ppt_y"/>
                                          </p:val>
                                        </p:tav>
                                      </p:tavLst>
                                    </p:anim>
                                  </p:childTnLst>
                                </p:cTn>
                              </p:par>
                              <p:par>
                                <p:cTn id="55" presetID="10" presetClass="entr" presetSubtype="0" fill="hold" nodeType="withEffect">
                                  <p:stCondLst>
                                    <p:cond delay="0"/>
                                  </p:stCondLst>
                                  <p:childTnLst>
                                    <p:set>
                                      <p:cBhvr>
                                        <p:cTn id="56" dur="1" fill="hold">
                                          <p:stCondLst>
                                            <p:cond delay="0"/>
                                          </p:stCondLst>
                                        </p:cTn>
                                        <p:tgtEl>
                                          <p:spTgt spid="71"/>
                                        </p:tgtEl>
                                        <p:attrNameLst>
                                          <p:attrName>style.visibility</p:attrName>
                                        </p:attrNameLst>
                                      </p:cBhvr>
                                      <p:to>
                                        <p:strVal val="visible"/>
                                      </p:to>
                                    </p:set>
                                    <p:animEffect transition="in" filter="fade">
                                      <p:cBhvr>
                                        <p:cTn id="57" dur="500"/>
                                        <p:tgtEl>
                                          <p:spTgt spid="71"/>
                                        </p:tgtEl>
                                      </p:cBhvr>
                                    </p:animEffect>
                                  </p:childTnLst>
                                </p:cTn>
                              </p:par>
                            </p:childTnLst>
                          </p:cTn>
                        </p:par>
                        <p:par>
                          <p:cTn id="58" fill="hold">
                            <p:stCondLst>
                              <p:cond delay="8000"/>
                            </p:stCondLst>
                            <p:childTnLst>
                              <p:par>
                                <p:cTn id="59" presetID="47" presetClass="entr" presetSubtype="0" fill="hold" nodeType="afterEffect">
                                  <p:stCondLst>
                                    <p:cond delay="0"/>
                                  </p:stCondLst>
                                  <p:childTnLst>
                                    <p:set>
                                      <p:cBhvr>
                                        <p:cTn id="60" dur="1" fill="hold">
                                          <p:stCondLst>
                                            <p:cond delay="0"/>
                                          </p:stCondLst>
                                        </p:cTn>
                                        <p:tgtEl>
                                          <p:spTgt spid="62"/>
                                        </p:tgtEl>
                                        <p:attrNameLst>
                                          <p:attrName>style.visibility</p:attrName>
                                        </p:attrNameLst>
                                      </p:cBhvr>
                                      <p:to>
                                        <p:strVal val="visible"/>
                                      </p:to>
                                    </p:set>
                                    <p:animEffect transition="in" filter="fade">
                                      <p:cBhvr>
                                        <p:cTn id="61" dur="1000"/>
                                        <p:tgtEl>
                                          <p:spTgt spid="62"/>
                                        </p:tgtEl>
                                      </p:cBhvr>
                                    </p:animEffect>
                                    <p:anim calcmode="lin" valueType="num">
                                      <p:cBhvr>
                                        <p:cTn id="62" dur="1000" fill="hold"/>
                                        <p:tgtEl>
                                          <p:spTgt spid="62"/>
                                        </p:tgtEl>
                                        <p:attrNameLst>
                                          <p:attrName>ppt_x</p:attrName>
                                        </p:attrNameLst>
                                      </p:cBhvr>
                                      <p:tavLst>
                                        <p:tav tm="0">
                                          <p:val>
                                            <p:strVal val="#ppt_x"/>
                                          </p:val>
                                        </p:tav>
                                        <p:tav tm="100000">
                                          <p:val>
                                            <p:strVal val="#ppt_x"/>
                                          </p:val>
                                        </p:tav>
                                      </p:tavLst>
                                    </p:anim>
                                    <p:anim calcmode="lin" valueType="num">
                                      <p:cBhvr>
                                        <p:cTn id="63" dur="1000" fill="hold"/>
                                        <p:tgtEl>
                                          <p:spTgt spid="62"/>
                                        </p:tgtEl>
                                        <p:attrNameLst>
                                          <p:attrName>ppt_y</p:attrName>
                                        </p:attrNameLst>
                                      </p:cBhvr>
                                      <p:tavLst>
                                        <p:tav tm="0">
                                          <p:val>
                                            <p:strVal val="#ppt_y-.1"/>
                                          </p:val>
                                        </p:tav>
                                        <p:tav tm="100000">
                                          <p:val>
                                            <p:strVal val="#ppt_y"/>
                                          </p:val>
                                        </p:tav>
                                      </p:tavLst>
                                    </p:anim>
                                  </p:childTnLst>
                                </p:cTn>
                              </p:par>
                            </p:childTnLst>
                          </p:cTn>
                        </p:par>
                        <p:par>
                          <p:cTn id="64" fill="hold">
                            <p:stCondLst>
                              <p:cond delay="9000"/>
                            </p:stCondLst>
                            <p:childTnLst>
                              <p:par>
                                <p:cTn id="65" presetID="22" presetClass="entr" presetSubtype="2" fill="hold" nodeType="afterEffect">
                                  <p:stCondLst>
                                    <p:cond delay="0"/>
                                  </p:stCondLst>
                                  <p:childTnLst>
                                    <p:set>
                                      <p:cBhvr>
                                        <p:cTn id="66" dur="1" fill="hold">
                                          <p:stCondLst>
                                            <p:cond delay="0"/>
                                          </p:stCondLst>
                                        </p:cTn>
                                        <p:tgtEl>
                                          <p:spTgt spid="81"/>
                                        </p:tgtEl>
                                        <p:attrNameLst>
                                          <p:attrName>style.visibility</p:attrName>
                                        </p:attrNameLst>
                                      </p:cBhvr>
                                      <p:to>
                                        <p:strVal val="visible"/>
                                      </p:to>
                                    </p:set>
                                    <p:animEffect transition="in" filter="wipe(right)">
                                      <p:cBhvr>
                                        <p:cTn id="67" dur="500"/>
                                        <p:tgtEl>
                                          <p:spTgt spid="81"/>
                                        </p:tgtEl>
                                      </p:cBhvr>
                                    </p:animEffect>
                                  </p:childTnLst>
                                </p:cTn>
                              </p:par>
                            </p:childTnLst>
                          </p:cTn>
                        </p:par>
                        <p:par>
                          <p:cTn id="68" fill="hold">
                            <p:stCondLst>
                              <p:cond delay="9500"/>
                            </p:stCondLst>
                            <p:childTnLst>
                              <p:par>
                                <p:cTn id="69" presetID="22" presetClass="entr" presetSubtype="2" fill="hold" nodeType="afterEffect">
                                  <p:stCondLst>
                                    <p:cond delay="0"/>
                                  </p:stCondLst>
                                  <p:childTnLst>
                                    <p:set>
                                      <p:cBhvr>
                                        <p:cTn id="70" dur="1" fill="hold">
                                          <p:stCondLst>
                                            <p:cond delay="0"/>
                                          </p:stCondLst>
                                        </p:cTn>
                                        <p:tgtEl>
                                          <p:spTgt spid="82"/>
                                        </p:tgtEl>
                                        <p:attrNameLst>
                                          <p:attrName>style.visibility</p:attrName>
                                        </p:attrNameLst>
                                      </p:cBhvr>
                                      <p:to>
                                        <p:strVal val="visible"/>
                                      </p:to>
                                    </p:set>
                                    <p:animEffect transition="in" filter="wipe(right)">
                                      <p:cBhvr>
                                        <p:cTn id="71" dur="500"/>
                                        <p:tgtEl>
                                          <p:spTgt spid="82"/>
                                        </p:tgtEl>
                                      </p:cBhvr>
                                    </p:animEffect>
                                  </p:childTnLst>
                                </p:cTn>
                              </p:par>
                            </p:childTnLst>
                          </p:cTn>
                        </p:par>
                        <p:par>
                          <p:cTn id="72" fill="hold">
                            <p:stCondLst>
                              <p:cond delay="10000"/>
                            </p:stCondLst>
                            <p:childTnLst>
                              <p:par>
                                <p:cTn id="73" presetID="10" presetClass="entr" presetSubtype="0" fill="hold" grpId="0" nodeType="afterEffect">
                                  <p:stCondLst>
                                    <p:cond delay="0"/>
                                  </p:stCondLst>
                                  <p:childTnLst>
                                    <p:set>
                                      <p:cBhvr>
                                        <p:cTn id="74" dur="1" fill="hold">
                                          <p:stCondLst>
                                            <p:cond delay="0"/>
                                          </p:stCondLst>
                                        </p:cTn>
                                        <p:tgtEl>
                                          <p:spTgt spid="89"/>
                                        </p:tgtEl>
                                        <p:attrNameLst>
                                          <p:attrName>style.visibility</p:attrName>
                                        </p:attrNameLst>
                                      </p:cBhvr>
                                      <p:to>
                                        <p:strVal val="visible"/>
                                      </p:to>
                                    </p:set>
                                    <p:animEffect transition="in" filter="fade">
                                      <p:cBhvr>
                                        <p:cTn id="75" dur="500"/>
                                        <p:tgtEl>
                                          <p:spTgt spid="89"/>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90"/>
                                        </p:tgtEl>
                                        <p:attrNameLst>
                                          <p:attrName>style.visibility</p:attrName>
                                        </p:attrNameLst>
                                      </p:cBhvr>
                                      <p:to>
                                        <p:strVal val="visible"/>
                                      </p:to>
                                    </p:set>
                                    <p:animEffect transition="in" filter="fade">
                                      <p:cBhvr>
                                        <p:cTn id="78" dur="500"/>
                                        <p:tgtEl>
                                          <p:spTgt spid="90"/>
                                        </p:tgtEl>
                                      </p:cBhvr>
                                    </p:animEffect>
                                  </p:childTnLst>
                                </p:cTn>
                              </p:par>
                            </p:childTnLst>
                          </p:cTn>
                        </p:par>
                        <p:par>
                          <p:cTn id="79" fill="hold">
                            <p:stCondLst>
                              <p:cond delay="10500"/>
                            </p:stCondLst>
                            <p:childTnLst>
                              <p:par>
                                <p:cTn id="80" presetID="22" presetClass="entr" presetSubtype="8" fill="hold" nodeType="afterEffect">
                                  <p:stCondLst>
                                    <p:cond delay="0"/>
                                  </p:stCondLst>
                                  <p:childTnLst>
                                    <p:set>
                                      <p:cBhvr>
                                        <p:cTn id="81" dur="1" fill="hold">
                                          <p:stCondLst>
                                            <p:cond delay="0"/>
                                          </p:stCondLst>
                                        </p:cTn>
                                        <p:tgtEl>
                                          <p:spTgt spid="85"/>
                                        </p:tgtEl>
                                        <p:attrNameLst>
                                          <p:attrName>style.visibility</p:attrName>
                                        </p:attrNameLst>
                                      </p:cBhvr>
                                      <p:to>
                                        <p:strVal val="visible"/>
                                      </p:to>
                                    </p:set>
                                    <p:animEffect transition="in" filter="wipe(left)">
                                      <p:cBhvr>
                                        <p:cTn id="82" dur="500"/>
                                        <p:tgtEl>
                                          <p:spTgt spid="85"/>
                                        </p:tgtEl>
                                      </p:cBhvr>
                                    </p:animEffect>
                                  </p:childTnLst>
                                </p:cTn>
                              </p:par>
                            </p:childTnLst>
                          </p:cTn>
                        </p:par>
                        <p:par>
                          <p:cTn id="83" fill="hold">
                            <p:stCondLst>
                              <p:cond delay="11000"/>
                            </p:stCondLst>
                            <p:childTnLst>
                              <p:par>
                                <p:cTn id="84" presetID="22" presetClass="entr" presetSubtype="8" fill="hold" nodeType="afterEffect">
                                  <p:stCondLst>
                                    <p:cond delay="0"/>
                                  </p:stCondLst>
                                  <p:childTnLst>
                                    <p:set>
                                      <p:cBhvr>
                                        <p:cTn id="85" dur="1" fill="hold">
                                          <p:stCondLst>
                                            <p:cond delay="0"/>
                                          </p:stCondLst>
                                        </p:cTn>
                                        <p:tgtEl>
                                          <p:spTgt spid="86"/>
                                        </p:tgtEl>
                                        <p:attrNameLst>
                                          <p:attrName>style.visibility</p:attrName>
                                        </p:attrNameLst>
                                      </p:cBhvr>
                                      <p:to>
                                        <p:strVal val="visible"/>
                                      </p:to>
                                    </p:set>
                                    <p:animEffect transition="in" filter="wipe(left)">
                                      <p:cBhvr>
                                        <p:cTn id="86" dur="500"/>
                                        <p:tgtEl>
                                          <p:spTgt spid="86"/>
                                        </p:tgtEl>
                                      </p:cBhvr>
                                    </p:animEffect>
                                  </p:childTnLst>
                                </p:cTn>
                              </p:par>
                            </p:childTnLst>
                          </p:cTn>
                        </p:par>
                        <p:par>
                          <p:cTn id="87" fill="hold">
                            <p:stCondLst>
                              <p:cond delay="11500"/>
                            </p:stCondLst>
                            <p:childTnLst>
                              <p:par>
                                <p:cTn id="88" presetID="10" presetClass="entr" presetSubtype="0" fill="hold" grpId="0" nodeType="afterEffect">
                                  <p:stCondLst>
                                    <p:cond delay="0"/>
                                  </p:stCondLst>
                                  <p:childTnLst>
                                    <p:set>
                                      <p:cBhvr>
                                        <p:cTn id="89" dur="1" fill="hold">
                                          <p:stCondLst>
                                            <p:cond delay="0"/>
                                          </p:stCondLst>
                                        </p:cTn>
                                        <p:tgtEl>
                                          <p:spTgt spid="91"/>
                                        </p:tgtEl>
                                        <p:attrNameLst>
                                          <p:attrName>style.visibility</p:attrName>
                                        </p:attrNameLst>
                                      </p:cBhvr>
                                      <p:to>
                                        <p:strVal val="visible"/>
                                      </p:to>
                                    </p:set>
                                    <p:animEffect transition="in" filter="fade">
                                      <p:cBhvr>
                                        <p:cTn id="90" dur="500"/>
                                        <p:tgtEl>
                                          <p:spTgt spid="91"/>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92"/>
                                        </p:tgtEl>
                                        <p:attrNameLst>
                                          <p:attrName>style.visibility</p:attrName>
                                        </p:attrNameLst>
                                      </p:cBhvr>
                                      <p:to>
                                        <p:strVal val="visible"/>
                                      </p:to>
                                    </p:set>
                                    <p:animEffect transition="in" filter="fade">
                                      <p:cBhvr>
                                        <p:cTn id="93" dur="500"/>
                                        <p:tgtEl>
                                          <p:spTgt spid="92"/>
                                        </p:tgtEl>
                                      </p:cBhvr>
                                    </p:animEffect>
                                  </p:childTnLst>
                                </p:cTn>
                              </p:par>
                            </p:childTnLst>
                          </p:cTn>
                        </p:par>
                        <p:par>
                          <p:cTn id="94" fill="hold">
                            <p:stCondLst>
                              <p:cond delay="12000"/>
                            </p:stCondLst>
                            <p:childTnLst>
                              <p:par>
                                <p:cTn id="95" presetID="22" presetClass="entr" presetSubtype="2" fill="hold" nodeType="afterEffect">
                                  <p:stCondLst>
                                    <p:cond delay="0"/>
                                  </p:stCondLst>
                                  <p:childTnLst>
                                    <p:set>
                                      <p:cBhvr>
                                        <p:cTn id="96" dur="1" fill="hold">
                                          <p:stCondLst>
                                            <p:cond delay="0"/>
                                          </p:stCondLst>
                                        </p:cTn>
                                        <p:tgtEl>
                                          <p:spTgt spid="83"/>
                                        </p:tgtEl>
                                        <p:attrNameLst>
                                          <p:attrName>style.visibility</p:attrName>
                                        </p:attrNameLst>
                                      </p:cBhvr>
                                      <p:to>
                                        <p:strVal val="visible"/>
                                      </p:to>
                                    </p:set>
                                    <p:animEffect transition="in" filter="wipe(right)">
                                      <p:cBhvr>
                                        <p:cTn id="97" dur="500"/>
                                        <p:tgtEl>
                                          <p:spTgt spid="83"/>
                                        </p:tgtEl>
                                      </p:cBhvr>
                                    </p:animEffect>
                                  </p:childTnLst>
                                </p:cTn>
                              </p:par>
                            </p:childTnLst>
                          </p:cTn>
                        </p:par>
                        <p:par>
                          <p:cTn id="98" fill="hold">
                            <p:stCondLst>
                              <p:cond delay="12500"/>
                            </p:stCondLst>
                            <p:childTnLst>
                              <p:par>
                                <p:cTn id="99" presetID="22" presetClass="entr" presetSubtype="2" fill="hold" nodeType="afterEffect">
                                  <p:stCondLst>
                                    <p:cond delay="0"/>
                                  </p:stCondLst>
                                  <p:childTnLst>
                                    <p:set>
                                      <p:cBhvr>
                                        <p:cTn id="100" dur="1" fill="hold">
                                          <p:stCondLst>
                                            <p:cond delay="0"/>
                                          </p:stCondLst>
                                        </p:cTn>
                                        <p:tgtEl>
                                          <p:spTgt spid="84"/>
                                        </p:tgtEl>
                                        <p:attrNameLst>
                                          <p:attrName>style.visibility</p:attrName>
                                        </p:attrNameLst>
                                      </p:cBhvr>
                                      <p:to>
                                        <p:strVal val="visible"/>
                                      </p:to>
                                    </p:set>
                                    <p:animEffect transition="in" filter="wipe(right)">
                                      <p:cBhvr>
                                        <p:cTn id="101" dur="500"/>
                                        <p:tgtEl>
                                          <p:spTgt spid="84"/>
                                        </p:tgtEl>
                                      </p:cBhvr>
                                    </p:animEffect>
                                  </p:childTnLst>
                                </p:cTn>
                              </p:par>
                            </p:childTnLst>
                          </p:cTn>
                        </p:par>
                        <p:par>
                          <p:cTn id="102" fill="hold">
                            <p:stCondLst>
                              <p:cond delay="13000"/>
                            </p:stCondLst>
                            <p:childTnLst>
                              <p:par>
                                <p:cTn id="103" presetID="10" presetClass="entr" presetSubtype="0" fill="hold" grpId="0" nodeType="afterEffect">
                                  <p:stCondLst>
                                    <p:cond delay="0"/>
                                  </p:stCondLst>
                                  <p:childTnLst>
                                    <p:set>
                                      <p:cBhvr>
                                        <p:cTn id="104" dur="1" fill="hold">
                                          <p:stCondLst>
                                            <p:cond delay="0"/>
                                          </p:stCondLst>
                                        </p:cTn>
                                        <p:tgtEl>
                                          <p:spTgt spid="95"/>
                                        </p:tgtEl>
                                        <p:attrNameLst>
                                          <p:attrName>style.visibility</p:attrName>
                                        </p:attrNameLst>
                                      </p:cBhvr>
                                      <p:to>
                                        <p:strVal val="visible"/>
                                      </p:to>
                                    </p:set>
                                    <p:animEffect transition="in" filter="fade">
                                      <p:cBhvr>
                                        <p:cTn id="105" dur="500"/>
                                        <p:tgtEl>
                                          <p:spTgt spid="95"/>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96"/>
                                        </p:tgtEl>
                                        <p:attrNameLst>
                                          <p:attrName>style.visibility</p:attrName>
                                        </p:attrNameLst>
                                      </p:cBhvr>
                                      <p:to>
                                        <p:strVal val="visible"/>
                                      </p:to>
                                    </p:set>
                                    <p:animEffect transition="in" filter="fade">
                                      <p:cBhvr>
                                        <p:cTn id="108" dur="500"/>
                                        <p:tgtEl>
                                          <p:spTgt spid="96"/>
                                        </p:tgtEl>
                                      </p:cBhvr>
                                    </p:animEffect>
                                  </p:childTnLst>
                                </p:cTn>
                              </p:par>
                            </p:childTnLst>
                          </p:cTn>
                        </p:par>
                        <p:par>
                          <p:cTn id="109" fill="hold">
                            <p:stCondLst>
                              <p:cond delay="13500"/>
                            </p:stCondLst>
                            <p:childTnLst>
                              <p:par>
                                <p:cTn id="110" presetID="22" presetClass="entr" presetSubtype="1" fill="hold" nodeType="afterEffect">
                                  <p:stCondLst>
                                    <p:cond delay="0"/>
                                  </p:stCondLst>
                                  <p:childTnLst>
                                    <p:set>
                                      <p:cBhvr>
                                        <p:cTn id="111" dur="1" fill="hold">
                                          <p:stCondLst>
                                            <p:cond delay="0"/>
                                          </p:stCondLst>
                                        </p:cTn>
                                        <p:tgtEl>
                                          <p:spTgt spid="87"/>
                                        </p:tgtEl>
                                        <p:attrNameLst>
                                          <p:attrName>style.visibility</p:attrName>
                                        </p:attrNameLst>
                                      </p:cBhvr>
                                      <p:to>
                                        <p:strVal val="visible"/>
                                      </p:to>
                                    </p:set>
                                    <p:animEffect transition="in" filter="wipe(up)">
                                      <p:cBhvr>
                                        <p:cTn id="112" dur="500"/>
                                        <p:tgtEl>
                                          <p:spTgt spid="87"/>
                                        </p:tgtEl>
                                      </p:cBhvr>
                                    </p:animEffect>
                                  </p:childTnLst>
                                </p:cTn>
                              </p:par>
                            </p:childTnLst>
                          </p:cTn>
                        </p:par>
                        <p:par>
                          <p:cTn id="113" fill="hold">
                            <p:stCondLst>
                              <p:cond delay="14000"/>
                            </p:stCondLst>
                            <p:childTnLst>
                              <p:par>
                                <p:cTn id="114" presetID="22" presetClass="entr" presetSubtype="8" fill="hold" nodeType="afterEffect">
                                  <p:stCondLst>
                                    <p:cond delay="0"/>
                                  </p:stCondLst>
                                  <p:childTnLst>
                                    <p:set>
                                      <p:cBhvr>
                                        <p:cTn id="115" dur="1" fill="hold">
                                          <p:stCondLst>
                                            <p:cond delay="0"/>
                                          </p:stCondLst>
                                        </p:cTn>
                                        <p:tgtEl>
                                          <p:spTgt spid="88"/>
                                        </p:tgtEl>
                                        <p:attrNameLst>
                                          <p:attrName>style.visibility</p:attrName>
                                        </p:attrNameLst>
                                      </p:cBhvr>
                                      <p:to>
                                        <p:strVal val="visible"/>
                                      </p:to>
                                    </p:set>
                                    <p:animEffect transition="in" filter="wipe(left)">
                                      <p:cBhvr>
                                        <p:cTn id="116" dur="500"/>
                                        <p:tgtEl>
                                          <p:spTgt spid="88"/>
                                        </p:tgtEl>
                                      </p:cBhvr>
                                    </p:animEffect>
                                  </p:childTnLst>
                                </p:cTn>
                              </p:par>
                            </p:childTnLst>
                          </p:cTn>
                        </p:par>
                        <p:par>
                          <p:cTn id="117" fill="hold">
                            <p:stCondLst>
                              <p:cond delay="14500"/>
                            </p:stCondLst>
                            <p:childTnLst>
                              <p:par>
                                <p:cTn id="118" presetID="10" presetClass="entr" presetSubtype="0" fill="hold" grpId="0" nodeType="afterEffect">
                                  <p:stCondLst>
                                    <p:cond delay="0"/>
                                  </p:stCondLst>
                                  <p:childTnLst>
                                    <p:set>
                                      <p:cBhvr>
                                        <p:cTn id="119" dur="1" fill="hold">
                                          <p:stCondLst>
                                            <p:cond delay="0"/>
                                          </p:stCondLst>
                                        </p:cTn>
                                        <p:tgtEl>
                                          <p:spTgt spid="93"/>
                                        </p:tgtEl>
                                        <p:attrNameLst>
                                          <p:attrName>style.visibility</p:attrName>
                                        </p:attrNameLst>
                                      </p:cBhvr>
                                      <p:to>
                                        <p:strVal val="visible"/>
                                      </p:to>
                                    </p:set>
                                    <p:animEffect transition="in" filter="fade">
                                      <p:cBhvr>
                                        <p:cTn id="120" dur="500"/>
                                        <p:tgtEl>
                                          <p:spTgt spid="93"/>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94"/>
                                        </p:tgtEl>
                                        <p:attrNameLst>
                                          <p:attrName>style.visibility</p:attrName>
                                        </p:attrNameLst>
                                      </p:cBhvr>
                                      <p:to>
                                        <p:strVal val="visible"/>
                                      </p:to>
                                    </p:set>
                                    <p:animEffect transition="in" filter="fade">
                                      <p:cBhvr>
                                        <p:cTn id="123"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90" grpId="0"/>
      <p:bldP spid="91" grpId="0"/>
      <p:bldP spid="92" grpId="0"/>
      <p:bldP spid="93" grpId="0"/>
      <p:bldP spid="94" grpId="0"/>
      <p:bldP spid="95" grpId="0"/>
      <p:bldP spid="9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6455" y="1914196"/>
            <a:ext cx="12220950" cy="2592288"/>
          </a:xfrm>
          <a:prstGeom prst="rect">
            <a:avLst/>
          </a:prstGeom>
          <a:solidFill>
            <a:srgbClr val="629E3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 name="TextBox 3"/>
          <p:cNvSpPr txBox="1"/>
          <p:nvPr/>
        </p:nvSpPr>
        <p:spPr>
          <a:xfrm>
            <a:off x="4928950" y="2418252"/>
            <a:ext cx="6063594" cy="892552"/>
          </a:xfrm>
          <a:prstGeom prst="rect">
            <a:avLst/>
          </a:prstGeom>
          <a:noFill/>
        </p:spPr>
        <p:txBody>
          <a:bodyPr wrap="square" rtlCol="0">
            <a:spAutoFit/>
          </a:bodyPr>
          <a:lstStyle/>
          <a:p>
            <a:r>
              <a:rPr lang="zh-CN" altLang="en-US" sz="5200" b="1" dirty="0">
                <a:solidFill>
                  <a:schemeClr val="bg1"/>
                </a:solidFill>
                <a:latin typeface="微软雅黑" panose="020B0503020204020204" pitchFamily="34" charset="-122"/>
                <a:ea typeface="微软雅黑" panose="020B0503020204020204" pitchFamily="34" charset="-122"/>
              </a:rPr>
              <a:t>Thank you</a:t>
            </a:r>
            <a:r>
              <a:rPr lang="en-US" altLang="zh-CN" sz="5200" b="1" dirty="0">
                <a:solidFill>
                  <a:schemeClr val="bg1"/>
                </a:solidFill>
                <a:latin typeface="微软雅黑" panose="020B0503020204020204" pitchFamily="34" charset="-122"/>
                <a:ea typeface="微软雅黑" panose="020B0503020204020204" pitchFamily="34" charset="-122"/>
              </a:rPr>
              <a:t>!</a:t>
            </a:r>
            <a:endParaRPr lang="zh-CN" altLang="en-US" sz="5200" b="1" dirty="0">
              <a:solidFill>
                <a:schemeClr val="bg1"/>
              </a:solidFill>
              <a:latin typeface="微软雅黑" panose="020B0503020204020204" pitchFamily="34" charset="-122"/>
              <a:ea typeface="微软雅黑" panose="020B0503020204020204" pitchFamily="34" charset="-122"/>
            </a:endParaRPr>
          </a:p>
        </p:txBody>
      </p:sp>
      <p:sp>
        <p:nvSpPr>
          <p:cNvPr id="7" name="TextBox 4"/>
          <p:cNvSpPr txBox="1"/>
          <p:nvPr/>
        </p:nvSpPr>
        <p:spPr>
          <a:xfrm>
            <a:off x="4929418" y="3268372"/>
            <a:ext cx="6063126" cy="523220"/>
          </a:xfrm>
          <a:prstGeom prst="rect">
            <a:avLst/>
          </a:prstGeom>
          <a:noFill/>
        </p:spPr>
        <p:txBody>
          <a:bodyPr wrap="square" rtlCol="0">
            <a:spAutoFit/>
          </a:bodyPr>
          <a:lstStyle/>
          <a:p>
            <a:r>
              <a:rPr lang="en-US" altLang="zh-CN" sz="2800" dirty="0">
                <a:solidFill>
                  <a:schemeClr val="bg1"/>
                </a:solidFill>
              </a:rPr>
              <a:t>SUMMARY ANNUAL</a:t>
            </a:r>
            <a:endParaRPr lang="zh-CN" altLang="en-US" sz="2800" dirty="0">
              <a:solidFill>
                <a:schemeClr val="bg1"/>
              </a:solidFill>
            </a:endParaRPr>
          </a:p>
        </p:txBody>
      </p:sp>
      <p:sp>
        <p:nvSpPr>
          <p:cNvPr id="8" name="矩形 7"/>
          <p:cNvSpPr/>
          <p:nvPr/>
        </p:nvSpPr>
        <p:spPr>
          <a:xfrm>
            <a:off x="4700766" y="2374574"/>
            <a:ext cx="28800" cy="14695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flipV="1">
            <a:off x="7476" y="1986203"/>
            <a:ext cx="12220950" cy="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flipV="1">
            <a:off x="7476" y="4405676"/>
            <a:ext cx="12220950" cy="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21"/>
          <p:cNvSpPr txBox="1"/>
          <p:nvPr/>
        </p:nvSpPr>
        <p:spPr>
          <a:xfrm>
            <a:off x="9765665" y="6116955"/>
            <a:ext cx="2054225" cy="408940"/>
          </a:xfrm>
          <a:prstGeom prst="roundRect">
            <a:avLst/>
          </a:prstGeom>
          <a:solidFill>
            <a:srgbClr val="629E3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dirty="0"/>
              <a:t>Reporting Person:</a:t>
            </a:r>
          </a:p>
        </p:txBody>
      </p:sp>
      <p:pic>
        <p:nvPicPr>
          <p:cNvPr id="2" name="PA_图片 1"/>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1182213" y="3327816"/>
            <a:ext cx="6942076" cy="5913620"/>
          </a:xfrm>
          <a:prstGeom prst="rect">
            <a:avLst/>
          </a:prstGeom>
        </p:spPr>
      </p:pic>
      <p:pic>
        <p:nvPicPr>
          <p:cNvPr id="3" name="PA_图片 2"/>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9765579" y="-1617861"/>
            <a:ext cx="4877832" cy="6858000"/>
          </a:xfrm>
          <a:prstGeom prst="rect">
            <a:avLst/>
          </a:prstGeom>
        </p:spPr>
      </p:pic>
      <p:pic>
        <p:nvPicPr>
          <p:cNvPr id="14" name="图片 13"/>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tretch>
            <a:fillRect/>
          </a:stretch>
        </p:blipFill>
        <p:spPr>
          <a:xfrm rot="5400000" flipH="1">
            <a:off x="-93012" y="-51971"/>
            <a:ext cx="5992022" cy="5992022"/>
          </a:xfrm>
          <a:prstGeom prst="rect">
            <a:avLst/>
          </a:prstGeom>
        </p:spPr>
      </p:pic>
      <p:sp>
        <p:nvSpPr>
          <p:cNvPr id="5" name="TextBox 2"/>
          <p:cNvSpPr txBox="1"/>
          <p:nvPr/>
        </p:nvSpPr>
        <p:spPr>
          <a:xfrm>
            <a:off x="1809382" y="2357520"/>
            <a:ext cx="2948459" cy="1477328"/>
          </a:xfrm>
          <a:prstGeom prst="rect">
            <a:avLst/>
          </a:prstGeom>
          <a:noFill/>
        </p:spPr>
        <p:txBody>
          <a:bodyPr wrap="square" rtlCol="0">
            <a:spAutoFit/>
          </a:bodyPr>
          <a:lstStyle/>
          <a:p>
            <a:r>
              <a:rPr lang="en-US" altLang="zh-CN" sz="9000" spc="-300" dirty="0">
                <a:solidFill>
                  <a:schemeClr val="bg1"/>
                </a:solidFill>
                <a:latin typeface="微软雅黑" pitchFamily="34" charset="-122"/>
                <a:ea typeface="DFGothic-EB" panose="02010609010101010101" pitchFamily="1" charset="-128"/>
              </a:rPr>
              <a:t>2019</a:t>
            </a:r>
            <a:endParaRPr lang="zh-CN" altLang="en-US" sz="9000" spc="-300" dirty="0">
              <a:solidFill>
                <a:schemeClr val="bg1"/>
              </a:solidFill>
              <a:latin typeface="微软雅黑" pitchFamily="34" charset="-122"/>
              <a:ea typeface="DFGothic-EB" panose="02010609010101010101" pitchFamily="1" charset="-128"/>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3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7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2"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1+#ppt_w/2"/>
                                          </p:val>
                                        </p:tav>
                                        <p:tav tm="100000">
                                          <p:val>
                                            <p:strVal val="#ppt_x"/>
                                          </p:val>
                                        </p:tav>
                                      </p:tavLst>
                                    </p:anim>
                                    <p:anim calcmode="lin" valueType="num">
                                      <p:cBhvr additive="base">
                                        <p:cTn id="24" dur="500" fill="hold"/>
                                        <p:tgtEl>
                                          <p:spTgt spid="4"/>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27" presetClass="emph" presetSubtype="0" fill="remove" grpId="1" nodeType="afterEffect">
                                  <p:stCondLst>
                                    <p:cond delay="0"/>
                                  </p:stCondLst>
                                  <p:childTnLst>
                                    <p:animClr clrSpc="rgb" dir="cw">
                                      <p:cBhvr override="childStyle">
                                        <p:cTn id="27" dur="250" autoRev="1" fill="remove"/>
                                        <p:tgtEl>
                                          <p:spTgt spid="4"/>
                                        </p:tgtEl>
                                        <p:attrNameLst>
                                          <p:attrName>style.color</p:attrName>
                                        </p:attrNameLst>
                                      </p:cBhvr>
                                      <p:to>
                                        <a:schemeClr val="bg1"/>
                                      </p:to>
                                    </p:animClr>
                                    <p:animClr clrSpc="rgb" dir="cw">
                                      <p:cBhvr>
                                        <p:cTn id="28" dur="250" autoRev="1" fill="remove"/>
                                        <p:tgtEl>
                                          <p:spTgt spid="4"/>
                                        </p:tgtEl>
                                        <p:attrNameLst>
                                          <p:attrName>fillcolor</p:attrName>
                                        </p:attrNameLst>
                                      </p:cBhvr>
                                      <p:to>
                                        <a:schemeClr val="bg1"/>
                                      </p:to>
                                    </p:animClr>
                                    <p:set>
                                      <p:cBhvr>
                                        <p:cTn id="29" dur="250" autoRev="1" fill="remove"/>
                                        <p:tgtEl>
                                          <p:spTgt spid="4"/>
                                        </p:tgtEl>
                                        <p:attrNameLst>
                                          <p:attrName>fill.type</p:attrName>
                                        </p:attrNameLst>
                                      </p:cBhvr>
                                      <p:to>
                                        <p:strVal val="solid"/>
                                      </p:to>
                                    </p:set>
                                    <p:set>
                                      <p:cBhvr>
                                        <p:cTn id="30" dur="250" autoRev="1" fill="remove"/>
                                        <p:tgtEl>
                                          <p:spTgt spid="4"/>
                                        </p:tgtEl>
                                        <p:attrNameLst>
                                          <p:attrName>fill.on</p:attrName>
                                        </p:attrNameLst>
                                      </p:cBhvr>
                                      <p:to>
                                        <p:strVal val="true"/>
                                      </p:to>
                                    </p:set>
                                  </p:childTnLst>
                                </p:cTn>
                              </p:par>
                            </p:childTnLst>
                          </p:cTn>
                        </p:par>
                        <p:par>
                          <p:cTn id="31" fill="hold">
                            <p:stCondLst>
                              <p:cond delay="2000"/>
                            </p:stCondLst>
                            <p:childTnLst>
                              <p:par>
                                <p:cTn id="32" presetID="2" presetClass="entr" presetSubtype="8"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0-#ppt_w/2"/>
                                          </p:val>
                                        </p:tav>
                                        <p:tav tm="100000">
                                          <p:val>
                                            <p:strVal val="#ppt_x"/>
                                          </p:val>
                                        </p:tav>
                                      </p:tavLst>
                                    </p:anim>
                                    <p:anim calcmode="lin" valueType="num">
                                      <p:cBhvr additive="base">
                                        <p:cTn id="35" dur="500" fill="hold"/>
                                        <p:tgtEl>
                                          <p:spTgt spid="9"/>
                                        </p:tgtEl>
                                        <p:attrNameLst>
                                          <p:attrName>ppt_y</p:attrName>
                                        </p:attrNameLst>
                                      </p:cBhvr>
                                      <p:tavLst>
                                        <p:tav tm="0">
                                          <p:val>
                                            <p:strVal val="#ppt_y"/>
                                          </p:val>
                                        </p:tav>
                                        <p:tav tm="100000">
                                          <p:val>
                                            <p:strVal val="#ppt_y"/>
                                          </p:val>
                                        </p:tav>
                                      </p:tavLst>
                                    </p:anim>
                                  </p:childTnLst>
                                </p:cTn>
                              </p:par>
                            </p:childTnLst>
                          </p:cTn>
                        </p:par>
                        <p:par>
                          <p:cTn id="36" fill="hold">
                            <p:stCondLst>
                              <p:cond delay="2500"/>
                            </p:stCondLst>
                            <p:childTnLst>
                              <p:par>
                                <p:cTn id="37" presetID="2" presetClass="entr" presetSubtype="2"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1+#ppt_w/2"/>
                                          </p:val>
                                        </p:tav>
                                        <p:tav tm="100000">
                                          <p:val>
                                            <p:strVal val="#ppt_x"/>
                                          </p:val>
                                        </p:tav>
                                      </p:tavLst>
                                    </p:anim>
                                    <p:anim calcmode="lin" valueType="num">
                                      <p:cBhvr additive="base">
                                        <p:cTn id="40" dur="500" fill="hold"/>
                                        <p:tgtEl>
                                          <p:spTgt spid="10"/>
                                        </p:tgtEl>
                                        <p:attrNameLst>
                                          <p:attrName>ppt_y</p:attrName>
                                        </p:attrNameLst>
                                      </p:cBhvr>
                                      <p:tavLst>
                                        <p:tav tm="0">
                                          <p:val>
                                            <p:strVal val="#ppt_y"/>
                                          </p:val>
                                        </p:tav>
                                        <p:tav tm="100000">
                                          <p:val>
                                            <p:strVal val="#ppt_y"/>
                                          </p:val>
                                        </p:tav>
                                      </p:tavLst>
                                    </p:anim>
                                  </p:childTnLst>
                                </p:cTn>
                              </p:par>
                            </p:childTnLst>
                          </p:cTn>
                        </p:par>
                        <p:par>
                          <p:cTn id="41" fill="hold">
                            <p:stCondLst>
                              <p:cond delay="3000"/>
                            </p:stCondLst>
                            <p:childTnLst>
                              <p:par>
                                <p:cTn id="42" presetID="12" presetClass="entr" presetSubtype="1" fill="hold" grpId="0" nodeType="afterEffect">
                                  <p:stCondLst>
                                    <p:cond delay="0"/>
                                  </p:stCondLst>
                                  <p:iterate type="lt">
                                    <p:tmPct val="20000"/>
                                  </p:iterate>
                                  <p:childTnLst>
                                    <p:set>
                                      <p:cBhvr>
                                        <p:cTn id="43" dur="1" fill="hold">
                                          <p:stCondLst>
                                            <p:cond delay="0"/>
                                          </p:stCondLst>
                                        </p:cTn>
                                        <p:tgtEl>
                                          <p:spTgt spid="5"/>
                                        </p:tgtEl>
                                        <p:attrNameLst>
                                          <p:attrName>style.visibility</p:attrName>
                                        </p:attrNameLst>
                                      </p:cBhvr>
                                      <p:to>
                                        <p:strVal val="visible"/>
                                      </p:to>
                                    </p:set>
                                    <p:anim calcmode="lin" valueType="num">
                                      <p:cBhvr additive="base">
                                        <p:cTn id="44" dur="500"/>
                                        <p:tgtEl>
                                          <p:spTgt spid="5"/>
                                        </p:tgtEl>
                                        <p:attrNameLst>
                                          <p:attrName>ppt_y</p:attrName>
                                        </p:attrNameLst>
                                      </p:cBhvr>
                                      <p:tavLst>
                                        <p:tav tm="0">
                                          <p:val>
                                            <p:strVal val="#ppt_y-#ppt_h*1.125000"/>
                                          </p:val>
                                        </p:tav>
                                        <p:tav tm="100000">
                                          <p:val>
                                            <p:strVal val="#ppt_y"/>
                                          </p:val>
                                        </p:tav>
                                      </p:tavLst>
                                    </p:anim>
                                    <p:animEffect transition="in" filter="wipe(down)">
                                      <p:cBhvr>
                                        <p:cTn id="45" dur="500"/>
                                        <p:tgtEl>
                                          <p:spTgt spid="5"/>
                                        </p:tgtEl>
                                      </p:cBhvr>
                                    </p:animEffect>
                                  </p:childTnLst>
                                </p:cTn>
                              </p:par>
                            </p:childTnLst>
                          </p:cTn>
                        </p:par>
                        <p:par>
                          <p:cTn id="46" fill="hold">
                            <p:stCondLst>
                              <p:cond delay="3800"/>
                            </p:stCondLst>
                            <p:childTnLst>
                              <p:par>
                                <p:cTn id="47" presetID="22" presetClass="entr" presetSubtype="4"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down)">
                                      <p:cBhvr>
                                        <p:cTn id="49" dur="500"/>
                                        <p:tgtEl>
                                          <p:spTgt spid="8"/>
                                        </p:tgtEl>
                                      </p:cBhvr>
                                    </p:animEffect>
                                  </p:childTnLst>
                                </p:cTn>
                              </p:par>
                            </p:childTnLst>
                          </p:cTn>
                        </p:par>
                        <p:par>
                          <p:cTn id="50" fill="hold">
                            <p:stCondLst>
                              <p:cond delay="4300"/>
                            </p:stCondLst>
                            <p:childTnLst>
                              <p:par>
                                <p:cTn id="51" presetID="14" presetClass="entr" presetSubtype="10" fill="hold" grpId="0" nodeType="after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randombar(horizontal)">
                                      <p:cBhvr>
                                        <p:cTn id="53" dur="500"/>
                                        <p:tgtEl>
                                          <p:spTgt spid="6"/>
                                        </p:tgtEl>
                                      </p:cBhvr>
                                    </p:animEffect>
                                  </p:childTnLst>
                                </p:cTn>
                              </p:par>
                            </p:childTnLst>
                          </p:cTn>
                        </p:par>
                        <p:par>
                          <p:cTn id="54" fill="hold">
                            <p:stCondLst>
                              <p:cond delay="4800"/>
                            </p:stCondLst>
                            <p:childTnLst>
                              <p:par>
                                <p:cTn id="55" presetID="26" presetClass="emph" presetSubtype="0" fill="hold" grpId="1" nodeType="afterEffect">
                                  <p:stCondLst>
                                    <p:cond delay="0"/>
                                  </p:stCondLst>
                                  <p:childTnLst>
                                    <p:animEffect transition="out" filter="fade">
                                      <p:cBhvr>
                                        <p:cTn id="56" dur="500" tmFilter="0, 0; .2, .5; .8, .5; 1, 0"/>
                                        <p:tgtEl>
                                          <p:spTgt spid="6"/>
                                        </p:tgtEl>
                                      </p:cBhvr>
                                    </p:animEffect>
                                    <p:animScale>
                                      <p:cBhvr>
                                        <p:cTn id="57" dur="250" autoRev="1" fill="hold"/>
                                        <p:tgtEl>
                                          <p:spTgt spid="6"/>
                                        </p:tgtEl>
                                      </p:cBhvr>
                                      <p:by x="105000" y="105000"/>
                                    </p:animScale>
                                  </p:childTnLst>
                                </p:cTn>
                              </p:par>
                            </p:childTnLst>
                          </p:cTn>
                        </p:par>
                        <p:par>
                          <p:cTn id="58" fill="hold">
                            <p:stCondLst>
                              <p:cond delay="5300"/>
                            </p:stCondLst>
                            <p:childTnLst>
                              <p:par>
                                <p:cTn id="59" presetID="47" presetClass="entr" presetSubtype="0" fill="hold" grpId="0" nodeType="after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500"/>
                                        <p:tgtEl>
                                          <p:spTgt spid="7"/>
                                        </p:tgtEl>
                                      </p:cBhvr>
                                    </p:animEffect>
                                    <p:anim calcmode="lin" valueType="num">
                                      <p:cBhvr>
                                        <p:cTn id="62" dur="500" fill="hold"/>
                                        <p:tgtEl>
                                          <p:spTgt spid="7"/>
                                        </p:tgtEl>
                                        <p:attrNameLst>
                                          <p:attrName>ppt_x</p:attrName>
                                        </p:attrNameLst>
                                      </p:cBhvr>
                                      <p:tavLst>
                                        <p:tav tm="0">
                                          <p:val>
                                            <p:strVal val="#ppt_x"/>
                                          </p:val>
                                        </p:tav>
                                        <p:tav tm="100000">
                                          <p:val>
                                            <p:strVal val="#ppt_x"/>
                                          </p:val>
                                        </p:tav>
                                      </p:tavLst>
                                    </p:anim>
                                    <p:anim calcmode="lin" valueType="num">
                                      <p:cBhvr>
                                        <p:cTn id="63" dur="500" fill="hold"/>
                                        <p:tgtEl>
                                          <p:spTgt spid="7"/>
                                        </p:tgtEl>
                                        <p:attrNameLst>
                                          <p:attrName>ppt_y</p:attrName>
                                        </p:attrNameLst>
                                      </p:cBhvr>
                                      <p:tavLst>
                                        <p:tav tm="0">
                                          <p:val>
                                            <p:strVal val="#ppt_y-.1"/>
                                          </p:val>
                                        </p:tav>
                                        <p:tav tm="100000">
                                          <p:val>
                                            <p:strVal val="#ppt_y"/>
                                          </p:val>
                                        </p:tav>
                                      </p:tavLst>
                                    </p:anim>
                                  </p:childTnLst>
                                </p:cTn>
                              </p:par>
                            </p:childTnLst>
                          </p:cTn>
                        </p:par>
                        <p:par>
                          <p:cTn id="64" fill="hold">
                            <p:stCondLst>
                              <p:cond delay="5800"/>
                            </p:stCondLst>
                            <p:childTnLst>
                              <p:par>
                                <p:cTn id="65" presetID="47" presetClass="entr" presetSubtype="0" fill="hold" grpId="0" nodeType="after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1000"/>
                                        <p:tgtEl>
                                          <p:spTgt spid="11"/>
                                        </p:tgtEl>
                                      </p:cBhvr>
                                    </p:animEffect>
                                    <p:anim calcmode="lin" valueType="num">
                                      <p:cBhvr>
                                        <p:cTn id="68" dur="1000" fill="hold"/>
                                        <p:tgtEl>
                                          <p:spTgt spid="11"/>
                                        </p:tgtEl>
                                        <p:attrNameLst>
                                          <p:attrName>ppt_x</p:attrName>
                                        </p:attrNameLst>
                                      </p:cBhvr>
                                      <p:tavLst>
                                        <p:tav tm="0">
                                          <p:val>
                                            <p:strVal val="#ppt_x"/>
                                          </p:val>
                                        </p:tav>
                                        <p:tav tm="100000">
                                          <p:val>
                                            <p:strVal val="#ppt_x"/>
                                          </p:val>
                                        </p:tav>
                                      </p:tavLst>
                                    </p:anim>
                                    <p:anim calcmode="lin" valueType="num">
                                      <p:cBhvr>
                                        <p:cTn id="6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p:bldP spid="6" grpId="1"/>
      <p:bldP spid="7" grpId="0"/>
      <p:bldP spid="8" grpId="0" animBg="1"/>
      <p:bldP spid="9" grpId="0" animBg="1"/>
      <p:bldP spid="10" grpId="0" animBg="1"/>
      <p:bldP spid="11" grpId="0" bldLvl="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95" y="0"/>
            <a:ext cx="12190413" cy="6858000"/>
          </a:xfrm>
          <a:prstGeom prst="rect">
            <a:avLst/>
          </a:prstGeom>
          <a:blipFill>
            <a:blip r:embed="rId3"/>
            <a:srcRect/>
            <a:stretch>
              <a:fillRect t="-16667" b="-16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dirty="0">
              <a:latin typeface="+mn-ea"/>
            </a:endParaRPr>
          </a:p>
        </p:txBody>
      </p:sp>
      <p:sp>
        <p:nvSpPr>
          <p:cNvPr id="32" name="Rectangle 31"/>
          <p:cNvSpPr/>
          <p:nvPr/>
        </p:nvSpPr>
        <p:spPr>
          <a:xfrm>
            <a:off x="795" y="3659428"/>
            <a:ext cx="12190412" cy="2611519"/>
          </a:xfrm>
          <a:prstGeom prst="rect">
            <a:avLst/>
          </a:prstGeom>
          <a:solidFill>
            <a:schemeClr val="tx2">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dirty="0">
              <a:latin typeface="+mn-ea"/>
            </a:endParaRPr>
          </a:p>
        </p:txBody>
      </p:sp>
      <p:sp>
        <p:nvSpPr>
          <p:cNvPr id="21" name="TextBox 20"/>
          <p:cNvSpPr txBox="1"/>
          <p:nvPr/>
        </p:nvSpPr>
        <p:spPr>
          <a:xfrm>
            <a:off x="6326400" y="4734759"/>
            <a:ext cx="5452753" cy="1292662"/>
          </a:xfrm>
          <a:prstGeom prst="rect">
            <a:avLst/>
          </a:prstGeom>
          <a:noFill/>
        </p:spPr>
        <p:txBody>
          <a:bodyPr wrap="square" lIns="0" tIns="0" rIns="0" bIns="0" rtlCol="0">
            <a:spAutoFit/>
          </a:bodyPr>
          <a:lstStyle/>
          <a:p>
            <a:r>
              <a:rPr lang="zh-CN" altLang="en-US" sz="1400" dirty="0">
                <a:solidFill>
                  <a:schemeClr val="bg1"/>
                </a:solidFill>
                <a:latin typeface="+mn-ea"/>
              </a:rPr>
              <a:t>Add a detailed text description here, suggested to be relevant to the title and in line with the overall language style, the language description as concise and vivid as possible. Try to keep the word count on each page of the slide</a:t>
            </a:r>
            <a:r>
              <a:rPr lang="en-US" altLang="zh-CN" sz="1400" dirty="0">
                <a:solidFill>
                  <a:schemeClr val="bg1"/>
                </a:solidFill>
                <a:latin typeface="+mn-ea"/>
              </a:rPr>
              <a:t>200</a:t>
            </a:r>
            <a:r>
              <a:rPr lang="zh-CN" altLang="en-US" sz="1400" dirty="0">
                <a:solidFill>
                  <a:schemeClr val="bg1"/>
                </a:solidFill>
                <a:latin typeface="+mn-ea"/>
              </a:rPr>
              <a:t>Within the word, according to the statistics per page slide of the best control in the</a:t>
            </a:r>
            <a:r>
              <a:rPr lang="en-US" altLang="zh-CN" sz="1400" dirty="0">
                <a:solidFill>
                  <a:schemeClr val="bg1"/>
                </a:solidFill>
                <a:latin typeface="+mn-ea"/>
              </a:rPr>
              <a:t>5</a:t>
            </a:r>
            <a:r>
              <a:rPr lang="zh-CN" altLang="en-US" sz="1400" dirty="0">
                <a:solidFill>
                  <a:schemeClr val="bg1"/>
                </a:solidFill>
                <a:latin typeface="+mn-ea"/>
              </a:rPr>
              <a:t>Within minutes.</a:t>
            </a:r>
            <a:endParaRPr lang="en-US" sz="1400" dirty="0">
              <a:solidFill>
                <a:schemeClr val="bg1"/>
              </a:solidFill>
              <a:latin typeface="+mn-ea"/>
            </a:endParaRPr>
          </a:p>
        </p:txBody>
      </p:sp>
      <p:sp>
        <p:nvSpPr>
          <p:cNvPr id="39" name="Rectangle 38"/>
          <p:cNvSpPr/>
          <p:nvPr/>
        </p:nvSpPr>
        <p:spPr>
          <a:xfrm>
            <a:off x="795" y="6270946"/>
            <a:ext cx="12190412" cy="2304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dirty="0">
              <a:latin typeface="+mn-ea"/>
            </a:endParaRPr>
          </a:p>
        </p:txBody>
      </p:sp>
      <p:sp>
        <p:nvSpPr>
          <p:cNvPr id="40" name="Rectangle 39"/>
          <p:cNvSpPr/>
          <p:nvPr/>
        </p:nvSpPr>
        <p:spPr>
          <a:xfrm>
            <a:off x="6240921" y="4015028"/>
            <a:ext cx="3796635" cy="400097"/>
          </a:xfrm>
          <a:prstGeom prst="rect">
            <a:avLst/>
          </a:prstGeom>
        </p:spPr>
        <p:txBody>
          <a:bodyPr wrap="square" lIns="121908" tIns="60954" rIns="121908" bIns="60954">
            <a:spAutoFit/>
          </a:bodyPr>
          <a:lstStyle/>
          <a:p>
            <a:pPr algn="ctr"/>
            <a:r>
              <a:rPr lang="zh-CN" altLang="en-US" b="1" dirty="0">
                <a:solidFill>
                  <a:schemeClr val="bg1"/>
                </a:solidFill>
                <a:latin typeface="+mn-ea"/>
              </a:rPr>
              <a:t>Add a title</a:t>
            </a:r>
            <a:endParaRPr lang="en-US" altLang="zh-CN" b="1" dirty="0">
              <a:solidFill>
                <a:schemeClr val="bg1"/>
              </a:solidFill>
              <a:latin typeface="+mn-ea"/>
            </a:endParaRPr>
          </a:p>
        </p:txBody>
      </p:sp>
      <p:cxnSp>
        <p:nvCxnSpPr>
          <p:cNvPr id="42" name="Straight Connector 41"/>
          <p:cNvCxnSpPr/>
          <p:nvPr/>
        </p:nvCxnSpPr>
        <p:spPr>
          <a:xfrm>
            <a:off x="6326399" y="4581140"/>
            <a:ext cx="345597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Right Triangle 42"/>
          <p:cNvSpPr/>
          <p:nvPr/>
        </p:nvSpPr>
        <p:spPr>
          <a:xfrm rot="18900000">
            <a:off x="5750405" y="3313783"/>
            <a:ext cx="691194" cy="691284"/>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dirty="0">
              <a:latin typeface="+mn-ea"/>
            </a:endParaRPr>
          </a:p>
        </p:txBody>
      </p:sp>
      <p:grpSp>
        <p:nvGrpSpPr>
          <p:cNvPr id="3" name="组合 2"/>
          <p:cNvGrpSpPr/>
          <p:nvPr/>
        </p:nvGrpSpPr>
        <p:grpSpPr>
          <a:xfrm>
            <a:off x="1180843" y="4392861"/>
            <a:ext cx="1144502" cy="1144651"/>
            <a:chOff x="885152" y="3294645"/>
            <a:chExt cx="858488" cy="858488"/>
          </a:xfrm>
        </p:grpSpPr>
        <p:sp>
          <p:nvSpPr>
            <p:cNvPr id="24" name="Rounded Rectangle 23"/>
            <p:cNvSpPr>
              <a:spLocks noChangeAspect="1"/>
            </p:cNvSpPr>
            <p:nvPr/>
          </p:nvSpPr>
          <p:spPr>
            <a:xfrm>
              <a:off x="885152" y="3294645"/>
              <a:ext cx="858488" cy="858488"/>
            </a:xfrm>
            <a:prstGeom prst="roundRect">
              <a:avLst/>
            </a:prstGeom>
            <a:no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00" dirty="0">
                <a:solidFill>
                  <a:schemeClr val="bg1"/>
                </a:solidFill>
                <a:latin typeface="+mn-ea"/>
              </a:endParaRPr>
            </a:p>
          </p:txBody>
        </p:sp>
        <p:sp>
          <p:nvSpPr>
            <p:cNvPr id="31" name="Freeform 139"/>
            <p:cNvSpPr/>
            <p:nvPr/>
          </p:nvSpPr>
          <p:spPr bwMode="auto">
            <a:xfrm>
              <a:off x="1054039" y="3526716"/>
              <a:ext cx="520713" cy="394347"/>
            </a:xfrm>
            <a:custGeom>
              <a:avLst/>
              <a:gdLst>
                <a:gd name="T0" fmla="*/ 143 w 165"/>
                <a:gd name="T1" fmla="*/ 19 h 125"/>
                <a:gd name="T2" fmla="*/ 34 w 165"/>
                <a:gd name="T3" fmla="*/ 19 h 125"/>
                <a:gd name="T4" fmla="*/ 30 w 165"/>
                <a:gd name="T5" fmla="*/ 5 h 125"/>
                <a:gd name="T6" fmla="*/ 29 w 165"/>
                <a:gd name="T7" fmla="*/ 4 h 125"/>
                <a:gd name="T8" fmla="*/ 29 w 165"/>
                <a:gd name="T9" fmla="*/ 4 h 125"/>
                <a:gd name="T10" fmla="*/ 28 w 165"/>
                <a:gd name="T11" fmla="*/ 3 h 125"/>
                <a:gd name="T12" fmla="*/ 28 w 165"/>
                <a:gd name="T13" fmla="*/ 2 h 125"/>
                <a:gd name="T14" fmla="*/ 28 w 165"/>
                <a:gd name="T15" fmla="*/ 2 h 125"/>
                <a:gd name="T16" fmla="*/ 27 w 165"/>
                <a:gd name="T17" fmla="*/ 1 h 125"/>
                <a:gd name="T18" fmla="*/ 27 w 165"/>
                <a:gd name="T19" fmla="*/ 1 h 125"/>
                <a:gd name="T20" fmla="*/ 22 w 165"/>
                <a:gd name="T21" fmla="*/ 0 h 125"/>
                <a:gd name="T22" fmla="*/ 7 w 165"/>
                <a:gd name="T23" fmla="*/ 2 h 125"/>
                <a:gd name="T24" fmla="*/ 0 w 165"/>
                <a:gd name="T25" fmla="*/ 9 h 125"/>
                <a:gd name="T26" fmla="*/ 7 w 165"/>
                <a:gd name="T27" fmla="*/ 15 h 125"/>
                <a:gd name="T28" fmla="*/ 18 w 165"/>
                <a:gd name="T29" fmla="*/ 14 h 125"/>
                <a:gd name="T30" fmla="*/ 45 w 165"/>
                <a:gd name="T31" fmla="*/ 99 h 125"/>
                <a:gd name="T32" fmla="*/ 42 w 165"/>
                <a:gd name="T33" fmla="*/ 109 h 125"/>
                <a:gd name="T34" fmla="*/ 58 w 165"/>
                <a:gd name="T35" fmla="*/ 125 h 125"/>
                <a:gd name="T36" fmla="*/ 73 w 165"/>
                <a:gd name="T37" fmla="*/ 116 h 125"/>
                <a:gd name="T38" fmla="*/ 94 w 165"/>
                <a:gd name="T39" fmla="*/ 116 h 125"/>
                <a:gd name="T40" fmla="*/ 109 w 165"/>
                <a:gd name="T41" fmla="*/ 125 h 125"/>
                <a:gd name="T42" fmla="*/ 125 w 165"/>
                <a:gd name="T43" fmla="*/ 109 h 125"/>
                <a:gd name="T44" fmla="*/ 109 w 165"/>
                <a:gd name="T45" fmla="*/ 93 h 125"/>
                <a:gd name="T46" fmla="*/ 94 w 165"/>
                <a:gd name="T47" fmla="*/ 102 h 125"/>
                <a:gd name="T48" fmla="*/ 73 w 165"/>
                <a:gd name="T49" fmla="*/ 102 h 125"/>
                <a:gd name="T50" fmla="*/ 58 w 165"/>
                <a:gd name="T51" fmla="*/ 93 h 125"/>
                <a:gd name="T52" fmla="*/ 58 w 165"/>
                <a:gd name="T53" fmla="*/ 93 h 125"/>
                <a:gd name="T54" fmla="*/ 55 w 165"/>
                <a:gd name="T55" fmla="*/ 83 h 125"/>
                <a:gd name="T56" fmla="*/ 125 w 165"/>
                <a:gd name="T57" fmla="*/ 83 h 125"/>
                <a:gd name="T58" fmla="*/ 139 w 165"/>
                <a:gd name="T59" fmla="*/ 68 h 125"/>
                <a:gd name="T60" fmla="*/ 158 w 165"/>
                <a:gd name="T61" fmla="*/ 34 h 125"/>
                <a:gd name="T62" fmla="*/ 143 w 165"/>
                <a:gd name="T63" fmla="*/ 1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5" h="125">
                  <a:moveTo>
                    <a:pt x="143" y="19"/>
                  </a:moveTo>
                  <a:cubicBezTo>
                    <a:pt x="34" y="19"/>
                    <a:pt x="34" y="19"/>
                    <a:pt x="34" y="19"/>
                  </a:cubicBezTo>
                  <a:cubicBezTo>
                    <a:pt x="30" y="5"/>
                    <a:pt x="30" y="5"/>
                    <a:pt x="30" y="5"/>
                  </a:cubicBezTo>
                  <a:cubicBezTo>
                    <a:pt x="30" y="5"/>
                    <a:pt x="29" y="4"/>
                    <a:pt x="29" y="4"/>
                  </a:cubicBezTo>
                  <a:cubicBezTo>
                    <a:pt x="29" y="4"/>
                    <a:pt x="29" y="4"/>
                    <a:pt x="29" y="4"/>
                  </a:cubicBezTo>
                  <a:cubicBezTo>
                    <a:pt x="29" y="3"/>
                    <a:pt x="29" y="3"/>
                    <a:pt x="28" y="3"/>
                  </a:cubicBezTo>
                  <a:cubicBezTo>
                    <a:pt x="28" y="2"/>
                    <a:pt x="28" y="2"/>
                    <a:pt x="28" y="2"/>
                  </a:cubicBezTo>
                  <a:cubicBezTo>
                    <a:pt x="28" y="2"/>
                    <a:pt x="28" y="2"/>
                    <a:pt x="28" y="2"/>
                  </a:cubicBezTo>
                  <a:cubicBezTo>
                    <a:pt x="27" y="2"/>
                    <a:pt x="27" y="1"/>
                    <a:pt x="27" y="1"/>
                  </a:cubicBezTo>
                  <a:cubicBezTo>
                    <a:pt x="27" y="1"/>
                    <a:pt x="27" y="1"/>
                    <a:pt x="27" y="1"/>
                  </a:cubicBezTo>
                  <a:cubicBezTo>
                    <a:pt x="25" y="0"/>
                    <a:pt x="24" y="0"/>
                    <a:pt x="22" y="0"/>
                  </a:cubicBezTo>
                  <a:cubicBezTo>
                    <a:pt x="7" y="2"/>
                    <a:pt x="7" y="2"/>
                    <a:pt x="7" y="2"/>
                  </a:cubicBezTo>
                  <a:cubicBezTo>
                    <a:pt x="3" y="2"/>
                    <a:pt x="0" y="5"/>
                    <a:pt x="0" y="9"/>
                  </a:cubicBezTo>
                  <a:cubicBezTo>
                    <a:pt x="1" y="12"/>
                    <a:pt x="4" y="15"/>
                    <a:pt x="7" y="15"/>
                  </a:cubicBezTo>
                  <a:cubicBezTo>
                    <a:pt x="18" y="14"/>
                    <a:pt x="18" y="14"/>
                    <a:pt x="18" y="14"/>
                  </a:cubicBezTo>
                  <a:cubicBezTo>
                    <a:pt x="45" y="99"/>
                    <a:pt x="45" y="99"/>
                    <a:pt x="45" y="99"/>
                  </a:cubicBezTo>
                  <a:cubicBezTo>
                    <a:pt x="43" y="101"/>
                    <a:pt x="42" y="105"/>
                    <a:pt x="42" y="109"/>
                  </a:cubicBezTo>
                  <a:cubicBezTo>
                    <a:pt x="42" y="118"/>
                    <a:pt x="49" y="125"/>
                    <a:pt x="58" y="125"/>
                  </a:cubicBezTo>
                  <a:cubicBezTo>
                    <a:pt x="64" y="125"/>
                    <a:pt x="70" y="121"/>
                    <a:pt x="73" y="116"/>
                  </a:cubicBezTo>
                  <a:cubicBezTo>
                    <a:pt x="94" y="116"/>
                    <a:pt x="94" y="116"/>
                    <a:pt x="94" y="116"/>
                  </a:cubicBezTo>
                  <a:cubicBezTo>
                    <a:pt x="97" y="121"/>
                    <a:pt x="103" y="125"/>
                    <a:pt x="109" y="125"/>
                  </a:cubicBezTo>
                  <a:cubicBezTo>
                    <a:pt x="118" y="125"/>
                    <a:pt x="125" y="118"/>
                    <a:pt x="125" y="109"/>
                  </a:cubicBezTo>
                  <a:cubicBezTo>
                    <a:pt x="125" y="100"/>
                    <a:pt x="118" y="93"/>
                    <a:pt x="109" y="93"/>
                  </a:cubicBezTo>
                  <a:cubicBezTo>
                    <a:pt x="103" y="93"/>
                    <a:pt x="97" y="97"/>
                    <a:pt x="94" y="102"/>
                  </a:cubicBezTo>
                  <a:cubicBezTo>
                    <a:pt x="73" y="102"/>
                    <a:pt x="73" y="102"/>
                    <a:pt x="73" y="102"/>
                  </a:cubicBezTo>
                  <a:cubicBezTo>
                    <a:pt x="70" y="97"/>
                    <a:pt x="64" y="93"/>
                    <a:pt x="58" y="93"/>
                  </a:cubicBezTo>
                  <a:cubicBezTo>
                    <a:pt x="58" y="93"/>
                    <a:pt x="58" y="93"/>
                    <a:pt x="58" y="93"/>
                  </a:cubicBezTo>
                  <a:cubicBezTo>
                    <a:pt x="55" y="83"/>
                    <a:pt x="55" y="83"/>
                    <a:pt x="55" y="83"/>
                  </a:cubicBezTo>
                  <a:cubicBezTo>
                    <a:pt x="125" y="83"/>
                    <a:pt x="125" y="83"/>
                    <a:pt x="125" y="83"/>
                  </a:cubicBezTo>
                  <a:cubicBezTo>
                    <a:pt x="133" y="83"/>
                    <a:pt x="134" y="77"/>
                    <a:pt x="139" y="68"/>
                  </a:cubicBezTo>
                  <a:cubicBezTo>
                    <a:pt x="158" y="34"/>
                    <a:pt x="158" y="34"/>
                    <a:pt x="158" y="34"/>
                  </a:cubicBezTo>
                  <a:cubicBezTo>
                    <a:pt x="165" y="20"/>
                    <a:pt x="151" y="19"/>
                    <a:pt x="143" y="19"/>
                  </a:cubicBez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grpSp>
        <p:nvGrpSpPr>
          <p:cNvPr id="4" name="组合 3"/>
          <p:cNvGrpSpPr/>
          <p:nvPr/>
        </p:nvGrpSpPr>
        <p:grpSpPr>
          <a:xfrm>
            <a:off x="2640030" y="4392861"/>
            <a:ext cx="1144502" cy="1144651"/>
            <a:chOff x="1979685" y="3294645"/>
            <a:chExt cx="858488" cy="858488"/>
          </a:xfrm>
        </p:grpSpPr>
        <p:sp>
          <p:nvSpPr>
            <p:cNvPr id="25" name="Rounded Rectangle 24"/>
            <p:cNvSpPr>
              <a:spLocks noChangeAspect="1"/>
            </p:cNvSpPr>
            <p:nvPr/>
          </p:nvSpPr>
          <p:spPr>
            <a:xfrm>
              <a:off x="1979685" y="3294645"/>
              <a:ext cx="858488" cy="858488"/>
            </a:xfrm>
            <a:prstGeom prst="roundRect">
              <a:avLst/>
            </a:prstGeom>
            <a:no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a:endParaRPr lang="en-US" sz="3700" dirty="0">
                <a:solidFill>
                  <a:schemeClr val="bg1"/>
                </a:solidFill>
                <a:latin typeface="+mn-ea"/>
              </a:endParaRPr>
            </a:p>
          </p:txBody>
        </p:sp>
        <p:sp>
          <p:nvSpPr>
            <p:cNvPr id="33" name="Freeform 140"/>
            <p:cNvSpPr>
              <a:spLocks noEditPoints="1"/>
            </p:cNvSpPr>
            <p:nvPr/>
          </p:nvSpPr>
          <p:spPr bwMode="auto">
            <a:xfrm>
              <a:off x="2206456" y="3565075"/>
              <a:ext cx="352951" cy="352952"/>
            </a:xfrm>
            <a:custGeom>
              <a:avLst/>
              <a:gdLst>
                <a:gd name="T0" fmla="*/ 103 w 112"/>
                <a:gd name="T1" fmla="*/ 47 h 112"/>
                <a:gd name="T2" fmla="*/ 106 w 112"/>
                <a:gd name="T3" fmla="*/ 36 h 112"/>
                <a:gd name="T4" fmla="*/ 102 w 112"/>
                <a:gd name="T5" fmla="*/ 22 h 112"/>
                <a:gd name="T6" fmla="*/ 92 w 112"/>
                <a:gd name="T7" fmla="*/ 25 h 112"/>
                <a:gd name="T8" fmla="*/ 90 w 112"/>
                <a:gd name="T9" fmla="*/ 14 h 112"/>
                <a:gd name="T10" fmla="*/ 79 w 112"/>
                <a:gd name="T11" fmla="*/ 4 h 112"/>
                <a:gd name="T12" fmla="*/ 71 w 112"/>
                <a:gd name="T13" fmla="*/ 11 h 112"/>
                <a:gd name="T14" fmla="*/ 64 w 112"/>
                <a:gd name="T15" fmla="*/ 3 h 112"/>
                <a:gd name="T16" fmla="*/ 50 w 112"/>
                <a:gd name="T17" fmla="*/ 0 h 112"/>
                <a:gd name="T18" fmla="*/ 47 w 112"/>
                <a:gd name="T19" fmla="*/ 10 h 112"/>
                <a:gd name="T20" fmla="*/ 37 w 112"/>
                <a:gd name="T21" fmla="*/ 6 h 112"/>
                <a:gd name="T22" fmla="*/ 23 w 112"/>
                <a:gd name="T23" fmla="*/ 11 h 112"/>
                <a:gd name="T24" fmla="*/ 25 w 112"/>
                <a:gd name="T25" fmla="*/ 20 h 112"/>
                <a:gd name="T26" fmla="*/ 14 w 112"/>
                <a:gd name="T27" fmla="*/ 22 h 112"/>
                <a:gd name="T28" fmla="*/ 5 w 112"/>
                <a:gd name="T29" fmla="*/ 33 h 112"/>
                <a:gd name="T30" fmla="*/ 12 w 112"/>
                <a:gd name="T31" fmla="*/ 41 h 112"/>
                <a:gd name="T32" fmla="*/ 3 w 112"/>
                <a:gd name="T33" fmla="*/ 48 h 112"/>
                <a:gd name="T34" fmla="*/ 0 w 112"/>
                <a:gd name="T35" fmla="*/ 62 h 112"/>
                <a:gd name="T36" fmla="*/ 10 w 112"/>
                <a:gd name="T37" fmla="*/ 65 h 112"/>
                <a:gd name="T38" fmla="*/ 6 w 112"/>
                <a:gd name="T39" fmla="*/ 75 h 112"/>
                <a:gd name="T40" fmla="*/ 11 w 112"/>
                <a:gd name="T41" fmla="*/ 89 h 112"/>
                <a:gd name="T42" fmla="*/ 21 w 112"/>
                <a:gd name="T43" fmla="*/ 87 h 112"/>
                <a:gd name="T44" fmla="*/ 23 w 112"/>
                <a:gd name="T45" fmla="*/ 98 h 112"/>
                <a:gd name="T46" fmla="*/ 34 w 112"/>
                <a:gd name="T47" fmla="*/ 108 h 112"/>
                <a:gd name="T48" fmla="*/ 41 w 112"/>
                <a:gd name="T49" fmla="*/ 101 h 112"/>
                <a:gd name="T50" fmla="*/ 48 w 112"/>
                <a:gd name="T51" fmla="*/ 109 h 112"/>
                <a:gd name="T52" fmla="*/ 63 w 112"/>
                <a:gd name="T53" fmla="*/ 112 h 112"/>
                <a:gd name="T54" fmla="*/ 66 w 112"/>
                <a:gd name="T55" fmla="*/ 102 h 112"/>
                <a:gd name="T56" fmla="*/ 76 w 112"/>
                <a:gd name="T57" fmla="*/ 106 h 112"/>
                <a:gd name="T58" fmla="*/ 90 w 112"/>
                <a:gd name="T59" fmla="*/ 101 h 112"/>
                <a:gd name="T60" fmla="*/ 88 w 112"/>
                <a:gd name="T61" fmla="*/ 91 h 112"/>
                <a:gd name="T62" fmla="*/ 98 w 112"/>
                <a:gd name="T63" fmla="*/ 89 h 112"/>
                <a:gd name="T64" fmla="*/ 108 w 112"/>
                <a:gd name="T65" fmla="*/ 78 h 112"/>
                <a:gd name="T66" fmla="*/ 101 w 112"/>
                <a:gd name="T67" fmla="*/ 71 h 112"/>
                <a:gd name="T68" fmla="*/ 110 w 112"/>
                <a:gd name="T69" fmla="*/ 64 h 112"/>
                <a:gd name="T70" fmla="*/ 112 w 112"/>
                <a:gd name="T71" fmla="*/ 49 h 112"/>
                <a:gd name="T72" fmla="*/ 56 w 112"/>
                <a:gd name="T73" fmla="*/ 86 h 112"/>
                <a:gd name="T74" fmla="*/ 56 w 112"/>
                <a:gd name="T75" fmla="*/ 26 h 112"/>
                <a:gd name="T76" fmla="*/ 56 w 112"/>
                <a:gd name="T7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12">
                  <a:moveTo>
                    <a:pt x="110" y="47"/>
                  </a:moveTo>
                  <a:cubicBezTo>
                    <a:pt x="103" y="47"/>
                    <a:pt x="103" y="47"/>
                    <a:pt x="103" y="47"/>
                  </a:cubicBezTo>
                  <a:cubicBezTo>
                    <a:pt x="102" y="44"/>
                    <a:pt x="101" y="42"/>
                    <a:pt x="101" y="39"/>
                  </a:cubicBezTo>
                  <a:cubicBezTo>
                    <a:pt x="106" y="36"/>
                    <a:pt x="106" y="36"/>
                    <a:pt x="106" y="36"/>
                  </a:cubicBezTo>
                  <a:cubicBezTo>
                    <a:pt x="108" y="35"/>
                    <a:pt x="108" y="34"/>
                    <a:pt x="107" y="32"/>
                  </a:cubicBezTo>
                  <a:cubicBezTo>
                    <a:pt x="102" y="22"/>
                    <a:pt x="102" y="22"/>
                    <a:pt x="102" y="22"/>
                  </a:cubicBezTo>
                  <a:cubicBezTo>
                    <a:pt x="101" y="21"/>
                    <a:pt x="99" y="20"/>
                    <a:pt x="98" y="21"/>
                  </a:cubicBezTo>
                  <a:cubicBezTo>
                    <a:pt x="92" y="25"/>
                    <a:pt x="92" y="25"/>
                    <a:pt x="92" y="25"/>
                  </a:cubicBezTo>
                  <a:cubicBezTo>
                    <a:pt x="90" y="23"/>
                    <a:pt x="88" y="21"/>
                    <a:pt x="87" y="20"/>
                  </a:cubicBezTo>
                  <a:cubicBezTo>
                    <a:pt x="90" y="14"/>
                    <a:pt x="90" y="14"/>
                    <a:pt x="90" y="14"/>
                  </a:cubicBezTo>
                  <a:cubicBezTo>
                    <a:pt x="91" y="12"/>
                    <a:pt x="90" y="11"/>
                    <a:pt x="89" y="10"/>
                  </a:cubicBezTo>
                  <a:cubicBezTo>
                    <a:pt x="79" y="4"/>
                    <a:pt x="79" y="4"/>
                    <a:pt x="79" y="4"/>
                  </a:cubicBezTo>
                  <a:cubicBezTo>
                    <a:pt x="77" y="3"/>
                    <a:pt x="76" y="4"/>
                    <a:pt x="75" y="5"/>
                  </a:cubicBezTo>
                  <a:cubicBezTo>
                    <a:pt x="71" y="11"/>
                    <a:pt x="71" y="11"/>
                    <a:pt x="71" y="11"/>
                  </a:cubicBezTo>
                  <a:cubicBezTo>
                    <a:pt x="69" y="10"/>
                    <a:pt x="67" y="10"/>
                    <a:pt x="64" y="9"/>
                  </a:cubicBezTo>
                  <a:cubicBezTo>
                    <a:pt x="64" y="3"/>
                    <a:pt x="64" y="3"/>
                    <a:pt x="64" y="3"/>
                  </a:cubicBezTo>
                  <a:cubicBezTo>
                    <a:pt x="64" y="1"/>
                    <a:pt x="63" y="0"/>
                    <a:pt x="61" y="0"/>
                  </a:cubicBezTo>
                  <a:cubicBezTo>
                    <a:pt x="50" y="0"/>
                    <a:pt x="50" y="0"/>
                    <a:pt x="50" y="0"/>
                  </a:cubicBezTo>
                  <a:cubicBezTo>
                    <a:pt x="48" y="0"/>
                    <a:pt x="47" y="1"/>
                    <a:pt x="47" y="3"/>
                  </a:cubicBezTo>
                  <a:cubicBezTo>
                    <a:pt x="47" y="10"/>
                    <a:pt x="47" y="10"/>
                    <a:pt x="47" y="10"/>
                  </a:cubicBezTo>
                  <a:cubicBezTo>
                    <a:pt x="45" y="10"/>
                    <a:pt x="42" y="11"/>
                    <a:pt x="40" y="12"/>
                  </a:cubicBezTo>
                  <a:cubicBezTo>
                    <a:pt x="37" y="6"/>
                    <a:pt x="37" y="6"/>
                    <a:pt x="37" y="6"/>
                  </a:cubicBezTo>
                  <a:cubicBezTo>
                    <a:pt x="36" y="4"/>
                    <a:pt x="34" y="4"/>
                    <a:pt x="33" y="5"/>
                  </a:cubicBezTo>
                  <a:cubicBezTo>
                    <a:pt x="23" y="11"/>
                    <a:pt x="23" y="11"/>
                    <a:pt x="23" y="11"/>
                  </a:cubicBezTo>
                  <a:cubicBezTo>
                    <a:pt x="21" y="11"/>
                    <a:pt x="21" y="13"/>
                    <a:pt x="22" y="14"/>
                  </a:cubicBezTo>
                  <a:cubicBezTo>
                    <a:pt x="25" y="20"/>
                    <a:pt x="25" y="20"/>
                    <a:pt x="25" y="20"/>
                  </a:cubicBezTo>
                  <a:cubicBezTo>
                    <a:pt x="23" y="22"/>
                    <a:pt x="22" y="24"/>
                    <a:pt x="20" y="26"/>
                  </a:cubicBezTo>
                  <a:cubicBezTo>
                    <a:pt x="14" y="22"/>
                    <a:pt x="14" y="22"/>
                    <a:pt x="14" y="22"/>
                  </a:cubicBezTo>
                  <a:cubicBezTo>
                    <a:pt x="13" y="22"/>
                    <a:pt x="11" y="22"/>
                    <a:pt x="10" y="23"/>
                  </a:cubicBezTo>
                  <a:cubicBezTo>
                    <a:pt x="5" y="33"/>
                    <a:pt x="5" y="33"/>
                    <a:pt x="5" y="33"/>
                  </a:cubicBezTo>
                  <a:cubicBezTo>
                    <a:pt x="4" y="35"/>
                    <a:pt x="4" y="36"/>
                    <a:pt x="6" y="37"/>
                  </a:cubicBezTo>
                  <a:cubicBezTo>
                    <a:pt x="12" y="41"/>
                    <a:pt x="12" y="41"/>
                    <a:pt x="12" y="41"/>
                  </a:cubicBezTo>
                  <a:cubicBezTo>
                    <a:pt x="11" y="43"/>
                    <a:pt x="10" y="45"/>
                    <a:pt x="10" y="48"/>
                  </a:cubicBezTo>
                  <a:cubicBezTo>
                    <a:pt x="3" y="48"/>
                    <a:pt x="3" y="48"/>
                    <a:pt x="3" y="48"/>
                  </a:cubicBezTo>
                  <a:cubicBezTo>
                    <a:pt x="2" y="48"/>
                    <a:pt x="0" y="49"/>
                    <a:pt x="0" y="51"/>
                  </a:cubicBezTo>
                  <a:cubicBezTo>
                    <a:pt x="0" y="62"/>
                    <a:pt x="0" y="62"/>
                    <a:pt x="0" y="62"/>
                  </a:cubicBezTo>
                  <a:cubicBezTo>
                    <a:pt x="0" y="64"/>
                    <a:pt x="2" y="65"/>
                    <a:pt x="3" y="65"/>
                  </a:cubicBezTo>
                  <a:cubicBezTo>
                    <a:pt x="10" y="65"/>
                    <a:pt x="10" y="65"/>
                    <a:pt x="10" y="65"/>
                  </a:cubicBezTo>
                  <a:cubicBezTo>
                    <a:pt x="11" y="68"/>
                    <a:pt x="11" y="70"/>
                    <a:pt x="12" y="72"/>
                  </a:cubicBezTo>
                  <a:cubicBezTo>
                    <a:pt x="6" y="75"/>
                    <a:pt x="6" y="75"/>
                    <a:pt x="6" y="75"/>
                  </a:cubicBezTo>
                  <a:cubicBezTo>
                    <a:pt x="5" y="76"/>
                    <a:pt x="5" y="78"/>
                    <a:pt x="5" y="79"/>
                  </a:cubicBezTo>
                  <a:cubicBezTo>
                    <a:pt x="11" y="89"/>
                    <a:pt x="11" y="89"/>
                    <a:pt x="11" y="89"/>
                  </a:cubicBezTo>
                  <a:cubicBezTo>
                    <a:pt x="12" y="91"/>
                    <a:pt x="14" y="91"/>
                    <a:pt x="15" y="90"/>
                  </a:cubicBezTo>
                  <a:cubicBezTo>
                    <a:pt x="21" y="87"/>
                    <a:pt x="21" y="87"/>
                    <a:pt x="21" y="87"/>
                  </a:cubicBezTo>
                  <a:cubicBezTo>
                    <a:pt x="23" y="89"/>
                    <a:pt x="24" y="91"/>
                    <a:pt x="26" y="92"/>
                  </a:cubicBezTo>
                  <a:cubicBezTo>
                    <a:pt x="23" y="98"/>
                    <a:pt x="23" y="98"/>
                    <a:pt x="23" y="98"/>
                  </a:cubicBezTo>
                  <a:cubicBezTo>
                    <a:pt x="22" y="99"/>
                    <a:pt x="23" y="101"/>
                    <a:pt x="24" y="102"/>
                  </a:cubicBezTo>
                  <a:cubicBezTo>
                    <a:pt x="34" y="108"/>
                    <a:pt x="34" y="108"/>
                    <a:pt x="34" y="108"/>
                  </a:cubicBezTo>
                  <a:cubicBezTo>
                    <a:pt x="35" y="108"/>
                    <a:pt x="37" y="108"/>
                    <a:pt x="38" y="106"/>
                  </a:cubicBezTo>
                  <a:cubicBezTo>
                    <a:pt x="41" y="101"/>
                    <a:pt x="41" y="101"/>
                    <a:pt x="41" y="101"/>
                  </a:cubicBezTo>
                  <a:cubicBezTo>
                    <a:pt x="44" y="101"/>
                    <a:pt x="46" y="102"/>
                    <a:pt x="48" y="102"/>
                  </a:cubicBezTo>
                  <a:cubicBezTo>
                    <a:pt x="48" y="109"/>
                    <a:pt x="48" y="109"/>
                    <a:pt x="48" y="109"/>
                  </a:cubicBezTo>
                  <a:cubicBezTo>
                    <a:pt x="48" y="111"/>
                    <a:pt x="50" y="112"/>
                    <a:pt x="51" y="112"/>
                  </a:cubicBezTo>
                  <a:cubicBezTo>
                    <a:pt x="63" y="112"/>
                    <a:pt x="63" y="112"/>
                    <a:pt x="63" y="112"/>
                  </a:cubicBezTo>
                  <a:cubicBezTo>
                    <a:pt x="64" y="112"/>
                    <a:pt x="66" y="111"/>
                    <a:pt x="66" y="109"/>
                  </a:cubicBezTo>
                  <a:cubicBezTo>
                    <a:pt x="66" y="102"/>
                    <a:pt x="66" y="102"/>
                    <a:pt x="66" y="102"/>
                  </a:cubicBezTo>
                  <a:cubicBezTo>
                    <a:pt x="68" y="102"/>
                    <a:pt x="70" y="101"/>
                    <a:pt x="73" y="100"/>
                  </a:cubicBezTo>
                  <a:cubicBezTo>
                    <a:pt x="76" y="106"/>
                    <a:pt x="76" y="106"/>
                    <a:pt x="76" y="106"/>
                  </a:cubicBezTo>
                  <a:cubicBezTo>
                    <a:pt x="77" y="107"/>
                    <a:pt x="79" y="108"/>
                    <a:pt x="80" y="107"/>
                  </a:cubicBezTo>
                  <a:cubicBezTo>
                    <a:pt x="90" y="101"/>
                    <a:pt x="90" y="101"/>
                    <a:pt x="90" y="101"/>
                  </a:cubicBezTo>
                  <a:cubicBezTo>
                    <a:pt x="91" y="100"/>
                    <a:pt x="92" y="99"/>
                    <a:pt x="91" y="97"/>
                  </a:cubicBezTo>
                  <a:cubicBezTo>
                    <a:pt x="88" y="91"/>
                    <a:pt x="88" y="91"/>
                    <a:pt x="88" y="91"/>
                  </a:cubicBezTo>
                  <a:cubicBezTo>
                    <a:pt x="89" y="90"/>
                    <a:pt x="91" y="88"/>
                    <a:pt x="93" y="86"/>
                  </a:cubicBezTo>
                  <a:cubicBezTo>
                    <a:pt x="98" y="89"/>
                    <a:pt x="98" y="89"/>
                    <a:pt x="98" y="89"/>
                  </a:cubicBezTo>
                  <a:cubicBezTo>
                    <a:pt x="100" y="90"/>
                    <a:pt x="102" y="90"/>
                    <a:pt x="102" y="88"/>
                  </a:cubicBezTo>
                  <a:cubicBezTo>
                    <a:pt x="108" y="78"/>
                    <a:pt x="108" y="78"/>
                    <a:pt x="108" y="78"/>
                  </a:cubicBezTo>
                  <a:cubicBezTo>
                    <a:pt x="109" y="77"/>
                    <a:pt x="108" y="75"/>
                    <a:pt x="107" y="74"/>
                  </a:cubicBezTo>
                  <a:cubicBezTo>
                    <a:pt x="101" y="71"/>
                    <a:pt x="101" y="71"/>
                    <a:pt x="101" y="71"/>
                  </a:cubicBezTo>
                  <a:cubicBezTo>
                    <a:pt x="102" y="69"/>
                    <a:pt x="102" y="66"/>
                    <a:pt x="103" y="64"/>
                  </a:cubicBezTo>
                  <a:cubicBezTo>
                    <a:pt x="110" y="64"/>
                    <a:pt x="110" y="64"/>
                    <a:pt x="110" y="64"/>
                  </a:cubicBezTo>
                  <a:cubicBezTo>
                    <a:pt x="111" y="64"/>
                    <a:pt x="112" y="63"/>
                    <a:pt x="112" y="61"/>
                  </a:cubicBezTo>
                  <a:cubicBezTo>
                    <a:pt x="112" y="49"/>
                    <a:pt x="112" y="49"/>
                    <a:pt x="112" y="49"/>
                  </a:cubicBezTo>
                  <a:cubicBezTo>
                    <a:pt x="112" y="48"/>
                    <a:pt x="111" y="47"/>
                    <a:pt x="110" y="47"/>
                  </a:cubicBezTo>
                  <a:close/>
                  <a:moveTo>
                    <a:pt x="56" y="86"/>
                  </a:moveTo>
                  <a:cubicBezTo>
                    <a:pt x="40" y="86"/>
                    <a:pt x="26" y="72"/>
                    <a:pt x="26" y="56"/>
                  </a:cubicBezTo>
                  <a:cubicBezTo>
                    <a:pt x="26" y="39"/>
                    <a:pt x="40" y="26"/>
                    <a:pt x="56" y="26"/>
                  </a:cubicBezTo>
                  <a:cubicBezTo>
                    <a:pt x="73" y="26"/>
                    <a:pt x="86" y="39"/>
                    <a:pt x="86" y="56"/>
                  </a:cubicBezTo>
                  <a:cubicBezTo>
                    <a:pt x="86" y="72"/>
                    <a:pt x="73" y="86"/>
                    <a:pt x="56" y="86"/>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34" name="Freeform 141"/>
            <p:cNvSpPr>
              <a:spLocks noEditPoints="1"/>
            </p:cNvSpPr>
            <p:nvPr/>
          </p:nvSpPr>
          <p:spPr bwMode="auto">
            <a:xfrm>
              <a:off x="2491868" y="3469212"/>
              <a:ext cx="163404" cy="165582"/>
            </a:xfrm>
            <a:custGeom>
              <a:avLst/>
              <a:gdLst>
                <a:gd name="T0" fmla="*/ 48 w 52"/>
                <a:gd name="T1" fmla="*/ 23 h 52"/>
                <a:gd name="T2" fmla="*/ 50 w 52"/>
                <a:gd name="T3" fmla="*/ 17 h 52"/>
                <a:gd name="T4" fmla="*/ 48 w 52"/>
                <a:gd name="T5" fmla="*/ 11 h 52"/>
                <a:gd name="T6" fmla="*/ 44 w 52"/>
                <a:gd name="T7" fmla="*/ 12 h 52"/>
                <a:gd name="T8" fmla="*/ 42 w 52"/>
                <a:gd name="T9" fmla="*/ 6 h 52"/>
                <a:gd name="T10" fmla="*/ 38 w 52"/>
                <a:gd name="T11" fmla="*/ 2 h 52"/>
                <a:gd name="T12" fmla="*/ 34 w 52"/>
                <a:gd name="T13" fmla="*/ 5 h 52"/>
                <a:gd name="T14" fmla="*/ 30 w 52"/>
                <a:gd name="T15" fmla="*/ 1 h 52"/>
                <a:gd name="T16" fmla="*/ 24 w 52"/>
                <a:gd name="T17" fmla="*/ 0 h 52"/>
                <a:gd name="T18" fmla="*/ 23 w 52"/>
                <a:gd name="T19" fmla="*/ 4 h 52"/>
                <a:gd name="T20" fmla="*/ 17 w 52"/>
                <a:gd name="T21" fmla="*/ 2 h 52"/>
                <a:gd name="T22" fmla="*/ 11 w 52"/>
                <a:gd name="T23" fmla="*/ 4 h 52"/>
                <a:gd name="T24" fmla="*/ 12 w 52"/>
                <a:gd name="T25" fmla="*/ 8 h 52"/>
                <a:gd name="T26" fmla="*/ 6 w 52"/>
                <a:gd name="T27" fmla="*/ 10 h 52"/>
                <a:gd name="T28" fmla="*/ 2 w 52"/>
                <a:gd name="T29" fmla="*/ 14 h 52"/>
                <a:gd name="T30" fmla="*/ 6 w 52"/>
                <a:gd name="T31" fmla="*/ 18 h 52"/>
                <a:gd name="T32" fmla="*/ 1 w 52"/>
                <a:gd name="T33" fmla="*/ 22 h 52"/>
                <a:gd name="T34" fmla="*/ 0 w 52"/>
                <a:gd name="T35" fmla="*/ 28 h 52"/>
                <a:gd name="T36" fmla="*/ 4 w 52"/>
                <a:gd name="T37" fmla="*/ 29 h 52"/>
                <a:gd name="T38" fmla="*/ 2 w 52"/>
                <a:gd name="T39" fmla="*/ 35 h 52"/>
                <a:gd name="T40" fmla="*/ 4 w 52"/>
                <a:gd name="T41" fmla="*/ 41 h 52"/>
                <a:gd name="T42" fmla="*/ 9 w 52"/>
                <a:gd name="T43" fmla="*/ 40 h 52"/>
                <a:gd name="T44" fmla="*/ 10 w 52"/>
                <a:gd name="T45" fmla="*/ 46 h 52"/>
                <a:gd name="T46" fmla="*/ 15 w 52"/>
                <a:gd name="T47" fmla="*/ 50 h 52"/>
                <a:gd name="T48" fmla="*/ 18 w 52"/>
                <a:gd name="T49" fmla="*/ 47 h 52"/>
                <a:gd name="T50" fmla="*/ 22 w 52"/>
                <a:gd name="T51" fmla="*/ 51 h 52"/>
                <a:gd name="T52" fmla="*/ 28 w 52"/>
                <a:gd name="T53" fmla="*/ 52 h 52"/>
                <a:gd name="T54" fmla="*/ 29 w 52"/>
                <a:gd name="T55" fmla="*/ 48 h 52"/>
                <a:gd name="T56" fmla="*/ 35 w 52"/>
                <a:gd name="T57" fmla="*/ 50 h 52"/>
                <a:gd name="T58" fmla="*/ 41 w 52"/>
                <a:gd name="T59" fmla="*/ 48 h 52"/>
                <a:gd name="T60" fmla="*/ 40 w 52"/>
                <a:gd name="T61" fmla="*/ 43 h 52"/>
                <a:gd name="T62" fmla="*/ 46 w 52"/>
                <a:gd name="T63" fmla="*/ 42 h 52"/>
                <a:gd name="T64" fmla="*/ 50 w 52"/>
                <a:gd name="T65" fmla="*/ 37 h 52"/>
                <a:gd name="T66" fmla="*/ 47 w 52"/>
                <a:gd name="T67" fmla="*/ 34 h 52"/>
                <a:gd name="T68" fmla="*/ 51 w 52"/>
                <a:gd name="T69" fmla="*/ 30 h 52"/>
                <a:gd name="T70" fmla="*/ 52 w 52"/>
                <a:gd name="T71" fmla="*/ 24 h 52"/>
                <a:gd name="T72" fmla="*/ 26 w 52"/>
                <a:gd name="T73" fmla="*/ 40 h 52"/>
                <a:gd name="T74" fmla="*/ 26 w 52"/>
                <a:gd name="T75" fmla="*/ 12 h 52"/>
                <a:gd name="T76" fmla="*/ 26 w 52"/>
                <a:gd name="T77"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2" h="52">
                  <a:moveTo>
                    <a:pt x="51" y="23"/>
                  </a:moveTo>
                  <a:cubicBezTo>
                    <a:pt x="48" y="23"/>
                    <a:pt x="48" y="23"/>
                    <a:pt x="48" y="23"/>
                  </a:cubicBezTo>
                  <a:cubicBezTo>
                    <a:pt x="48" y="21"/>
                    <a:pt x="48" y="20"/>
                    <a:pt x="47" y="18"/>
                  </a:cubicBezTo>
                  <a:cubicBezTo>
                    <a:pt x="50" y="17"/>
                    <a:pt x="50" y="17"/>
                    <a:pt x="50" y="17"/>
                  </a:cubicBezTo>
                  <a:cubicBezTo>
                    <a:pt x="50" y="16"/>
                    <a:pt x="51" y="16"/>
                    <a:pt x="50" y="15"/>
                  </a:cubicBezTo>
                  <a:cubicBezTo>
                    <a:pt x="48" y="11"/>
                    <a:pt x="48" y="11"/>
                    <a:pt x="48" y="11"/>
                  </a:cubicBezTo>
                  <a:cubicBezTo>
                    <a:pt x="48" y="10"/>
                    <a:pt x="47" y="10"/>
                    <a:pt x="46" y="11"/>
                  </a:cubicBezTo>
                  <a:cubicBezTo>
                    <a:pt x="44" y="12"/>
                    <a:pt x="44" y="12"/>
                    <a:pt x="44" y="12"/>
                  </a:cubicBezTo>
                  <a:cubicBezTo>
                    <a:pt x="43" y="11"/>
                    <a:pt x="42" y="10"/>
                    <a:pt x="40" y="9"/>
                  </a:cubicBezTo>
                  <a:cubicBezTo>
                    <a:pt x="42" y="6"/>
                    <a:pt x="42" y="6"/>
                    <a:pt x="42" y="6"/>
                  </a:cubicBezTo>
                  <a:cubicBezTo>
                    <a:pt x="42" y="6"/>
                    <a:pt x="42" y="5"/>
                    <a:pt x="42" y="4"/>
                  </a:cubicBezTo>
                  <a:cubicBezTo>
                    <a:pt x="38" y="2"/>
                    <a:pt x="38" y="2"/>
                    <a:pt x="38" y="2"/>
                  </a:cubicBezTo>
                  <a:cubicBezTo>
                    <a:pt x="37" y="2"/>
                    <a:pt x="36" y="2"/>
                    <a:pt x="36" y="3"/>
                  </a:cubicBezTo>
                  <a:cubicBezTo>
                    <a:pt x="34" y="5"/>
                    <a:pt x="34" y="5"/>
                    <a:pt x="34" y="5"/>
                  </a:cubicBezTo>
                  <a:cubicBezTo>
                    <a:pt x="33" y="5"/>
                    <a:pt x="32" y="4"/>
                    <a:pt x="30" y="4"/>
                  </a:cubicBezTo>
                  <a:cubicBezTo>
                    <a:pt x="30" y="1"/>
                    <a:pt x="30" y="1"/>
                    <a:pt x="30" y="1"/>
                  </a:cubicBezTo>
                  <a:cubicBezTo>
                    <a:pt x="30" y="0"/>
                    <a:pt x="29" y="0"/>
                    <a:pt x="29" y="0"/>
                  </a:cubicBezTo>
                  <a:cubicBezTo>
                    <a:pt x="24" y="0"/>
                    <a:pt x="24" y="0"/>
                    <a:pt x="24" y="0"/>
                  </a:cubicBezTo>
                  <a:cubicBezTo>
                    <a:pt x="24" y="0"/>
                    <a:pt x="23" y="0"/>
                    <a:pt x="23" y="1"/>
                  </a:cubicBezTo>
                  <a:cubicBezTo>
                    <a:pt x="23" y="4"/>
                    <a:pt x="23" y="4"/>
                    <a:pt x="23" y="4"/>
                  </a:cubicBezTo>
                  <a:cubicBezTo>
                    <a:pt x="21" y="4"/>
                    <a:pt x="20" y="5"/>
                    <a:pt x="19" y="5"/>
                  </a:cubicBezTo>
                  <a:cubicBezTo>
                    <a:pt x="17" y="2"/>
                    <a:pt x="17" y="2"/>
                    <a:pt x="17" y="2"/>
                  </a:cubicBezTo>
                  <a:cubicBezTo>
                    <a:pt x="17" y="2"/>
                    <a:pt x="16" y="1"/>
                    <a:pt x="15" y="2"/>
                  </a:cubicBezTo>
                  <a:cubicBezTo>
                    <a:pt x="11" y="4"/>
                    <a:pt x="11" y="4"/>
                    <a:pt x="11" y="4"/>
                  </a:cubicBezTo>
                  <a:cubicBezTo>
                    <a:pt x="11" y="4"/>
                    <a:pt x="11" y="5"/>
                    <a:pt x="11" y="6"/>
                  </a:cubicBezTo>
                  <a:cubicBezTo>
                    <a:pt x="12" y="8"/>
                    <a:pt x="12" y="8"/>
                    <a:pt x="12" y="8"/>
                  </a:cubicBezTo>
                  <a:cubicBezTo>
                    <a:pt x="11" y="9"/>
                    <a:pt x="10" y="10"/>
                    <a:pt x="9" y="12"/>
                  </a:cubicBezTo>
                  <a:cubicBezTo>
                    <a:pt x="6" y="10"/>
                    <a:pt x="6" y="10"/>
                    <a:pt x="6" y="10"/>
                  </a:cubicBezTo>
                  <a:cubicBezTo>
                    <a:pt x="6" y="10"/>
                    <a:pt x="5" y="10"/>
                    <a:pt x="5" y="10"/>
                  </a:cubicBezTo>
                  <a:cubicBezTo>
                    <a:pt x="2" y="14"/>
                    <a:pt x="2" y="14"/>
                    <a:pt x="2" y="14"/>
                  </a:cubicBezTo>
                  <a:cubicBezTo>
                    <a:pt x="2" y="15"/>
                    <a:pt x="2" y="16"/>
                    <a:pt x="3" y="16"/>
                  </a:cubicBezTo>
                  <a:cubicBezTo>
                    <a:pt x="6" y="18"/>
                    <a:pt x="6" y="18"/>
                    <a:pt x="6" y="18"/>
                  </a:cubicBezTo>
                  <a:cubicBezTo>
                    <a:pt x="5" y="19"/>
                    <a:pt x="5" y="21"/>
                    <a:pt x="4" y="22"/>
                  </a:cubicBezTo>
                  <a:cubicBezTo>
                    <a:pt x="1" y="22"/>
                    <a:pt x="1" y="22"/>
                    <a:pt x="1" y="22"/>
                  </a:cubicBezTo>
                  <a:cubicBezTo>
                    <a:pt x="0" y="22"/>
                    <a:pt x="0" y="23"/>
                    <a:pt x="0" y="23"/>
                  </a:cubicBezTo>
                  <a:cubicBezTo>
                    <a:pt x="0" y="28"/>
                    <a:pt x="0" y="28"/>
                    <a:pt x="0" y="28"/>
                  </a:cubicBezTo>
                  <a:cubicBezTo>
                    <a:pt x="0" y="29"/>
                    <a:pt x="0" y="29"/>
                    <a:pt x="1" y="29"/>
                  </a:cubicBezTo>
                  <a:cubicBezTo>
                    <a:pt x="4" y="29"/>
                    <a:pt x="4" y="29"/>
                    <a:pt x="4" y="29"/>
                  </a:cubicBezTo>
                  <a:cubicBezTo>
                    <a:pt x="4" y="31"/>
                    <a:pt x="5" y="32"/>
                    <a:pt x="5" y="34"/>
                  </a:cubicBezTo>
                  <a:cubicBezTo>
                    <a:pt x="2" y="35"/>
                    <a:pt x="2" y="35"/>
                    <a:pt x="2" y="35"/>
                  </a:cubicBezTo>
                  <a:cubicBezTo>
                    <a:pt x="2" y="36"/>
                    <a:pt x="2" y="36"/>
                    <a:pt x="2" y="37"/>
                  </a:cubicBezTo>
                  <a:cubicBezTo>
                    <a:pt x="4" y="41"/>
                    <a:pt x="4" y="41"/>
                    <a:pt x="4" y="41"/>
                  </a:cubicBezTo>
                  <a:cubicBezTo>
                    <a:pt x="5" y="41"/>
                    <a:pt x="5" y="42"/>
                    <a:pt x="6" y="41"/>
                  </a:cubicBezTo>
                  <a:cubicBezTo>
                    <a:pt x="9" y="40"/>
                    <a:pt x="9" y="40"/>
                    <a:pt x="9" y="40"/>
                  </a:cubicBezTo>
                  <a:cubicBezTo>
                    <a:pt x="10" y="41"/>
                    <a:pt x="11" y="42"/>
                    <a:pt x="12" y="43"/>
                  </a:cubicBezTo>
                  <a:cubicBezTo>
                    <a:pt x="10" y="46"/>
                    <a:pt x="10" y="46"/>
                    <a:pt x="10" y="46"/>
                  </a:cubicBezTo>
                  <a:cubicBezTo>
                    <a:pt x="10" y="46"/>
                    <a:pt x="10" y="47"/>
                    <a:pt x="11" y="47"/>
                  </a:cubicBezTo>
                  <a:cubicBezTo>
                    <a:pt x="15" y="50"/>
                    <a:pt x="15" y="50"/>
                    <a:pt x="15" y="50"/>
                  </a:cubicBezTo>
                  <a:cubicBezTo>
                    <a:pt x="15" y="50"/>
                    <a:pt x="16" y="50"/>
                    <a:pt x="16" y="49"/>
                  </a:cubicBezTo>
                  <a:cubicBezTo>
                    <a:pt x="18" y="47"/>
                    <a:pt x="18" y="47"/>
                    <a:pt x="18" y="47"/>
                  </a:cubicBezTo>
                  <a:cubicBezTo>
                    <a:pt x="19" y="47"/>
                    <a:pt x="21" y="48"/>
                    <a:pt x="22" y="48"/>
                  </a:cubicBezTo>
                  <a:cubicBezTo>
                    <a:pt x="22" y="51"/>
                    <a:pt x="22" y="51"/>
                    <a:pt x="22" y="51"/>
                  </a:cubicBezTo>
                  <a:cubicBezTo>
                    <a:pt x="22" y="52"/>
                    <a:pt x="23" y="52"/>
                    <a:pt x="24" y="52"/>
                  </a:cubicBezTo>
                  <a:cubicBezTo>
                    <a:pt x="28" y="52"/>
                    <a:pt x="28" y="52"/>
                    <a:pt x="28" y="52"/>
                  </a:cubicBezTo>
                  <a:cubicBezTo>
                    <a:pt x="29" y="52"/>
                    <a:pt x="29" y="52"/>
                    <a:pt x="29" y="51"/>
                  </a:cubicBezTo>
                  <a:cubicBezTo>
                    <a:pt x="29" y="48"/>
                    <a:pt x="29" y="48"/>
                    <a:pt x="29" y="48"/>
                  </a:cubicBezTo>
                  <a:cubicBezTo>
                    <a:pt x="31" y="48"/>
                    <a:pt x="32" y="47"/>
                    <a:pt x="34" y="47"/>
                  </a:cubicBezTo>
                  <a:cubicBezTo>
                    <a:pt x="35" y="50"/>
                    <a:pt x="35" y="50"/>
                    <a:pt x="35" y="50"/>
                  </a:cubicBezTo>
                  <a:cubicBezTo>
                    <a:pt x="36" y="50"/>
                    <a:pt x="36" y="50"/>
                    <a:pt x="37" y="50"/>
                  </a:cubicBezTo>
                  <a:cubicBezTo>
                    <a:pt x="41" y="48"/>
                    <a:pt x="41" y="48"/>
                    <a:pt x="41" y="48"/>
                  </a:cubicBezTo>
                  <a:cubicBezTo>
                    <a:pt x="42" y="47"/>
                    <a:pt x="42" y="47"/>
                    <a:pt x="41" y="46"/>
                  </a:cubicBezTo>
                  <a:cubicBezTo>
                    <a:pt x="40" y="43"/>
                    <a:pt x="40" y="43"/>
                    <a:pt x="40" y="43"/>
                  </a:cubicBezTo>
                  <a:cubicBezTo>
                    <a:pt x="41" y="42"/>
                    <a:pt x="42" y="41"/>
                    <a:pt x="43" y="40"/>
                  </a:cubicBezTo>
                  <a:cubicBezTo>
                    <a:pt x="46" y="42"/>
                    <a:pt x="46" y="42"/>
                    <a:pt x="46" y="42"/>
                  </a:cubicBezTo>
                  <a:cubicBezTo>
                    <a:pt x="47" y="42"/>
                    <a:pt x="47" y="42"/>
                    <a:pt x="48" y="41"/>
                  </a:cubicBezTo>
                  <a:cubicBezTo>
                    <a:pt x="50" y="37"/>
                    <a:pt x="50" y="37"/>
                    <a:pt x="50" y="37"/>
                  </a:cubicBezTo>
                  <a:cubicBezTo>
                    <a:pt x="50" y="37"/>
                    <a:pt x="50" y="36"/>
                    <a:pt x="50" y="36"/>
                  </a:cubicBezTo>
                  <a:cubicBezTo>
                    <a:pt x="47" y="34"/>
                    <a:pt x="47" y="34"/>
                    <a:pt x="47" y="34"/>
                  </a:cubicBezTo>
                  <a:cubicBezTo>
                    <a:pt x="47" y="33"/>
                    <a:pt x="48" y="31"/>
                    <a:pt x="48" y="30"/>
                  </a:cubicBezTo>
                  <a:cubicBezTo>
                    <a:pt x="51" y="30"/>
                    <a:pt x="51" y="30"/>
                    <a:pt x="51" y="30"/>
                  </a:cubicBezTo>
                  <a:cubicBezTo>
                    <a:pt x="52" y="30"/>
                    <a:pt x="52" y="29"/>
                    <a:pt x="52" y="29"/>
                  </a:cubicBezTo>
                  <a:cubicBezTo>
                    <a:pt x="52" y="24"/>
                    <a:pt x="52" y="24"/>
                    <a:pt x="52" y="24"/>
                  </a:cubicBezTo>
                  <a:cubicBezTo>
                    <a:pt x="52" y="23"/>
                    <a:pt x="52" y="23"/>
                    <a:pt x="51" y="23"/>
                  </a:cubicBezTo>
                  <a:close/>
                  <a:moveTo>
                    <a:pt x="26" y="40"/>
                  </a:moveTo>
                  <a:cubicBezTo>
                    <a:pt x="18" y="40"/>
                    <a:pt x="12" y="34"/>
                    <a:pt x="12" y="26"/>
                  </a:cubicBezTo>
                  <a:cubicBezTo>
                    <a:pt x="12" y="18"/>
                    <a:pt x="18" y="12"/>
                    <a:pt x="26" y="12"/>
                  </a:cubicBezTo>
                  <a:cubicBezTo>
                    <a:pt x="34" y="12"/>
                    <a:pt x="40" y="18"/>
                    <a:pt x="40" y="26"/>
                  </a:cubicBezTo>
                  <a:cubicBezTo>
                    <a:pt x="40" y="34"/>
                    <a:pt x="34" y="40"/>
                    <a:pt x="26" y="4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grpSp>
      <p:grpSp>
        <p:nvGrpSpPr>
          <p:cNvPr id="5" name="组合 4"/>
          <p:cNvGrpSpPr/>
          <p:nvPr/>
        </p:nvGrpSpPr>
        <p:grpSpPr>
          <a:xfrm>
            <a:off x="4106706" y="4392861"/>
            <a:ext cx="1144502" cy="1144651"/>
            <a:chOff x="3079835" y="3294645"/>
            <a:chExt cx="858488" cy="858488"/>
          </a:xfrm>
        </p:grpSpPr>
        <p:sp>
          <p:nvSpPr>
            <p:cNvPr id="26" name="Rounded Rectangle 25"/>
            <p:cNvSpPr>
              <a:spLocks noChangeAspect="1"/>
            </p:cNvSpPr>
            <p:nvPr/>
          </p:nvSpPr>
          <p:spPr>
            <a:xfrm>
              <a:off x="3079835" y="3294645"/>
              <a:ext cx="858488" cy="858488"/>
            </a:xfrm>
            <a:prstGeom prst="roundRect">
              <a:avLst/>
            </a:prstGeom>
            <a:no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00" dirty="0">
                <a:solidFill>
                  <a:schemeClr val="bg1"/>
                </a:solidFill>
                <a:latin typeface="+mn-ea"/>
              </a:endParaRPr>
            </a:p>
          </p:txBody>
        </p:sp>
        <p:grpSp>
          <p:nvGrpSpPr>
            <p:cNvPr id="2" name="组合 1"/>
            <p:cNvGrpSpPr/>
            <p:nvPr/>
          </p:nvGrpSpPr>
          <p:grpSpPr>
            <a:xfrm>
              <a:off x="3187718" y="3540913"/>
              <a:ext cx="642721" cy="374738"/>
              <a:chOff x="3029730" y="2848880"/>
              <a:chExt cx="642721" cy="374738"/>
            </a:xfrm>
          </p:grpSpPr>
          <p:sp>
            <p:nvSpPr>
              <p:cNvPr id="35" name="Freeform 166"/>
              <p:cNvSpPr/>
              <p:nvPr/>
            </p:nvSpPr>
            <p:spPr bwMode="auto">
              <a:xfrm>
                <a:off x="3286818" y="2848880"/>
                <a:ext cx="385633" cy="374738"/>
              </a:xfrm>
              <a:custGeom>
                <a:avLst/>
                <a:gdLst>
                  <a:gd name="T0" fmla="*/ 49 w 122"/>
                  <a:gd name="T1" fmla="*/ 48 h 119"/>
                  <a:gd name="T2" fmla="*/ 100 w 122"/>
                  <a:gd name="T3" fmla="*/ 26 h 119"/>
                  <a:gd name="T4" fmla="*/ 43 w 122"/>
                  <a:gd name="T5" fmla="*/ 47 h 119"/>
                  <a:gd name="T6" fmla="*/ 8 w 122"/>
                  <a:gd name="T7" fmla="*/ 89 h 119"/>
                  <a:gd name="T8" fmla="*/ 22 w 122"/>
                  <a:gd name="T9" fmla="*/ 36 h 119"/>
                  <a:gd name="T10" fmla="*/ 122 w 122"/>
                  <a:gd name="T11" fmla="*/ 27 h 119"/>
                  <a:gd name="T12" fmla="*/ 72 w 122"/>
                  <a:gd name="T13" fmla="*/ 105 h 119"/>
                  <a:gd name="T14" fmla="*/ 15 w 122"/>
                  <a:gd name="T15" fmla="*/ 100 h 119"/>
                  <a:gd name="T16" fmla="*/ 49 w 122"/>
                  <a:gd name="T17" fmla="*/ 4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 h="119">
                    <a:moveTo>
                      <a:pt x="49" y="48"/>
                    </a:moveTo>
                    <a:cubicBezTo>
                      <a:pt x="65" y="36"/>
                      <a:pt x="83" y="28"/>
                      <a:pt x="100" y="26"/>
                    </a:cubicBezTo>
                    <a:cubicBezTo>
                      <a:pt x="81" y="27"/>
                      <a:pt x="61" y="34"/>
                      <a:pt x="43" y="47"/>
                    </a:cubicBezTo>
                    <a:cubicBezTo>
                      <a:pt x="27" y="58"/>
                      <a:pt x="15" y="73"/>
                      <a:pt x="8" y="89"/>
                    </a:cubicBezTo>
                    <a:cubicBezTo>
                      <a:pt x="0" y="71"/>
                      <a:pt x="5" y="48"/>
                      <a:pt x="22" y="36"/>
                    </a:cubicBezTo>
                    <a:cubicBezTo>
                      <a:pt x="70" y="0"/>
                      <a:pt x="122" y="27"/>
                      <a:pt x="122" y="27"/>
                    </a:cubicBezTo>
                    <a:cubicBezTo>
                      <a:pt x="92" y="31"/>
                      <a:pt x="98" y="86"/>
                      <a:pt x="72" y="105"/>
                    </a:cubicBezTo>
                    <a:cubicBezTo>
                      <a:pt x="55" y="119"/>
                      <a:pt x="30" y="116"/>
                      <a:pt x="15" y="100"/>
                    </a:cubicBezTo>
                    <a:cubicBezTo>
                      <a:pt x="14" y="98"/>
                      <a:pt x="25" y="67"/>
                      <a:pt x="49" y="4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36" name="Freeform 167"/>
              <p:cNvSpPr/>
              <p:nvPr/>
            </p:nvSpPr>
            <p:spPr bwMode="auto">
              <a:xfrm>
                <a:off x="3029730" y="3044964"/>
                <a:ext cx="257088" cy="176476"/>
              </a:xfrm>
              <a:custGeom>
                <a:avLst/>
                <a:gdLst>
                  <a:gd name="T0" fmla="*/ 44 w 81"/>
                  <a:gd name="T1" fmla="*/ 18 h 56"/>
                  <a:gd name="T2" fmla="*/ 10 w 81"/>
                  <a:gd name="T3" fmla="*/ 27 h 56"/>
                  <a:gd name="T4" fmla="*/ 46 w 81"/>
                  <a:gd name="T5" fmla="*/ 15 h 56"/>
                  <a:gd name="T6" fmla="*/ 80 w 81"/>
                  <a:gd name="T7" fmla="*/ 22 h 56"/>
                  <a:gd name="T8" fmla="*/ 53 w 81"/>
                  <a:gd name="T9" fmla="*/ 1 h 56"/>
                  <a:gd name="T10" fmla="*/ 0 w 81"/>
                  <a:gd name="T11" fmla="*/ 36 h 56"/>
                  <a:gd name="T12" fmla="*/ 55 w 81"/>
                  <a:gd name="T13" fmla="*/ 55 h 56"/>
                  <a:gd name="T14" fmla="*/ 81 w 81"/>
                  <a:gd name="T15" fmla="*/ 30 h 56"/>
                  <a:gd name="T16" fmla="*/ 44 w 81"/>
                  <a:gd name="T17" fmla="*/ 1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56">
                    <a:moveTo>
                      <a:pt x="44" y="18"/>
                    </a:moveTo>
                    <a:cubicBezTo>
                      <a:pt x="31" y="18"/>
                      <a:pt x="19" y="21"/>
                      <a:pt x="10" y="27"/>
                    </a:cubicBezTo>
                    <a:cubicBezTo>
                      <a:pt x="20" y="20"/>
                      <a:pt x="32" y="15"/>
                      <a:pt x="46" y="15"/>
                    </a:cubicBezTo>
                    <a:cubicBezTo>
                      <a:pt x="59" y="14"/>
                      <a:pt x="71" y="17"/>
                      <a:pt x="80" y="22"/>
                    </a:cubicBezTo>
                    <a:cubicBezTo>
                      <a:pt x="77" y="9"/>
                      <a:pt x="66" y="0"/>
                      <a:pt x="53" y="1"/>
                    </a:cubicBezTo>
                    <a:cubicBezTo>
                      <a:pt x="15" y="2"/>
                      <a:pt x="0" y="36"/>
                      <a:pt x="0" y="36"/>
                    </a:cubicBezTo>
                    <a:cubicBezTo>
                      <a:pt x="16" y="26"/>
                      <a:pt x="35" y="56"/>
                      <a:pt x="55" y="55"/>
                    </a:cubicBezTo>
                    <a:cubicBezTo>
                      <a:pt x="69" y="55"/>
                      <a:pt x="80" y="43"/>
                      <a:pt x="81" y="30"/>
                    </a:cubicBezTo>
                    <a:cubicBezTo>
                      <a:pt x="81" y="29"/>
                      <a:pt x="63" y="17"/>
                      <a:pt x="44" y="1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37" name="Freeform 168"/>
              <p:cNvSpPr/>
              <p:nvPr/>
            </p:nvSpPr>
            <p:spPr bwMode="auto">
              <a:xfrm>
                <a:off x="3160453" y="2848880"/>
                <a:ext cx="152510" cy="189548"/>
              </a:xfrm>
              <a:custGeom>
                <a:avLst/>
                <a:gdLst>
                  <a:gd name="T0" fmla="*/ 29 w 48"/>
                  <a:gd name="T1" fmla="*/ 26 h 60"/>
                  <a:gd name="T2" fmla="*/ 13 w 48"/>
                  <a:gd name="T3" fmla="*/ 5 h 60"/>
                  <a:gd name="T4" fmla="*/ 32 w 48"/>
                  <a:gd name="T5" fmla="*/ 27 h 60"/>
                  <a:gd name="T6" fmla="*/ 37 w 48"/>
                  <a:gd name="T7" fmla="*/ 53 h 60"/>
                  <a:gd name="T8" fmla="*/ 44 w 48"/>
                  <a:gd name="T9" fmla="*/ 27 h 60"/>
                  <a:gd name="T10" fmla="*/ 3 w 48"/>
                  <a:gd name="T11" fmla="*/ 0 h 60"/>
                  <a:gd name="T12" fmla="*/ 6 w 48"/>
                  <a:gd name="T13" fmla="*/ 45 h 60"/>
                  <a:gd name="T14" fmla="*/ 32 w 48"/>
                  <a:gd name="T15" fmla="*/ 56 h 60"/>
                  <a:gd name="T16" fmla="*/ 29 w 48"/>
                  <a:gd name="T17" fmla="*/ 2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0">
                    <a:moveTo>
                      <a:pt x="29" y="26"/>
                    </a:moveTo>
                    <a:cubicBezTo>
                      <a:pt x="25" y="17"/>
                      <a:pt x="20" y="10"/>
                      <a:pt x="13" y="5"/>
                    </a:cubicBezTo>
                    <a:cubicBezTo>
                      <a:pt x="21" y="9"/>
                      <a:pt x="28" y="17"/>
                      <a:pt x="32" y="27"/>
                    </a:cubicBezTo>
                    <a:cubicBezTo>
                      <a:pt x="36" y="36"/>
                      <a:pt x="38" y="45"/>
                      <a:pt x="37" y="53"/>
                    </a:cubicBezTo>
                    <a:cubicBezTo>
                      <a:pt x="45" y="48"/>
                      <a:pt x="48" y="37"/>
                      <a:pt x="44" y="27"/>
                    </a:cubicBezTo>
                    <a:cubicBezTo>
                      <a:pt x="32" y="1"/>
                      <a:pt x="3" y="0"/>
                      <a:pt x="3" y="0"/>
                    </a:cubicBezTo>
                    <a:cubicBezTo>
                      <a:pt x="15" y="9"/>
                      <a:pt x="0" y="31"/>
                      <a:pt x="6" y="45"/>
                    </a:cubicBezTo>
                    <a:cubicBezTo>
                      <a:pt x="10" y="55"/>
                      <a:pt x="22" y="60"/>
                      <a:pt x="32" y="56"/>
                    </a:cubicBezTo>
                    <a:cubicBezTo>
                      <a:pt x="32" y="56"/>
                      <a:pt x="35" y="40"/>
                      <a:pt x="29" y="26"/>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accel="50000" decel="50000" fill="hold" grpId="0"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500" fill="hold"/>
                                        <p:tgtEl>
                                          <p:spTgt spid="39"/>
                                        </p:tgtEl>
                                        <p:attrNameLst>
                                          <p:attrName>ppt_x</p:attrName>
                                        </p:attrNameLst>
                                      </p:cBhvr>
                                      <p:tavLst>
                                        <p:tav tm="0">
                                          <p:val>
                                            <p:strVal val="#ppt_x"/>
                                          </p:val>
                                        </p:tav>
                                        <p:tav tm="100000">
                                          <p:val>
                                            <p:strVal val="#ppt_x"/>
                                          </p:val>
                                        </p:tav>
                                      </p:tavLst>
                                    </p:anim>
                                    <p:anim calcmode="lin" valueType="num">
                                      <p:cBhvr additive="base">
                                        <p:cTn id="13" dur="500" fill="hold"/>
                                        <p:tgtEl>
                                          <p:spTgt spid="3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1" accel="50000" decel="50000" fill="hold" grpId="0" nodeType="after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additive="base">
                                        <p:cTn id="17" dur="500" fill="hold"/>
                                        <p:tgtEl>
                                          <p:spTgt spid="43"/>
                                        </p:tgtEl>
                                        <p:attrNameLst>
                                          <p:attrName>ppt_x</p:attrName>
                                        </p:attrNameLst>
                                      </p:cBhvr>
                                      <p:tavLst>
                                        <p:tav tm="0">
                                          <p:val>
                                            <p:strVal val="#ppt_x"/>
                                          </p:val>
                                        </p:tav>
                                        <p:tav tm="100000">
                                          <p:val>
                                            <p:strVal val="#ppt_x"/>
                                          </p:val>
                                        </p:tav>
                                      </p:tavLst>
                                    </p:anim>
                                    <p:anim calcmode="lin" valueType="num">
                                      <p:cBhvr additive="base">
                                        <p:cTn id="18" dur="500" fill="hold"/>
                                        <p:tgtEl>
                                          <p:spTgt spid="43"/>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4" accel="50000" decel="5000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accel="50000" decel="5000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accel="50000" decel="50000"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ppt_x"/>
                                          </p:val>
                                        </p:tav>
                                        <p:tav tm="100000">
                                          <p:val>
                                            <p:strVal val="#ppt_x"/>
                                          </p:val>
                                        </p:tav>
                                      </p:tavLst>
                                    </p:anim>
                                    <p:anim calcmode="lin" valueType="num">
                                      <p:cBhvr additive="base">
                                        <p:cTn id="33" dur="500" fill="hold"/>
                                        <p:tgtEl>
                                          <p:spTgt spid="5"/>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childTnLst>
                          </p:cTn>
                        </p:par>
                        <p:par>
                          <p:cTn id="38" fill="hold">
                            <p:stCondLst>
                              <p:cond delay="3500"/>
                            </p:stCondLst>
                            <p:childTnLst>
                              <p:par>
                                <p:cTn id="39" presetID="18" presetClass="entr" presetSubtype="12" fill="hold" nodeType="after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strips(downLeft)">
                                      <p:cBhvr>
                                        <p:cTn id="41" dur="500"/>
                                        <p:tgtEl>
                                          <p:spTgt spid="42"/>
                                        </p:tgtEl>
                                      </p:cBhvr>
                                    </p:animEffect>
                                  </p:childTnLst>
                                </p:cTn>
                              </p:par>
                            </p:childTnLst>
                          </p:cTn>
                        </p:par>
                        <p:par>
                          <p:cTn id="42" fill="hold">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1" grpId="0"/>
      <p:bldP spid="39" grpId="0" animBg="1"/>
      <p:bldP spid="40" grpId="0"/>
      <p:bldP spid="4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20080" y="5219754"/>
            <a:ext cx="3838548" cy="1323415"/>
          </a:xfrm>
          <a:prstGeom prst="rect">
            <a:avLst/>
          </a:prstGeom>
          <a:noFill/>
        </p:spPr>
        <p:txBody>
          <a:bodyPr wrap="square" lIns="91407" tIns="45703" rIns="91407" bIns="45703" rtlCol="0">
            <a:spAutoFit/>
          </a:bodyPr>
          <a:lstStyle/>
          <a:p>
            <a:pPr algn="r"/>
            <a:r>
              <a:rPr lang="zh-CN" altLang="en-US" sz="8000" b="1" dirty="0">
                <a:solidFill>
                  <a:schemeClr val="accent2"/>
                </a:solidFill>
                <a:latin typeface="+mj-ea"/>
                <a:ea typeface="+mj-ea"/>
              </a:rPr>
              <a:t>Team</a:t>
            </a:r>
            <a:endParaRPr lang="en-US" sz="8800" b="1" dirty="0">
              <a:solidFill>
                <a:schemeClr val="accent2"/>
              </a:solidFill>
              <a:latin typeface="+mj-ea"/>
              <a:ea typeface="+mj-ea"/>
            </a:endParaRPr>
          </a:p>
        </p:txBody>
      </p:sp>
      <p:sp>
        <p:nvSpPr>
          <p:cNvPr id="7" name="TextBox 6"/>
          <p:cNvSpPr txBox="1"/>
          <p:nvPr/>
        </p:nvSpPr>
        <p:spPr>
          <a:xfrm>
            <a:off x="2065127" y="4307651"/>
            <a:ext cx="3838548" cy="1200304"/>
          </a:xfrm>
          <a:prstGeom prst="rect">
            <a:avLst/>
          </a:prstGeom>
          <a:noFill/>
        </p:spPr>
        <p:txBody>
          <a:bodyPr wrap="square" lIns="91407" tIns="45703" rIns="91407" bIns="45703" rtlCol="0">
            <a:spAutoFit/>
          </a:bodyPr>
          <a:lstStyle/>
          <a:p>
            <a:r>
              <a:rPr lang="zh-CN" altLang="en-US" sz="7200" b="1" dirty="0">
                <a:solidFill>
                  <a:schemeClr val="accent1"/>
                </a:solidFill>
                <a:latin typeface="+mj-ea"/>
                <a:ea typeface="+mj-ea"/>
              </a:rPr>
              <a:t>Ours.</a:t>
            </a:r>
            <a:endParaRPr lang="en-US" sz="7200" b="1" dirty="0">
              <a:solidFill>
                <a:schemeClr val="accent1"/>
              </a:solidFill>
              <a:latin typeface="+mj-ea"/>
              <a:ea typeface="+mj-ea"/>
            </a:endParaRPr>
          </a:p>
        </p:txBody>
      </p:sp>
      <p:sp>
        <p:nvSpPr>
          <p:cNvPr id="8" name="Rectangle 25"/>
          <p:cNvSpPr/>
          <p:nvPr/>
        </p:nvSpPr>
        <p:spPr>
          <a:xfrm>
            <a:off x="6077255" y="5766224"/>
            <a:ext cx="4025101" cy="461640"/>
          </a:xfrm>
          <a:prstGeom prst="rect">
            <a:avLst/>
          </a:prstGeom>
        </p:spPr>
        <p:txBody>
          <a:bodyPr wrap="square" lIns="91407" tIns="45703" rIns="91407" bIns="45703">
            <a:spAutoFit/>
          </a:bodyPr>
          <a:lstStyle/>
          <a:p>
            <a:r>
              <a:rPr lang="zh-CN" altLang="en-US" sz="1200" dirty="0">
                <a:solidFill>
                  <a:schemeClr val="tx1">
                    <a:lumMod val="50000"/>
                    <a:lumOff val="50000"/>
                  </a:schemeClr>
                </a:solidFill>
                <a:latin typeface="+mj-ea"/>
                <a:ea typeface="+mj-ea"/>
              </a:rPr>
              <a:t>"Add a detailed text description here that is recommended to be relevant to the title and in line with the overall language style, and the language description is as concise and vivid as possible.</a:t>
            </a:r>
          </a:p>
        </p:txBody>
      </p:sp>
      <p:sp>
        <p:nvSpPr>
          <p:cNvPr id="9" name="Flowchart: Data 26"/>
          <p:cNvSpPr/>
          <p:nvPr/>
        </p:nvSpPr>
        <p:spPr>
          <a:xfrm>
            <a:off x="9047176" y="3254618"/>
            <a:ext cx="1829394" cy="1495193"/>
          </a:xfrm>
          <a:prstGeom prst="flowChartInputOutput">
            <a:avLst/>
          </a:prstGeom>
          <a:blipFill>
            <a:blip r:embed="rId3" cstate="print">
              <a:grayscl/>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07" tIns="45703" rIns="91407" bIns="45703" rtlCol="0" anchor="ctr"/>
          <a:lstStyle/>
          <a:p>
            <a:pPr algn="ctr"/>
            <a:endParaRPr lang="en-US">
              <a:latin typeface="+mj-ea"/>
              <a:ea typeface="+mj-ea"/>
            </a:endParaRPr>
          </a:p>
        </p:txBody>
      </p:sp>
      <p:sp>
        <p:nvSpPr>
          <p:cNvPr id="10" name="Flowchart: Data 27"/>
          <p:cNvSpPr/>
          <p:nvPr/>
        </p:nvSpPr>
        <p:spPr>
          <a:xfrm>
            <a:off x="6213147" y="2507022"/>
            <a:ext cx="1829394" cy="1495193"/>
          </a:xfrm>
          <a:prstGeom prst="flowChartInputOutput">
            <a:avLst/>
          </a:prstGeom>
          <a:blipFill>
            <a:blip r:embed="rId4" cstate="print">
              <a:grayscl/>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07" tIns="45703" rIns="91407" bIns="45703" rtlCol="0" anchor="ctr"/>
          <a:lstStyle/>
          <a:p>
            <a:pPr algn="ctr"/>
            <a:endParaRPr lang="en-US">
              <a:latin typeface="+mj-ea"/>
              <a:ea typeface="+mj-ea"/>
            </a:endParaRPr>
          </a:p>
        </p:txBody>
      </p:sp>
      <p:sp>
        <p:nvSpPr>
          <p:cNvPr id="11" name="Flowchart: Data 29"/>
          <p:cNvSpPr/>
          <p:nvPr/>
        </p:nvSpPr>
        <p:spPr>
          <a:xfrm>
            <a:off x="6588964" y="980730"/>
            <a:ext cx="1829394" cy="1495193"/>
          </a:xfrm>
          <a:prstGeom prst="flowChartInputOutput">
            <a:avLst/>
          </a:prstGeom>
          <a:blipFill>
            <a:blip r:embed="rId5" cstate="print">
              <a:grayscl/>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07" tIns="45703" rIns="91407" bIns="45703" rtlCol="0" anchor="ctr"/>
          <a:lstStyle/>
          <a:p>
            <a:pPr algn="ctr"/>
            <a:endParaRPr lang="en-US">
              <a:latin typeface="+mj-ea"/>
              <a:ea typeface="+mj-ea"/>
            </a:endParaRPr>
          </a:p>
        </p:txBody>
      </p:sp>
      <p:sp>
        <p:nvSpPr>
          <p:cNvPr id="12" name="Flowchart: Data 30"/>
          <p:cNvSpPr/>
          <p:nvPr/>
        </p:nvSpPr>
        <p:spPr>
          <a:xfrm>
            <a:off x="5850792" y="4046607"/>
            <a:ext cx="1829394" cy="1495193"/>
          </a:xfrm>
          <a:prstGeom prst="flowChartInputOutput">
            <a:avLst/>
          </a:prstGeom>
          <a:blipFill>
            <a:blip r:embed="rId6" cstate="print">
              <a:grayscl/>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07" tIns="45703" rIns="91407" bIns="45703" rtlCol="0" anchor="ctr"/>
          <a:lstStyle/>
          <a:p>
            <a:pPr algn="ctr"/>
            <a:endParaRPr lang="en-US">
              <a:latin typeface="+mj-ea"/>
              <a:ea typeface="+mj-ea"/>
            </a:endParaRPr>
          </a:p>
        </p:txBody>
      </p:sp>
      <p:sp>
        <p:nvSpPr>
          <p:cNvPr id="13" name="Flowchart: Data 31"/>
          <p:cNvSpPr/>
          <p:nvPr/>
        </p:nvSpPr>
        <p:spPr>
          <a:xfrm>
            <a:off x="8089805" y="980730"/>
            <a:ext cx="1829394" cy="1495193"/>
          </a:xfrm>
          <a:prstGeom prst="flowChartInputOutput">
            <a:avLst/>
          </a:prstGeom>
          <a:blipFill>
            <a:blip r:embed="rId7" cstate="print">
              <a:grayscl/>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07" tIns="45703" rIns="91407" bIns="45703" rtlCol="0" anchor="ctr"/>
          <a:lstStyle/>
          <a:p>
            <a:pPr algn="ctr"/>
            <a:endParaRPr lang="en-US">
              <a:latin typeface="+mj-ea"/>
              <a:ea typeface="+mj-ea"/>
            </a:endParaRPr>
          </a:p>
        </p:txBody>
      </p:sp>
      <p:sp>
        <p:nvSpPr>
          <p:cNvPr id="14" name="Flowchart: Data 32"/>
          <p:cNvSpPr/>
          <p:nvPr/>
        </p:nvSpPr>
        <p:spPr>
          <a:xfrm>
            <a:off x="7724724" y="2507022"/>
            <a:ext cx="1829394" cy="1495193"/>
          </a:xfrm>
          <a:prstGeom prst="flowChartInputOutput">
            <a:avLst/>
          </a:prstGeom>
          <a:blipFill>
            <a:blip r:embed="rId8" cstate="print">
              <a:grayscl/>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07" tIns="45703" rIns="91407" bIns="45703" rtlCol="0" anchor="ctr"/>
          <a:lstStyle/>
          <a:p>
            <a:pPr algn="ctr"/>
            <a:endParaRPr lang="en-US">
              <a:latin typeface="+mj-ea"/>
              <a:ea typeface="+mj-ea"/>
            </a:endParaRPr>
          </a:p>
        </p:txBody>
      </p:sp>
      <p:sp>
        <p:nvSpPr>
          <p:cNvPr id="15" name="Flowchart: Data 33"/>
          <p:cNvSpPr/>
          <p:nvPr/>
        </p:nvSpPr>
        <p:spPr>
          <a:xfrm>
            <a:off x="4701570" y="2507022"/>
            <a:ext cx="1829394" cy="1495193"/>
          </a:xfrm>
          <a:prstGeom prst="flowChartInputOutput">
            <a:avLst/>
          </a:prstGeom>
          <a:blipFill>
            <a:blip r:embed="rId9" cstate="print">
              <a:grayscl/>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07" tIns="45703" rIns="91407" bIns="45703" rtlCol="0" anchor="ctr"/>
          <a:lstStyle/>
          <a:p>
            <a:pPr algn="ctr"/>
            <a:endParaRPr lang="en-US">
              <a:latin typeface="+mj-ea"/>
              <a:ea typeface="+mj-ea"/>
            </a:endParaRPr>
          </a:p>
        </p:txBody>
      </p:sp>
      <p:sp>
        <p:nvSpPr>
          <p:cNvPr id="16" name="Flowchart: Data 34"/>
          <p:cNvSpPr/>
          <p:nvPr/>
        </p:nvSpPr>
        <p:spPr>
          <a:xfrm>
            <a:off x="1705229" y="1310830"/>
            <a:ext cx="3605515" cy="2946844"/>
          </a:xfrm>
          <a:prstGeom prst="flowChartInputOutput">
            <a:avLst/>
          </a:prstGeom>
          <a:blipFill>
            <a:blip r:embed="rId10" cstate="print">
              <a:grayscl/>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07" tIns="45703" rIns="91407" bIns="45703" rtlCol="0" anchor="ctr"/>
          <a:lstStyle/>
          <a:p>
            <a:pPr algn="ctr"/>
            <a:endParaRPr lang="en-US">
              <a:latin typeface="+mj-ea"/>
              <a:ea typeface="+mj-ea"/>
            </a:endParaRPr>
          </a:p>
        </p:txBody>
      </p:sp>
      <p:sp>
        <p:nvSpPr>
          <p:cNvPr id="3" name="标题 2"/>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750" fill="hold"/>
                                        <p:tgtEl>
                                          <p:spTgt spid="16"/>
                                        </p:tgtEl>
                                        <p:attrNameLst>
                                          <p:attrName>ppt_x</p:attrName>
                                        </p:attrNameLst>
                                      </p:cBhvr>
                                      <p:tavLst>
                                        <p:tav tm="0">
                                          <p:val>
                                            <p:strVal val="#ppt_x"/>
                                          </p:val>
                                        </p:tav>
                                        <p:tav tm="100000">
                                          <p:val>
                                            <p:strVal val="#ppt_x"/>
                                          </p:val>
                                        </p:tav>
                                      </p:tavLst>
                                    </p:anim>
                                    <p:anim calcmode="lin" valueType="num">
                                      <p:cBhvr additive="base">
                                        <p:cTn id="8" dur="75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5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50" fill="hold"/>
                                        <p:tgtEl>
                                          <p:spTgt spid="15"/>
                                        </p:tgtEl>
                                        <p:attrNameLst>
                                          <p:attrName>ppt_x</p:attrName>
                                        </p:attrNameLst>
                                      </p:cBhvr>
                                      <p:tavLst>
                                        <p:tav tm="0">
                                          <p:val>
                                            <p:strVal val="#ppt_x"/>
                                          </p:val>
                                        </p:tav>
                                        <p:tav tm="100000">
                                          <p:val>
                                            <p:strVal val="#ppt_x"/>
                                          </p:val>
                                        </p:tav>
                                      </p:tavLst>
                                    </p:anim>
                                    <p:anim calcmode="lin" valueType="num">
                                      <p:cBhvr additive="base">
                                        <p:cTn id="12" dur="75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750" fill="hold"/>
                                        <p:tgtEl>
                                          <p:spTgt spid="11"/>
                                        </p:tgtEl>
                                        <p:attrNameLst>
                                          <p:attrName>ppt_x</p:attrName>
                                        </p:attrNameLst>
                                      </p:cBhvr>
                                      <p:tavLst>
                                        <p:tav tm="0">
                                          <p:val>
                                            <p:strVal val="#ppt_x"/>
                                          </p:val>
                                        </p:tav>
                                        <p:tav tm="100000">
                                          <p:val>
                                            <p:strVal val="#ppt_x"/>
                                          </p:val>
                                        </p:tav>
                                      </p:tavLst>
                                    </p:anim>
                                    <p:anim calcmode="lin" valueType="num">
                                      <p:cBhvr additive="base">
                                        <p:cTn id="16" dur="75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75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750" fill="hold"/>
                                        <p:tgtEl>
                                          <p:spTgt spid="13"/>
                                        </p:tgtEl>
                                        <p:attrNameLst>
                                          <p:attrName>ppt_x</p:attrName>
                                        </p:attrNameLst>
                                      </p:cBhvr>
                                      <p:tavLst>
                                        <p:tav tm="0">
                                          <p:val>
                                            <p:strVal val="#ppt_x"/>
                                          </p:val>
                                        </p:tav>
                                        <p:tav tm="100000">
                                          <p:val>
                                            <p:strVal val="#ppt_x"/>
                                          </p:val>
                                        </p:tav>
                                      </p:tavLst>
                                    </p:anim>
                                    <p:anim calcmode="lin" valueType="num">
                                      <p:cBhvr additive="base">
                                        <p:cTn id="20" dur="75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125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150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750" fill="hold"/>
                                        <p:tgtEl>
                                          <p:spTgt spid="14"/>
                                        </p:tgtEl>
                                        <p:attrNameLst>
                                          <p:attrName>ppt_x</p:attrName>
                                        </p:attrNameLst>
                                      </p:cBhvr>
                                      <p:tavLst>
                                        <p:tav tm="0">
                                          <p:val>
                                            <p:strVal val="#ppt_x"/>
                                          </p:val>
                                        </p:tav>
                                        <p:tav tm="100000">
                                          <p:val>
                                            <p:strVal val="#ppt_x"/>
                                          </p:val>
                                        </p:tav>
                                      </p:tavLst>
                                    </p:anim>
                                    <p:anim calcmode="lin" valueType="num">
                                      <p:cBhvr additive="base">
                                        <p:cTn id="28" dur="75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175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750" fill="hold"/>
                                        <p:tgtEl>
                                          <p:spTgt spid="10"/>
                                        </p:tgtEl>
                                        <p:attrNameLst>
                                          <p:attrName>ppt_x</p:attrName>
                                        </p:attrNameLst>
                                      </p:cBhvr>
                                      <p:tavLst>
                                        <p:tav tm="0">
                                          <p:val>
                                            <p:strVal val="#ppt_x"/>
                                          </p:val>
                                        </p:tav>
                                        <p:tav tm="100000">
                                          <p:val>
                                            <p:strVal val="#ppt_x"/>
                                          </p:val>
                                        </p:tav>
                                      </p:tavLst>
                                    </p:anim>
                                    <p:anim calcmode="lin" valueType="num">
                                      <p:cBhvr additive="base">
                                        <p:cTn id="32" dur="75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200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750" fill="hold"/>
                                        <p:tgtEl>
                                          <p:spTgt spid="12"/>
                                        </p:tgtEl>
                                        <p:attrNameLst>
                                          <p:attrName>ppt_x</p:attrName>
                                        </p:attrNameLst>
                                      </p:cBhvr>
                                      <p:tavLst>
                                        <p:tav tm="0">
                                          <p:val>
                                            <p:strVal val="#ppt_x"/>
                                          </p:val>
                                        </p:tav>
                                        <p:tav tm="100000">
                                          <p:val>
                                            <p:strVal val="#ppt_x"/>
                                          </p:val>
                                        </p:tav>
                                      </p:tavLst>
                                    </p:anim>
                                    <p:anim calcmode="lin" valueType="num">
                                      <p:cBhvr additive="base">
                                        <p:cTn id="36" dur="750" fill="hold"/>
                                        <p:tgtEl>
                                          <p:spTgt spid="12"/>
                                        </p:tgtEl>
                                        <p:attrNameLst>
                                          <p:attrName>ppt_y</p:attrName>
                                        </p:attrNameLst>
                                      </p:cBhvr>
                                      <p:tavLst>
                                        <p:tav tm="0">
                                          <p:val>
                                            <p:strVal val="1+#ppt_h/2"/>
                                          </p:val>
                                        </p:tav>
                                        <p:tav tm="100000">
                                          <p:val>
                                            <p:strVal val="#ppt_y"/>
                                          </p:val>
                                        </p:tav>
                                      </p:tavLst>
                                    </p:anim>
                                  </p:childTnLst>
                                </p:cTn>
                              </p:par>
                            </p:childTnLst>
                          </p:cTn>
                        </p:par>
                        <p:par>
                          <p:cTn id="37" fill="hold">
                            <p:stCondLst>
                              <p:cond delay="1000"/>
                            </p:stCondLst>
                            <p:childTnLst>
                              <p:par>
                                <p:cTn id="38" presetID="2" presetClass="entr" presetSubtype="8" decel="10000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750" fill="hold"/>
                                        <p:tgtEl>
                                          <p:spTgt spid="7"/>
                                        </p:tgtEl>
                                        <p:attrNameLst>
                                          <p:attrName>ppt_x</p:attrName>
                                        </p:attrNameLst>
                                      </p:cBhvr>
                                      <p:tavLst>
                                        <p:tav tm="0">
                                          <p:val>
                                            <p:strVal val="0-#ppt_w/2"/>
                                          </p:val>
                                        </p:tav>
                                        <p:tav tm="100000">
                                          <p:val>
                                            <p:strVal val="#ppt_x"/>
                                          </p:val>
                                        </p:tav>
                                      </p:tavLst>
                                    </p:anim>
                                    <p:anim calcmode="lin" valueType="num">
                                      <p:cBhvr additive="base">
                                        <p:cTn id="41" dur="750" fill="hold"/>
                                        <p:tgtEl>
                                          <p:spTgt spid="7"/>
                                        </p:tgtEl>
                                        <p:attrNameLst>
                                          <p:attrName>ppt_y</p:attrName>
                                        </p:attrNameLst>
                                      </p:cBhvr>
                                      <p:tavLst>
                                        <p:tav tm="0">
                                          <p:val>
                                            <p:strVal val="#ppt_y"/>
                                          </p:val>
                                        </p:tav>
                                        <p:tav tm="100000">
                                          <p:val>
                                            <p:strVal val="#ppt_y"/>
                                          </p:val>
                                        </p:tav>
                                      </p:tavLst>
                                    </p:anim>
                                  </p:childTnLst>
                                </p:cTn>
                              </p:par>
                              <p:par>
                                <p:cTn id="42" presetID="2" presetClass="entr" presetSubtype="8" decel="100000" fill="hold" grpId="0" nodeType="withEffect">
                                  <p:stCondLst>
                                    <p:cond delay="250"/>
                                  </p:stCondLst>
                                  <p:childTnLst>
                                    <p:set>
                                      <p:cBhvr>
                                        <p:cTn id="43" dur="1" fill="hold">
                                          <p:stCondLst>
                                            <p:cond delay="0"/>
                                          </p:stCondLst>
                                        </p:cTn>
                                        <p:tgtEl>
                                          <p:spTgt spid="6"/>
                                        </p:tgtEl>
                                        <p:attrNameLst>
                                          <p:attrName>style.visibility</p:attrName>
                                        </p:attrNameLst>
                                      </p:cBhvr>
                                      <p:to>
                                        <p:strVal val="visible"/>
                                      </p:to>
                                    </p:set>
                                    <p:anim calcmode="lin" valueType="num">
                                      <p:cBhvr additive="base">
                                        <p:cTn id="44" dur="750" fill="hold"/>
                                        <p:tgtEl>
                                          <p:spTgt spid="6"/>
                                        </p:tgtEl>
                                        <p:attrNameLst>
                                          <p:attrName>ppt_x</p:attrName>
                                        </p:attrNameLst>
                                      </p:cBhvr>
                                      <p:tavLst>
                                        <p:tav tm="0">
                                          <p:val>
                                            <p:strVal val="0-#ppt_w/2"/>
                                          </p:val>
                                        </p:tav>
                                        <p:tav tm="100000">
                                          <p:val>
                                            <p:strVal val="#ppt_x"/>
                                          </p:val>
                                        </p:tav>
                                      </p:tavLst>
                                    </p:anim>
                                    <p:anim calcmode="lin" valueType="num">
                                      <p:cBhvr additive="base">
                                        <p:cTn id="45" dur="750" fill="hold"/>
                                        <p:tgtEl>
                                          <p:spTgt spid="6"/>
                                        </p:tgtEl>
                                        <p:attrNameLst>
                                          <p:attrName>ppt_y</p:attrName>
                                        </p:attrNameLst>
                                      </p:cBhvr>
                                      <p:tavLst>
                                        <p:tav tm="0">
                                          <p:val>
                                            <p:strVal val="#ppt_y"/>
                                          </p:val>
                                        </p:tav>
                                        <p:tav tm="100000">
                                          <p:val>
                                            <p:strVal val="#ppt_y"/>
                                          </p:val>
                                        </p:tav>
                                      </p:tavLst>
                                    </p:anim>
                                  </p:childTnLst>
                                </p:cTn>
                              </p:par>
                              <p:par>
                                <p:cTn id="46" presetID="2" presetClass="entr" presetSubtype="4" decel="100000" fill="hold" grpId="0" nodeType="withEffect">
                                  <p:stCondLst>
                                    <p:cond delay="500"/>
                                  </p:stCondLst>
                                  <p:childTnLst>
                                    <p:set>
                                      <p:cBhvr>
                                        <p:cTn id="47" dur="1" fill="hold">
                                          <p:stCondLst>
                                            <p:cond delay="0"/>
                                          </p:stCondLst>
                                        </p:cTn>
                                        <p:tgtEl>
                                          <p:spTgt spid="8"/>
                                        </p:tgtEl>
                                        <p:attrNameLst>
                                          <p:attrName>style.visibility</p:attrName>
                                        </p:attrNameLst>
                                      </p:cBhvr>
                                      <p:to>
                                        <p:strVal val="visible"/>
                                      </p:to>
                                    </p:set>
                                    <p:anim calcmode="lin" valueType="num">
                                      <p:cBhvr additive="base">
                                        <p:cTn id="48" dur="750" fill="hold"/>
                                        <p:tgtEl>
                                          <p:spTgt spid="8"/>
                                        </p:tgtEl>
                                        <p:attrNameLst>
                                          <p:attrName>ppt_x</p:attrName>
                                        </p:attrNameLst>
                                      </p:cBhvr>
                                      <p:tavLst>
                                        <p:tav tm="0">
                                          <p:val>
                                            <p:strVal val="#ppt_x"/>
                                          </p:val>
                                        </p:tav>
                                        <p:tav tm="100000">
                                          <p:val>
                                            <p:strVal val="#ppt_x"/>
                                          </p:val>
                                        </p:tav>
                                      </p:tavLst>
                                    </p:anim>
                                    <p:anim calcmode="lin" valueType="num">
                                      <p:cBhvr additive="base">
                                        <p:cTn id="49"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animBg="1"/>
      <p:bldP spid="10" grpId="0" animBg="1"/>
      <p:bldP spid="11" grpId="0" animBg="1"/>
      <p:bldP spid="12" grpId="0" animBg="1"/>
      <p:bldP spid="13" grpId="0" animBg="1"/>
      <p:bldP spid="14" grpId="0" animBg="1"/>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3643" y="4965172"/>
            <a:ext cx="11278532" cy="960107"/>
            <a:chOff x="-10829" y="3621878"/>
            <a:chExt cx="8460000" cy="720080"/>
          </a:xfrm>
        </p:grpSpPr>
        <p:sp>
          <p:nvSpPr>
            <p:cNvPr id="7" name="矩形 6"/>
            <p:cNvSpPr/>
            <p:nvPr/>
          </p:nvSpPr>
          <p:spPr>
            <a:xfrm>
              <a:off x="-10829" y="3621878"/>
              <a:ext cx="8460000" cy="720080"/>
            </a:xfrm>
            <a:prstGeom prst="rect">
              <a:avLst/>
            </a:prstGeom>
            <a:solidFill>
              <a:schemeClr val="accent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bg1"/>
                </a:solidFill>
                <a:latin typeface="+mj-ea"/>
                <a:ea typeface="+mj-ea"/>
              </a:endParaRPr>
            </a:p>
          </p:txBody>
        </p:sp>
        <p:sp>
          <p:nvSpPr>
            <p:cNvPr id="8" name="TextBox 6"/>
            <p:cNvSpPr txBox="1">
              <a:spLocks noChangeArrowheads="1"/>
            </p:cNvSpPr>
            <p:nvPr/>
          </p:nvSpPr>
          <p:spPr bwMode="auto">
            <a:xfrm>
              <a:off x="7092280" y="3668277"/>
              <a:ext cx="1316878" cy="623248"/>
            </a:xfrm>
            <a:prstGeom prst="rect">
              <a:avLst/>
            </a:prstGeom>
            <a:effectLst/>
          </p:spPr>
          <p:txBody>
            <a:bodyPr wrap="none">
              <a:spAutoFit/>
            </a:bodyPr>
            <a:lstStyle>
              <a:defPPr>
                <a:defRPr lang="zh-CN"/>
              </a:defPPr>
              <a:lvl1pPr lvl="0" algn="r">
                <a:defRPr sz="1200">
                  <a:solidFill>
                    <a:srgbClr val="DB9557"/>
                  </a:solidFill>
                  <a:latin typeface="Broadway" panose="04040905080B02020502" pitchFamily="82" charset="0"/>
                </a:defRPr>
              </a:lvl1pPr>
            </a:lstStyle>
            <a:p>
              <a:pPr algn="l"/>
              <a:r>
                <a:rPr lang="en-US" altLang="zh-CN" sz="4800" b="1" dirty="0">
                  <a:solidFill>
                    <a:schemeClr val="bg1"/>
                  </a:solidFill>
                  <a:latin typeface="+mj-ea"/>
                  <a:ea typeface="+mj-ea"/>
                </a:rPr>
                <a:t>201X</a:t>
              </a:r>
              <a:endParaRPr lang="zh-CN" altLang="en-US" sz="4800" b="1" dirty="0">
                <a:solidFill>
                  <a:schemeClr val="bg1"/>
                </a:solidFill>
                <a:latin typeface="+mj-ea"/>
                <a:ea typeface="+mj-ea"/>
              </a:endParaRPr>
            </a:p>
          </p:txBody>
        </p:sp>
        <p:sp>
          <p:nvSpPr>
            <p:cNvPr id="9" name="圆角矩形 42"/>
            <p:cNvSpPr/>
            <p:nvPr/>
          </p:nvSpPr>
          <p:spPr>
            <a:xfrm>
              <a:off x="209842" y="3868960"/>
              <a:ext cx="273162" cy="208861"/>
            </a:xfrm>
            <a:custGeom>
              <a:avLst/>
              <a:gdLst/>
              <a:ahLst/>
              <a:cxnLst/>
              <a:rect l="l" t="t" r="r" b="b"/>
              <a:pathLst>
                <a:path w="698387" h="533991">
                  <a:moveTo>
                    <a:pt x="141918" y="342270"/>
                  </a:moveTo>
                  <a:cubicBezTo>
                    <a:pt x="137383" y="342270"/>
                    <a:pt x="133706" y="345946"/>
                    <a:pt x="133706" y="350481"/>
                  </a:cubicBezTo>
                  <a:lnTo>
                    <a:pt x="133706" y="383326"/>
                  </a:lnTo>
                  <a:cubicBezTo>
                    <a:pt x="133706" y="387861"/>
                    <a:pt x="137383" y="391538"/>
                    <a:pt x="141918" y="391538"/>
                  </a:cubicBezTo>
                  <a:lnTo>
                    <a:pt x="348961" y="391538"/>
                  </a:lnTo>
                  <a:cubicBezTo>
                    <a:pt x="353496" y="391538"/>
                    <a:pt x="357172" y="387861"/>
                    <a:pt x="357172" y="383326"/>
                  </a:cubicBezTo>
                  <a:lnTo>
                    <a:pt x="357172" y="350481"/>
                  </a:lnTo>
                  <a:cubicBezTo>
                    <a:pt x="357172" y="345946"/>
                    <a:pt x="353496" y="342270"/>
                    <a:pt x="348961" y="342270"/>
                  </a:cubicBezTo>
                  <a:close/>
                  <a:moveTo>
                    <a:pt x="141918" y="269758"/>
                  </a:moveTo>
                  <a:cubicBezTo>
                    <a:pt x="137383" y="269758"/>
                    <a:pt x="133706" y="273435"/>
                    <a:pt x="133706" y="277970"/>
                  </a:cubicBezTo>
                  <a:lnTo>
                    <a:pt x="133706" y="310815"/>
                  </a:lnTo>
                  <a:cubicBezTo>
                    <a:pt x="133706" y="315350"/>
                    <a:pt x="137383" y="319027"/>
                    <a:pt x="141918" y="319027"/>
                  </a:cubicBezTo>
                  <a:lnTo>
                    <a:pt x="563847" y="319027"/>
                  </a:lnTo>
                  <a:cubicBezTo>
                    <a:pt x="568382" y="319027"/>
                    <a:pt x="572059" y="315350"/>
                    <a:pt x="572059" y="310815"/>
                  </a:cubicBezTo>
                  <a:lnTo>
                    <a:pt x="572059" y="277970"/>
                  </a:lnTo>
                  <a:cubicBezTo>
                    <a:pt x="572059" y="273435"/>
                    <a:pt x="568382" y="269758"/>
                    <a:pt x="563847" y="269758"/>
                  </a:cubicBezTo>
                  <a:close/>
                  <a:moveTo>
                    <a:pt x="141918" y="194750"/>
                  </a:moveTo>
                  <a:cubicBezTo>
                    <a:pt x="137383" y="194750"/>
                    <a:pt x="133706" y="198427"/>
                    <a:pt x="133706" y="202962"/>
                  </a:cubicBezTo>
                  <a:lnTo>
                    <a:pt x="133706" y="235806"/>
                  </a:lnTo>
                  <a:cubicBezTo>
                    <a:pt x="133706" y="240341"/>
                    <a:pt x="137383" y="244018"/>
                    <a:pt x="141918" y="244018"/>
                  </a:cubicBezTo>
                  <a:lnTo>
                    <a:pt x="563847" y="244018"/>
                  </a:lnTo>
                  <a:cubicBezTo>
                    <a:pt x="568382" y="244018"/>
                    <a:pt x="572059" y="240341"/>
                    <a:pt x="572059" y="235806"/>
                  </a:cubicBezTo>
                  <a:lnTo>
                    <a:pt x="572059" y="202962"/>
                  </a:lnTo>
                  <a:cubicBezTo>
                    <a:pt x="572059" y="198427"/>
                    <a:pt x="568382" y="194750"/>
                    <a:pt x="563847" y="194750"/>
                  </a:cubicBezTo>
                  <a:close/>
                  <a:moveTo>
                    <a:pt x="150580" y="0"/>
                  </a:moveTo>
                  <a:lnTo>
                    <a:pt x="183426" y="0"/>
                  </a:lnTo>
                  <a:cubicBezTo>
                    <a:pt x="187961" y="0"/>
                    <a:pt x="191637" y="3676"/>
                    <a:pt x="191637" y="8211"/>
                  </a:cubicBezTo>
                  <a:lnTo>
                    <a:pt x="191637" y="54795"/>
                  </a:lnTo>
                  <a:lnTo>
                    <a:pt x="221956" y="54795"/>
                  </a:lnTo>
                  <a:lnTo>
                    <a:pt x="221956" y="8213"/>
                  </a:lnTo>
                  <a:cubicBezTo>
                    <a:pt x="221956" y="3678"/>
                    <a:pt x="225632" y="2"/>
                    <a:pt x="230167" y="2"/>
                  </a:cubicBezTo>
                  <a:lnTo>
                    <a:pt x="263013" y="2"/>
                  </a:lnTo>
                  <a:cubicBezTo>
                    <a:pt x="267548" y="2"/>
                    <a:pt x="271224" y="3678"/>
                    <a:pt x="271224" y="8213"/>
                  </a:cubicBezTo>
                  <a:lnTo>
                    <a:pt x="271224" y="54795"/>
                  </a:lnTo>
                  <a:lnTo>
                    <a:pt x="443202" y="54795"/>
                  </a:lnTo>
                  <a:lnTo>
                    <a:pt x="443202" y="8213"/>
                  </a:lnTo>
                  <a:cubicBezTo>
                    <a:pt x="443202" y="3678"/>
                    <a:pt x="446878" y="2"/>
                    <a:pt x="451413" y="2"/>
                  </a:cubicBezTo>
                  <a:lnTo>
                    <a:pt x="484259" y="2"/>
                  </a:lnTo>
                  <a:cubicBezTo>
                    <a:pt x="488794" y="2"/>
                    <a:pt x="492470" y="3678"/>
                    <a:pt x="492470" y="8213"/>
                  </a:cubicBezTo>
                  <a:lnTo>
                    <a:pt x="492470" y="54795"/>
                  </a:lnTo>
                  <a:lnTo>
                    <a:pt x="522791" y="54795"/>
                  </a:lnTo>
                  <a:lnTo>
                    <a:pt x="522791" y="8214"/>
                  </a:lnTo>
                  <a:cubicBezTo>
                    <a:pt x="522791" y="3679"/>
                    <a:pt x="526467" y="3"/>
                    <a:pt x="531002" y="3"/>
                  </a:cubicBezTo>
                  <a:lnTo>
                    <a:pt x="563848" y="3"/>
                  </a:lnTo>
                  <a:cubicBezTo>
                    <a:pt x="568383" y="3"/>
                    <a:pt x="572059" y="3679"/>
                    <a:pt x="572059" y="8214"/>
                  </a:cubicBezTo>
                  <a:lnTo>
                    <a:pt x="572059" y="54795"/>
                  </a:lnTo>
                  <a:lnTo>
                    <a:pt x="618520" y="54795"/>
                  </a:lnTo>
                  <a:cubicBezTo>
                    <a:pt x="662629" y="54795"/>
                    <a:pt x="698387" y="90553"/>
                    <a:pt x="698387" y="134663"/>
                  </a:cubicBezTo>
                  <a:lnTo>
                    <a:pt x="698387" y="454124"/>
                  </a:lnTo>
                  <a:cubicBezTo>
                    <a:pt x="698387" y="498233"/>
                    <a:pt x="662629" y="533991"/>
                    <a:pt x="618520" y="533991"/>
                  </a:cubicBezTo>
                  <a:lnTo>
                    <a:pt x="79868" y="533991"/>
                  </a:lnTo>
                  <a:cubicBezTo>
                    <a:pt x="35758" y="533991"/>
                    <a:pt x="0" y="498233"/>
                    <a:pt x="0" y="454124"/>
                  </a:cubicBezTo>
                  <a:lnTo>
                    <a:pt x="0" y="134663"/>
                  </a:lnTo>
                  <a:cubicBezTo>
                    <a:pt x="0" y="90553"/>
                    <a:pt x="35758" y="54795"/>
                    <a:pt x="79868" y="54795"/>
                  </a:cubicBezTo>
                  <a:lnTo>
                    <a:pt x="142369" y="54795"/>
                  </a:lnTo>
                  <a:lnTo>
                    <a:pt x="142369" y="8211"/>
                  </a:lnTo>
                  <a:cubicBezTo>
                    <a:pt x="142369" y="3676"/>
                    <a:pt x="146045" y="0"/>
                    <a:pt x="150580" y="0"/>
                  </a:cubicBezTo>
                  <a:close/>
                </a:path>
              </a:pathLst>
            </a:custGeom>
            <a:solidFill>
              <a:srgbClr val="F2EBE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mj-ea"/>
                <a:ea typeface="+mj-ea"/>
              </a:endParaRPr>
            </a:p>
          </p:txBody>
        </p:sp>
      </p:grpSp>
      <p:sp>
        <p:nvSpPr>
          <p:cNvPr id="10" name="TextBox 77"/>
          <p:cNvSpPr txBox="1">
            <a:spLocks noChangeArrowheads="1"/>
          </p:cNvSpPr>
          <p:nvPr/>
        </p:nvSpPr>
        <p:spPr bwMode="auto">
          <a:xfrm>
            <a:off x="3144542" y="1739627"/>
            <a:ext cx="5927402" cy="541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30000"/>
              </a:lnSpc>
            </a:pPr>
            <a:r>
              <a:rPr lang="zh-CN" altLang="en-US" sz="1100" kern="3000" spc="31" dirty="0">
                <a:solidFill>
                  <a:schemeClr val="tx1">
                    <a:lumMod val="50000"/>
                    <a:lumOff val="50000"/>
                  </a:schemeClr>
                </a:solidFill>
                <a:latin typeface="+mj-ea"/>
                <a:ea typeface="+mj-ea"/>
              </a:rPr>
              <a:t>Click here to add text content, text content needs to be summarized and refined</a:t>
            </a:r>
            <a:endParaRPr lang="en-US" altLang="zh-CN" sz="1100" kern="3000" spc="31" dirty="0">
              <a:solidFill>
                <a:schemeClr val="tx1">
                  <a:lumMod val="50000"/>
                  <a:lumOff val="50000"/>
                </a:schemeClr>
              </a:solidFill>
              <a:latin typeface="+mj-ea"/>
              <a:ea typeface="+mj-ea"/>
            </a:endParaRPr>
          </a:p>
          <a:p>
            <a:pPr>
              <a:lnSpc>
                <a:spcPct val="130000"/>
              </a:lnSpc>
            </a:pPr>
            <a:r>
              <a:rPr lang="zh-CN" altLang="en-US" sz="1100" kern="3000" spc="31" dirty="0">
                <a:solidFill>
                  <a:schemeClr val="tx1">
                    <a:lumMod val="50000"/>
                    <a:lumOff val="50000"/>
                  </a:schemeClr>
                </a:solidFill>
                <a:latin typeface="+mj-ea"/>
                <a:ea typeface="+mj-ea"/>
              </a:rPr>
              <a:t>Click here to add text content, text content needs to be summarized and refined</a:t>
            </a:r>
            <a:endParaRPr lang="en-US" altLang="zh-CN" sz="1100" kern="3000" spc="31" dirty="0">
              <a:solidFill>
                <a:schemeClr val="tx1">
                  <a:lumMod val="50000"/>
                  <a:lumOff val="50000"/>
                </a:schemeClr>
              </a:solidFill>
              <a:latin typeface="+mj-ea"/>
              <a:ea typeface="+mj-ea"/>
            </a:endParaRPr>
          </a:p>
        </p:txBody>
      </p:sp>
      <p:sp>
        <p:nvSpPr>
          <p:cNvPr id="11" name="TextBox 77"/>
          <p:cNvSpPr txBox="1">
            <a:spLocks noChangeArrowheads="1"/>
          </p:cNvSpPr>
          <p:nvPr/>
        </p:nvSpPr>
        <p:spPr bwMode="auto">
          <a:xfrm>
            <a:off x="4817962" y="2843608"/>
            <a:ext cx="4589402" cy="617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30000"/>
              </a:lnSpc>
            </a:pPr>
            <a:r>
              <a:rPr lang="zh-CN" altLang="en-US" sz="1300" kern="3000" spc="31" dirty="0">
                <a:solidFill>
                  <a:schemeClr val="tx1">
                    <a:lumMod val="50000"/>
                    <a:lumOff val="50000"/>
                  </a:schemeClr>
                </a:solidFill>
                <a:latin typeface="+mj-ea"/>
                <a:ea typeface="+mj-ea"/>
              </a:rPr>
              <a:t>Click here to add text content, and the text needs to be summarized and refined</a:t>
            </a:r>
            <a:endParaRPr lang="en-US" altLang="zh-CN" sz="1300" kern="3000" spc="31" dirty="0">
              <a:solidFill>
                <a:schemeClr val="tx1">
                  <a:lumMod val="50000"/>
                  <a:lumOff val="50000"/>
                </a:schemeClr>
              </a:solidFill>
              <a:latin typeface="+mj-ea"/>
              <a:ea typeface="+mj-ea"/>
            </a:endParaRPr>
          </a:p>
        </p:txBody>
      </p:sp>
      <p:sp>
        <p:nvSpPr>
          <p:cNvPr id="12" name="TextBox 77"/>
          <p:cNvSpPr txBox="1">
            <a:spLocks noChangeArrowheads="1"/>
          </p:cNvSpPr>
          <p:nvPr/>
        </p:nvSpPr>
        <p:spPr bwMode="auto">
          <a:xfrm>
            <a:off x="6479950" y="3978466"/>
            <a:ext cx="3418652" cy="541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30000"/>
              </a:lnSpc>
            </a:pPr>
            <a:r>
              <a:rPr lang="zh-CN" altLang="en-US" sz="1100" kern="3000" spc="31" dirty="0">
                <a:solidFill>
                  <a:schemeClr val="tx1">
                    <a:lumMod val="50000"/>
                    <a:lumOff val="50000"/>
                  </a:schemeClr>
                </a:solidFill>
                <a:latin typeface="+mj-ea"/>
                <a:ea typeface="+mj-ea"/>
              </a:rPr>
              <a:t>Click here to add text content, and the text needs to be refined</a:t>
            </a:r>
            <a:endParaRPr lang="en-US" altLang="zh-CN" sz="1100" kern="3000" spc="31" dirty="0">
              <a:solidFill>
                <a:schemeClr val="tx1">
                  <a:lumMod val="50000"/>
                  <a:lumOff val="50000"/>
                </a:schemeClr>
              </a:solidFill>
              <a:latin typeface="+mj-ea"/>
              <a:ea typeface="+mj-ea"/>
            </a:endParaRPr>
          </a:p>
        </p:txBody>
      </p:sp>
      <p:sp>
        <p:nvSpPr>
          <p:cNvPr id="13" name="TextBox 77"/>
          <p:cNvSpPr txBox="1">
            <a:spLocks noChangeArrowheads="1"/>
          </p:cNvSpPr>
          <p:nvPr/>
        </p:nvSpPr>
        <p:spPr bwMode="auto">
          <a:xfrm>
            <a:off x="1008098" y="5101172"/>
            <a:ext cx="8159844" cy="617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30000"/>
              </a:lnSpc>
            </a:pPr>
            <a:r>
              <a:rPr lang="zh-CN" altLang="en-US" sz="1300" kern="3000" spc="31" dirty="0">
                <a:solidFill>
                  <a:schemeClr val="bg1"/>
                </a:solidFill>
                <a:latin typeface="+mj-ea"/>
                <a:ea typeface="+mj-ea"/>
              </a:rPr>
              <a:t>Click here to add text content, text content needs to be summarized and refined click here to add text content, text content needs to be summarized and refined</a:t>
            </a:r>
            <a:endParaRPr lang="en-US" altLang="zh-CN" sz="1300" kern="3000" spc="31" dirty="0">
              <a:solidFill>
                <a:schemeClr val="bg1"/>
              </a:solidFill>
              <a:latin typeface="+mj-ea"/>
              <a:ea typeface="+mj-ea"/>
            </a:endParaRPr>
          </a:p>
        </p:txBody>
      </p:sp>
      <p:grpSp>
        <p:nvGrpSpPr>
          <p:cNvPr id="14" name="组合 13"/>
          <p:cNvGrpSpPr/>
          <p:nvPr/>
        </p:nvGrpSpPr>
        <p:grpSpPr>
          <a:xfrm>
            <a:off x="795" y="3853033"/>
            <a:ext cx="6479157" cy="960107"/>
            <a:chOff x="0" y="2787774"/>
            <a:chExt cx="4860000" cy="720080"/>
          </a:xfrm>
        </p:grpSpPr>
        <p:sp>
          <p:nvSpPr>
            <p:cNvPr id="15" name="矩形 14"/>
            <p:cNvSpPr/>
            <p:nvPr/>
          </p:nvSpPr>
          <p:spPr>
            <a:xfrm>
              <a:off x="0" y="2787774"/>
              <a:ext cx="4860000" cy="720080"/>
            </a:xfrm>
            <a:prstGeom prst="rect">
              <a:avLst/>
            </a:prstGeom>
            <a:solidFill>
              <a:schemeClr val="accent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bg1"/>
                </a:solidFill>
                <a:latin typeface="+mj-ea"/>
                <a:ea typeface="+mj-ea"/>
              </a:endParaRPr>
            </a:p>
          </p:txBody>
        </p:sp>
        <p:sp>
          <p:nvSpPr>
            <p:cNvPr id="16" name="TextBox 15"/>
            <p:cNvSpPr txBox="1">
              <a:spLocks noChangeArrowheads="1"/>
            </p:cNvSpPr>
            <p:nvPr/>
          </p:nvSpPr>
          <p:spPr bwMode="auto">
            <a:xfrm>
              <a:off x="3539723" y="2824648"/>
              <a:ext cx="1316878" cy="623248"/>
            </a:xfrm>
            <a:prstGeom prst="rect">
              <a:avLst/>
            </a:prstGeom>
            <a:effectLst/>
          </p:spPr>
          <p:txBody>
            <a:bodyPr wrap="none">
              <a:spAutoFit/>
            </a:bodyPr>
            <a:lstStyle>
              <a:defPPr>
                <a:defRPr lang="zh-CN"/>
              </a:defPPr>
              <a:lvl1pPr lvl="0" algn="r">
                <a:defRPr sz="1200">
                  <a:solidFill>
                    <a:srgbClr val="DB9557"/>
                  </a:solidFill>
                  <a:latin typeface="Broadway" panose="04040905080B02020502" pitchFamily="82" charset="0"/>
                </a:defRPr>
              </a:lvl1pPr>
            </a:lstStyle>
            <a:p>
              <a:pPr algn="l"/>
              <a:r>
                <a:rPr lang="en-US" altLang="zh-CN" sz="4800" b="1" dirty="0">
                  <a:solidFill>
                    <a:schemeClr val="bg1"/>
                  </a:solidFill>
                  <a:latin typeface="+mj-ea"/>
                  <a:ea typeface="+mj-ea"/>
                </a:rPr>
                <a:t>201X</a:t>
              </a:r>
              <a:endParaRPr lang="zh-CN" altLang="en-US" sz="4800" b="1" dirty="0">
                <a:solidFill>
                  <a:schemeClr val="bg1"/>
                </a:solidFill>
                <a:latin typeface="+mj-ea"/>
                <a:ea typeface="+mj-ea"/>
              </a:endParaRPr>
            </a:p>
          </p:txBody>
        </p:sp>
        <p:sp>
          <p:nvSpPr>
            <p:cNvPr id="17" name="椭圆 7"/>
            <p:cNvSpPr/>
            <p:nvPr/>
          </p:nvSpPr>
          <p:spPr>
            <a:xfrm>
              <a:off x="237497" y="3029658"/>
              <a:ext cx="250268" cy="260697"/>
            </a:xfrm>
            <a:custGeom>
              <a:avLst/>
              <a:gdLst/>
              <a:ahLst/>
              <a:cxnLst/>
              <a:rect l="l" t="t" r="r" b="b"/>
              <a:pathLst>
                <a:path w="1206381" h="1257672">
                  <a:moveTo>
                    <a:pt x="960331" y="249421"/>
                  </a:moveTo>
                  <a:cubicBezTo>
                    <a:pt x="944358" y="390709"/>
                    <a:pt x="912152" y="517316"/>
                    <a:pt x="868979" y="619820"/>
                  </a:cubicBezTo>
                  <a:cubicBezTo>
                    <a:pt x="985575" y="533648"/>
                    <a:pt x="1055535" y="396536"/>
                    <a:pt x="1055535" y="249421"/>
                  </a:cubicBezTo>
                  <a:close/>
                  <a:moveTo>
                    <a:pt x="131720" y="244400"/>
                  </a:moveTo>
                  <a:cubicBezTo>
                    <a:pt x="130081" y="395188"/>
                    <a:pt x="202059" y="536267"/>
                    <a:pt x="323248" y="622932"/>
                  </a:cubicBezTo>
                  <a:cubicBezTo>
                    <a:pt x="277881" y="519309"/>
                    <a:pt x="244918" y="389985"/>
                    <a:pt x="228822" y="245455"/>
                  </a:cubicBezTo>
                  <a:close/>
                  <a:moveTo>
                    <a:pt x="594628" y="214114"/>
                  </a:moveTo>
                  <a:lnTo>
                    <a:pt x="550782" y="356005"/>
                  </a:lnTo>
                  <a:lnTo>
                    <a:pt x="408890" y="356004"/>
                  </a:lnTo>
                  <a:lnTo>
                    <a:pt x="523683" y="443697"/>
                  </a:lnTo>
                  <a:lnTo>
                    <a:pt x="479836" y="585588"/>
                  </a:lnTo>
                  <a:lnTo>
                    <a:pt x="594628" y="497894"/>
                  </a:lnTo>
                  <a:lnTo>
                    <a:pt x="709419" y="585588"/>
                  </a:lnTo>
                  <a:lnTo>
                    <a:pt x="665572" y="443697"/>
                  </a:lnTo>
                  <a:lnTo>
                    <a:pt x="780365" y="356004"/>
                  </a:lnTo>
                  <a:lnTo>
                    <a:pt x="638473" y="356005"/>
                  </a:lnTo>
                  <a:close/>
                  <a:moveTo>
                    <a:pt x="212469" y="0"/>
                  </a:moveTo>
                  <a:lnTo>
                    <a:pt x="977202" y="0"/>
                  </a:lnTo>
                  <a:cubicBezTo>
                    <a:pt x="977202" y="61965"/>
                    <a:pt x="974487" y="122452"/>
                    <a:pt x="968811" y="180806"/>
                  </a:cubicBezTo>
                  <a:lnTo>
                    <a:pt x="1206381" y="180806"/>
                  </a:lnTo>
                  <a:cubicBezTo>
                    <a:pt x="1206381" y="397086"/>
                    <a:pt x="1090586" y="596812"/>
                    <a:pt x="902891" y="704273"/>
                  </a:cubicBezTo>
                  <a:cubicBezTo>
                    <a:pt x="870476" y="722833"/>
                    <a:pt x="836773" y="738149"/>
                    <a:pt x="801825" y="749059"/>
                  </a:cubicBezTo>
                  <a:cubicBezTo>
                    <a:pt x="753613" y="821567"/>
                    <a:pt x="697900" y="869416"/>
                    <a:pt x="637991" y="885002"/>
                  </a:cubicBezTo>
                  <a:cubicBezTo>
                    <a:pt x="643656" y="968225"/>
                    <a:pt x="680726" y="1046254"/>
                    <a:pt x="740956" y="1105050"/>
                  </a:cubicBezTo>
                  <a:cubicBezTo>
                    <a:pt x="793454" y="1156298"/>
                    <a:pt x="860135" y="1189604"/>
                    <a:pt x="931588" y="1200759"/>
                  </a:cubicBezTo>
                  <a:cubicBezTo>
                    <a:pt x="927443" y="1233164"/>
                    <a:pt x="899430" y="1257672"/>
                    <a:pt x="865694" y="1257672"/>
                  </a:cubicBezTo>
                  <a:lnTo>
                    <a:pt x="319497" y="1257672"/>
                  </a:lnTo>
                  <a:cubicBezTo>
                    <a:pt x="285740" y="1257672"/>
                    <a:pt x="257715" y="1233135"/>
                    <a:pt x="253592" y="1200703"/>
                  </a:cubicBezTo>
                  <a:cubicBezTo>
                    <a:pt x="324761" y="1189376"/>
                    <a:pt x="391165" y="1156123"/>
                    <a:pt x="443483" y="1105050"/>
                  </a:cubicBezTo>
                  <a:cubicBezTo>
                    <a:pt x="504147" y="1045831"/>
                    <a:pt x="541316" y="967102"/>
                    <a:pt x="546675" y="883221"/>
                  </a:cubicBezTo>
                  <a:cubicBezTo>
                    <a:pt x="486717" y="865840"/>
                    <a:pt x="431097" y="816104"/>
                    <a:pt x="383268" y="741656"/>
                  </a:cubicBezTo>
                  <a:cubicBezTo>
                    <a:pt x="353818" y="730937"/>
                    <a:pt x="325336" y="717139"/>
                    <a:pt x="297818" y="700985"/>
                  </a:cubicBezTo>
                  <a:cubicBezTo>
                    <a:pt x="111302" y="591490"/>
                    <a:pt x="-2316" y="390517"/>
                    <a:pt x="36" y="174249"/>
                  </a:cubicBezTo>
                  <a:lnTo>
                    <a:pt x="220395" y="176645"/>
                  </a:lnTo>
                  <a:cubicBezTo>
                    <a:pt x="215056" y="119574"/>
                    <a:pt x="212469" y="60491"/>
                    <a:pt x="212469" y="0"/>
                  </a:cubicBezTo>
                  <a:close/>
                </a:path>
              </a:pathLst>
            </a:custGeom>
            <a:solidFill>
              <a:srgbClr val="F2EBE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mj-ea"/>
                <a:ea typeface="+mj-ea"/>
              </a:endParaRPr>
            </a:p>
          </p:txBody>
        </p:sp>
      </p:grpSp>
      <p:grpSp>
        <p:nvGrpSpPr>
          <p:cNvPr id="18" name="组合 17"/>
          <p:cNvGrpSpPr/>
          <p:nvPr/>
        </p:nvGrpSpPr>
        <p:grpSpPr>
          <a:xfrm>
            <a:off x="795" y="1619388"/>
            <a:ext cx="3146905" cy="960107"/>
            <a:chOff x="0" y="1112540"/>
            <a:chExt cx="2360486" cy="720080"/>
          </a:xfrm>
        </p:grpSpPr>
        <p:sp>
          <p:nvSpPr>
            <p:cNvPr id="21" name="矩形 20"/>
            <p:cNvSpPr/>
            <p:nvPr/>
          </p:nvSpPr>
          <p:spPr>
            <a:xfrm>
              <a:off x="0" y="1112540"/>
              <a:ext cx="2339752" cy="720080"/>
            </a:xfrm>
            <a:prstGeom prst="rect">
              <a:avLst/>
            </a:pr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bg1"/>
                </a:solidFill>
                <a:latin typeface="+mj-ea"/>
                <a:ea typeface="+mj-ea"/>
              </a:endParaRPr>
            </a:p>
          </p:txBody>
        </p:sp>
        <p:sp>
          <p:nvSpPr>
            <p:cNvPr id="22" name="TextBox 6"/>
            <p:cNvSpPr txBox="1">
              <a:spLocks noChangeArrowheads="1"/>
            </p:cNvSpPr>
            <p:nvPr/>
          </p:nvSpPr>
          <p:spPr bwMode="auto">
            <a:xfrm>
              <a:off x="1043608" y="1149414"/>
              <a:ext cx="1316878" cy="623248"/>
            </a:xfrm>
            <a:prstGeom prst="rect">
              <a:avLst/>
            </a:prstGeom>
            <a:effectLst/>
          </p:spPr>
          <p:txBody>
            <a:bodyPr wrap="none">
              <a:spAutoFit/>
            </a:bodyPr>
            <a:lstStyle>
              <a:defPPr>
                <a:defRPr lang="zh-CN"/>
              </a:defPPr>
              <a:lvl1pPr lvl="0" algn="r">
                <a:defRPr sz="1200">
                  <a:solidFill>
                    <a:srgbClr val="DB9557"/>
                  </a:solidFill>
                  <a:latin typeface="Broadway" panose="04040905080B02020502" pitchFamily="82" charset="0"/>
                </a:defRPr>
              </a:lvl1pPr>
            </a:lstStyle>
            <a:p>
              <a:pPr algn="l"/>
              <a:r>
                <a:rPr lang="en-US" altLang="zh-CN" sz="4800" b="1" dirty="0">
                  <a:solidFill>
                    <a:schemeClr val="bg1"/>
                  </a:solidFill>
                  <a:latin typeface="+mj-ea"/>
                  <a:ea typeface="+mj-ea"/>
                </a:rPr>
                <a:t>201X</a:t>
              </a:r>
              <a:endParaRPr lang="zh-CN" altLang="en-US" sz="4800" b="1" dirty="0">
                <a:solidFill>
                  <a:schemeClr val="bg1"/>
                </a:solidFill>
                <a:latin typeface="+mj-ea"/>
                <a:ea typeface="+mj-ea"/>
              </a:endParaRPr>
            </a:p>
          </p:txBody>
        </p:sp>
        <p:sp>
          <p:nvSpPr>
            <p:cNvPr id="23" name="饼形 4"/>
            <p:cNvSpPr/>
            <p:nvPr/>
          </p:nvSpPr>
          <p:spPr bwMode="auto">
            <a:xfrm>
              <a:off x="247691" y="1356864"/>
              <a:ext cx="256047" cy="231429"/>
            </a:xfrm>
            <a:custGeom>
              <a:avLst/>
              <a:gdLst/>
              <a:ahLst/>
              <a:cxnLst/>
              <a:rect l="l" t="t" r="r" b="b"/>
              <a:pathLst>
                <a:path w="1114203" h="1007073">
                  <a:moveTo>
                    <a:pt x="739568" y="487469"/>
                  </a:moveTo>
                  <a:cubicBezTo>
                    <a:pt x="958572" y="557910"/>
                    <a:pt x="1114203" y="764338"/>
                    <a:pt x="1114203" y="1007073"/>
                  </a:cubicBezTo>
                  <a:lnTo>
                    <a:pt x="586886" y="1007073"/>
                  </a:lnTo>
                  <a:lnTo>
                    <a:pt x="633226" y="863408"/>
                  </a:lnTo>
                  <a:lnTo>
                    <a:pt x="568797" y="663671"/>
                  </a:lnTo>
                  <a:lnTo>
                    <a:pt x="629867" y="597818"/>
                  </a:lnTo>
                  <a:lnTo>
                    <a:pt x="586115" y="550637"/>
                  </a:lnTo>
                  <a:cubicBezTo>
                    <a:pt x="645084" y="548519"/>
                    <a:pt x="698385" y="525309"/>
                    <a:pt x="739568" y="487469"/>
                  </a:cubicBezTo>
                  <a:close/>
                  <a:moveTo>
                    <a:pt x="374639" y="487469"/>
                  </a:moveTo>
                  <a:cubicBezTo>
                    <a:pt x="413944" y="523583"/>
                    <a:pt x="464282" y="546371"/>
                    <a:pt x="520269" y="549252"/>
                  </a:cubicBezTo>
                  <a:lnTo>
                    <a:pt x="475234" y="597818"/>
                  </a:lnTo>
                  <a:lnTo>
                    <a:pt x="534532" y="661763"/>
                  </a:lnTo>
                  <a:lnTo>
                    <a:pt x="469484" y="863408"/>
                  </a:lnTo>
                  <a:lnTo>
                    <a:pt x="515828" y="1007073"/>
                  </a:lnTo>
                  <a:lnTo>
                    <a:pt x="0" y="1007073"/>
                  </a:lnTo>
                  <a:cubicBezTo>
                    <a:pt x="0" y="764338"/>
                    <a:pt x="155635" y="557910"/>
                    <a:pt x="374639" y="487469"/>
                  </a:cubicBezTo>
                  <a:close/>
                  <a:moveTo>
                    <a:pt x="549066" y="0"/>
                  </a:moveTo>
                  <a:cubicBezTo>
                    <a:pt x="689592" y="0"/>
                    <a:pt x="803510" y="113920"/>
                    <a:pt x="803510" y="254447"/>
                  </a:cubicBezTo>
                  <a:cubicBezTo>
                    <a:pt x="803510" y="394974"/>
                    <a:pt x="689592" y="508894"/>
                    <a:pt x="549066" y="508894"/>
                  </a:cubicBezTo>
                  <a:cubicBezTo>
                    <a:pt x="408540" y="508894"/>
                    <a:pt x="294622" y="394974"/>
                    <a:pt x="294622" y="254447"/>
                  </a:cubicBezTo>
                  <a:cubicBezTo>
                    <a:pt x="294622" y="113920"/>
                    <a:pt x="408540" y="0"/>
                    <a:pt x="549066" y="0"/>
                  </a:cubicBezTo>
                  <a:close/>
                </a:path>
              </a:pathLst>
            </a:custGeom>
            <a:solidFill>
              <a:srgbClr val="F2EBE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mj-ea"/>
                <a:ea typeface="+mj-ea"/>
              </a:endParaRPr>
            </a:p>
          </p:txBody>
        </p:sp>
      </p:grpSp>
      <p:grpSp>
        <p:nvGrpSpPr>
          <p:cNvPr id="24" name="组合 23"/>
          <p:cNvGrpSpPr/>
          <p:nvPr/>
        </p:nvGrpSpPr>
        <p:grpSpPr>
          <a:xfrm>
            <a:off x="796" y="2726305"/>
            <a:ext cx="4826773" cy="960107"/>
            <a:chOff x="0" y="1942728"/>
            <a:chExt cx="3620551" cy="720080"/>
          </a:xfrm>
        </p:grpSpPr>
        <p:sp>
          <p:nvSpPr>
            <p:cNvPr id="25" name="矩形 24"/>
            <p:cNvSpPr/>
            <p:nvPr/>
          </p:nvSpPr>
          <p:spPr>
            <a:xfrm>
              <a:off x="0" y="1942728"/>
              <a:ext cx="3600000" cy="720080"/>
            </a:xfrm>
            <a:prstGeom prst="rect">
              <a:avLst/>
            </a:prstGeom>
            <a:solidFill>
              <a:schemeClr val="accent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bg1"/>
                </a:solidFill>
                <a:latin typeface="+mj-ea"/>
                <a:ea typeface="+mj-ea"/>
              </a:endParaRPr>
            </a:p>
          </p:txBody>
        </p:sp>
        <p:sp>
          <p:nvSpPr>
            <p:cNvPr id="26" name="TextBox 6"/>
            <p:cNvSpPr txBox="1">
              <a:spLocks noChangeArrowheads="1"/>
            </p:cNvSpPr>
            <p:nvPr/>
          </p:nvSpPr>
          <p:spPr bwMode="auto">
            <a:xfrm>
              <a:off x="2303673" y="1979602"/>
              <a:ext cx="1316878" cy="623248"/>
            </a:xfrm>
            <a:prstGeom prst="rect">
              <a:avLst/>
            </a:prstGeom>
            <a:effectLst/>
          </p:spPr>
          <p:txBody>
            <a:bodyPr wrap="none">
              <a:spAutoFit/>
            </a:bodyPr>
            <a:lstStyle>
              <a:defPPr>
                <a:defRPr lang="zh-CN"/>
              </a:defPPr>
              <a:lvl1pPr lvl="0" algn="r">
                <a:defRPr sz="1200">
                  <a:solidFill>
                    <a:srgbClr val="DB9557"/>
                  </a:solidFill>
                  <a:latin typeface="Broadway" panose="04040905080B02020502" pitchFamily="82" charset="0"/>
                </a:defRPr>
              </a:lvl1pPr>
            </a:lstStyle>
            <a:p>
              <a:pPr algn="l"/>
              <a:r>
                <a:rPr lang="en-US" altLang="zh-CN" sz="4800" b="1" dirty="0">
                  <a:solidFill>
                    <a:schemeClr val="bg1"/>
                  </a:solidFill>
                  <a:latin typeface="+mj-ea"/>
                  <a:ea typeface="+mj-ea"/>
                </a:rPr>
                <a:t>201X</a:t>
              </a:r>
              <a:endParaRPr lang="zh-CN" altLang="en-US" sz="4800" b="1" dirty="0">
                <a:solidFill>
                  <a:schemeClr val="bg1"/>
                </a:solidFill>
                <a:latin typeface="+mj-ea"/>
                <a:ea typeface="+mj-ea"/>
              </a:endParaRPr>
            </a:p>
          </p:txBody>
        </p:sp>
        <p:sp>
          <p:nvSpPr>
            <p:cNvPr id="27" name="椭圆 32"/>
            <p:cNvSpPr/>
            <p:nvPr/>
          </p:nvSpPr>
          <p:spPr>
            <a:xfrm>
              <a:off x="237497" y="2223287"/>
              <a:ext cx="288152" cy="168833"/>
            </a:xfrm>
            <a:custGeom>
              <a:avLst/>
              <a:gdLst/>
              <a:ahLst/>
              <a:cxnLst/>
              <a:rect l="l" t="t" r="r" b="b"/>
              <a:pathLst>
                <a:path w="1163981" h="682000">
                  <a:moveTo>
                    <a:pt x="739288" y="0"/>
                  </a:moveTo>
                  <a:cubicBezTo>
                    <a:pt x="875831" y="0"/>
                    <a:pt x="986521" y="110690"/>
                    <a:pt x="986521" y="247233"/>
                  </a:cubicBezTo>
                  <a:lnTo>
                    <a:pt x="982682" y="285311"/>
                  </a:lnTo>
                  <a:cubicBezTo>
                    <a:pt x="1084361" y="293424"/>
                    <a:pt x="1163981" y="378790"/>
                    <a:pt x="1163981" y="482751"/>
                  </a:cubicBezTo>
                  <a:lnTo>
                    <a:pt x="1163981" y="482751"/>
                  </a:lnTo>
                  <a:cubicBezTo>
                    <a:pt x="1163981" y="592793"/>
                    <a:pt x="1074774" y="682000"/>
                    <a:pt x="964732" y="682000"/>
                  </a:cubicBezTo>
                  <a:lnTo>
                    <a:pt x="679234" y="682000"/>
                  </a:lnTo>
                  <a:lnTo>
                    <a:pt x="679234" y="563726"/>
                  </a:lnTo>
                  <a:lnTo>
                    <a:pt x="775233" y="563726"/>
                  </a:lnTo>
                  <a:lnTo>
                    <a:pt x="583234" y="371728"/>
                  </a:lnTo>
                  <a:lnTo>
                    <a:pt x="391236" y="563726"/>
                  </a:lnTo>
                  <a:lnTo>
                    <a:pt x="487235" y="563726"/>
                  </a:lnTo>
                  <a:lnTo>
                    <a:pt x="487235" y="682000"/>
                  </a:lnTo>
                  <a:lnTo>
                    <a:pt x="199249" y="682000"/>
                  </a:lnTo>
                  <a:cubicBezTo>
                    <a:pt x="89207" y="682000"/>
                    <a:pt x="0" y="592793"/>
                    <a:pt x="0" y="482751"/>
                  </a:cubicBezTo>
                  <a:cubicBezTo>
                    <a:pt x="0" y="373375"/>
                    <a:pt x="88129" y="284584"/>
                    <a:pt x="197254" y="283703"/>
                  </a:cubicBezTo>
                  <a:cubicBezTo>
                    <a:pt x="205573" y="185523"/>
                    <a:pt x="288174" y="108790"/>
                    <a:pt x="388695" y="108790"/>
                  </a:cubicBezTo>
                  <a:cubicBezTo>
                    <a:pt x="435247" y="108790"/>
                    <a:pt x="477955" y="125246"/>
                    <a:pt x="510756" y="153344"/>
                  </a:cubicBezTo>
                  <a:cubicBezTo>
                    <a:pt x="547531" y="63321"/>
                    <a:pt x="636015" y="0"/>
                    <a:pt x="739288" y="0"/>
                  </a:cubicBezTo>
                  <a:close/>
                </a:path>
              </a:pathLst>
            </a:custGeom>
            <a:solidFill>
              <a:srgbClr val="F2EBE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mj-ea"/>
                <a:ea typeface="+mj-ea"/>
              </a:endParaRPr>
            </a:p>
          </p:txBody>
        </p:sp>
      </p:grpSp>
      <p:sp>
        <p:nvSpPr>
          <p:cNvPr id="28" name="圆角矩形 2"/>
          <p:cNvSpPr/>
          <p:nvPr/>
        </p:nvSpPr>
        <p:spPr>
          <a:xfrm>
            <a:off x="9407364" y="2670384"/>
            <a:ext cx="1719600" cy="2051235"/>
          </a:xfrm>
          <a:custGeom>
            <a:avLst/>
            <a:gdLst/>
            <a:ahLst/>
            <a:cxnLst/>
            <a:rect l="l" t="t" r="r" b="b"/>
            <a:pathLst>
              <a:path w="1060946" h="1265390">
                <a:moveTo>
                  <a:pt x="1014114" y="8144"/>
                </a:moveTo>
                <a:cubicBezTo>
                  <a:pt x="1028176" y="10400"/>
                  <a:pt x="1041376" y="18021"/>
                  <a:pt x="1050382" y="30471"/>
                </a:cubicBezTo>
                <a:cubicBezTo>
                  <a:pt x="1068395" y="55370"/>
                  <a:pt x="1062812" y="90159"/>
                  <a:pt x="1037913" y="108172"/>
                </a:cubicBezTo>
                <a:lnTo>
                  <a:pt x="676412" y="369690"/>
                </a:lnTo>
                <a:lnTo>
                  <a:pt x="676412" y="800537"/>
                </a:lnTo>
                <a:lnTo>
                  <a:pt x="676412" y="833215"/>
                </a:lnTo>
                <a:lnTo>
                  <a:pt x="676412" y="1209744"/>
                </a:lnTo>
                <a:cubicBezTo>
                  <a:pt x="676412" y="1240476"/>
                  <a:pt x="651498" y="1265390"/>
                  <a:pt x="620766" y="1265390"/>
                </a:cubicBezTo>
                <a:cubicBezTo>
                  <a:pt x="590034" y="1265390"/>
                  <a:pt x="565120" y="1240476"/>
                  <a:pt x="565120" y="1209744"/>
                </a:cubicBezTo>
                <a:lnTo>
                  <a:pt x="565120" y="880238"/>
                </a:lnTo>
                <a:lnTo>
                  <a:pt x="505573" y="880238"/>
                </a:lnTo>
                <a:lnTo>
                  <a:pt x="505573" y="1209744"/>
                </a:lnTo>
                <a:cubicBezTo>
                  <a:pt x="505573" y="1240476"/>
                  <a:pt x="480659" y="1265390"/>
                  <a:pt x="449927" y="1265390"/>
                </a:cubicBezTo>
                <a:cubicBezTo>
                  <a:pt x="419195" y="1265390"/>
                  <a:pt x="394281" y="1240476"/>
                  <a:pt x="394281" y="1209744"/>
                </a:cubicBezTo>
                <a:lnTo>
                  <a:pt x="394281" y="833215"/>
                </a:lnTo>
                <a:lnTo>
                  <a:pt x="394281" y="800537"/>
                </a:lnTo>
                <a:lnTo>
                  <a:pt x="394281" y="378851"/>
                </a:lnTo>
                <a:lnTo>
                  <a:pt x="23033" y="110282"/>
                </a:lnTo>
                <a:cubicBezTo>
                  <a:pt x="-1866" y="92269"/>
                  <a:pt x="-7449" y="57480"/>
                  <a:pt x="10564" y="32581"/>
                </a:cubicBezTo>
                <a:cubicBezTo>
                  <a:pt x="19570" y="20131"/>
                  <a:pt x="32770" y="12510"/>
                  <a:pt x="46832" y="10254"/>
                </a:cubicBezTo>
                <a:cubicBezTo>
                  <a:pt x="60893" y="7997"/>
                  <a:pt x="75815" y="11105"/>
                  <a:pt x="88265" y="20111"/>
                </a:cubicBezTo>
                <a:lnTo>
                  <a:pt x="468961" y="295515"/>
                </a:lnTo>
                <a:lnTo>
                  <a:pt x="589079" y="295515"/>
                </a:lnTo>
                <a:lnTo>
                  <a:pt x="589099" y="295493"/>
                </a:lnTo>
                <a:lnTo>
                  <a:pt x="972681" y="18001"/>
                </a:lnTo>
                <a:cubicBezTo>
                  <a:pt x="985131" y="8995"/>
                  <a:pt x="1000053" y="5887"/>
                  <a:pt x="1014114" y="8144"/>
                </a:cubicBezTo>
                <a:close/>
                <a:moveTo>
                  <a:pt x="530473" y="0"/>
                </a:moveTo>
                <a:cubicBezTo>
                  <a:pt x="598860" y="0"/>
                  <a:pt x="654298" y="55438"/>
                  <a:pt x="654298" y="123825"/>
                </a:cubicBezTo>
                <a:cubicBezTo>
                  <a:pt x="654298" y="192212"/>
                  <a:pt x="598860" y="247650"/>
                  <a:pt x="530473" y="247650"/>
                </a:cubicBezTo>
                <a:cubicBezTo>
                  <a:pt x="462086" y="247650"/>
                  <a:pt x="406648" y="192212"/>
                  <a:pt x="406648" y="123825"/>
                </a:cubicBezTo>
                <a:cubicBezTo>
                  <a:pt x="406648" y="55438"/>
                  <a:pt x="462086" y="0"/>
                  <a:pt x="530473" y="0"/>
                </a:cubicBezTo>
                <a:close/>
              </a:path>
            </a:pathLst>
          </a:custGeom>
          <a:solidFill>
            <a:schemeClr val="accent5"/>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endParaRPr lang="zh-CN" altLang="en-US">
              <a:latin typeface="+mj-ea"/>
              <a:ea typeface="+mj-ea"/>
            </a:endParaRPr>
          </a:p>
        </p:txBody>
      </p:sp>
      <p:grpSp>
        <p:nvGrpSpPr>
          <p:cNvPr id="29" name="组合 28"/>
          <p:cNvGrpSpPr/>
          <p:nvPr/>
        </p:nvGrpSpPr>
        <p:grpSpPr>
          <a:xfrm>
            <a:off x="9560214" y="1257359"/>
            <a:ext cx="1623691" cy="1237689"/>
            <a:chOff x="7134225" y="1194073"/>
            <a:chExt cx="1217927" cy="928267"/>
          </a:xfrm>
        </p:grpSpPr>
        <p:sp>
          <p:nvSpPr>
            <p:cNvPr id="30" name="圆角矩形 4"/>
            <p:cNvSpPr/>
            <p:nvPr/>
          </p:nvSpPr>
          <p:spPr>
            <a:xfrm>
              <a:off x="7134225" y="1194073"/>
              <a:ext cx="1129233" cy="928267"/>
            </a:xfrm>
            <a:custGeom>
              <a:avLst/>
              <a:gdLst/>
              <a:ahLst/>
              <a:cxnLst/>
              <a:rect l="l" t="t" r="r" b="b"/>
              <a:pathLst>
                <a:path w="1060946" h="872133">
                  <a:moveTo>
                    <a:pt x="123337" y="0"/>
                  </a:moveTo>
                  <a:lnTo>
                    <a:pt x="937609" y="0"/>
                  </a:lnTo>
                  <a:cubicBezTo>
                    <a:pt x="1005726" y="0"/>
                    <a:pt x="1060946" y="55220"/>
                    <a:pt x="1060946" y="123337"/>
                  </a:cubicBezTo>
                  <a:lnTo>
                    <a:pt x="1060946" y="616672"/>
                  </a:lnTo>
                  <a:cubicBezTo>
                    <a:pt x="1060946" y="684789"/>
                    <a:pt x="1005726" y="740009"/>
                    <a:pt x="937609" y="740009"/>
                  </a:cubicBezTo>
                  <a:lnTo>
                    <a:pt x="593129" y="740009"/>
                  </a:lnTo>
                  <a:lnTo>
                    <a:pt x="516497" y="872133"/>
                  </a:lnTo>
                  <a:lnTo>
                    <a:pt x="439865" y="740009"/>
                  </a:lnTo>
                  <a:lnTo>
                    <a:pt x="123337" y="740009"/>
                  </a:lnTo>
                  <a:cubicBezTo>
                    <a:pt x="55220" y="740009"/>
                    <a:pt x="0" y="684789"/>
                    <a:pt x="0" y="616672"/>
                  </a:cubicBezTo>
                  <a:lnTo>
                    <a:pt x="0" y="123337"/>
                  </a:lnTo>
                  <a:cubicBezTo>
                    <a:pt x="0" y="55220"/>
                    <a:pt x="55220" y="0"/>
                    <a:pt x="123337" y="0"/>
                  </a:cubicBezTo>
                  <a:close/>
                </a:path>
              </a:pathLst>
            </a:custGeom>
            <a:solidFill>
              <a:schemeClr val="accent5"/>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latin typeface="+mj-ea"/>
                <a:ea typeface="+mj-ea"/>
              </a:endParaRPr>
            </a:p>
          </p:txBody>
        </p:sp>
        <p:sp>
          <p:nvSpPr>
            <p:cNvPr id="31" name="TextBox 77"/>
            <p:cNvSpPr txBox="1">
              <a:spLocks noChangeArrowheads="1"/>
            </p:cNvSpPr>
            <p:nvPr/>
          </p:nvSpPr>
          <p:spPr bwMode="auto">
            <a:xfrm>
              <a:off x="7213179" y="1356864"/>
              <a:ext cx="1138973" cy="38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30000"/>
                </a:lnSpc>
              </a:pPr>
              <a:r>
                <a:rPr lang="zh-CN" altLang="en-US" sz="2100" kern="3000" spc="31" dirty="0">
                  <a:solidFill>
                    <a:schemeClr val="bg1"/>
                  </a:solidFill>
                  <a:latin typeface="+mj-ea"/>
                  <a:ea typeface="+mj-ea"/>
                </a:rPr>
                <a:t>Fill in the title</a:t>
              </a:r>
              <a:endParaRPr lang="en-US" altLang="zh-CN" sz="2100" kern="3000" spc="31" dirty="0">
                <a:solidFill>
                  <a:schemeClr val="bg1"/>
                </a:solidFill>
                <a:latin typeface="+mj-ea"/>
                <a:ea typeface="+mj-ea"/>
              </a:endParaRPr>
            </a:p>
          </p:txBody>
        </p:sp>
      </p:grpSp>
      <p:sp>
        <p:nvSpPr>
          <p:cNvPr id="3" name="标题 2"/>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par>
                          <p:cTn id="36" fill="hold">
                            <p:stCondLst>
                              <p:cond delay="4000"/>
                            </p:stCondLst>
                            <p:childTnLst>
                              <p:par>
                                <p:cTn id="37" presetID="42" presetClass="entr" presetSubtype="0" fill="hold" grpId="0"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anim calcmode="lin" valueType="num">
                                      <p:cBhvr>
                                        <p:cTn id="40" dur="500" fill="hold"/>
                                        <p:tgtEl>
                                          <p:spTgt spid="28"/>
                                        </p:tgtEl>
                                        <p:attrNameLst>
                                          <p:attrName>ppt_x</p:attrName>
                                        </p:attrNameLst>
                                      </p:cBhvr>
                                      <p:tavLst>
                                        <p:tav tm="0">
                                          <p:val>
                                            <p:strVal val="#ppt_x"/>
                                          </p:val>
                                        </p:tav>
                                        <p:tav tm="100000">
                                          <p:val>
                                            <p:strVal val="#ppt_x"/>
                                          </p:val>
                                        </p:tav>
                                      </p:tavLst>
                                    </p:anim>
                                    <p:anim calcmode="lin" valueType="num">
                                      <p:cBhvr>
                                        <p:cTn id="41" dur="500" fill="hold"/>
                                        <p:tgtEl>
                                          <p:spTgt spid="28"/>
                                        </p:tgtEl>
                                        <p:attrNameLst>
                                          <p:attrName>ppt_y</p:attrName>
                                        </p:attrNameLst>
                                      </p:cBhvr>
                                      <p:tavLst>
                                        <p:tav tm="0">
                                          <p:val>
                                            <p:strVal val="#ppt_y+.1"/>
                                          </p:val>
                                        </p:tav>
                                        <p:tav tm="100000">
                                          <p:val>
                                            <p:strVal val="#ppt_y"/>
                                          </p:val>
                                        </p:tav>
                                      </p:tavLst>
                                    </p:anim>
                                  </p:childTnLst>
                                </p:cTn>
                              </p:par>
                            </p:childTnLst>
                          </p:cTn>
                        </p:par>
                        <p:par>
                          <p:cTn id="42" fill="hold">
                            <p:stCondLst>
                              <p:cond delay="4500"/>
                            </p:stCondLst>
                            <p:childTnLst>
                              <p:par>
                                <p:cTn id="43" presetID="2" presetClass="entr" presetSubtype="1" decel="100000" fill="hold" nodeType="after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additive="base">
                                        <p:cTn id="45" dur="500" fill="hold"/>
                                        <p:tgtEl>
                                          <p:spTgt spid="29"/>
                                        </p:tgtEl>
                                        <p:attrNameLst>
                                          <p:attrName>ppt_x</p:attrName>
                                        </p:attrNameLst>
                                      </p:cBhvr>
                                      <p:tavLst>
                                        <p:tav tm="0">
                                          <p:val>
                                            <p:strVal val="#ppt_x"/>
                                          </p:val>
                                        </p:tav>
                                        <p:tav tm="100000">
                                          <p:val>
                                            <p:strVal val="#ppt_x"/>
                                          </p:val>
                                        </p:tav>
                                      </p:tavLst>
                                    </p:anim>
                                    <p:anim calcmode="lin" valueType="num">
                                      <p:cBhvr additive="base">
                                        <p:cTn id="46"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up 63"/>
          <p:cNvGrpSpPr/>
          <p:nvPr/>
        </p:nvGrpSpPr>
        <p:grpSpPr>
          <a:xfrm>
            <a:off x="4707319" y="1881478"/>
            <a:ext cx="3041733" cy="485331"/>
            <a:chOff x="1322198" y="1276468"/>
            <a:chExt cx="3249802" cy="518462"/>
          </a:xfrm>
          <a:solidFill>
            <a:schemeClr val="tx2"/>
          </a:solidFill>
        </p:grpSpPr>
        <p:sp>
          <p:nvSpPr>
            <p:cNvPr id="66" name="Pentagon 65"/>
            <p:cNvSpPr/>
            <p:nvPr/>
          </p:nvSpPr>
          <p:spPr>
            <a:xfrm>
              <a:off x="1322198" y="1276468"/>
              <a:ext cx="3249802" cy="518462"/>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dirty="0">
                <a:latin typeface="+mn-ea"/>
              </a:endParaRPr>
            </a:p>
          </p:txBody>
        </p:sp>
        <p:sp>
          <p:nvSpPr>
            <p:cNvPr id="67" name="TextBox 66"/>
            <p:cNvSpPr txBox="1"/>
            <p:nvPr/>
          </p:nvSpPr>
          <p:spPr>
            <a:xfrm>
              <a:off x="3652432" y="1379527"/>
              <a:ext cx="536061" cy="312348"/>
            </a:xfrm>
            <a:prstGeom prst="rect">
              <a:avLst/>
            </a:prstGeom>
            <a:grpFill/>
          </p:spPr>
          <p:txBody>
            <a:bodyPr wrap="none" lIns="0" tIns="0" rIns="0" bIns="0" rtlCol="0" anchor="ctr">
              <a:spAutoFit/>
            </a:bodyPr>
            <a:lstStyle/>
            <a:p>
              <a:pPr algn="ctr" defTabSz="1218565">
                <a:spcBef>
                  <a:spcPct val="20000"/>
                </a:spcBef>
                <a:defRPr/>
              </a:pPr>
              <a:r>
                <a:rPr lang="en-US" sz="1900" dirty="0">
                  <a:solidFill>
                    <a:schemeClr val="bg1"/>
                  </a:solidFill>
                  <a:latin typeface="+mn-ea"/>
                </a:rPr>
                <a:t>80%</a:t>
              </a:r>
            </a:p>
          </p:txBody>
        </p:sp>
      </p:grpSp>
      <p:grpSp>
        <p:nvGrpSpPr>
          <p:cNvPr id="68" name="Group 67"/>
          <p:cNvGrpSpPr/>
          <p:nvPr/>
        </p:nvGrpSpPr>
        <p:grpSpPr>
          <a:xfrm>
            <a:off x="4707318" y="2441588"/>
            <a:ext cx="2556466" cy="485331"/>
            <a:chOff x="1322198" y="2110893"/>
            <a:chExt cx="2731339" cy="518462"/>
          </a:xfrm>
          <a:solidFill>
            <a:schemeClr val="bg2"/>
          </a:solidFill>
        </p:grpSpPr>
        <p:sp>
          <p:nvSpPr>
            <p:cNvPr id="69" name="Pentagon 68"/>
            <p:cNvSpPr/>
            <p:nvPr/>
          </p:nvSpPr>
          <p:spPr>
            <a:xfrm>
              <a:off x="1322198" y="2110893"/>
              <a:ext cx="2731339" cy="518462"/>
            </a:xfrm>
            <a:prstGeom prst="homePlat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dirty="0">
                <a:latin typeface="+mn-ea"/>
              </a:endParaRPr>
            </a:p>
          </p:txBody>
        </p:sp>
        <p:sp>
          <p:nvSpPr>
            <p:cNvPr id="87" name="TextBox 86"/>
            <p:cNvSpPr txBox="1"/>
            <p:nvPr/>
          </p:nvSpPr>
          <p:spPr>
            <a:xfrm>
              <a:off x="3145021" y="2217015"/>
              <a:ext cx="536061" cy="312348"/>
            </a:xfrm>
            <a:prstGeom prst="rect">
              <a:avLst/>
            </a:prstGeom>
            <a:noFill/>
          </p:spPr>
          <p:txBody>
            <a:bodyPr wrap="none" lIns="0" tIns="0" rIns="0" bIns="0" rtlCol="0" anchor="ctr">
              <a:spAutoFit/>
            </a:bodyPr>
            <a:lstStyle/>
            <a:p>
              <a:pPr algn="ctr" defTabSz="1218565">
                <a:spcBef>
                  <a:spcPct val="20000"/>
                </a:spcBef>
                <a:defRPr/>
              </a:pPr>
              <a:r>
                <a:rPr lang="en-US" sz="1900" dirty="0">
                  <a:solidFill>
                    <a:schemeClr val="bg1"/>
                  </a:solidFill>
                  <a:latin typeface="+mn-ea"/>
                </a:rPr>
                <a:t>70%</a:t>
              </a:r>
            </a:p>
          </p:txBody>
        </p:sp>
      </p:grpSp>
      <p:grpSp>
        <p:nvGrpSpPr>
          <p:cNvPr id="88" name="Group 87"/>
          <p:cNvGrpSpPr/>
          <p:nvPr/>
        </p:nvGrpSpPr>
        <p:grpSpPr>
          <a:xfrm>
            <a:off x="4707318" y="2971405"/>
            <a:ext cx="2071197" cy="485331"/>
            <a:chOff x="1322199" y="2975000"/>
            <a:chExt cx="2212876" cy="518462"/>
          </a:xfrm>
          <a:solidFill>
            <a:schemeClr val="accent1"/>
          </a:solidFill>
        </p:grpSpPr>
        <p:sp>
          <p:nvSpPr>
            <p:cNvPr id="89" name="Pentagon 88"/>
            <p:cNvSpPr/>
            <p:nvPr/>
          </p:nvSpPr>
          <p:spPr>
            <a:xfrm>
              <a:off x="1322199" y="2975000"/>
              <a:ext cx="2212876" cy="518462"/>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dirty="0">
                <a:latin typeface="+mn-ea"/>
              </a:endParaRPr>
            </a:p>
          </p:txBody>
        </p:sp>
        <p:sp>
          <p:nvSpPr>
            <p:cNvPr id="90" name="TextBox 89"/>
            <p:cNvSpPr txBox="1"/>
            <p:nvPr/>
          </p:nvSpPr>
          <p:spPr>
            <a:xfrm>
              <a:off x="2772357" y="3084322"/>
              <a:ext cx="536061" cy="312348"/>
            </a:xfrm>
            <a:prstGeom prst="rect">
              <a:avLst/>
            </a:prstGeom>
            <a:grpFill/>
          </p:spPr>
          <p:txBody>
            <a:bodyPr wrap="none" lIns="0" tIns="0" rIns="0" bIns="0" rtlCol="0" anchor="ctr">
              <a:spAutoFit/>
            </a:bodyPr>
            <a:lstStyle/>
            <a:p>
              <a:pPr algn="ctr" defTabSz="1218565">
                <a:spcBef>
                  <a:spcPct val="20000"/>
                </a:spcBef>
                <a:defRPr/>
              </a:pPr>
              <a:r>
                <a:rPr lang="en-US" sz="1900" dirty="0">
                  <a:solidFill>
                    <a:schemeClr val="bg1"/>
                  </a:solidFill>
                  <a:latin typeface="+mn-ea"/>
                </a:rPr>
                <a:t>60%</a:t>
              </a:r>
            </a:p>
          </p:txBody>
        </p:sp>
      </p:grpSp>
      <p:grpSp>
        <p:nvGrpSpPr>
          <p:cNvPr id="91" name="Group 90"/>
          <p:cNvGrpSpPr/>
          <p:nvPr/>
        </p:nvGrpSpPr>
        <p:grpSpPr>
          <a:xfrm>
            <a:off x="4707317" y="3508305"/>
            <a:ext cx="1478090" cy="485331"/>
            <a:chOff x="1322200" y="3851318"/>
            <a:chExt cx="1579198" cy="518462"/>
          </a:xfrm>
          <a:solidFill>
            <a:schemeClr val="accent3"/>
          </a:solidFill>
        </p:grpSpPr>
        <p:sp>
          <p:nvSpPr>
            <p:cNvPr id="92" name="Pentagon 91"/>
            <p:cNvSpPr/>
            <p:nvPr/>
          </p:nvSpPr>
          <p:spPr>
            <a:xfrm>
              <a:off x="1322200" y="3851318"/>
              <a:ext cx="1579198" cy="518462"/>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dirty="0">
                <a:latin typeface="+mn-ea"/>
              </a:endParaRPr>
            </a:p>
          </p:txBody>
        </p:sp>
        <p:sp>
          <p:nvSpPr>
            <p:cNvPr id="93" name="TextBox 92"/>
            <p:cNvSpPr txBox="1"/>
            <p:nvPr/>
          </p:nvSpPr>
          <p:spPr>
            <a:xfrm>
              <a:off x="2165702" y="3943931"/>
              <a:ext cx="536061" cy="312348"/>
            </a:xfrm>
            <a:prstGeom prst="rect">
              <a:avLst/>
            </a:prstGeom>
            <a:grpFill/>
          </p:spPr>
          <p:txBody>
            <a:bodyPr wrap="none" lIns="0" tIns="0" rIns="0" bIns="0" rtlCol="0" anchor="ctr">
              <a:spAutoFit/>
            </a:bodyPr>
            <a:lstStyle/>
            <a:p>
              <a:pPr algn="ctr" defTabSz="1218565">
                <a:spcBef>
                  <a:spcPct val="20000"/>
                </a:spcBef>
                <a:defRPr/>
              </a:pPr>
              <a:r>
                <a:rPr lang="en-US" sz="1900" dirty="0">
                  <a:solidFill>
                    <a:schemeClr val="bg1"/>
                  </a:solidFill>
                  <a:latin typeface="+mn-ea"/>
                </a:rPr>
                <a:t>40%</a:t>
              </a:r>
            </a:p>
          </p:txBody>
        </p:sp>
      </p:grpSp>
      <p:grpSp>
        <p:nvGrpSpPr>
          <p:cNvPr id="5" name="Group 4"/>
          <p:cNvGrpSpPr>
            <a:grpSpLocks noChangeAspect="1"/>
          </p:cNvGrpSpPr>
          <p:nvPr/>
        </p:nvGrpSpPr>
        <p:grpSpPr bwMode="auto">
          <a:xfrm>
            <a:off x="768628" y="1801708"/>
            <a:ext cx="4594911" cy="2856243"/>
            <a:chOff x="376" y="1148"/>
            <a:chExt cx="2053" cy="1276"/>
          </a:xfrm>
        </p:grpSpPr>
        <p:sp>
          <p:nvSpPr>
            <p:cNvPr id="1027" name="AutoShape 3"/>
            <p:cNvSpPr>
              <a:spLocks noChangeAspect="1" noChangeArrowheads="1" noTextEdit="1"/>
            </p:cNvSpPr>
            <p:nvPr/>
          </p:nvSpPr>
          <p:spPr bwMode="auto">
            <a:xfrm>
              <a:off x="376" y="1148"/>
              <a:ext cx="2053" cy="1276"/>
            </a:xfrm>
            <a:prstGeom prst="rect">
              <a:avLst/>
            </a:prstGeom>
            <a:noFill/>
            <a:ln w="9525">
              <a:noFill/>
              <a:miter lim="800000"/>
            </a:ln>
          </p:spPr>
          <p:txBody>
            <a:bodyPr vert="horz" wrap="square" lIns="91440" tIns="45720" rIns="91440" bIns="45720" numCol="1" anchor="t" anchorCtr="0" compatLnSpc="1"/>
            <a:lstStyle/>
            <a:p>
              <a:endParaRPr lang="en-US">
                <a:latin typeface="+mn-ea"/>
              </a:endParaRPr>
            </a:p>
          </p:txBody>
        </p:sp>
        <p:sp>
          <p:nvSpPr>
            <p:cNvPr id="1029" name="Freeform 5"/>
            <p:cNvSpPr/>
            <p:nvPr/>
          </p:nvSpPr>
          <p:spPr bwMode="auto">
            <a:xfrm>
              <a:off x="640" y="1150"/>
              <a:ext cx="1525" cy="1002"/>
            </a:xfrm>
            <a:custGeom>
              <a:avLst/>
              <a:gdLst/>
              <a:ahLst/>
              <a:cxnLst>
                <a:cxn ang="0">
                  <a:pos x="33" y="0"/>
                </a:cxn>
                <a:cxn ang="0">
                  <a:pos x="925" y="0"/>
                </a:cxn>
                <a:cxn ang="0">
                  <a:pos x="958" y="33"/>
                </a:cxn>
                <a:cxn ang="0">
                  <a:pos x="958" y="596"/>
                </a:cxn>
                <a:cxn ang="0">
                  <a:pos x="925" y="629"/>
                </a:cxn>
                <a:cxn ang="0">
                  <a:pos x="33" y="629"/>
                </a:cxn>
                <a:cxn ang="0">
                  <a:pos x="0" y="596"/>
                </a:cxn>
                <a:cxn ang="0">
                  <a:pos x="0" y="33"/>
                </a:cxn>
                <a:cxn ang="0">
                  <a:pos x="33" y="0"/>
                </a:cxn>
              </a:cxnLst>
              <a:rect l="0" t="0" r="r" b="b"/>
              <a:pathLst>
                <a:path w="958" h="629">
                  <a:moveTo>
                    <a:pt x="33" y="0"/>
                  </a:moveTo>
                  <a:cubicBezTo>
                    <a:pt x="925" y="0"/>
                    <a:pt x="925" y="0"/>
                    <a:pt x="925" y="0"/>
                  </a:cubicBezTo>
                  <a:cubicBezTo>
                    <a:pt x="943" y="0"/>
                    <a:pt x="958" y="15"/>
                    <a:pt x="958" y="33"/>
                  </a:cubicBezTo>
                  <a:cubicBezTo>
                    <a:pt x="958" y="596"/>
                    <a:pt x="958" y="596"/>
                    <a:pt x="958" y="596"/>
                  </a:cubicBezTo>
                  <a:cubicBezTo>
                    <a:pt x="958" y="614"/>
                    <a:pt x="943" y="629"/>
                    <a:pt x="925" y="629"/>
                  </a:cubicBezTo>
                  <a:cubicBezTo>
                    <a:pt x="33" y="629"/>
                    <a:pt x="33" y="629"/>
                    <a:pt x="33" y="629"/>
                  </a:cubicBezTo>
                  <a:cubicBezTo>
                    <a:pt x="15" y="629"/>
                    <a:pt x="0" y="614"/>
                    <a:pt x="0" y="596"/>
                  </a:cubicBezTo>
                  <a:cubicBezTo>
                    <a:pt x="0" y="33"/>
                    <a:pt x="0" y="33"/>
                    <a:pt x="0" y="33"/>
                  </a:cubicBezTo>
                  <a:cubicBezTo>
                    <a:pt x="0" y="15"/>
                    <a:pt x="15" y="0"/>
                    <a:pt x="33" y="0"/>
                  </a:cubicBezTo>
                  <a:close/>
                </a:path>
              </a:pathLst>
            </a:custGeom>
            <a:solidFill>
              <a:schemeClr val="tx1">
                <a:lumMod val="65000"/>
                <a:lumOff val="35000"/>
              </a:schemeClr>
            </a:solidFill>
            <a:ln w="9525">
              <a:noFill/>
              <a:round/>
            </a:ln>
          </p:spPr>
          <p:txBody>
            <a:bodyPr vert="horz" wrap="square" lIns="91440" tIns="45720" rIns="91440" bIns="45720" numCol="1" anchor="t" anchorCtr="0" compatLnSpc="1"/>
            <a:lstStyle/>
            <a:p>
              <a:endParaRPr lang="en-US">
                <a:latin typeface="+mn-ea"/>
              </a:endParaRPr>
            </a:p>
          </p:txBody>
        </p:sp>
        <p:sp>
          <p:nvSpPr>
            <p:cNvPr id="1030" name="Rectangle 6"/>
            <p:cNvSpPr>
              <a:spLocks noChangeArrowheads="1"/>
            </p:cNvSpPr>
            <p:nvPr/>
          </p:nvSpPr>
          <p:spPr bwMode="auto">
            <a:xfrm>
              <a:off x="720" y="1255"/>
              <a:ext cx="1365" cy="732"/>
            </a:xfrm>
            <a:prstGeom prst="rect">
              <a:avLst/>
            </a:prstGeom>
            <a:solidFill>
              <a:schemeClr val="bg1"/>
            </a:solidFill>
            <a:ln w="9525">
              <a:noFill/>
              <a:miter lim="800000"/>
            </a:ln>
          </p:spPr>
          <p:txBody>
            <a:bodyPr vert="horz" wrap="square" lIns="91440" tIns="45720" rIns="91440" bIns="45720" numCol="1" anchor="t" anchorCtr="0" compatLnSpc="1"/>
            <a:lstStyle/>
            <a:p>
              <a:endParaRPr lang="en-US">
                <a:latin typeface="+mn-ea"/>
              </a:endParaRPr>
            </a:p>
          </p:txBody>
        </p:sp>
        <p:sp>
          <p:nvSpPr>
            <p:cNvPr id="1031" name="Oval 7"/>
            <p:cNvSpPr>
              <a:spLocks noChangeArrowheads="1"/>
            </p:cNvSpPr>
            <p:nvPr/>
          </p:nvSpPr>
          <p:spPr bwMode="auto">
            <a:xfrm>
              <a:off x="1383" y="1185"/>
              <a:ext cx="39" cy="38"/>
            </a:xfrm>
            <a:prstGeom prst="ellipse">
              <a:avLst/>
            </a:prstGeom>
            <a:solidFill>
              <a:schemeClr val="bg1">
                <a:lumMod val="85000"/>
              </a:schemeClr>
            </a:solidFill>
            <a:ln w="9525">
              <a:noFill/>
              <a:round/>
            </a:ln>
          </p:spPr>
          <p:txBody>
            <a:bodyPr vert="horz" wrap="square" lIns="91440" tIns="45720" rIns="91440" bIns="45720" numCol="1" anchor="t" anchorCtr="0" compatLnSpc="1"/>
            <a:lstStyle/>
            <a:p>
              <a:endParaRPr lang="en-US">
                <a:latin typeface="+mn-ea"/>
              </a:endParaRPr>
            </a:p>
          </p:txBody>
        </p:sp>
        <p:sp>
          <p:nvSpPr>
            <p:cNvPr id="1032" name="Rectangle 8"/>
            <p:cNvSpPr>
              <a:spLocks noChangeArrowheads="1"/>
            </p:cNvSpPr>
            <p:nvPr/>
          </p:nvSpPr>
          <p:spPr bwMode="auto">
            <a:xfrm>
              <a:off x="1371" y="2034"/>
              <a:ext cx="63" cy="65"/>
            </a:xfrm>
            <a:prstGeom prst="ellipse">
              <a:avLst/>
            </a:prstGeom>
            <a:solidFill>
              <a:schemeClr val="bg1">
                <a:lumMod val="85000"/>
              </a:schemeClr>
            </a:solidFill>
            <a:ln w="9525">
              <a:noFill/>
              <a:miter lim="800000"/>
            </a:ln>
          </p:spPr>
          <p:txBody>
            <a:bodyPr vert="horz" wrap="square" lIns="91440" tIns="45720" rIns="91440" bIns="45720" numCol="1" anchor="t" anchorCtr="0" compatLnSpc="1"/>
            <a:lstStyle/>
            <a:p>
              <a:endParaRPr lang="en-US">
                <a:latin typeface="+mn-ea"/>
              </a:endParaRPr>
            </a:p>
          </p:txBody>
        </p:sp>
        <p:sp>
          <p:nvSpPr>
            <p:cNvPr id="1033" name="Freeform 9"/>
            <p:cNvSpPr/>
            <p:nvPr/>
          </p:nvSpPr>
          <p:spPr bwMode="auto">
            <a:xfrm>
              <a:off x="376" y="2152"/>
              <a:ext cx="2053" cy="173"/>
            </a:xfrm>
            <a:custGeom>
              <a:avLst/>
              <a:gdLst/>
              <a:ahLst/>
              <a:cxnLst>
                <a:cxn ang="0">
                  <a:pos x="264" y="0"/>
                </a:cxn>
                <a:cxn ang="0">
                  <a:pos x="1789" y="0"/>
                </a:cxn>
                <a:cxn ang="0">
                  <a:pos x="2053" y="173"/>
                </a:cxn>
                <a:cxn ang="0">
                  <a:pos x="0" y="173"/>
                </a:cxn>
                <a:cxn ang="0">
                  <a:pos x="264" y="0"/>
                </a:cxn>
              </a:cxnLst>
              <a:rect l="0" t="0" r="r" b="b"/>
              <a:pathLst>
                <a:path w="2053" h="173">
                  <a:moveTo>
                    <a:pt x="264" y="0"/>
                  </a:moveTo>
                  <a:lnTo>
                    <a:pt x="1789" y="0"/>
                  </a:lnTo>
                  <a:lnTo>
                    <a:pt x="2053" y="173"/>
                  </a:lnTo>
                  <a:lnTo>
                    <a:pt x="0" y="173"/>
                  </a:lnTo>
                  <a:lnTo>
                    <a:pt x="264" y="0"/>
                  </a:lnTo>
                  <a:close/>
                </a:path>
              </a:pathLst>
            </a:custGeom>
            <a:solidFill>
              <a:schemeClr val="tx1">
                <a:lumMod val="75000"/>
                <a:lumOff val="25000"/>
              </a:schemeClr>
            </a:solidFill>
            <a:ln w="9525">
              <a:noFill/>
              <a:round/>
            </a:ln>
          </p:spPr>
          <p:txBody>
            <a:bodyPr vert="horz" wrap="square" lIns="91440" tIns="45720" rIns="91440" bIns="45720" numCol="1" anchor="t" anchorCtr="0" compatLnSpc="1"/>
            <a:lstStyle/>
            <a:p>
              <a:endParaRPr lang="en-US">
                <a:latin typeface="+mn-ea"/>
              </a:endParaRPr>
            </a:p>
          </p:txBody>
        </p:sp>
        <p:sp>
          <p:nvSpPr>
            <p:cNvPr id="1034" name="Freeform 10"/>
            <p:cNvSpPr/>
            <p:nvPr/>
          </p:nvSpPr>
          <p:spPr bwMode="auto">
            <a:xfrm>
              <a:off x="376" y="2325"/>
              <a:ext cx="2053" cy="97"/>
            </a:xfrm>
            <a:custGeom>
              <a:avLst/>
              <a:gdLst/>
              <a:ahLst/>
              <a:cxnLst>
                <a:cxn ang="0">
                  <a:pos x="0" y="0"/>
                </a:cxn>
                <a:cxn ang="0">
                  <a:pos x="1290" y="0"/>
                </a:cxn>
                <a:cxn ang="0">
                  <a:pos x="1290" y="38"/>
                </a:cxn>
                <a:cxn ang="0">
                  <a:pos x="1266" y="61"/>
                </a:cxn>
                <a:cxn ang="0">
                  <a:pos x="24" y="61"/>
                </a:cxn>
                <a:cxn ang="0">
                  <a:pos x="0" y="38"/>
                </a:cxn>
                <a:cxn ang="0">
                  <a:pos x="0" y="0"/>
                </a:cxn>
              </a:cxnLst>
              <a:rect l="0" t="0" r="r" b="b"/>
              <a:pathLst>
                <a:path w="1290" h="61">
                  <a:moveTo>
                    <a:pt x="0" y="0"/>
                  </a:moveTo>
                  <a:cubicBezTo>
                    <a:pt x="1290" y="0"/>
                    <a:pt x="1290" y="0"/>
                    <a:pt x="1290" y="0"/>
                  </a:cubicBezTo>
                  <a:cubicBezTo>
                    <a:pt x="1290" y="38"/>
                    <a:pt x="1290" y="38"/>
                    <a:pt x="1290" y="38"/>
                  </a:cubicBezTo>
                  <a:cubicBezTo>
                    <a:pt x="1290" y="51"/>
                    <a:pt x="1280" y="61"/>
                    <a:pt x="1266" y="61"/>
                  </a:cubicBezTo>
                  <a:cubicBezTo>
                    <a:pt x="24" y="61"/>
                    <a:pt x="24" y="61"/>
                    <a:pt x="24" y="61"/>
                  </a:cubicBezTo>
                  <a:cubicBezTo>
                    <a:pt x="11" y="61"/>
                    <a:pt x="0" y="51"/>
                    <a:pt x="0" y="38"/>
                  </a:cubicBezTo>
                  <a:lnTo>
                    <a:pt x="0" y="0"/>
                  </a:lnTo>
                  <a:close/>
                </a:path>
              </a:pathLst>
            </a:custGeom>
            <a:solidFill>
              <a:schemeClr val="tx1">
                <a:lumMod val="75000"/>
                <a:lumOff val="25000"/>
              </a:schemeClr>
            </a:solidFill>
            <a:ln w="9525">
              <a:noFill/>
              <a:round/>
            </a:ln>
          </p:spPr>
          <p:txBody>
            <a:bodyPr vert="horz" wrap="square" lIns="91440" tIns="45720" rIns="91440" bIns="45720" numCol="1" anchor="t" anchorCtr="0" compatLnSpc="1"/>
            <a:lstStyle/>
            <a:p>
              <a:endParaRPr lang="en-US">
                <a:latin typeface="+mn-ea"/>
              </a:endParaRPr>
            </a:p>
          </p:txBody>
        </p:sp>
        <p:sp>
          <p:nvSpPr>
            <p:cNvPr id="1035" name="Rectangle 11"/>
            <p:cNvSpPr>
              <a:spLocks noChangeArrowheads="1"/>
            </p:cNvSpPr>
            <p:nvPr/>
          </p:nvSpPr>
          <p:spPr bwMode="auto">
            <a:xfrm>
              <a:off x="1196" y="2376"/>
              <a:ext cx="413" cy="27"/>
            </a:xfrm>
            <a:prstGeom prst="roundRect">
              <a:avLst/>
            </a:prstGeom>
            <a:solidFill>
              <a:srgbClr val="707071"/>
            </a:solidFill>
            <a:ln w="9525">
              <a:noFill/>
              <a:miter lim="800000"/>
            </a:ln>
          </p:spPr>
          <p:txBody>
            <a:bodyPr vert="horz" wrap="square" lIns="91440" tIns="45720" rIns="91440" bIns="45720" numCol="1" anchor="t" anchorCtr="0" compatLnSpc="1"/>
            <a:lstStyle/>
            <a:p>
              <a:endParaRPr lang="en-US">
                <a:latin typeface="+mn-ea"/>
              </a:endParaRPr>
            </a:p>
          </p:txBody>
        </p:sp>
        <p:sp>
          <p:nvSpPr>
            <p:cNvPr id="1036" name="Rectangle 12"/>
            <p:cNvSpPr>
              <a:spLocks noChangeArrowheads="1"/>
            </p:cNvSpPr>
            <p:nvPr/>
          </p:nvSpPr>
          <p:spPr bwMode="auto">
            <a:xfrm>
              <a:off x="376" y="2325"/>
              <a:ext cx="2053" cy="30"/>
            </a:xfrm>
            <a:prstGeom prst="rect">
              <a:avLst/>
            </a:prstGeom>
            <a:solidFill>
              <a:schemeClr val="bg1">
                <a:lumMod val="85000"/>
              </a:schemeClr>
            </a:solidFill>
            <a:ln w="9525">
              <a:noFill/>
              <a:miter lim="800000"/>
            </a:ln>
          </p:spPr>
          <p:txBody>
            <a:bodyPr vert="horz" wrap="square" lIns="91440" tIns="45720" rIns="91440" bIns="45720" numCol="1" anchor="t" anchorCtr="0" compatLnSpc="1"/>
            <a:lstStyle/>
            <a:p>
              <a:endParaRPr lang="en-US">
                <a:latin typeface="+mn-ea"/>
              </a:endParaRPr>
            </a:p>
          </p:txBody>
        </p:sp>
      </p:grpSp>
      <p:sp>
        <p:nvSpPr>
          <p:cNvPr id="52" name="Oval 51"/>
          <p:cNvSpPr>
            <a:spLocks noChangeAspect="1"/>
          </p:cNvSpPr>
          <p:nvPr/>
        </p:nvSpPr>
        <p:spPr>
          <a:xfrm>
            <a:off x="7885567" y="1828497"/>
            <a:ext cx="591215" cy="591293"/>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sz="2400" dirty="0">
              <a:latin typeface="+mn-ea"/>
            </a:endParaRPr>
          </a:p>
        </p:txBody>
      </p:sp>
      <p:sp>
        <p:nvSpPr>
          <p:cNvPr id="59" name="Oval 58"/>
          <p:cNvSpPr>
            <a:spLocks noChangeAspect="1"/>
          </p:cNvSpPr>
          <p:nvPr/>
        </p:nvSpPr>
        <p:spPr>
          <a:xfrm>
            <a:off x="7397169" y="2379476"/>
            <a:ext cx="591215" cy="59129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sz="2400" dirty="0">
              <a:latin typeface="+mn-ea"/>
            </a:endParaRPr>
          </a:p>
        </p:txBody>
      </p:sp>
      <p:sp>
        <p:nvSpPr>
          <p:cNvPr id="61" name="Oval 60"/>
          <p:cNvSpPr>
            <a:spLocks noChangeAspect="1"/>
          </p:cNvSpPr>
          <p:nvPr/>
        </p:nvSpPr>
        <p:spPr>
          <a:xfrm>
            <a:off x="6936159" y="2930455"/>
            <a:ext cx="591215" cy="59129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sz="2400" dirty="0">
              <a:latin typeface="+mn-ea"/>
            </a:endParaRPr>
          </a:p>
        </p:txBody>
      </p:sp>
      <p:sp>
        <p:nvSpPr>
          <p:cNvPr id="62" name="Oval 61"/>
          <p:cNvSpPr>
            <a:spLocks noChangeAspect="1"/>
          </p:cNvSpPr>
          <p:nvPr/>
        </p:nvSpPr>
        <p:spPr>
          <a:xfrm>
            <a:off x="6377548" y="3481433"/>
            <a:ext cx="591215" cy="59129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sz="2400" dirty="0">
              <a:latin typeface="+mn-ea"/>
            </a:endParaRPr>
          </a:p>
        </p:txBody>
      </p:sp>
      <p:sp>
        <p:nvSpPr>
          <p:cNvPr id="63" name="Text Placeholder 3"/>
          <p:cNvSpPr txBox="1"/>
          <p:nvPr/>
        </p:nvSpPr>
        <p:spPr>
          <a:xfrm>
            <a:off x="8690130" y="1925930"/>
            <a:ext cx="2935425" cy="369332"/>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800" dirty="0">
                <a:solidFill>
                  <a:schemeClr val="tx1">
                    <a:lumMod val="50000"/>
                    <a:lumOff val="50000"/>
                  </a:schemeClr>
                </a:solidFill>
                <a:latin typeface="+mn-ea"/>
              </a:rPr>
              <a:t>Add a detailed text description here, which is recommended to be relevant to the title and in line with the overall language style</a:t>
            </a:r>
            <a:endParaRPr lang="en-US" sz="800" dirty="0">
              <a:solidFill>
                <a:schemeClr val="tx1">
                  <a:lumMod val="50000"/>
                  <a:lumOff val="50000"/>
                </a:schemeClr>
              </a:solidFill>
              <a:latin typeface="+mn-ea"/>
            </a:endParaRPr>
          </a:p>
        </p:txBody>
      </p:sp>
      <p:sp>
        <p:nvSpPr>
          <p:cNvPr id="101" name="TextBox 100"/>
          <p:cNvSpPr txBox="1"/>
          <p:nvPr/>
        </p:nvSpPr>
        <p:spPr>
          <a:xfrm>
            <a:off x="1035440" y="5296591"/>
            <a:ext cx="10121124" cy="400110"/>
          </a:xfrm>
          <a:prstGeom prst="rect">
            <a:avLst/>
          </a:prstGeom>
          <a:noFill/>
        </p:spPr>
        <p:txBody>
          <a:bodyPr wrap="square" lIns="0" tIns="0" rIns="0" bIns="0" rtlCol="0">
            <a:spAutoFit/>
          </a:bodyPr>
          <a:lstStyle/>
          <a:p>
            <a:r>
              <a:rPr lang="zh-CN" altLang="en-US" sz="1300"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 Try to keep the word count on each page of the slide</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Within the word, according to the statistics per page slide of the best control in the</a:t>
            </a:r>
            <a:r>
              <a:rPr lang="en-US" altLang="zh-CN" sz="1300" dirty="0">
                <a:solidFill>
                  <a:schemeClr val="tx1">
                    <a:lumMod val="50000"/>
                    <a:lumOff val="50000"/>
                  </a:schemeClr>
                </a:solidFill>
                <a:latin typeface="+mn-ea"/>
              </a:rPr>
              <a:t>5</a:t>
            </a:r>
            <a:r>
              <a:rPr lang="zh-CN" altLang="en-US" sz="1300" dirty="0">
                <a:solidFill>
                  <a:schemeClr val="tx1">
                    <a:lumMod val="50000"/>
                    <a:lumOff val="50000"/>
                  </a:schemeClr>
                </a:solidFill>
                <a:latin typeface="+mn-ea"/>
              </a:rPr>
              <a:t>Within minutes.</a:t>
            </a:r>
          </a:p>
        </p:txBody>
      </p:sp>
      <p:cxnSp>
        <p:nvCxnSpPr>
          <p:cNvPr id="102" name="Straight Connector 101"/>
          <p:cNvCxnSpPr/>
          <p:nvPr/>
        </p:nvCxnSpPr>
        <p:spPr>
          <a:xfrm>
            <a:off x="1043634" y="5118805"/>
            <a:ext cx="10104735"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104" name="Text Placeholder 3"/>
          <p:cNvSpPr txBox="1"/>
          <p:nvPr/>
        </p:nvSpPr>
        <p:spPr>
          <a:xfrm>
            <a:off x="8320308" y="2501918"/>
            <a:ext cx="2935425" cy="369332"/>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800" dirty="0">
                <a:solidFill>
                  <a:schemeClr val="tx1">
                    <a:lumMod val="50000"/>
                    <a:lumOff val="50000"/>
                  </a:schemeClr>
                </a:solidFill>
                <a:latin typeface="+mn-ea"/>
              </a:rPr>
              <a:t>Add a detailed text description here, which is recommended to be relevant to the title and in line with the overall language style</a:t>
            </a:r>
            <a:endParaRPr lang="en-US" sz="800" dirty="0">
              <a:solidFill>
                <a:schemeClr val="tx1">
                  <a:lumMod val="50000"/>
                  <a:lumOff val="50000"/>
                </a:schemeClr>
              </a:solidFill>
              <a:latin typeface="+mn-ea"/>
            </a:endParaRPr>
          </a:p>
        </p:txBody>
      </p:sp>
      <p:sp>
        <p:nvSpPr>
          <p:cNvPr id="105" name="Text Placeholder 3"/>
          <p:cNvSpPr txBox="1"/>
          <p:nvPr/>
        </p:nvSpPr>
        <p:spPr>
          <a:xfrm>
            <a:off x="7951230" y="3077906"/>
            <a:ext cx="2935425" cy="369332"/>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800" dirty="0">
                <a:solidFill>
                  <a:schemeClr val="tx1">
                    <a:lumMod val="50000"/>
                    <a:lumOff val="50000"/>
                  </a:schemeClr>
                </a:solidFill>
                <a:latin typeface="+mn-ea"/>
              </a:rPr>
              <a:t>Add a detailed text description here, which is recommended to be relevant to the title and in line with the overall language style</a:t>
            </a:r>
            <a:endParaRPr lang="en-US" sz="800" dirty="0">
              <a:solidFill>
                <a:schemeClr val="tx1">
                  <a:lumMod val="50000"/>
                  <a:lumOff val="50000"/>
                </a:schemeClr>
              </a:solidFill>
              <a:latin typeface="+mn-ea"/>
            </a:endParaRPr>
          </a:p>
        </p:txBody>
      </p:sp>
      <p:sp>
        <p:nvSpPr>
          <p:cNvPr id="106" name="Text Placeholder 3"/>
          <p:cNvSpPr txBox="1"/>
          <p:nvPr/>
        </p:nvSpPr>
        <p:spPr>
          <a:xfrm>
            <a:off x="7465962" y="3653895"/>
            <a:ext cx="2935425" cy="369332"/>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800" dirty="0">
                <a:solidFill>
                  <a:schemeClr val="tx1">
                    <a:lumMod val="50000"/>
                    <a:lumOff val="50000"/>
                  </a:schemeClr>
                </a:solidFill>
                <a:latin typeface="+mn-ea"/>
              </a:rPr>
              <a:t>Add a detailed text description here, which is recommended to be relevant to the title and in line with the overall language style</a:t>
            </a:r>
            <a:endParaRPr lang="en-US" sz="800" dirty="0">
              <a:solidFill>
                <a:schemeClr val="tx1">
                  <a:lumMod val="50000"/>
                  <a:lumOff val="50000"/>
                </a:schemeClr>
              </a:solidFill>
              <a:latin typeface="+mn-ea"/>
            </a:endParaRPr>
          </a:p>
        </p:txBody>
      </p:sp>
      <p:grpSp>
        <p:nvGrpSpPr>
          <p:cNvPr id="282" name="Group 281"/>
          <p:cNvGrpSpPr/>
          <p:nvPr/>
        </p:nvGrpSpPr>
        <p:grpSpPr>
          <a:xfrm>
            <a:off x="1654166" y="2167468"/>
            <a:ext cx="2779341" cy="1383205"/>
            <a:chOff x="538789" y="1131575"/>
            <a:chExt cx="5819028" cy="2895601"/>
          </a:xfrm>
          <a:solidFill>
            <a:schemeClr val="accent3"/>
          </a:solidFill>
        </p:grpSpPr>
        <p:grpSp>
          <p:nvGrpSpPr>
            <p:cNvPr id="107" name="Group 106"/>
            <p:cNvGrpSpPr/>
            <p:nvPr/>
          </p:nvGrpSpPr>
          <p:grpSpPr>
            <a:xfrm>
              <a:off x="2984512" y="2355983"/>
              <a:ext cx="1110006" cy="1241414"/>
              <a:chOff x="4097338" y="2217738"/>
              <a:chExt cx="1139825" cy="1274763"/>
            </a:xfrm>
            <a:grpFill/>
          </p:grpSpPr>
          <p:sp>
            <p:nvSpPr>
              <p:cNvPr id="108" name="Freeform 5"/>
              <p:cNvSpPr/>
              <p:nvPr/>
            </p:nvSpPr>
            <p:spPr bwMode="auto">
              <a:xfrm>
                <a:off x="5102225" y="3086100"/>
                <a:ext cx="120650" cy="233363"/>
              </a:xfrm>
              <a:custGeom>
                <a:avLst/>
                <a:gdLst/>
                <a:ahLst/>
                <a:cxnLst>
                  <a:cxn ang="0">
                    <a:pos x="9" y="114"/>
                  </a:cxn>
                  <a:cxn ang="0">
                    <a:pos x="18" y="94"/>
                  </a:cxn>
                  <a:cxn ang="0">
                    <a:pos x="11" y="71"/>
                  </a:cxn>
                  <a:cxn ang="0">
                    <a:pos x="40" y="43"/>
                  </a:cxn>
                  <a:cxn ang="0">
                    <a:pos x="71" y="13"/>
                  </a:cxn>
                  <a:cxn ang="0">
                    <a:pos x="73" y="0"/>
                  </a:cxn>
                  <a:cxn ang="0">
                    <a:pos x="91" y="42"/>
                  </a:cxn>
                  <a:cxn ang="0">
                    <a:pos x="91" y="49"/>
                  </a:cxn>
                  <a:cxn ang="0">
                    <a:pos x="84" y="47"/>
                  </a:cxn>
                  <a:cxn ang="0">
                    <a:pos x="64" y="126"/>
                  </a:cxn>
                  <a:cxn ang="0">
                    <a:pos x="25" y="175"/>
                  </a:cxn>
                  <a:cxn ang="0">
                    <a:pos x="5" y="151"/>
                  </a:cxn>
                  <a:cxn ang="0">
                    <a:pos x="5" y="140"/>
                  </a:cxn>
                  <a:cxn ang="0">
                    <a:pos x="0" y="122"/>
                  </a:cxn>
                  <a:cxn ang="0">
                    <a:pos x="9" y="114"/>
                  </a:cxn>
                </a:cxnLst>
                <a:rect l="0" t="0" r="r" b="b"/>
                <a:pathLst>
                  <a:path w="91" h="175">
                    <a:moveTo>
                      <a:pt x="9" y="114"/>
                    </a:moveTo>
                    <a:cubicBezTo>
                      <a:pt x="9" y="114"/>
                      <a:pt x="18" y="95"/>
                      <a:pt x="18" y="94"/>
                    </a:cubicBezTo>
                    <a:cubicBezTo>
                      <a:pt x="18" y="89"/>
                      <a:pt x="11" y="78"/>
                      <a:pt x="11" y="71"/>
                    </a:cubicBezTo>
                    <a:cubicBezTo>
                      <a:pt x="11" y="49"/>
                      <a:pt x="27" y="50"/>
                      <a:pt x="40" y="43"/>
                    </a:cubicBezTo>
                    <a:cubicBezTo>
                      <a:pt x="50" y="37"/>
                      <a:pt x="64" y="20"/>
                      <a:pt x="71" y="13"/>
                    </a:cubicBezTo>
                    <a:cubicBezTo>
                      <a:pt x="73" y="11"/>
                      <a:pt x="72" y="4"/>
                      <a:pt x="73" y="0"/>
                    </a:cubicBezTo>
                    <a:cubicBezTo>
                      <a:pt x="88" y="2"/>
                      <a:pt x="87" y="31"/>
                      <a:pt x="91" y="42"/>
                    </a:cubicBezTo>
                    <a:cubicBezTo>
                      <a:pt x="91" y="49"/>
                      <a:pt x="91" y="49"/>
                      <a:pt x="91" y="49"/>
                    </a:cubicBezTo>
                    <a:cubicBezTo>
                      <a:pt x="89" y="48"/>
                      <a:pt x="85" y="47"/>
                      <a:pt x="84" y="47"/>
                    </a:cubicBezTo>
                    <a:cubicBezTo>
                      <a:pt x="84" y="79"/>
                      <a:pt x="74" y="101"/>
                      <a:pt x="64" y="126"/>
                    </a:cubicBezTo>
                    <a:cubicBezTo>
                      <a:pt x="56" y="146"/>
                      <a:pt x="52" y="175"/>
                      <a:pt x="25" y="175"/>
                    </a:cubicBezTo>
                    <a:cubicBezTo>
                      <a:pt x="14" y="175"/>
                      <a:pt x="5" y="163"/>
                      <a:pt x="5" y="151"/>
                    </a:cubicBezTo>
                    <a:cubicBezTo>
                      <a:pt x="5" y="145"/>
                      <a:pt x="6" y="143"/>
                      <a:pt x="5" y="140"/>
                    </a:cubicBezTo>
                    <a:cubicBezTo>
                      <a:pt x="0" y="136"/>
                      <a:pt x="0" y="129"/>
                      <a:pt x="0" y="122"/>
                    </a:cubicBezTo>
                    <a:cubicBezTo>
                      <a:pt x="0" y="121"/>
                      <a:pt x="8" y="114"/>
                      <a:pt x="9" y="114"/>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09" name="Freeform 6"/>
              <p:cNvSpPr/>
              <p:nvPr/>
            </p:nvSpPr>
            <p:spPr bwMode="auto">
              <a:xfrm>
                <a:off x="4097338" y="2217738"/>
                <a:ext cx="1139825" cy="1274763"/>
              </a:xfrm>
              <a:custGeom>
                <a:avLst/>
                <a:gdLst/>
                <a:ahLst/>
                <a:cxnLst>
                  <a:cxn ang="0">
                    <a:pos x="499" y="66"/>
                  </a:cxn>
                  <a:cxn ang="0">
                    <a:pos x="527" y="81"/>
                  </a:cxn>
                  <a:cxn ang="0">
                    <a:pos x="609" y="86"/>
                  </a:cxn>
                  <a:cxn ang="0">
                    <a:pos x="644" y="89"/>
                  </a:cxn>
                  <a:cxn ang="0">
                    <a:pos x="644" y="136"/>
                  </a:cxn>
                  <a:cxn ang="0">
                    <a:pos x="620" y="115"/>
                  </a:cxn>
                  <a:cxn ang="0">
                    <a:pos x="679" y="223"/>
                  </a:cxn>
                  <a:cxn ang="0">
                    <a:pos x="699" y="267"/>
                  </a:cxn>
                  <a:cxn ang="0">
                    <a:pos x="730" y="310"/>
                  </a:cxn>
                  <a:cxn ang="0">
                    <a:pos x="755" y="348"/>
                  </a:cxn>
                  <a:cxn ang="0">
                    <a:pos x="787" y="359"/>
                  </a:cxn>
                  <a:cxn ang="0">
                    <a:pos x="853" y="346"/>
                  </a:cxn>
                  <a:cxn ang="0">
                    <a:pos x="826" y="425"/>
                  </a:cxn>
                  <a:cxn ang="0">
                    <a:pos x="719" y="541"/>
                  </a:cxn>
                  <a:cxn ang="0">
                    <a:pos x="708" y="600"/>
                  </a:cxn>
                  <a:cxn ang="0">
                    <a:pos x="721" y="638"/>
                  </a:cxn>
                  <a:cxn ang="0">
                    <a:pos x="720" y="676"/>
                  </a:cxn>
                  <a:cxn ang="0">
                    <a:pos x="660" y="745"/>
                  </a:cxn>
                  <a:cxn ang="0">
                    <a:pos x="659" y="788"/>
                  </a:cxn>
                  <a:cxn ang="0">
                    <a:pos x="643" y="816"/>
                  </a:cxn>
                  <a:cxn ang="0">
                    <a:pos x="627" y="846"/>
                  </a:cxn>
                  <a:cxn ang="0">
                    <a:pos x="592" y="902"/>
                  </a:cxn>
                  <a:cxn ang="0">
                    <a:pos x="538" y="946"/>
                  </a:cxn>
                  <a:cxn ang="0">
                    <a:pos x="512" y="944"/>
                  </a:cxn>
                  <a:cxn ang="0">
                    <a:pos x="452" y="949"/>
                  </a:cxn>
                  <a:cxn ang="0">
                    <a:pos x="440" y="929"/>
                  </a:cxn>
                  <a:cxn ang="0">
                    <a:pos x="431" y="893"/>
                  </a:cxn>
                  <a:cxn ang="0">
                    <a:pos x="395" y="789"/>
                  </a:cxn>
                  <a:cxn ang="0">
                    <a:pos x="360" y="708"/>
                  </a:cxn>
                  <a:cxn ang="0">
                    <a:pos x="382" y="621"/>
                  </a:cxn>
                  <a:cxn ang="0">
                    <a:pos x="364" y="558"/>
                  </a:cxn>
                  <a:cxn ang="0">
                    <a:pos x="337" y="490"/>
                  </a:cxn>
                  <a:cxn ang="0">
                    <a:pos x="342" y="461"/>
                  </a:cxn>
                  <a:cxn ang="0">
                    <a:pos x="295" y="443"/>
                  </a:cxn>
                  <a:cxn ang="0">
                    <a:pos x="206" y="433"/>
                  </a:cxn>
                  <a:cxn ang="0">
                    <a:pos x="164" y="434"/>
                  </a:cxn>
                  <a:cxn ang="0">
                    <a:pos x="109" y="439"/>
                  </a:cxn>
                  <a:cxn ang="0">
                    <a:pos x="40" y="369"/>
                  </a:cxn>
                  <a:cxn ang="0">
                    <a:pos x="7" y="338"/>
                  </a:cxn>
                  <a:cxn ang="0">
                    <a:pos x="7" y="324"/>
                  </a:cxn>
                  <a:cxn ang="0">
                    <a:pos x="18" y="269"/>
                  </a:cxn>
                  <a:cxn ang="0">
                    <a:pos x="22" y="199"/>
                  </a:cxn>
                  <a:cxn ang="0">
                    <a:pos x="77" y="132"/>
                  </a:cxn>
                  <a:cxn ang="0">
                    <a:pos x="104" y="77"/>
                  </a:cxn>
                  <a:cxn ang="0">
                    <a:pos x="141" y="36"/>
                  </a:cxn>
                  <a:cxn ang="0">
                    <a:pos x="187" y="35"/>
                  </a:cxn>
                  <a:cxn ang="0">
                    <a:pos x="273" y="6"/>
                  </a:cxn>
                  <a:cxn ang="0">
                    <a:pos x="307" y="4"/>
                  </a:cxn>
                  <a:cxn ang="0">
                    <a:pos x="338" y="0"/>
                  </a:cxn>
                  <a:cxn ang="0">
                    <a:pos x="358" y="6"/>
                  </a:cxn>
                  <a:cxn ang="0">
                    <a:pos x="357" y="27"/>
                  </a:cxn>
                  <a:cxn ang="0">
                    <a:pos x="371" y="64"/>
                  </a:cxn>
                  <a:cxn ang="0">
                    <a:pos x="455" y="100"/>
                  </a:cxn>
                  <a:cxn ang="0">
                    <a:pos x="464" y="84"/>
                  </a:cxn>
                  <a:cxn ang="0">
                    <a:pos x="490" y="66"/>
                  </a:cxn>
                </a:cxnLst>
                <a:rect l="0" t="0" r="r" b="b"/>
                <a:pathLst>
                  <a:path w="856" h="957">
                    <a:moveTo>
                      <a:pt x="490" y="66"/>
                    </a:moveTo>
                    <a:cubicBezTo>
                      <a:pt x="499" y="66"/>
                      <a:pt x="499" y="66"/>
                      <a:pt x="499" y="66"/>
                    </a:cubicBezTo>
                    <a:cubicBezTo>
                      <a:pt x="499" y="73"/>
                      <a:pt x="504" y="74"/>
                      <a:pt x="506" y="77"/>
                    </a:cubicBezTo>
                    <a:cubicBezTo>
                      <a:pt x="510" y="82"/>
                      <a:pt x="520" y="78"/>
                      <a:pt x="527" y="81"/>
                    </a:cubicBezTo>
                    <a:cubicBezTo>
                      <a:pt x="541" y="86"/>
                      <a:pt x="561" y="93"/>
                      <a:pt x="576" y="93"/>
                    </a:cubicBezTo>
                    <a:cubicBezTo>
                      <a:pt x="591" y="93"/>
                      <a:pt x="595" y="86"/>
                      <a:pt x="609" y="86"/>
                    </a:cubicBezTo>
                    <a:cubicBezTo>
                      <a:pt x="617" y="86"/>
                      <a:pt x="622" y="92"/>
                      <a:pt x="632" y="92"/>
                    </a:cubicBezTo>
                    <a:cubicBezTo>
                      <a:pt x="638" y="92"/>
                      <a:pt x="638" y="90"/>
                      <a:pt x="644" y="89"/>
                    </a:cubicBezTo>
                    <a:cubicBezTo>
                      <a:pt x="647" y="96"/>
                      <a:pt x="653" y="102"/>
                      <a:pt x="653" y="111"/>
                    </a:cubicBezTo>
                    <a:cubicBezTo>
                      <a:pt x="653" y="115"/>
                      <a:pt x="646" y="131"/>
                      <a:pt x="644" y="136"/>
                    </a:cubicBezTo>
                    <a:cubicBezTo>
                      <a:pt x="635" y="135"/>
                      <a:pt x="627" y="115"/>
                      <a:pt x="620" y="107"/>
                    </a:cubicBezTo>
                    <a:cubicBezTo>
                      <a:pt x="620" y="115"/>
                      <a:pt x="620" y="115"/>
                      <a:pt x="620" y="115"/>
                    </a:cubicBezTo>
                    <a:cubicBezTo>
                      <a:pt x="662" y="189"/>
                      <a:pt x="662" y="189"/>
                      <a:pt x="662" y="189"/>
                    </a:cubicBezTo>
                    <a:cubicBezTo>
                      <a:pt x="659" y="198"/>
                      <a:pt x="673" y="218"/>
                      <a:pt x="679" y="223"/>
                    </a:cubicBezTo>
                    <a:cubicBezTo>
                      <a:pt x="679" y="246"/>
                      <a:pt x="679" y="246"/>
                      <a:pt x="679" y="246"/>
                    </a:cubicBezTo>
                    <a:cubicBezTo>
                      <a:pt x="684" y="258"/>
                      <a:pt x="692" y="258"/>
                      <a:pt x="699" y="267"/>
                    </a:cubicBezTo>
                    <a:cubicBezTo>
                      <a:pt x="707" y="278"/>
                      <a:pt x="702" y="289"/>
                      <a:pt x="710" y="297"/>
                    </a:cubicBezTo>
                    <a:cubicBezTo>
                      <a:pt x="717" y="304"/>
                      <a:pt x="722" y="305"/>
                      <a:pt x="730" y="310"/>
                    </a:cubicBezTo>
                    <a:cubicBezTo>
                      <a:pt x="737" y="316"/>
                      <a:pt x="741" y="334"/>
                      <a:pt x="755" y="334"/>
                    </a:cubicBezTo>
                    <a:cubicBezTo>
                      <a:pt x="755" y="341"/>
                      <a:pt x="759" y="343"/>
                      <a:pt x="755" y="348"/>
                    </a:cubicBezTo>
                    <a:cubicBezTo>
                      <a:pt x="761" y="352"/>
                      <a:pt x="767" y="366"/>
                      <a:pt x="774" y="366"/>
                    </a:cubicBezTo>
                    <a:cubicBezTo>
                      <a:pt x="781" y="366"/>
                      <a:pt x="782" y="361"/>
                      <a:pt x="787" y="359"/>
                    </a:cubicBezTo>
                    <a:cubicBezTo>
                      <a:pt x="794" y="357"/>
                      <a:pt x="798" y="360"/>
                      <a:pt x="805" y="359"/>
                    </a:cubicBezTo>
                    <a:cubicBezTo>
                      <a:pt x="822" y="356"/>
                      <a:pt x="838" y="350"/>
                      <a:pt x="853" y="346"/>
                    </a:cubicBezTo>
                    <a:cubicBezTo>
                      <a:pt x="855" y="348"/>
                      <a:pt x="856" y="350"/>
                      <a:pt x="856" y="352"/>
                    </a:cubicBezTo>
                    <a:cubicBezTo>
                      <a:pt x="856" y="377"/>
                      <a:pt x="837" y="410"/>
                      <a:pt x="826" y="425"/>
                    </a:cubicBezTo>
                    <a:cubicBezTo>
                      <a:pt x="812" y="443"/>
                      <a:pt x="807" y="459"/>
                      <a:pt x="790" y="471"/>
                    </a:cubicBezTo>
                    <a:cubicBezTo>
                      <a:pt x="761" y="494"/>
                      <a:pt x="730" y="501"/>
                      <a:pt x="719" y="541"/>
                    </a:cubicBezTo>
                    <a:cubicBezTo>
                      <a:pt x="716" y="552"/>
                      <a:pt x="704" y="555"/>
                      <a:pt x="704" y="567"/>
                    </a:cubicBezTo>
                    <a:cubicBezTo>
                      <a:pt x="704" y="581"/>
                      <a:pt x="708" y="587"/>
                      <a:pt x="708" y="600"/>
                    </a:cubicBezTo>
                    <a:cubicBezTo>
                      <a:pt x="708" y="615"/>
                      <a:pt x="724" y="623"/>
                      <a:pt x="724" y="631"/>
                    </a:cubicBezTo>
                    <a:cubicBezTo>
                      <a:pt x="724" y="634"/>
                      <a:pt x="722" y="637"/>
                      <a:pt x="721" y="638"/>
                    </a:cubicBezTo>
                    <a:cubicBezTo>
                      <a:pt x="721" y="649"/>
                      <a:pt x="721" y="649"/>
                      <a:pt x="721" y="649"/>
                    </a:cubicBezTo>
                    <a:cubicBezTo>
                      <a:pt x="721" y="656"/>
                      <a:pt x="720" y="664"/>
                      <a:pt x="720" y="676"/>
                    </a:cubicBezTo>
                    <a:cubicBezTo>
                      <a:pt x="722" y="679"/>
                      <a:pt x="723" y="682"/>
                      <a:pt x="723" y="685"/>
                    </a:cubicBezTo>
                    <a:cubicBezTo>
                      <a:pt x="723" y="720"/>
                      <a:pt x="665" y="716"/>
                      <a:pt x="660" y="745"/>
                    </a:cubicBezTo>
                    <a:cubicBezTo>
                      <a:pt x="654" y="746"/>
                      <a:pt x="647" y="753"/>
                      <a:pt x="647" y="758"/>
                    </a:cubicBezTo>
                    <a:cubicBezTo>
                      <a:pt x="647" y="768"/>
                      <a:pt x="659" y="774"/>
                      <a:pt x="659" y="788"/>
                    </a:cubicBezTo>
                    <a:cubicBezTo>
                      <a:pt x="659" y="795"/>
                      <a:pt x="658" y="809"/>
                      <a:pt x="656" y="813"/>
                    </a:cubicBezTo>
                    <a:cubicBezTo>
                      <a:pt x="653" y="817"/>
                      <a:pt x="646" y="815"/>
                      <a:pt x="643" y="816"/>
                    </a:cubicBezTo>
                    <a:cubicBezTo>
                      <a:pt x="632" y="822"/>
                      <a:pt x="626" y="826"/>
                      <a:pt x="621" y="837"/>
                    </a:cubicBezTo>
                    <a:cubicBezTo>
                      <a:pt x="624" y="839"/>
                      <a:pt x="627" y="842"/>
                      <a:pt x="627" y="846"/>
                    </a:cubicBezTo>
                    <a:cubicBezTo>
                      <a:pt x="627" y="859"/>
                      <a:pt x="615" y="868"/>
                      <a:pt x="610" y="874"/>
                    </a:cubicBezTo>
                    <a:cubicBezTo>
                      <a:pt x="600" y="883"/>
                      <a:pt x="599" y="893"/>
                      <a:pt x="592" y="902"/>
                    </a:cubicBezTo>
                    <a:cubicBezTo>
                      <a:pt x="581" y="916"/>
                      <a:pt x="576" y="929"/>
                      <a:pt x="558" y="938"/>
                    </a:cubicBezTo>
                    <a:cubicBezTo>
                      <a:pt x="550" y="941"/>
                      <a:pt x="539" y="938"/>
                      <a:pt x="538" y="946"/>
                    </a:cubicBezTo>
                    <a:cubicBezTo>
                      <a:pt x="532" y="946"/>
                      <a:pt x="529" y="949"/>
                      <a:pt x="525" y="949"/>
                    </a:cubicBezTo>
                    <a:cubicBezTo>
                      <a:pt x="520" y="949"/>
                      <a:pt x="517" y="944"/>
                      <a:pt x="512" y="944"/>
                    </a:cubicBezTo>
                    <a:cubicBezTo>
                      <a:pt x="494" y="944"/>
                      <a:pt x="483" y="957"/>
                      <a:pt x="466" y="957"/>
                    </a:cubicBezTo>
                    <a:cubicBezTo>
                      <a:pt x="459" y="957"/>
                      <a:pt x="455" y="953"/>
                      <a:pt x="452" y="949"/>
                    </a:cubicBezTo>
                    <a:cubicBezTo>
                      <a:pt x="449" y="949"/>
                      <a:pt x="449" y="950"/>
                      <a:pt x="448" y="951"/>
                    </a:cubicBezTo>
                    <a:cubicBezTo>
                      <a:pt x="448" y="942"/>
                      <a:pt x="443" y="932"/>
                      <a:pt x="440" y="929"/>
                    </a:cubicBezTo>
                    <a:cubicBezTo>
                      <a:pt x="443" y="925"/>
                      <a:pt x="445" y="922"/>
                      <a:pt x="445" y="917"/>
                    </a:cubicBezTo>
                    <a:cubicBezTo>
                      <a:pt x="445" y="910"/>
                      <a:pt x="433" y="897"/>
                      <a:pt x="431" y="893"/>
                    </a:cubicBezTo>
                    <a:cubicBezTo>
                      <a:pt x="415" y="866"/>
                      <a:pt x="395" y="840"/>
                      <a:pt x="395" y="801"/>
                    </a:cubicBezTo>
                    <a:cubicBezTo>
                      <a:pt x="395" y="794"/>
                      <a:pt x="395" y="792"/>
                      <a:pt x="395" y="789"/>
                    </a:cubicBezTo>
                    <a:cubicBezTo>
                      <a:pt x="395" y="783"/>
                      <a:pt x="389" y="781"/>
                      <a:pt x="386" y="774"/>
                    </a:cubicBezTo>
                    <a:cubicBezTo>
                      <a:pt x="374" y="754"/>
                      <a:pt x="360" y="737"/>
                      <a:pt x="360" y="708"/>
                    </a:cubicBezTo>
                    <a:cubicBezTo>
                      <a:pt x="360" y="677"/>
                      <a:pt x="388" y="670"/>
                      <a:pt x="388" y="646"/>
                    </a:cubicBezTo>
                    <a:cubicBezTo>
                      <a:pt x="388" y="635"/>
                      <a:pt x="384" y="631"/>
                      <a:pt x="382" y="621"/>
                    </a:cubicBezTo>
                    <a:cubicBezTo>
                      <a:pt x="379" y="602"/>
                      <a:pt x="376" y="596"/>
                      <a:pt x="371" y="585"/>
                    </a:cubicBezTo>
                    <a:cubicBezTo>
                      <a:pt x="368" y="576"/>
                      <a:pt x="370" y="566"/>
                      <a:pt x="364" y="558"/>
                    </a:cubicBezTo>
                    <a:cubicBezTo>
                      <a:pt x="352" y="544"/>
                      <a:pt x="327" y="528"/>
                      <a:pt x="327" y="508"/>
                    </a:cubicBezTo>
                    <a:cubicBezTo>
                      <a:pt x="327" y="503"/>
                      <a:pt x="334" y="492"/>
                      <a:pt x="337" y="490"/>
                    </a:cubicBezTo>
                    <a:cubicBezTo>
                      <a:pt x="336" y="486"/>
                      <a:pt x="337" y="485"/>
                      <a:pt x="337" y="483"/>
                    </a:cubicBezTo>
                    <a:cubicBezTo>
                      <a:pt x="337" y="478"/>
                      <a:pt x="337" y="465"/>
                      <a:pt x="342" y="461"/>
                    </a:cubicBezTo>
                    <a:cubicBezTo>
                      <a:pt x="337" y="451"/>
                      <a:pt x="329" y="443"/>
                      <a:pt x="314" y="443"/>
                    </a:cubicBezTo>
                    <a:cubicBezTo>
                      <a:pt x="306" y="443"/>
                      <a:pt x="299" y="443"/>
                      <a:pt x="295" y="443"/>
                    </a:cubicBezTo>
                    <a:cubicBezTo>
                      <a:pt x="282" y="443"/>
                      <a:pt x="279" y="417"/>
                      <a:pt x="261" y="417"/>
                    </a:cubicBezTo>
                    <a:cubicBezTo>
                      <a:pt x="239" y="417"/>
                      <a:pt x="223" y="427"/>
                      <a:pt x="206" y="433"/>
                    </a:cubicBezTo>
                    <a:cubicBezTo>
                      <a:pt x="199" y="435"/>
                      <a:pt x="197" y="440"/>
                      <a:pt x="191" y="440"/>
                    </a:cubicBezTo>
                    <a:cubicBezTo>
                      <a:pt x="184" y="440"/>
                      <a:pt x="173" y="434"/>
                      <a:pt x="164" y="434"/>
                    </a:cubicBezTo>
                    <a:cubicBezTo>
                      <a:pt x="147" y="434"/>
                      <a:pt x="139" y="443"/>
                      <a:pt x="122" y="443"/>
                    </a:cubicBezTo>
                    <a:cubicBezTo>
                      <a:pt x="117" y="443"/>
                      <a:pt x="111" y="440"/>
                      <a:pt x="109" y="439"/>
                    </a:cubicBezTo>
                    <a:cubicBezTo>
                      <a:pt x="97" y="430"/>
                      <a:pt x="71" y="415"/>
                      <a:pt x="62" y="401"/>
                    </a:cubicBezTo>
                    <a:cubicBezTo>
                      <a:pt x="53" y="388"/>
                      <a:pt x="51" y="377"/>
                      <a:pt x="40" y="369"/>
                    </a:cubicBezTo>
                    <a:cubicBezTo>
                      <a:pt x="37" y="366"/>
                      <a:pt x="13" y="346"/>
                      <a:pt x="13" y="344"/>
                    </a:cubicBezTo>
                    <a:cubicBezTo>
                      <a:pt x="11" y="341"/>
                      <a:pt x="10" y="340"/>
                      <a:pt x="7" y="338"/>
                    </a:cubicBezTo>
                    <a:cubicBezTo>
                      <a:pt x="9" y="338"/>
                      <a:pt x="9" y="338"/>
                      <a:pt x="9" y="338"/>
                    </a:cubicBezTo>
                    <a:cubicBezTo>
                      <a:pt x="9" y="331"/>
                      <a:pt x="7" y="328"/>
                      <a:pt x="7" y="324"/>
                    </a:cubicBezTo>
                    <a:cubicBezTo>
                      <a:pt x="7" y="317"/>
                      <a:pt x="3" y="315"/>
                      <a:pt x="0" y="309"/>
                    </a:cubicBezTo>
                    <a:cubicBezTo>
                      <a:pt x="10" y="304"/>
                      <a:pt x="18" y="280"/>
                      <a:pt x="18" y="269"/>
                    </a:cubicBezTo>
                    <a:cubicBezTo>
                      <a:pt x="18" y="250"/>
                      <a:pt x="10" y="238"/>
                      <a:pt x="10" y="220"/>
                    </a:cubicBezTo>
                    <a:cubicBezTo>
                      <a:pt x="10" y="211"/>
                      <a:pt x="20" y="206"/>
                      <a:pt x="22" y="199"/>
                    </a:cubicBezTo>
                    <a:cubicBezTo>
                      <a:pt x="28" y="182"/>
                      <a:pt x="41" y="158"/>
                      <a:pt x="52" y="144"/>
                    </a:cubicBezTo>
                    <a:cubicBezTo>
                      <a:pt x="58" y="135"/>
                      <a:pt x="69" y="136"/>
                      <a:pt x="77" y="132"/>
                    </a:cubicBezTo>
                    <a:cubicBezTo>
                      <a:pt x="84" y="128"/>
                      <a:pt x="95" y="119"/>
                      <a:pt x="97" y="112"/>
                    </a:cubicBezTo>
                    <a:cubicBezTo>
                      <a:pt x="102" y="96"/>
                      <a:pt x="96" y="89"/>
                      <a:pt x="104" y="77"/>
                    </a:cubicBezTo>
                    <a:cubicBezTo>
                      <a:pt x="116" y="63"/>
                      <a:pt x="131" y="49"/>
                      <a:pt x="142" y="36"/>
                    </a:cubicBezTo>
                    <a:cubicBezTo>
                      <a:pt x="141" y="36"/>
                      <a:pt x="141" y="36"/>
                      <a:pt x="141" y="36"/>
                    </a:cubicBezTo>
                    <a:cubicBezTo>
                      <a:pt x="145" y="31"/>
                      <a:pt x="146" y="27"/>
                      <a:pt x="150" y="24"/>
                    </a:cubicBezTo>
                    <a:cubicBezTo>
                      <a:pt x="161" y="32"/>
                      <a:pt x="172" y="35"/>
                      <a:pt x="187" y="35"/>
                    </a:cubicBezTo>
                    <a:cubicBezTo>
                      <a:pt x="197" y="35"/>
                      <a:pt x="198" y="29"/>
                      <a:pt x="204" y="27"/>
                    </a:cubicBezTo>
                    <a:cubicBezTo>
                      <a:pt x="221" y="18"/>
                      <a:pt x="254" y="6"/>
                      <a:pt x="273" y="6"/>
                    </a:cubicBezTo>
                    <a:cubicBezTo>
                      <a:pt x="280" y="6"/>
                      <a:pt x="285" y="10"/>
                      <a:pt x="289" y="10"/>
                    </a:cubicBezTo>
                    <a:cubicBezTo>
                      <a:pt x="294" y="10"/>
                      <a:pt x="301" y="4"/>
                      <a:pt x="307" y="4"/>
                    </a:cubicBezTo>
                    <a:cubicBezTo>
                      <a:pt x="313" y="4"/>
                      <a:pt x="316" y="7"/>
                      <a:pt x="321" y="7"/>
                    </a:cubicBezTo>
                    <a:cubicBezTo>
                      <a:pt x="329" y="7"/>
                      <a:pt x="330" y="0"/>
                      <a:pt x="338" y="0"/>
                    </a:cubicBezTo>
                    <a:cubicBezTo>
                      <a:pt x="347" y="0"/>
                      <a:pt x="344" y="8"/>
                      <a:pt x="351" y="8"/>
                    </a:cubicBezTo>
                    <a:cubicBezTo>
                      <a:pt x="354" y="8"/>
                      <a:pt x="355" y="6"/>
                      <a:pt x="358" y="6"/>
                    </a:cubicBezTo>
                    <a:cubicBezTo>
                      <a:pt x="358" y="12"/>
                      <a:pt x="351" y="11"/>
                      <a:pt x="351" y="17"/>
                    </a:cubicBezTo>
                    <a:cubicBezTo>
                      <a:pt x="351" y="21"/>
                      <a:pt x="357" y="23"/>
                      <a:pt x="357" y="27"/>
                    </a:cubicBezTo>
                    <a:cubicBezTo>
                      <a:pt x="357" y="33"/>
                      <a:pt x="351" y="37"/>
                      <a:pt x="351" y="44"/>
                    </a:cubicBezTo>
                    <a:cubicBezTo>
                      <a:pt x="351" y="55"/>
                      <a:pt x="363" y="64"/>
                      <a:pt x="371" y="64"/>
                    </a:cubicBezTo>
                    <a:cubicBezTo>
                      <a:pt x="377" y="64"/>
                      <a:pt x="380" y="64"/>
                      <a:pt x="384" y="64"/>
                    </a:cubicBezTo>
                    <a:cubicBezTo>
                      <a:pt x="412" y="64"/>
                      <a:pt x="423" y="100"/>
                      <a:pt x="455" y="100"/>
                    </a:cubicBezTo>
                    <a:cubicBezTo>
                      <a:pt x="459" y="100"/>
                      <a:pt x="464" y="95"/>
                      <a:pt x="464" y="93"/>
                    </a:cubicBezTo>
                    <a:cubicBezTo>
                      <a:pt x="464" y="90"/>
                      <a:pt x="464" y="87"/>
                      <a:pt x="464" y="84"/>
                    </a:cubicBezTo>
                    <a:cubicBezTo>
                      <a:pt x="464" y="70"/>
                      <a:pt x="475" y="70"/>
                      <a:pt x="488" y="66"/>
                    </a:cubicBezTo>
                    <a:lnTo>
                      <a:pt x="490" y="66"/>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grpSp>
        <p:grpSp>
          <p:nvGrpSpPr>
            <p:cNvPr id="110" name="Group 109"/>
            <p:cNvGrpSpPr/>
            <p:nvPr/>
          </p:nvGrpSpPr>
          <p:grpSpPr>
            <a:xfrm>
              <a:off x="1945621" y="2801222"/>
              <a:ext cx="759071" cy="1225954"/>
              <a:chOff x="3030538" y="2674938"/>
              <a:chExt cx="779463" cy="1258888"/>
            </a:xfrm>
            <a:grpFill/>
          </p:grpSpPr>
          <p:sp>
            <p:nvSpPr>
              <p:cNvPr id="111" name="Freeform 22"/>
              <p:cNvSpPr/>
              <p:nvPr/>
            </p:nvSpPr>
            <p:spPr bwMode="auto">
              <a:xfrm>
                <a:off x="3541713" y="2881313"/>
                <a:ext cx="39688" cy="31750"/>
              </a:xfrm>
              <a:custGeom>
                <a:avLst/>
                <a:gdLst/>
                <a:ahLst/>
                <a:cxnLst>
                  <a:cxn ang="0">
                    <a:pos x="10" y="0"/>
                  </a:cxn>
                  <a:cxn ang="0">
                    <a:pos x="20" y="4"/>
                  </a:cxn>
                  <a:cxn ang="0">
                    <a:pos x="27" y="5"/>
                  </a:cxn>
                  <a:cxn ang="0">
                    <a:pos x="30" y="9"/>
                  </a:cxn>
                  <a:cxn ang="0">
                    <a:pos x="18" y="23"/>
                  </a:cxn>
                  <a:cxn ang="0">
                    <a:pos x="0" y="11"/>
                  </a:cxn>
                  <a:cxn ang="0">
                    <a:pos x="9" y="0"/>
                  </a:cxn>
                  <a:cxn ang="0">
                    <a:pos x="10" y="0"/>
                  </a:cxn>
                </a:cxnLst>
                <a:rect l="0" t="0" r="r" b="b"/>
                <a:pathLst>
                  <a:path w="30" h="23">
                    <a:moveTo>
                      <a:pt x="10" y="0"/>
                    </a:moveTo>
                    <a:cubicBezTo>
                      <a:pt x="13" y="1"/>
                      <a:pt x="16" y="4"/>
                      <a:pt x="20" y="4"/>
                    </a:cubicBezTo>
                    <a:cubicBezTo>
                      <a:pt x="21" y="9"/>
                      <a:pt x="25" y="5"/>
                      <a:pt x="27" y="5"/>
                    </a:cubicBezTo>
                    <a:cubicBezTo>
                      <a:pt x="29" y="5"/>
                      <a:pt x="30" y="8"/>
                      <a:pt x="30" y="9"/>
                    </a:cubicBezTo>
                    <a:cubicBezTo>
                      <a:pt x="30" y="12"/>
                      <a:pt x="23" y="23"/>
                      <a:pt x="18" y="23"/>
                    </a:cubicBezTo>
                    <a:cubicBezTo>
                      <a:pt x="11" y="23"/>
                      <a:pt x="0" y="15"/>
                      <a:pt x="0" y="11"/>
                    </a:cubicBezTo>
                    <a:cubicBezTo>
                      <a:pt x="0" y="4"/>
                      <a:pt x="3" y="0"/>
                      <a:pt x="9" y="0"/>
                    </a:cubicBezTo>
                    <a:cubicBezTo>
                      <a:pt x="9" y="0"/>
                      <a:pt x="10" y="0"/>
                      <a:pt x="10" y="0"/>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12" name="Freeform 23"/>
              <p:cNvSpPr/>
              <p:nvPr/>
            </p:nvSpPr>
            <p:spPr bwMode="auto">
              <a:xfrm>
                <a:off x="3030538" y="2674938"/>
                <a:ext cx="779463" cy="1258888"/>
              </a:xfrm>
              <a:custGeom>
                <a:avLst/>
                <a:gdLst/>
                <a:ahLst/>
                <a:cxnLst>
                  <a:cxn ang="0">
                    <a:pos x="46" y="91"/>
                  </a:cxn>
                  <a:cxn ang="0">
                    <a:pos x="51" y="51"/>
                  </a:cxn>
                  <a:cxn ang="0">
                    <a:pos x="59" y="46"/>
                  </a:cxn>
                  <a:cxn ang="0">
                    <a:pos x="82" y="18"/>
                  </a:cxn>
                  <a:cxn ang="0">
                    <a:pos x="128" y="6"/>
                  </a:cxn>
                  <a:cxn ang="0">
                    <a:pos x="126" y="42"/>
                  </a:cxn>
                  <a:cxn ang="0">
                    <a:pos x="136" y="13"/>
                  </a:cxn>
                  <a:cxn ang="0">
                    <a:pos x="146" y="5"/>
                  </a:cxn>
                  <a:cxn ang="0">
                    <a:pos x="194" y="24"/>
                  </a:cxn>
                  <a:cxn ang="0">
                    <a:pos x="227" y="20"/>
                  </a:cxn>
                  <a:cxn ang="0">
                    <a:pos x="233" y="26"/>
                  </a:cxn>
                  <a:cxn ang="0">
                    <a:pos x="270" y="50"/>
                  </a:cxn>
                  <a:cxn ang="0">
                    <a:pos x="328" y="84"/>
                  </a:cxn>
                  <a:cxn ang="0">
                    <a:pos x="354" y="89"/>
                  </a:cxn>
                  <a:cxn ang="0">
                    <a:pos x="389" y="130"/>
                  </a:cxn>
                  <a:cxn ang="0">
                    <a:pos x="383" y="170"/>
                  </a:cxn>
                  <a:cxn ang="0">
                    <a:pos x="403" y="185"/>
                  </a:cxn>
                  <a:cxn ang="0">
                    <a:pos x="454" y="175"/>
                  </a:cxn>
                  <a:cxn ang="0">
                    <a:pos x="467" y="191"/>
                  </a:cxn>
                  <a:cxn ang="0">
                    <a:pos x="513" y="191"/>
                  </a:cxn>
                  <a:cxn ang="0">
                    <a:pos x="575" y="220"/>
                  </a:cxn>
                  <a:cxn ang="0">
                    <a:pos x="549" y="310"/>
                  </a:cxn>
                  <a:cxn ang="0">
                    <a:pos x="532" y="374"/>
                  </a:cxn>
                  <a:cxn ang="0">
                    <a:pos x="522" y="405"/>
                  </a:cxn>
                  <a:cxn ang="0">
                    <a:pos x="485" y="449"/>
                  </a:cxn>
                  <a:cxn ang="0">
                    <a:pos x="429" y="474"/>
                  </a:cxn>
                  <a:cxn ang="0">
                    <a:pos x="412" y="524"/>
                  </a:cxn>
                  <a:cxn ang="0">
                    <a:pos x="388" y="559"/>
                  </a:cxn>
                  <a:cxn ang="0">
                    <a:pos x="311" y="614"/>
                  </a:cxn>
                  <a:cxn ang="0">
                    <a:pos x="297" y="619"/>
                  </a:cxn>
                  <a:cxn ang="0">
                    <a:pos x="308" y="654"/>
                  </a:cxn>
                  <a:cxn ang="0">
                    <a:pos x="244" y="677"/>
                  </a:cxn>
                  <a:cxn ang="0">
                    <a:pos x="240" y="707"/>
                  </a:cxn>
                  <a:cxn ang="0">
                    <a:pos x="205" y="711"/>
                  </a:cxn>
                  <a:cxn ang="0">
                    <a:pos x="225" y="730"/>
                  </a:cxn>
                  <a:cxn ang="0">
                    <a:pos x="214" y="739"/>
                  </a:cxn>
                  <a:cxn ang="0">
                    <a:pos x="178" y="787"/>
                  </a:cxn>
                  <a:cxn ang="0">
                    <a:pos x="176" y="846"/>
                  </a:cxn>
                  <a:cxn ang="0">
                    <a:pos x="161" y="884"/>
                  </a:cxn>
                  <a:cxn ang="0">
                    <a:pos x="200" y="935"/>
                  </a:cxn>
                  <a:cxn ang="0">
                    <a:pos x="169" y="945"/>
                  </a:cxn>
                  <a:cxn ang="0">
                    <a:pos x="127" y="921"/>
                  </a:cxn>
                  <a:cxn ang="0">
                    <a:pos x="92" y="903"/>
                  </a:cxn>
                  <a:cxn ang="0">
                    <a:pos x="93" y="889"/>
                  </a:cxn>
                  <a:cxn ang="0">
                    <a:pos x="84" y="857"/>
                  </a:cxn>
                  <a:cxn ang="0">
                    <a:pos x="82" y="791"/>
                  </a:cxn>
                  <a:cxn ang="0">
                    <a:pos x="86" y="782"/>
                  </a:cxn>
                  <a:cxn ang="0">
                    <a:pos x="112" y="718"/>
                  </a:cxn>
                  <a:cxn ang="0">
                    <a:pos x="95" y="708"/>
                  </a:cxn>
                  <a:cxn ang="0">
                    <a:pos x="102" y="680"/>
                  </a:cxn>
                  <a:cxn ang="0">
                    <a:pos x="114" y="626"/>
                  </a:cxn>
                  <a:cxn ang="0">
                    <a:pos x="124" y="562"/>
                  </a:cxn>
                  <a:cxn ang="0">
                    <a:pos x="136" y="494"/>
                  </a:cxn>
                  <a:cxn ang="0">
                    <a:pos x="143" y="434"/>
                  </a:cxn>
                  <a:cxn ang="0">
                    <a:pos x="104" y="370"/>
                  </a:cxn>
                  <a:cxn ang="0">
                    <a:pos x="62" y="330"/>
                  </a:cxn>
                  <a:cxn ang="0">
                    <a:pos x="28" y="261"/>
                  </a:cxn>
                  <a:cxn ang="0">
                    <a:pos x="11" y="242"/>
                  </a:cxn>
                  <a:cxn ang="0">
                    <a:pos x="18" y="191"/>
                  </a:cxn>
                  <a:cxn ang="0">
                    <a:pos x="14" y="148"/>
                  </a:cxn>
                  <a:cxn ang="0">
                    <a:pos x="47" y="106"/>
                  </a:cxn>
                </a:cxnLst>
                <a:rect l="0" t="0" r="r" b="b"/>
                <a:pathLst>
                  <a:path w="586" h="945">
                    <a:moveTo>
                      <a:pt x="49" y="103"/>
                    </a:moveTo>
                    <a:cubicBezTo>
                      <a:pt x="49" y="102"/>
                      <a:pt x="49" y="101"/>
                      <a:pt x="49" y="100"/>
                    </a:cubicBezTo>
                    <a:cubicBezTo>
                      <a:pt x="49" y="97"/>
                      <a:pt x="46" y="94"/>
                      <a:pt x="46" y="91"/>
                    </a:cubicBezTo>
                    <a:cubicBezTo>
                      <a:pt x="46" y="85"/>
                      <a:pt x="48" y="84"/>
                      <a:pt x="48" y="79"/>
                    </a:cubicBezTo>
                    <a:cubicBezTo>
                      <a:pt x="48" y="70"/>
                      <a:pt x="40" y="71"/>
                      <a:pt x="40" y="63"/>
                    </a:cubicBezTo>
                    <a:cubicBezTo>
                      <a:pt x="40" y="57"/>
                      <a:pt x="49" y="55"/>
                      <a:pt x="51" y="51"/>
                    </a:cubicBezTo>
                    <a:cubicBezTo>
                      <a:pt x="55" y="52"/>
                      <a:pt x="53" y="52"/>
                      <a:pt x="57" y="51"/>
                    </a:cubicBezTo>
                    <a:cubicBezTo>
                      <a:pt x="57" y="50"/>
                      <a:pt x="57" y="49"/>
                      <a:pt x="57" y="48"/>
                    </a:cubicBezTo>
                    <a:cubicBezTo>
                      <a:pt x="57" y="48"/>
                      <a:pt x="58" y="46"/>
                      <a:pt x="59" y="46"/>
                    </a:cubicBezTo>
                    <a:cubicBezTo>
                      <a:pt x="59" y="42"/>
                      <a:pt x="64" y="40"/>
                      <a:pt x="66" y="39"/>
                    </a:cubicBezTo>
                    <a:cubicBezTo>
                      <a:pt x="69" y="37"/>
                      <a:pt x="69" y="31"/>
                      <a:pt x="70" y="28"/>
                    </a:cubicBezTo>
                    <a:cubicBezTo>
                      <a:pt x="72" y="21"/>
                      <a:pt x="76" y="19"/>
                      <a:pt x="82" y="18"/>
                    </a:cubicBezTo>
                    <a:cubicBezTo>
                      <a:pt x="93" y="14"/>
                      <a:pt x="100" y="12"/>
                      <a:pt x="111" y="9"/>
                    </a:cubicBezTo>
                    <a:cubicBezTo>
                      <a:pt x="117" y="7"/>
                      <a:pt x="118" y="0"/>
                      <a:pt x="124" y="0"/>
                    </a:cubicBezTo>
                    <a:cubicBezTo>
                      <a:pt x="126" y="0"/>
                      <a:pt x="128" y="5"/>
                      <a:pt x="128" y="6"/>
                    </a:cubicBezTo>
                    <a:cubicBezTo>
                      <a:pt x="128" y="9"/>
                      <a:pt x="125" y="11"/>
                      <a:pt x="123" y="11"/>
                    </a:cubicBezTo>
                    <a:cubicBezTo>
                      <a:pt x="122" y="18"/>
                      <a:pt x="119" y="25"/>
                      <a:pt x="119" y="29"/>
                    </a:cubicBezTo>
                    <a:cubicBezTo>
                      <a:pt x="119" y="34"/>
                      <a:pt x="122" y="42"/>
                      <a:pt x="126" y="42"/>
                    </a:cubicBezTo>
                    <a:cubicBezTo>
                      <a:pt x="128" y="42"/>
                      <a:pt x="131" y="37"/>
                      <a:pt x="131" y="35"/>
                    </a:cubicBezTo>
                    <a:cubicBezTo>
                      <a:pt x="131" y="30"/>
                      <a:pt x="125" y="27"/>
                      <a:pt x="125" y="21"/>
                    </a:cubicBezTo>
                    <a:cubicBezTo>
                      <a:pt x="125" y="15"/>
                      <a:pt x="132" y="16"/>
                      <a:pt x="136" y="13"/>
                    </a:cubicBezTo>
                    <a:cubicBezTo>
                      <a:pt x="147" y="13"/>
                      <a:pt x="147" y="13"/>
                      <a:pt x="147" y="13"/>
                    </a:cubicBezTo>
                    <a:cubicBezTo>
                      <a:pt x="145" y="8"/>
                      <a:pt x="139" y="10"/>
                      <a:pt x="139" y="5"/>
                    </a:cubicBezTo>
                    <a:cubicBezTo>
                      <a:pt x="146" y="5"/>
                      <a:pt x="146" y="5"/>
                      <a:pt x="146" y="5"/>
                    </a:cubicBezTo>
                    <a:cubicBezTo>
                      <a:pt x="148" y="12"/>
                      <a:pt x="158" y="14"/>
                      <a:pt x="165" y="16"/>
                    </a:cubicBezTo>
                    <a:cubicBezTo>
                      <a:pt x="165" y="20"/>
                      <a:pt x="167" y="23"/>
                      <a:pt x="170" y="24"/>
                    </a:cubicBezTo>
                    <a:cubicBezTo>
                      <a:pt x="177" y="24"/>
                      <a:pt x="190" y="24"/>
                      <a:pt x="194" y="24"/>
                    </a:cubicBezTo>
                    <a:cubicBezTo>
                      <a:pt x="194" y="28"/>
                      <a:pt x="199" y="29"/>
                      <a:pt x="203" y="29"/>
                    </a:cubicBezTo>
                    <a:cubicBezTo>
                      <a:pt x="209" y="28"/>
                      <a:pt x="214" y="28"/>
                      <a:pt x="216" y="22"/>
                    </a:cubicBezTo>
                    <a:cubicBezTo>
                      <a:pt x="217" y="21"/>
                      <a:pt x="226" y="21"/>
                      <a:pt x="227" y="20"/>
                    </a:cubicBezTo>
                    <a:cubicBezTo>
                      <a:pt x="232" y="20"/>
                      <a:pt x="240" y="21"/>
                      <a:pt x="240" y="21"/>
                    </a:cubicBezTo>
                    <a:cubicBezTo>
                      <a:pt x="238" y="23"/>
                      <a:pt x="234" y="23"/>
                      <a:pt x="233" y="22"/>
                    </a:cubicBezTo>
                    <a:cubicBezTo>
                      <a:pt x="233" y="26"/>
                      <a:pt x="233" y="26"/>
                      <a:pt x="233" y="26"/>
                    </a:cubicBezTo>
                    <a:cubicBezTo>
                      <a:pt x="236" y="32"/>
                      <a:pt x="245" y="33"/>
                      <a:pt x="252" y="36"/>
                    </a:cubicBezTo>
                    <a:cubicBezTo>
                      <a:pt x="258" y="37"/>
                      <a:pt x="256" y="44"/>
                      <a:pt x="258" y="50"/>
                    </a:cubicBezTo>
                    <a:cubicBezTo>
                      <a:pt x="270" y="50"/>
                      <a:pt x="270" y="50"/>
                      <a:pt x="270" y="50"/>
                    </a:cubicBezTo>
                    <a:cubicBezTo>
                      <a:pt x="279" y="58"/>
                      <a:pt x="283" y="57"/>
                      <a:pt x="288" y="68"/>
                    </a:cubicBezTo>
                    <a:cubicBezTo>
                      <a:pt x="289" y="70"/>
                      <a:pt x="293" y="70"/>
                      <a:pt x="295" y="70"/>
                    </a:cubicBezTo>
                    <a:cubicBezTo>
                      <a:pt x="298" y="83"/>
                      <a:pt x="316" y="81"/>
                      <a:pt x="328" y="84"/>
                    </a:cubicBezTo>
                    <a:cubicBezTo>
                      <a:pt x="340" y="84"/>
                      <a:pt x="340" y="84"/>
                      <a:pt x="340" y="84"/>
                    </a:cubicBezTo>
                    <a:cubicBezTo>
                      <a:pt x="343" y="85"/>
                      <a:pt x="350" y="89"/>
                      <a:pt x="354" y="89"/>
                    </a:cubicBezTo>
                    <a:cubicBezTo>
                      <a:pt x="354" y="89"/>
                      <a:pt x="354" y="89"/>
                      <a:pt x="354" y="89"/>
                    </a:cubicBezTo>
                    <a:cubicBezTo>
                      <a:pt x="355" y="89"/>
                      <a:pt x="356" y="89"/>
                      <a:pt x="357" y="89"/>
                    </a:cubicBezTo>
                    <a:cubicBezTo>
                      <a:pt x="364" y="89"/>
                      <a:pt x="373" y="104"/>
                      <a:pt x="381" y="106"/>
                    </a:cubicBezTo>
                    <a:cubicBezTo>
                      <a:pt x="381" y="111"/>
                      <a:pt x="386" y="125"/>
                      <a:pt x="389" y="130"/>
                    </a:cubicBezTo>
                    <a:cubicBezTo>
                      <a:pt x="391" y="134"/>
                      <a:pt x="397" y="134"/>
                      <a:pt x="397" y="139"/>
                    </a:cubicBezTo>
                    <a:cubicBezTo>
                      <a:pt x="390" y="148"/>
                      <a:pt x="377" y="152"/>
                      <a:pt x="377" y="165"/>
                    </a:cubicBezTo>
                    <a:cubicBezTo>
                      <a:pt x="377" y="170"/>
                      <a:pt x="381" y="169"/>
                      <a:pt x="383" y="170"/>
                    </a:cubicBezTo>
                    <a:cubicBezTo>
                      <a:pt x="387" y="172"/>
                      <a:pt x="390" y="176"/>
                      <a:pt x="390" y="180"/>
                    </a:cubicBezTo>
                    <a:cubicBezTo>
                      <a:pt x="401" y="180"/>
                      <a:pt x="401" y="180"/>
                      <a:pt x="401" y="180"/>
                    </a:cubicBezTo>
                    <a:cubicBezTo>
                      <a:pt x="401" y="182"/>
                      <a:pt x="402" y="185"/>
                      <a:pt x="403" y="185"/>
                    </a:cubicBezTo>
                    <a:cubicBezTo>
                      <a:pt x="405" y="185"/>
                      <a:pt x="407" y="182"/>
                      <a:pt x="408" y="180"/>
                    </a:cubicBezTo>
                    <a:cubicBezTo>
                      <a:pt x="413" y="173"/>
                      <a:pt x="418" y="164"/>
                      <a:pt x="425" y="164"/>
                    </a:cubicBezTo>
                    <a:cubicBezTo>
                      <a:pt x="433" y="164"/>
                      <a:pt x="449" y="172"/>
                      <a:pt x="454" y="175"/>
                    </a:cubicBezTo>
                    <a:cubicBezTo>
                      <a:pt x="458" y="178"/>
                      <a:pt x="462" y="177"/>
                      <a:pt x="463" y="180"/>
                    </a:cubicBezTo>
                    <a:cubicBezTo>
                      <a:pt x="464" y="184"/>
                      <a:pt x="464" y="187"/>
                      <a:pt x="464" y="191"/>
                    </a:cubicBezTo>
                    <a:cubicBezTo>
                      <a:pt x="467" y="191"/>
                      <a:pt x="467" y="191"/>
                      <a:pt x="467" y="191"/>
                    </a:cubicBezTo>
                    <a:cubicBezTo>
                      <a:pt x="471" y="190"/>
                      <a:pt x="472" y="186"/>
                      <a:pt x="476" y="186"/>
                    </a:cubicBezTo>
                    <a:cubicBezTo>
                      <a:pt x="486" y="186"/>
                      <a:pt x="487" y="194"/>
                      <a:pt x="496" y="194"/>
                    </a:cubicBezTo>
                    <a:cubicBezTo>
                      <a:pt x="513" y="191"/>
                      <a:pt x="513" y="191"/>
                      <a:pt x="513" y="191"/>
                    </a:cubicBezTo>
                    <a:cubicBezTo>
                      <a:pt x="521" y="193"/>
                      <a:pt x="529" y="196"/>
                      <a:pt x="534" y="198"/>
                    </a:cubicBezTo>
                    <a:cubicBezTo>
                      <a:pt x="538" y="205"/>
                      <a:pt x="551" y="217"/>
                      <a:pt x="558" y="220"/>
                    </a:cubicBezTo>
                    <a:cubicBezTo>
                      <a:pt x="565" y="221"/>
                      <a:pt x="569" y="219"/>
                      <a:pt x="575" y="220"/>
                    </a:cubicBezTo>
                    <a:cubicBezTo>
                      <a:pt x="584" y="223"/>
                      <a:pt x="586" y="232"/>
                      <a:pt x="586" y="242"/>
                    </a:cubicBezTo>
                    <a:cubicBezTo>
                      <a:pt x="586" y="274"/>
                      <a:pt x="568" y="283"/>
                      <a:pt x="556" y="301"/>
                    </a:cubicBezTo>
                    <a:cubicBezTo>
                      <a:pt x="553" y="305"/>
                      <a:pt x="551" y="306"/>
                      <a:pt x="549" y="310"/>
                    </a:cubicBezTo>
                    <a:cubicBezTo>
                      <a:pt x="544" y="317"/>
                      <a:pt x="540" y="317"/>
                      <a:pt x="535" y="322"/>
                    </a:cubicBezTo>
                    <a:cubicBezTo>
                      <a:pt x="529" y="328"/>
                      <a:pt x="535" y="343"/>
                      <a:pt x="535" y="353"/>
                    </a:cubicBezTo>
                    <a:cubicBezTo>
                      <a:pt x="535" y="361"/>
                      <a:pt x="532" y="369"/>
                      <a:pt x="532" y="374"/>
                    </a:cubicBezTo>
                    <a:cubicBezTo>
                      <a:pt x="532" y="377"/>
                      <a:pt x="530" y="378"/>
                      <a:pt x="530" y="380"/>
                    </a:cubicBezTo>
                    <a:cubicBezTo>
                      <a:pt x="528" y="382"/>
                      <a:pt x="524" y="386"/>
                      <a:pt x="524" y="390"/>
                    </a:cubicBezTo>
                    <a:cubicBezTo>
                      <a:pt x="524" y="394"/>
                      <a:pt x="523" y="403"/>
                      <a:pt x="522" y="405"/>
                    </a:cubicBezTo>
                    <a:cubicBezTo>
                      <a:pt x="515" y="415"/>
                      <a:pt x="513" y="419"/>
                      <a:pt x="506" y="428"/>
                    </a:cubicBezTo>
                    <a:cubicBezTo>
                      <a:pt x="505" y="431"/>
                      <a:pt x="505" y="436"/>
                      <a:pt x="504" y="438"/>
                    </a:cubicBezTo>
                    <a:cubicBezTo>
                      <a:pt x="502" y="443"/>
                      <a:pt x="492" y="449"/>
                      <a:pt x="485" y="449"/>
                    </a:cubicBezTo>
                    <a:cubicBezTo>
                      <a:pt x="476" y="449"/>
                      <a:pt x="470" y="449"/>
                      <a:pt x="463" y="452"/>
                    </a:cubicBezTo>
                    <a:cubicBezTo>
                      <a:pt x="461" y="453"/>
                      <a:pt x="460" y="455"/>
                      <a:pt x="459" y="457"/>
                    </a:cubicBezTo>
                    <a:cubicBezTo>
                      <a:pt x="448" y="467"/>
                      <a:pt x="437" y="461"/>
                      <a:pt x="429" y="474"/>
                    </a:cubicBezTo>
                    <a:cubicBezTo>
                      <a:pt x="426" y="479"/>
                      <a:pt x="420" y="479"/>
                      <a:pt x="416" y="483"/>
                    </a:cubicBezTo>
                    <a:cubicBezTo>
                      <a:pt x="411" y="489"/>
                      <a:pt x="412" y="495"/>
                      <a:pt x="412" y="503"/>
                    </a:cubicBezTo>
                    <a:cubicBezTo>
                      <a:pt x="412" y="524"/>
                      <a:pt x="412" y="524"/>
                      <a:pt x="412" y="524"/>
                    </a:cubicBezTo>
                    <a:cubicBezTo>
                      <a:pt x="403" y="528"/>
                      <a:pt x="398" y="536"/>
                      <a:pt x="394" y="545"/>
                    </a:cubicBezTo>
                    <a:cubicBezTo>
                      <a:pt x="394" y="545"/>
                      <a:pt x="394" y="545"/>
                      <a:pt x="394" y="545"/>
                    </a:cubicBezTo>
                    <a:cubicBezTo>
                      <a:pt x="391" y="550"/>
                      <a:pt x="391" y="553"/>
                      <a:pt x="388" y="559"/>
                    </a:cubicBezTo>
                    <a:cubicBezTo>
                      <a:pt x="380" y="571"/>
                      <a:pt x="371" y="572"/>
                      <a:pt x="364" y="584"/>
                    </a:cubicBezTo>
                    <a:cubicBezTo>
                      <a:pt x="355" y="597"/>
                      <a:pt x="351" y="619"/>
                      <a:pt x="331" y="619"/>
                    </a:cubicBezTo>
                    <a:cubicBezTo>
                      <a:pt x="324" y="619"/>
                      <a:pt x="314" y="614"/>
                      <a:pt x="311" y="614"/>
                    </a:cubicBezTo>
                    <a:cubicBezTo>
                      <a:pt x="305" y="614"/>
                      <a:pt x="299" y="609"/>
                      <a:pt x="293" y="609"/>
                    </a:cubicBezTo>
                    <a:cubicBezTo>
                      <a:pt x="291" y="609"/>
                      <a:pt x="289" y="610"/>
                      <a:pt x="289" y="611"/>
                    </a:cubicBezTo>
                    <a:cubicBezTo>
                      <a:pt x="289" y="615"/>
                      <a:pt x="296" y="617"/>
                      <a:pt x="297" y="619"/>
                    </a:cubicBezTo>
                    <a:cubicBezTo>
                      <a:pt x="300" y="622"/>
                      <a:pt x="300" y="627"/>
                      <a:pt x="302" y="632"/>
                    </a:cubicBezTo>
                    <a:cubicBezTo>
                      <a:pt x="304" y="637"/>
                      <a:pt x="311" y="637"/>
                      <a:pt x="311" y="642"/>
                    </a:cubicBezTo>
                    <a:cubicBezTo>
                      <a:pt x="311" y="647"/>
                      <a:pt x="311" y="650"/>
                      <a:pt x="308" y="654"/>
                    </a:cubicBezTo>
                    <a:cubicBezTo>
                      <a:pt x="304" y="660"/>
                      <a:pt x="301" y="663"/>
                      <a:pt x="297" y="667"/>
                    </a:cubicBezTo>
                    <a:cubicBezTo>
                      <a:pt x="289" y="675"/>
                      <a:pt x="280" y="673"/>
                      <a:pt x="270" y="676"/>
                    </a:cubicBezTo>
                    <a:cubicBezTo>
                      <a:pt x="263" y="678"/>
                      <a:pt x="248" y="673"/>
                      <a:pt x="244" y="677"/>
                    </a:cubicBezTo>
                    <a:cubicBezTo>
                      <a:pt x="238" y="683"/>
                      <a:pt x="243" y="696"/>
                      <a:pt x="240" y="703"/>
                    </a:cubicBezTo>
                    <a:cubicBezTo>
                      <a:pt x="240" y="702"/>
                      <a:pt x="240" y="702"/>
                      <a:pt x="240" y="702"/>
                    </a:cubicBezTo>
                    <a:cubicBezTo>
                      <a:pt x="240" y="703"/>
                      <a:pt x="240" y="706"/>
                      <a:pt x="240" y="707"/>
                    </a:cubicBezTo>
                    <a:cubicBezTo>
                      <a:pt x="240" y="709"/>
                      <a:pt x="233" y="712"/>
                      <a:pt x="229" y="712"/>
                    </a:cubicBezTo>
                    <a:cubicBezTo>
                      <a:pt x="220" y="712"/>
                      <a:pt x="218" y="706"/>
                      <a:pt x="210" y="706"/>
                    </a:cubicBezTo>
                    <a:cubicBezTo>
                      <a:pt x="207" y="706"/>
                      <a:pt x="205" y="709"/>
                      <a:pt x="205" y="711"/>
                    </a:cubicBezTo>
                    <a:cubicBezTo>
                      <a:pt x="205" y="717"/>
                      <a:pt x="211" y="729"/>
                      <a:pt x="214" y="729"/>
                    </a:cubicBezTo>
                    <a:cubicBezTo>
                      <a:pt x="217" y="729"/>
                      <a:pt x="219" y="726"/>
                      <a:pt x="221" y="726"/>
                    </a:cubicBezTo>
                    <a:cubicBezTo>
                      <a:pt x="222" y="728"/>
                      <a:pt x="225" y="728"/>
                      <a:pt x="225" y="730"/>
                    </a:cubicBezTo>
                    <a:cubicBezTo>
                      <a:pt x="225" y="733"/>
                      <a:pt x="221" y="736"/>
                      <a:pt x="220" y="736"/>
                    </a:cubicBezTo>
                    <a:cubicBezTo>
                      <a:pt x="215" y="736"/>
                      <a:pt x="213" y="732"/>
                      <a:pt x="209" y="732"/>
                    </a:cubicBezTo>
                    <a:cubicBezTo>
                      <a:pt x="209" y="737"/>
                      <a:pt x="211" y="738"/>
                      <a:pt x="214" y="739"/>
                    </a:cubicBezTo>
                    <a:cubicBezTo>
                      <a:pt x="206" y="747"/>
                      <a:pt x="206" y="755"/>
                      <a:pt x="203" y="766"/>
                    </a:cubicBezTo>
                    <a:cubicBezTo>
                      <a:pt x="202" y="770"/>
                      <a:pt x="194" y="771"/>
                      <a:pt x="191" y="771"/>
                    </a:cubicBezTo>
                    <a:cubicBezTo>
                      <a:pt x="184" y="773"/>
                      <a:pt x="178" y="779"/>
                      <a:pt x="178" y="787"/>
                    </a:cubicBezTo>
                    <a:cubicBezTo>
                      <a:pt x="178" y="804"/>
                      <a:pt x="198" y="798"/>
                      <a:pt x="198" y="811"/>
                    </a:cubicBezTo>
                    <a:cubicBezTo>
                      <a:pt x="198" y="824"/>
                      <a:pt x="187" y="825"/>
                      <a:pt x="181" y="831"/>
                    </a:cubicBezTo>
                    <a:cubicBezTo>
                      <a:pt x="177" y="835"/>
                      <a:pt x="178" y="841"/>
                      <a:pt x="176" y="846"/>
                    </a:cubicBezTo>
                    <a:cubicBezTo>
                      <a:pt x="173" y="852"/>
                      <a:pt x="166" y="850"/>
                      <a:pt x="162" y="854"/>
                    </a:cubicBezTo>
                    <a:cubicBezTo>
                      <a:pt x="156" y="859"/>
                      <a:pt x="154" y="865"/>
                      <a:pt x="154" y="874"/>
                    </a:cubicBezTo>
                    <a:cubicBezTo>
                      <a:pt x="154" y="878"/>
                      <a:pt x="158" y="883"/>
                      <a:pt x="161" y="884"/>
                    </a:cubicBezTo>
                    <a:cubicBezTo>
                      <a:pt x="169" y="888"/>
                      <a:pt x="168" y="908"/>
                      <a:pt x="174" y="914"/>
                    </a:cubicBezTo>
                    <a:cubicBezTo>
                      <a:pt x="184" y="924"/>
                      <a:pt x="196" y="928"/>
                      <a:pt x="207" y="934"/>
                    </a:cubicBezTo>
                    <a:cubicBezTo>
                      <a:pt x="206" y="936"/>
                      <a:pt x="203" y="935"/>
                      <a:pt x="200" y="935"/>
                    </a:cubicBezTo>
                    <a:cubicBezTo>
                      <a:pt x="194" y="935"/>
                      <a:pt x="183" y="943"/>
                      <a:pt x="179" y="943"/>
                    </a:cubicBezTo>
                    <a:cubicBezTo>
                      <a:pt x="176" y="943"/>
                      <a:pt x="176" y="943"/>
                      <a:pt x="174" y="943"/>
                    </a:cubicBezTo>
                    <a:cubicBezTo>
                      <a:pt x="173" y="943"/>
                      <a:pt x="171" y="945"/>
                      <a:pt x="169" y="945"/>
                    </a:cubicBezTo>
                    <a:cubicBezTo>
                      <a:pt x="165" y="945"/>
                      <a:pt x="162" y="945"/>
                      <a:pt x="157" y="945"/>
                    </a:cubicBezTo>
                    <a:cubicBezTo>
                      <a:pt x="147" y="945"/>
                      <a:pt x="151" y="933"/>
                      <a:pt x="143" y="931"/>
                    </a:cubicBezTo>
                    <a:cubicBezTo>
                      <a:pt x="137" y="929"/>
                      <a:pt x="127" y="929"/>
                      <a:pt x="127" y="921"/>
                    </a:cubicBezTo>
                    <a:cubicBezTo>
                      <a:pt x="124" y="921"/>
                      <a:pt x="122" y="921"/>
                      <a:pt x="119" y="921"/>
                    </a:cubicBezTo>
                    <a:cubicBezTo>
                      <a:pt x="115" y="921"/>
                      <a:pt x="114" y="917"/>
                      <a:pt x="114" y="915"/>
                    </a:cubicBezTo>
                    <a:cubicBezTo>
                      <a:pt x="102" y="915"/>
                      <a:pt x="98" y="909"/>
                      <a:pt x="92" y="903"/>
                    </a:cubicBezTo>
                    <a:cubicBezTo>
                      <a:pt x="91" y="902"/>
                      <a:pt x="88" y="900"/>
                      <a:pt x="88" y="899"/>
                    </a:cubicBezTo>
                    <a:cubicBezTo>
                      <a:pt x="88" y="895"/>
                      <a:pt x="96" y="895"/>
                      <a:pt x="97" y="891"/>
                    </a:cubicBezTo>
                    <a:cubicBezTo>
                      <a:pt x="95" y="891"/>
                      <a:pt x="94" y="890"/>
                      <a:pt x="93" y="889"/>
                    </a:cubicBezTo>
                    <a:cubicBezTo>
                      <a:pt x="94" y="887"/>
                      <a:pt x="96" y="884"/>
                      <a:pt x="96" y="882"/>
                    </a:cubicBezTo>
                    <a:cubicBezTo>
                      <a:pt x="96" y="871"/>
                      <a:pt x="84" y="873"/>
                      <a:pt x="84" y="863"/>
                    </a:cubicBezTo>
                    <a:cubicBezTo>
                      <a:pt x="84" y="860"/>
                      <a:pt x="84" y="859"/>
                      <a:pt x="84" y="857"/>
                    </a:cubicBezTo>
                    <a:cubicBezTo>
                      <a:pt x="84" y="848"/>
                      <a:pt x="78" y="832"/>
                      <a:pt x="78" y="825"/>
                    </a:cubicBezTo>
                    <a:cubicBezTo>
                      <a:pt x="78" y="817"/>
                      <a:pt x="88" y="814"/>
                      <a:pt x="88" y="807"/>
                    </a:cubicBezTo>
                    <a:cubicBezTo>
                      <a:pt x="88" y="803"/>
                      <a:pt x="83" y="796"/>
                      <a:pt x="82" y="791"/>
                    </a:cubicBezTo>
                    <a:cubicBezTo>
                      <a:pt x="82" y="787"/>
                      <a:pt x="82" y="787"/>
                      <a:pt x="82" y="787"/>
                    </a:cubicBezTo>
                    <a:cubicBezTo>
                      <a:pt x="82" y="787"/>
                      <a:pt x="82" y="787"/>
                      <a:pt x="82" y="787"/>
                    </a:cubicBezTo>
                    <a:cubicBezTo>
                      <a:pt x="82" y="784"/>
                      <a:pt x="84" y="782"/>
                      <a:pt x="86" y="782"/>
                    </a:cubicBezTo>
                    <a:cubicBezTo>
                      <a:pt x="94" y="782"/>
                      <a:pt x="91" y="790"/>
                      <a:pt x="98" y="790"/>
                    </a:cubicBezTo>
                    <a:cubicBezTo>
                      <a:pt x="112" y="725"/>
                      <a:pt x="112" y="725"/>
                      <a:pt x="112" y="725"/>
                    </a:cubicBezTo>
                    <a:cubicBezTo>
                      <a:pt x="112" y="718"/>
                      <a:pt x="112" y="718"/>
                      <a:pt x="112" y="718"/>
                    </a:cubicBezTo>
                    <a:cubicBezTo>
                      <a:pt x="111" y="718"/>
                      <a:pt x="109" y="717"/>
                      <a:pt x="108" y="718"/>
                    </a:cubicBezTo>
                    <a:cubicBezTo>
                      <a:pt x="105" y="719"/>
                      <a:pt x="105" y="723"/>
                      <a:pt x="102" y="723"/>
                    </a:cubicBezTo>
                    <a:cubicBezTo>
                      <a:pt x="98" y="723"/>
                      <a:pt x="95" y="713"/>
                      <a:pt x="95" y="708"/>
                    </a:cubicBezTo>
                    <a:cubicBezTo>
                      <a:pt x="95" y="699"/>
                      <a:pt x="98" y="696"/>
                      <a:pt x="100" y="688"/>
                    </a:cubicBezTo>
                    <a:cubicBezTo>
                      <a:pt x="103" y="688"/>
                      <a:pt x="104" y="687"/>
                      <a:pt x="104" y="685"/>
                    </a:cubicBezTo>
                    <a:cubicBezTo>
                      <a:pt x="104" y="683"/>
                      <a:pt x="102" y="680"/>
                      <a:pt x="102" y="680"/>
                    </a:cubicBezTo>
                    <a:cubicBezTo>
                      <a:pt x="100" y="680"/>
                      <a:pt x="99" y="668"/>
                      <a:pt x="99" y="665"/>
                    </a:cubicBezTo>
                    <a:cubicBezTo>
                      <a:pt x="99" y="655"/>
                      <a:pt x="106" y="645"/>
                      <a:pt x="109" y="639"/>
                    </a:cubicBezTo>
                    <a:cubicBezTo>
                      <a:pt x="111" y="635"/>
                      <a:pt x="112" y="629"/>
                      <a:pt x="114" y="626"/>
                    </a:cubicBezTo>
                    <a:cubicBezTo>
                      <a:pt x="116" y="624"/>
                      <a:pt x="118" y="625"/>
                      <a:pt x="118" y="623"/>
                    </a:cubicBezTo>
                    <a:cubicBezTo>
                      <a:pt x="121" y="613"/>
                      <a:pt x="121" y="605"/>
                      <a:pt x="124" y="595"/>
                    </a:cubicBezTo>
                    <a:cubicBezTo>
                      <a:pt x="124" y="562"/>
                      <a:pt x="124" y="562"/>
                      <a:pt x="124" y="562"/>
                    </a:cubicBezTo>
                    <a:cubicBezTo>
                      <a:pt x="121" y="554"/>
                      <a:pt x="126" y="548"/>
                      <a:pt x="126" y="541"/>
                    </a:cubicBezTo>
                    <a:cubicBezTo>
                      <a:pt x="126" y="524"/>
                      <a:pt x="136" y="513"/>
                      <a:pt x="136" y="498"/>
                    </a:cubicBezTo>
                    <a:cubicBezTo>
                      <a:pt x="136" y="497"/>
                      <a:pt x="136" y="495"/>
                      <a:pt x="136" y="494"/>
                    </a:cubicBezTo>
                    <a:cubicBezTo>
                      <a:pt x="136" y="491"/>
                      <a:pt x="138" y="483"/>
                      <a:pt x="139" y="478"/>
                    </a:cubicBezTo>
                    <a:cubicBezTo>
                      <a:pt x="139" y="465"/>
                      <a:pt x="139" y="465"/>
                      <a:pt x="139" y="459"/>
                    </a:cubicBezTo>
                    <a:cubicBezTo>
                      <a:pt x="139" y="453"/>
                      <a:pt x="143" y="441"/>
                      <a:pt x="143" y="434"/>
                    </a:cubicBezTo>
                    <a:cubicBezTo>
                      <a:pt x="143" y="429"/>
                      <a:pt x="141" y="403"/>
                      <a:pt x="140" y="399"/>
                    </a:cubicBezTo>
                    <a:cubicBezTo>
                      <a:pt x="136" y="388"/>
                      <a:pt x="128" y="381"/>
                      <a:pt x="121" y="377"/>
                    </a:cubicBezTo>
                    <a:cubicBezTo>
                      <a:pt x="114" y="374"/>
                      <a:pt x="109" y="375"/>
                      <a:pt x="104" y="370"/>
                    </a:cubicBezTo>
                    <a:cubicBezTo>
                      <a:pt x="99" y="365"/>
                      <a:pt x="96" y="363"/>
                      <a:pt x="90" y="362"/>
                    </a:cubicBezTo>
                    <a:cubicBezTo>
                      <a:pt x="78" y="358"/>
                      <a:pt x="72" y="351"/>
                      <a:pt x="64" y="343"/>
                    </a:cubicBezTo>
                    <a:cubicBezTo>
                      <a:pt x="60" y="340"/>
                      <a:pt x="62" y="335"/>
                      <a:pt x="62" y="330"/>
                    </a:cubicBezTo>
                    <a:cubicBezTo>
                      <a:pt x="62" y="323"/>
                      <a:pt x="55" y="319"/>
                      <a:pt x="53" y="313"/>
                    </a:cubicBezTo>
                    <a:cubicBezTo>
                      <a:pt x="50" y="302"/>
                      <a:pt x="41" y="294"/>
                      <a:pt x="38" y="285"/>
                    </a:cubicBezTo>
                    <a:cubicBezTo>
                      <a:pt x="35" y="275"/>
                      <a:pt x="32" y="269"/>
                      <a:pt x="28" y="261"/>
                    </a:cubicBezTo>
                    <a:cubicBezTo>
                      <a:pt x="27" y="258"/>
                      <a:pt x="24" y="259"/>
                      <a:pt x="23" y="257"/>
                    </a:cubicBezTo>
                    <a:cubicBezTo>
                      <a:pt x="20" y="254"/>
                      <a:pt x="19" y="248"/>
                      <a:pt x="17" y="245"/>
                    </a:cubicBezTo>
                    <a:cubicBezTo>
                      <a:pt x="16" y="242"/>
                      <a:pt x="12" y="243"/>
                      <a:pt x="11" y="242"/>
                    </a:cubicBezTo>
                    <a:cubicBezTo>
                      <a:pt x="6" y="237"/>
                      <a:pt x="0" y="228"/>
                      <a:pt x="0" y="220"/>
                    </a:cubicBezTo>
                    <a:cubicBezTo>
                      <a:pt x="0" y="215"/>
                      <a:pt x="3" y="209"/>
                      <a:pt x="5" y="207"/>
                    </a:cubicBezTo>
                    <a:cubicBezTo>
                      <a:pt x="8" y="200"/>
                      <a:pt x="16" y="198"/>
                      <a:pt x="18" y="191"/>
                    </a:cubicBezTo>
                    <a:cubicBezTo>
                      <a:pt x="14" y="189"/>
                      <a:pt x="15" y="191"/>
                      <a:pt x="12" y="191"/>
                    </a:cubicBezTo>
                    <a:cubicBezTo>
                      <a:pt x="5" y="191"/>
                      <a:pt x="5" y="182"/>
                      <a:pt x="5" y="176"/>
                    </a:cubicBezTo>
                    <a:cubicBezTo>
                      <a:pt x="5" y="166"/>
                      <a:pt x="16" y="168"/>
                      <a:pt x="14" y="148"/>
                    </a:cubicBezTo>
                    <a:cubicBezTo>
                      <a:pt x="26" y="148"/>
                      <a:pt x="29" y="136"/>
                      <a:pt x="32" y="129"/>
                    </a:cubicBezTo>
                    <a:cubicBezTo>
                      <a:pt x="37" y="119"/>
                      <a:pt x="49" y="123"/>
                      <a:pt x="51" y="111"/>
                    </a:cubicBezTo>
                    <a:cubicBezTo>
                      <a:pt x="49" y="110"/>
                      <a:pt x="47" y="107"/>
                      <a:pt x="47" y="106"/>
                    </a:cubicBezTo>
                    <a:cubicBezTo>
                      <a:pt x="49" y="103"/>
                      <a:pt x="49" y="103"/>
                      <a:pt x="49" y="103"/>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grpSp>
        <p:sp>
          <p:nvSpPr>
            <p:cNvPr id="113" name="Freeform 30"/>
            <p:cNvSpPr/>
            <p:nvPr/>
          </p:nvSpPr>
          <p:spPr bwMode="auto">
            <a:xfrm>
              <a:off x="3188580" y="2011231"/>
              <a:ext cx="6184" cy="7730"/>
            </a:xfrm>
            <a:custGeom>
              <a:avLst/>
              <a:gdLst/>
              <a:ahLst/>
              <a:cxnLst>
                <a:cxn ang="0">
                  <a:pos x="3" y="0"/>
                </a:cxn>
                <a:cxn ang="0">
                  <a:pos x="0" y="6"/>
                </a:cxn>
                <a:cxn ang="0">
                  <a:pos x="4" y="6"/>
                </a:cxn>
                <a:cxn ang="0">
                  <a:pos x="5" y="0"/>
                </a:cxn>
                <a:cxn ang="0">
                  <a:pos x="3" y="0"/>
                </a:cxn>
              </a:cxnLst>
              <a:rect l="0" t="0" r="r" b="b"/>
              <a:pathLst>
                <a:path w="5" h="6">
                  <a:moveTo>
                    <a:pt x="3" y="0"/>
                  </a:moveTo>
                  <a:cubicBezTo>
                    <a:pt x="0" y="2"/>
                    <a:pt x="0" y="3"/>
                    <a:pt x="0" y="6"/>
                  </a:cubicBezTo>
                  <a:cubicBezTo>
                    <a:pt x="2" y="6"/>
                    <a:pt x="4" y="6"/>
                    <a:pt x="4" y="6"/>
                  </a:cubicBezTo>
                  <a:cubicBezTo>
                    <a:pt x="4" y="3"/>
                    <a:pt x="5" y="2"/>
                    <a:pt x="5" y="0"/>
                  </a:cubicBezTo>
                  <a:cubicBezTo>
                    <a:pt x="4" y="0"/>
                    <a:pt x="3" y="0"/>
                    <a:pt x="3" y="0"/>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14" name="Freeform 163"/>
            <p:cNvSpPr/>
            <p:nvPr/>
          </p:nvSpPr>
          <p:spPr bwMode="auto">
            <a:xfrm>
              <a:off x="3426659" y="1318637"/>
              <a:ext cx="27827" cy="24736"/>
            </a:xfrm>
            <a:custGeom>
              <a:avLst/>
              <a:gdLst/>
              <a:ahLst/>
              <a:cxnLst>
                <a:cxn ang="0">
                  <a:pos x="7" y="0"/>
                </a:cxn>
                <a:cxn ang="0">
                  <a:pos x="22" y="19"/>
                </a:cxn>
                <a:cxn ang="0">
                  <a:pos x="8" y="0"/>
                </a:cxn>
                <a:cxn ang="0">
                  <a:pos x="8" y="1"/>
                </a:cxn>
                <a:cxn ang="0">
                  <a:pos x="7" y="0"/>
                </a:cxn>
              </a:cxnLst>
              <a:rect l="0" t="0" r="r" b="b"/>
              <a:pathLst>
                <a:path w="22" h="19">
                  <a:moveTo>
                    <a:pt x="7" y="0"/>
                  </a:moveTo>
                  <a:cubicBezTo>
                    <a:pt x="13" y="7"/>
                    <a:pt x="19" y="9"/>
                    <a:pt x="22" y="19"/>
                  </a:cubicBezTo>
                  <a:cubicBezTo>
                    <a:pt x="13" y="17"/>
                    <a:pt x="0" y="3"/>
                    <a:pt x="8" y="0"/>
                  </a:cubicBezTo>
                  <a:cubicBezTo>
                    <a:pt x="8" y="1"/>
                    <a:pt x="8" y="1"/>
                    <a:pt x="8" y="1"/>
                  </a:cubicBezTo>
                  <a:lnTo>
                    <a:pt x="7" y="0"/>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grpSp>
          <p:nvGrpSpPr>
            <p:cNvPr id="115" name="Group 114"/>
            <p:cNvGrpSpPr/>
            <p:nvPr/>
          </p:nvGrpSpPr>
          <p:grpSpPr>
            <a:xfrm>
              <a:off x="538789" y="1131575"/>
              <a:ext cx="2523022" cy="1757767"/>
              <a:chOff x="1585913" y="960438"/>
              <a:chExt cx="2590800" cy="1804987"/>
            </a:xfrm>
            <a:grpFill/>
          </p:grpSpPr>
          <p:sp>
            <p:nvSpPr>
              <p:cNvPr id="116" name="Freeform 21"/>
              <p:cNvSpPr/>
              <p:nvPr/>
            </p:nvSpPr>
            <p:spPr bwMode="auto">
              <a:xfrm>
                <a:off x="3359150" y="2703513"/>
                <a:ext cx="12700" cy="14288"/>
              </a:xfrm>
              <a:custGeom>
                <a:avLst/>
                <a:gdLst/>
                <a:ahLst/>
                <a:cxnLst>
                  <a:cxn ang="0">
                    <a:pos x="9" y="4"/>
                  </a:cxn>
                  <a:cxn ang="0">
                    <a:pos x="9" y="0"/>
                  </a:cxn>
                  <a:cxn ang="0">
                    <a:pos x="5" y="0"/>
                  </a:cxn>
                  <a:cxn ang="0">
                    <a:pos x="0" y="9"/>
                  </a:cxn>
                  <a:cxn ang="0">
                    <a:pos x="4" y="9"/>
                  </a:cxn>
                  <a:cxn ang="0">
                    <a:pos x="9" y="4"/>
                  </a:cxn>
                </a:cxnLst>
                <a:rect l="0" t="0" r="r" b="b"/>
                <a:pathLst>
                  <a:path w="9" h="11">
                    <a:moveTo>
                      <a:pt x="9" y="4"/>
                    </a:moveTo>
                    <a:cubicBezTo>
                      <a:pt x="9" y="0"/>
                      <a:pt x="9" y="0"/>
                      <a:pt x="9" y="0"/>
                    </a:cubicBezTo>
                    <a:cubicBezTo>
                      <a:pt x="8" y="0"/>
                      <a:pt x="6" y="0"/>
                      <a:pt x="5" y="0"/>
                    </a:cubicBezTo>
                    <a:cubicBezTo>
                      <a:pt x="2" y="0"/>
                      <a:pt x="0" y="5"/>
                      <a:pt x="0" y="9"/>
                    </a:cubicBezTo>
                    <a:cubicBezTo>
                      <a:pt x="0" y="11"/>
                      <a:pt x="2" y="9"/>
                      <a:pt x="4" y="9"/>
                    </a:cubicBezTo>
                    <a:cubicBezTo>
                      <a:pt x="6" y="9"/>
                      <a:pt x="8" y="5"/>
                      <a:pt x="9" y="4"/>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17" name="Freeform 39"/>
              <p:cNvSpPr/>
              <p:nvPr/>
            </p:nvSpPr>
            <p:spPr bwMode="auto">
              <a:xfrm>
                <a:off x="3989388" y="1552575"/>
                <a:ext cx="169863" cy="77788"/>
              </a:xfrm>
              <a:custGeom>
                <a:avLst/>
                <a:gdLst/>
                <a:ahLst/>
                <a:cxnLst>
                  <a:cxn ang="0">
                    <a:pos x="127" y="31"/>
                  </a:cxn>
                  <a:cxn ang="0">
                    <a:pos x="108" y="47"/>
                  </a:cxn>
                  <a:cxn ang="0">
                    <a:pos x="74" y="58"/>
                  </a:cxn>
                  <a:cxn ang="0">
                    <a:pos x="34" y="50"/>
                  </a:cxn>
                  <a:cxn ang="0">
                    <a:pos x="14" y="42"/>
                  </a:cxn>
                  <a:cxn ang="0">
                    <a:pos x="18" y="40"/>
                  </a:cxn>
                  <a:cxn ang="0">
                    <a:pos x="21" y="27"/>
                  </a:cxn>
                  <a:cxn ang="0">
                    <a:pos x="2" y="25"/>
                  </a:cxn>
                  <a:cxn ang="0">
                    <a:pos x="25" y="21"/>
                  </a:cxn>
                  <a:cxn ang="0">
                    <a:pos x="23" y="18"/>
                  </a:cxn>
                  <a:cxn ang="0">
                    <a:pos x="0" y="8"/>
                  </a:cxn>
                  <a:cxn ang="0">
                    <a:pos x="9" y="9"/>
                  </a:cxn>
                  <a:cxn ang="0">
                    <a:pos x="9" y="5"/>
                  </a:cxn>
                  <a:cxn ang="0">
                    <a:pos x="17" y="0"/>
                  </a:cxn>
                  <a:cxn ang="0">
                    <a:pos x="21" y="0"/>
                  </a:cxn>
                  <a:cxn ang="0">
                    <a:pos x="23" y="7"/>
                  </a:cxn>
                  <a:cxn ang="0">
                    <a:pos x="30" y="16"/>
                  </a:cxn>
                  <a:cxn ang="0">
                    <a:pos x="38" y="13"/>
                  </a:cxn>
                  <a:cxn ang="0">
                    <a:pos x="38" y="8"/>
                  </a:cxn>
                  <a:cxn ang="0">
                    <a:pos x="44" y="12"/>
                  </a:cxn>
                  <a:cxn ang="0">
                    <a:pos x="54" y="9"/>
                  </a:cxn>
                  <a:cxn ang="0">
                    <a:pos x="60" y="12"/>
                  </a:cxn>
                  <a:cxn ang="0">
                    <a:pos x="60" y="8"/>
                  </a:cxn>
                  <a:cxn ang="0">
                    <a:pos x="74" y="9"/>
                  </a:cxn>
                  <a:cxn ang="0">
                    <a:pos x="89" y="8"/>
                  </a:cxn>
                  <a:cxn ang="0">
                    <a:pos x="91" y="1"/>
                  </a:cxn>
                  <a:cxn ang="0">
                    <a:pos x="96" y="1"/>
                  </a:cxn>
                  <a:cxn ang="0">
                    <a:pos x="104" y="7"/>
                  </a:cxn>
                  <a:cxn ang="0">
                    <a:pos x="115" y="4"/>
                  </a:cxn>
                  <a:cxn ang="0">
                    <a:pos x="112" y="8"/>
                  </a:cxn>
                  <a:cxn ang="0">
                    <a:pos x="128" y="30"/>
                  </a:cxn>
                  <a:cxn ang="0">
                    <a:pos x="127" y="31"/>
                  </a:cxn>
                </a:cxnLst>
                <a:rect l="0" t="0" r="r" b="b"/>
                <a:pathLst>
                  <a:path w="128" h="58">
                    <a:moveTo>
                      <a:pt x="127" y="31"/>
                    </a:moveTo>
                    <a:cubicBezTo>
                      <a:pt x="124" y="38"/>
                      <a:pt x="113" y="45"/>
                      <a:pt x="108" y="47"/>
                    </a:cubicBezTo>
                    <a:cubicBezTo>
                      <a:pt x="97" y="51"/>
                      <a:pt x="89" y="58"/>
                      <a:pt x="74" y="58"/>
                    </a:cubicBezTo>
                    <a:cubicBezTo>
                      <a:pt x="57" y="58"/>
                      <a:pt x="46" y="54"/>
                      <a:pt x="34" y="50"/>
                    </a:cubicBezTo>
                    <a:cubicBezTo>
                      <a:pt x="28" y="49"/>
                      <a:pt x="24" y="42"/>
                      <a:pt x="14" y="42"/>
                    </a:cubicBezTo>
                    <a:cubicBezTo>
                      <a:pt x="16" y="41"/>
                      <a:pt x="17" y="40"/>
                      <a:pt x="18" y="40"/>
                    </a:cubicBezTo>
                    <a:cubicBezTo>
                      <a:pt x="18" y="34"/>
                      <a:pt x="20" y="32"/>
                      <a:pt x="21" y="27"/>
                    </a:cubicBezTo>
                    <a:cubicBezTo>
                      <a:pt x="14" y="25"/>
                      <a:pt x="6" y="30"/>
                      <a:pt x="2" y="25"/>
                    </a:cubicBezTo>
                    <a:cubicBezTo>
                      <a:pt x="8" y="25"/>
                      <a:pt x="20" y="23"/>
                      <a:pt x="25" y="21"/>
                    </a:cubicBezTo>
                    <a:cubicBezTo>
                      <a:pt x="23" y="20"/>
                      <a:pt x="23" y="19"/>
                      <a:pt x="23" y="18"/>
                    </a:cubicBezTo>
                    <a:cubicBezTo>
                      <a:pt x="18" y="18"/>
                      <a:pt x="1" y="13"/>
                      <a:pt x="0" y="8"/>
                    </a:cubicBezTo>
                    <a:cubicBezTo>
                      <a:pt x="4" y="7"/>
                      <a:pt x="7" y="8"/>
                      <a:pt x="9" y="9"/>
                    </a:cubicBezTo>
                    <a:cubicBezTo>
                      <a:pt x="9" y="8"/>
                      <a:pt x="9" y="7"/>
                      <a:pt x="9" y="5"/>
                    </a:cubicBezTo>
                    <a:cubicBezTo>
                      <a:pt x="13" y="5"/>
                      <a:pt x="14" y="0"/>
                      <a:pt x="17" y="0"/>
                    </a:cubicBezTo>
                    <a:cubicBezTo>
                      <a:pt x="18" y="0"/>
                      <a:pt x="19" y="0"/>
                      <a:pt x="21" y="0"/>
                    </a:cubicBezTo>
                    <a:cubicBezTo>
                      <a:pt x="21" y="3"/>
                      <a:pt x="23" y="4"/>
                      <a:pt x="23" y="7"/>
                    </a:cubicBezTo>
                    <a:cubicBezTo>
                      <a:pt x="23" y="10"/>
                      <a:pt x="27" y="16"/>
                      <a:pt x="30" y="16"/>
                    </a:cubicBezTo>
                    <a:cubicBezTo>
                      <a:pt x="33" y="16"/>
                      <a:pt x="36" y="14"/>
                      <a:pt x="38" y="13"/>
                    </a:cubicBezTo>
                    <a:cubicBezTo>
                      <a:pt x="37" y="10"/>
                      <a:pt x="37" y="9"/>
                      <a:pt x="38" y="8"/>
                    </a:cubicBezTo>
                    <a:cubicBezTo>
                      <a:pt x="40" y="9"/>
                      <a:pt x="41" y="12"/>
                      <a:pt x="44" y="12"/>
                    </a:cubicBezTo>
                    <a:cubicBezTo>
                      <a:pt x="54" y="9"/>
                      <a:pt x="54" y="9"/>
                      <a:pt x="54" y="9"/>
                    </a:cubicBezTo>
                    <a:cubicBezTo>
                      <a:pt x="58" y="10"/>
                      <a:pt x="59" y="11"/>
                      <a:pt x="60" y="12"/>
                    </a:cubicBezTo>
                    <a:cubicBezTo>
                      <a:pt x="60" y="11"/>
                      <a:pt x="60" y="9"/>
                      <a:pt x="60" y="8"/>
                    </a:cubicBezTo>
                    <a:cubicBezTo>
                      <a:pt x="67" y="8"/>
                      <a:pt x="70" y="9"/>
                      <a:pt x="74" y="9"/>
                    </a:cubicBezTo>
                    <a:cubicBezTo>
                      <a:pt x="80" y="9"/>
                      <a:pt x="85" y="4"/>
                      <a:pt x="89" y="8"/>
                    </a:cubicBezTo>
                    <a:cubicBezTo>
                      <a:pt x="89" y="4"/>
                      <a:pt x="90" y="3"/>
                      <a:pt x="91" y="1"/>
                    </a:cubicBezTo>
                    <a:cubicBezTo>
                      <a:pt x="94" y="2"/>
                      <a:pt x="94" y="2"/>
                      <a:pt x="96" y="1"/>
                    </a:cubicBezTo>
                    <a:cubicBezTo>
                      <a:pt x="96" y="6"/>
                      <a:pt x="100" y="7"/>
                      <a:pt x="104" y="7"/>
                    </a:cubicBezTo>
                    <a:cubicBezTo>
                      <a:pt x="108" y="7"/>
                      <a:pt x="111" y="4"/>
                      <a:pt x="115" y="4"/>
                    </a:cubicBezTo>
                    <a:cubicBezTo>
                      <a:pt x="113" y="5"/>
                      <a:pt x="112" y="7"/>
                      <a:pt x="112" y="8"/>
                    </a:cubicBezTo>
                    <a:cubicBezTo>
                      <a:pt x="112" y="21"/>
                      <a:pt x="128" y="18"/>
                      <a:pt x="128" y="30"/>
                    </a:cubicBezTo>
                    <a:lnTo>
                      <a:pt x="127" y="31"/>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18" name="Freeform 40"/>
              <p:cNvSpPr/>
              <p:nvPr/>
            </p:nvSpPr>
            <p:spPr bwMode="auto">
              <a:xfrm>
                <a:off x="2971800" y="2487613"/>
                <a:ext cx="174625" cy="60325"/>
              </a:xfrm>
              <a:custGeom>
                <a:avLst/>
                <a:gdLst/>
                <a:ahLst/>
                <a:cxnLst>
                  <a:cxn ang="0">
                    <a:pos x="131" y="40"/>
                  </a:cxn>
                  <a:cxn ang="0">
                    <a:pos x="114" y="45"/>
                  </a:cxn>
                  <a:cxn ang="0">
                    <a:pos x="88" y="42"/>
                  </a:cxn>
                  <a:cxn ang="0">
                    <a:pos x="88" y="39"/>
                  </a:cxn>
                  <a:cxn ang="0">
                    <a:pos x="93" y="35"/>
                  </a:cxn>
                  <a:cxn ang="0">
                    <a:pos x="78" y="26"/>
                  </a:cxn>
                  <a:cxn ang="0">
                    <a:pos x="73" y="22"/>
                  </a:cxn>
                  <a:cxn ang="0">
                    <a:pos x="64" y="22"/>
                  </a:cxn>
                  <a:cxn ang="0">
                    <a:pos x="48" y="15"/>
                  </a:cxn>
                  <a:cxn ang="0">
                    <a:pos x="35" y="15"/>
                  </a:cxn>
                  <a:cxn ang="0">
                    <a:pos x="34" y="10"/>
                  </a:cxn>
                  <a:cxn ang="0">
                    <a:pos x="28" y="9"/>
                  </a:cxn>
                  <a:cxn ang="0">
                    <a:pos x="4" y="20"/>
                  </a:cxn>
                  <a:cxn ang="0">
                    <a:pos x="0" y="20"/>
                  </a:cxn>
                  <a:cxn ang="0">
                    <a:pos x="36" y="0"/>
                  </a:cxn>
                  <a:cxn ang="0">
                    <a:pos x="79" y="11"/>
                  </a:cxn>
                  <a:cxn ang="0">
                    <a:pos x="86" y="17"/>
                  </a:cxn>
                  <a:cxn ang="0">
                    <a:pos x="114" y="28"/>
                  </a:cxn>
                  <a:cxn ang="0">
                    <a:pos x="114" y="31"/>
                  </a:cxn>
                  <a:cxn ang="0">
                    <a:pos x="120" y="31"/>
                  </a:cxn>
                  <a:cxn ang="0">
                    <a:pos x="131" y="40"/>
                  </a:cxn>
                </a:cxnLst>
                <a:rect l="0" t="0" r="r" b="b"/>
                <a:pathLst>
                  <a:path w="131" h="45">
                    <a:moveTo>
                      <a:pt x="131" y="40"/>
                    </a:moveTo>
                    <a:cubicBezTo>
                      <a:pt x="127" y="45"/>
                      <a:pt x="119" y="45"/>
                      <a:pt x="114" y="45"/>
                    </a:cubicBezTo>
                    <a:cubicBezTo>
                      <a:pt x="104" y="45"/>
                      <a:pt x="97" y="42"/>
                      <a:pt x="88" y="42"/>
                    </a:cubicBezTo>
                    <a:cubicBezTo>
                      <a:pt x="88" y="41"/>
                      <a:pt x="88" y="40"/>
                      <a:pt x="88" y="39"/>
                    </a:cubicBezTo>
                    <a:cubicBezTo>
                      <a:pt x="90" y="39"/>
                      <a:pt x="92" y="38"/>
                      <a:pt x="93" y="35"/>
                    </a:cubicBezTo>
                    <a:cubicBezTo>
                      <a:pt x="86" y="32"/>
                      <a:pt x="79" y="33"/>
                      <a:pt x="78" y="26"/>
                    </a:cubicBezTo>
                    <a:cubicBezTo>
                      <a:pt x="74" y="26"/>
                      <a:pt x="75" y="23"/>
                      <a:pt x="73" y="22"/>
                    </a:cubicBezTo>
                    <a:cubicBezTo>
                      <a:pt x="69" y="20"/>
                      <a:pt x="67" y="22"/>
                      <a:pt x="64" y="22"/>
                    </a:cubicBezTo>
                    <a:cubicBezTo>
                      <a:pt x="57" y="22"/>
                      <a:pt x="54" y="15"/>
                      <a:pt x="48" y="15"/>
                    </a:cubicBezTo>
                    <a:cubicBezTo>
                      <a:pt x="35" y="15"/>
                      <a:pt x="35" y="15"/>
                      <a:pt x="35" y="15"/>
                    </a:cubicBezTo>
                    <a:cubicBezTo>
                      <a:pt x="33" y="13"/>
                      <a:pt x="33" y="12"/>
                      <a:pt x="34" y="10"/>
                    </a:cubicBezTo>
                    <a:cubicBezTo>
                      <a:pt x="33" y="9"/>
                      <a:pt x="30" y="9"/>
                      <a:pt x="28" y="9"/>
                    </a:cubicBezTo>
                    <a:cubicBezTo>
                      <a:pt x="20" y="9"/>
                      <a:pt x="8" y="15"/>
                      <a:pt x="4" y="20"/>
                    </a:cubicBezTo>
                    <a:cubicBezTo>
                      <a:pt x="0" y="20"/>
                      <a:pt x="0" y="20"/>
                      <a:pt x="0" y="20"/>
                    </a:cubicBezTo>
                    <a:cubicBezTo>
                      <a:pt x="7" y="8"/>
                      <a:pt x="16" y="0"/>
                      <a:pt x="36" y="0"/>
                    </a:cubicBezTo>
                    <a:cubicBezTo>
                      <a:pt x="55" y="0"/>
                      <a:pt x="64" y="11"/>
                      <a:pt x="79" y="11"/>
                    </a:cubicBezTo>
                    <a:cubicBezTo>
                      <a:pt x="82" y="11"/>
                      <a:pt x="86" y="16"/>
                      <a:pt x="86" y="17"/>
                    </a:cubicBezTo>
                    <a:cubicBezTo>
                      <a:pt x="93" y="23"/>
                      <a:pt x="104" y="28"/>
                      <a:pt x="114" y="28"/>
                    </a:cubicBezTo>
                    <a:cubicBezTo>
                      <a:pt x="114" y="28"/>
                      <a:pt x="113" y="30"/>
                      <a:pt x="114" y="31"/>
                    </a:cubicBezTo>
                    <a:cubicBezTo>
                      <a:pt x="120" y="31"/>
                      <a:pt x="120" y="31"/>
                      <a:pt x="120" y="31"/>
                    </a:cubicBezTo>
                    <a:cubicBezTo>
                      <a:pt x="125" y="32"/>
                      <a:pt x="127" y="39"/>
                      <a:pt x="131" y="40"/>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19" name="Freeform 41"/>
              <p:cNvSpPr/>
              <p:nvPr/>
            </p:nvSpPr>
            <p:spPr bwMode="auto">
              <a:xfrm>
                <a:off x="2995613" y="2509838"/>
                <a:ext cx="9525" cy="11113"/>
              </a:xfrm>
              <a:custGeom>
                <a:avLst/>
                <a:gdLst/>
                <a:ahLst/>
                <a:cxnLst>
                  <a:cxn ang="0">
                    <a:pos x="6" y="0"/>
                  </a:cxn>
                  <a:cxn ang="0">
                    <a:pos x="6" y="7"/>
                  </a:cxn>
                  <a:cxn ang="0">
                    <a:pos x="0" y="7"/>
                  </a:cxn>
                  <a:cxn ang="0">
                    <a:pos x="4" y="3"/>
                  </a:cxn>
                  <a:cxn ang="0">
                    <a:pos x="4" y="0"/>
                  </a:cxn>
                  <a:cxn ang="0">
                    <a:pos x="5" y="0"/>
                  </a:cxn>
                  <a:cxn ang="0">
                    <a:pos x="6" y="0"/>
                  </a:cxn>
                </a:cxnLst>
                <a:rect l="0" t="0" r="r" b="b"/>
                <a:pathLst>
                  <a:path w="7" h="8">
                    <a:moveTo>
                      <a:pt x="6" y="0"/>
                    </a:moveTo>
                    <a:cubicBezTo>
                      <a:pt x="6" y="3"/>
                      <a:pt x="7" y="5"/>
                      <a:pt x="6" y="7"/>
                    </a:cubicBezTo>
                    <a:cubicBezTo>
                      <a:pt x="5" y="7"/>
                      <a:pt x="0" y="8"/>
                      <a:pt x="0" y="7"/>
                    </a:cubicBezTo>
                    <a:cubicBezTo>
                      <a:pt x="0" y="4"/>
                      <a:pt x="2" y="3"/>
                      <a:pt x="4" y="3"/>
                    </a:cubicBezTo>
                    <a:cubicBezTo>
                      <a:pt x="4" y="0"/>
                      <a:pt x="4" y="0"/>
                      <a:pt x="4" y="0"/>
                    </a:cubicBezTo>
                    <a:cubicBezTo>
                      <a:pt x="5" y="0"/>
                      <a:pt x="5" y="0"/>
                      <a:pt x="5" y="0"/>
                    </a:cubicBezTo>
                    <a:lnTo>
                      <a:pt x="6" y="0"/>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20" name="Freeform 42"/>
              <p:cNvSpPr/>
              <p:nvPr/>
            </p:nvSpPr>
            <p:spPr bwMode="auto">
              <a:xfrm>
                <a:off x="3082925" y="2568575"/>
                <a:ext cx="28575" cy="14288"/>
              </a:xfrm>
              <a:custGeom>
                <a:avLst/>
                <a:gdLst/>
                <a:ahLst/>
                <a:cxnLst>
                  <a:cxn ang="0">
                    <a:pos x="18" y="3"/>
                  </a:cxn>
                  <a:cxn ang="0">
                    <a:pos x="22" y="7"/>
                  </a:cxn>
                  <a:cxn ang="0">
                    <a:pos x="7" y="10"/>
                  </a:cxn>
                  <a:cxn ang="0">
                    <a:pos x="0" y="3"/>
                  </a:cxn>
                  <a:cxn ang="0">
                    <a:pos x="5" y="0"/>
                  </a:cxn>
                  <a:cxn ang="0">
                    <a:pos x="19" y="4"/>
                  </a:cxn>
                  <a:cxn ang="0">
                    <a:pos x="18" y="3"/>
                  </a:cxn>
                </a:cxnLst>
                <a:rect l="0" t="0" r="r" b="b"/>
                <a:pathLst>
                  <a:path w="22" h="10">
                    <a:moveTo>
                      <a:pt x="18" y="3"/>
                    </a:moveTo>
                    <a:cubicBezTo>
                      <a:pt x="21" y="4"/>
                      <a:pt x="22" y="5"/>
                      <a:pt x="22" y="7"/>
                    </a:cubicBezTo>
                    <a:cubicBezTo>
                      <a:pt x="17" y="8"/>
                      <a:pt x="13" y="10"/>
                      <a:pt x="7" y="10"/>
                    </a:cubicBezTo>
                    <a:cubicBezTo>
                      <a:pt x="4" y="10"/>
                      <a:pt x="0" y="7"/>
                      <a:pt x="0" y="3"/>
                    </a:cubicBezTo>
                    <a:cubicBezTo>
                      <a:pt x="0" y="1"/>
                      <a:pt x="3" y="0"/>
                      <a:pt x="5" y="0"/>
                    </a:cubicBezTo>
                    <a:cubicBezTo>
                      <a:pt x="10" y="0"/>
                      <a:pt x="16" y="3"/>
                      <a:pt x="19" y="4"/>
                    </a:cubicBezTo>
                    <a:lnTo>
                      <a:pt x="18" y="3"/>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21" name="Freeform 43"/>
              <p:cNvSpPr/>
              <p:nvPr/>
            </p:nvSpPr>
            <p:spPr bwMode="auto">
              <a:xfrm>
                <a:off x="3267075" y="2568575"/>
                <a:ext cx="23813" cy="9525"/>
              </a:xfrm>
              <a:custGeom>
                <a:avLst/>
                <a:gdLst/>
                <a:ahLst/>
                <a:cxnLst>
                  <a:cxn ang="0">
                    <a:pos x="18" y="4"/>
                  </a:cxn>
                  <a:cxn ang="0">
                    <a:pos x="11" y="7"/>
                  </a:cxn>
                  <a:cxn ang="0">
                    <a:pos x="0" y="2"/>
                  </a:cxn>
                  <a:cxn ang="0">
                    <a:pos x="5" y="0"/>
                  </a:cxn>
                  <a:cxn ang="0">
                    <a:pos x="18" y="4"/>
                  </a:cxn>
                </a:cxnLst>
                <a:rect l="0" t="0" r="r" b="b"/>
                <a:pathLst>
                  <a:path w="18" h="7">
                    <a:moveTo>
                      <a:pt x="18" y="4"/>
                    </a:moveTo>
                    <a:cubicBezTo>
                      <a:pt x="17" y="7"/>
                      <a:pt x="14" y="7"/>
                      <a:pt x="11" y="7"/>
                    </a:cubicBezTo>
                    <a:cubicBezTo>
                      <a:pt x="6" y="7"/>
                      <a:pt x="0" y="7"/>
                      <a:pt x="0" y="2"/>
                    </a:cubicBezTo>
                    <a:cubicBezTo>
                      <a:pt x="0" y="0"/>
                      <a:pt x="4" y="0"/>
                      <a:pt x="5" y="0"/>
                    </a:cubicBezTo>
                    <a:cubicBezTo>
                      <a:pt x="6" y="0"/>
                      <a:pt x="17" y="2"/>
                      <a:pt x="18" y="4"/>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22" name="Freeform 44"/>
              <p:cNvSpPr/>
              <p:nvPr/>
            </p:nvSpPr>
            <p:spPr bwMode="auto">
              <a:xfrm>
                <a:off x="3146425" y="2543175"/>
                <a:ext cx="100013" cy="39688"/>
              </a:xfrm>
              <a:custGeom>
                <a:avLst/>
                <a:gdLst/>
                <a:ahLst/>
                <a:cxnLst>
                  <a:cxn ang="0">
                    <a:pos x="64" y="11"/>
                  </a:cxn>
                  <a:cxn ang="0">
                    <a:pos x="75" y="21"/>
                  </a:cxn>
                  <a:cxn ang="0">
                    <a:pos x="59" y="21"/>
                  </a:cxn>
                  <a:cxn ang="0">
                    <a:pos x="51" y="24"/>
                  </a:cxn>
                  <a:cxn ang="0">
                    <a:pos x="47" y="22"/>
                  </a:cxn>
                  <a:cxn ang="0">
                    <a:pos x="37" y="30"/>
                  </a:cxn>
                  <a:cxn ang="0">
                    <a:pos x="31" y="24"/>
                  </a:cxn>
                  <a:cxn ang="0">
                    <a:pos x="11" y="23"/>
                  </a:cxn>
                  <a:cxn ang="0">
                    <a:pos x="6" y="23"/>
                  </a:cxn>
                  <a:cxn ang="0">
                    <a:pos x="6" y="27"/>
                  </a:cxn>
                  <a:cxn ang="0">
                    <a:pos x="0" y="19"/>
                  </a:cxn>
                  <a:cxn ang="0">
                    <a:pos x="3" y="18"/>
                  </a:cxn>
                  <a:cxn ang="0">
                    <a:pos x="22" y="17"/>
                  </a:cxn>
                  <a:cxn ang="0">
                    <a:pos x="19" y="8"/>
                  </a:cxn>
                  <a:cxn ang="0">
                    <a:pos x="14" y="3"/>
                  </a:cxn>
                  <a:cxn ang="0">
                    <a:pos x="17" y="0"/>
                  </a:cxn>
                  <a:cxn ang="0">
                    <a:pos x="28" y="3"/>
                  </a:cxn>
                  <a:cxn ang="0">
                    <a:pos x="41" y="1"/>
                  </a:cxn>
                  <a:cxn ang="0">
                    <a:pos x="66" y="13"/>
                  </a:cxn>
                  <a:cxn ang="0">
                    <a:pos x="64" y="11"/>
                  </a:cxn>
                </a:cxnLst>
                <a:rect l="0" t="0" r="r" b="b"/>
                <a:pathLst>
                  <a:path w="75" h="30">
                    <a:moveTo>
                      <a:pt x="64" y="11"/>
                    </a:moveTo>
                    <a:cubicBezTo>
                      <a:pt x="68" y="15"/>
                      <a:pt x="72" y="16"/>
                      <a:pt x="75" y="21"/>
                    </a:cubicBezTo>
                    <a:cubicBezTo>
                      <a:pt x="59" y="21"/>
                      <a:pt x="59" y="21"/>
                      <a:pt x="59" y="21"/>
                    </a:cubicBezTo>
                    <a:cubicBezTo>
                      <a:pt x="56" y="23"/>
                      <a:pt x="54" y="24"/>
                      <a:pt x="51" y="24"/>
                    </a:cubicBezTo>
                    <a:cubicBezTo>
                      <a:pt x="49" y="24"/>
                      <a:pt x="49" y="22"/>
                      <a:pt x="47" y="22"/>
                    </a:cubicBezTo>
                    <a:cubicBezTo>
                      <a:pt x="41" y="22"/>
                      <a:pt x="41" y="30"/>
                      <a:pt x="37" y="30"/>
                    </a:cubicBezTo>
                    <a:cubicBezTo>
                      <a:pt x="33" y="30"/>
                      <a:pt x="34" y="26"/>
                      <a:pt x="31" y="24"/>
                    </a:cubicBezTo>
                    <a:cubicBezTo>
                      <a:pt x="27" y="22"/>
                      <a:pt x="17" y="23"/>
                      <a:pt x="11" y="23"/>
                    </a:cubicBezTo>
                    <a:cubicBezTo>
                      <a:pt x="8" y="23"/>
                      <a:pt x="8" y="24"/>
                      <a:pt x="6" y="23"/>
                    </a:cubicBezTo>
                    <a:cubicBezTo>
                      <a:pt x="6" y="24"/>
                      <a:pt x="6" y="25"/>
                      <a:pt x="6" y="27"/>
                    </a:cubicBezTo>
                    <a:cubicBezTo>
                      <a:pt x="3" y="26"/>
                      <a:pt x="0" y="22"/>
                      <a:pt x="0" y="19"/>
                    </a:cubicBezTo>
                    <a:cubicBezTo>
                      <a:pt x="1" y="19"/>
                      <a:pt x="2" y="18"/>
                      <a:pt x="3" y="18"/>
                    </a:cubicBezTo>
                    <a:cubicBezTo>
                      <a:pt x="13" y="18"/>
                      <a:pt x="17" y="20"/>
                      <a:pt x="22" y="17"/>
                    </a:cubicBezTo>
                    <a:cubicBezTo>
                      <a:pt x="20" y="15"/>
                      <a:pt x="19" y="12"/>
                      <a:pt x="19" y="8"/>
                    </a:cubicBezTo>
                    <a:cubicBezTo>
                      <a:pt x="17" y="8"/>
                      <a:pt x="14" y="6"/>
                      <a:pt x="14" y="3"/>
                    </a:cubicBezTo>
                    <a:cubicBezTo>
                      <a:pt x="14" y="2"/>
                      <a:pt x="16" y="0"/>
                      <a:pt x="17" y="0"/>
                    </a:cubicBezTo>
                    <a:cubicBezTo>
                      <a:pt x="21" y="0"/>
                      <a:pt x="24" y="3"/>
                      <a:pt x="28" y="3"/>
                    </a:cubicBezTo>
                    <a:cubicBezTo>
                      <a:pt x="34" y="3"/>
                      <a:pt x="36" y="1"/>
                      <a:pt x="41" y="1"/>
                    </a:cubicBezTo>
                    <a:cubicBezTo>
                      <a:pt x="55" y="1"/>
                      <a:pt x="58" y="9"/>
                      <a:pt x="66" y="13"/>
                    </a:cubicBezTo>
                    <a:lnTo>
                      <a:pt x="64" y="11"/>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23" name="Freeform 45"/>
              <p:cNvSpPr/>
              <p:nvPr/>
            </p:nvSpPr>
            <p:spPr bwMode="auto">
              <a:xfrm>
                <a:off x="3076575" y="2455863"/>
                <a:ext cx="9525" cy="11113"/>
              </a:xfrm>
              <a:custGeom>
                <a:avLst/>
                <a:gdLst/>
                <a:ahLst/>
                <a:cxnLst>
                  <a:cxn ang="0">
                    <a:pos x="2" y="0"/>
                  </a:cxn>
                  <a:cxn ang="0">
                    <a:pos x="7" y="6"/>
                  </a:cxn>
                  <a:cxn ang="0">
                    <a:pos x="5" y="8"/>
                  </a:cxn>
                  <a:cxn ang="0">
                    <a:pos x="0" y="0"/>
                  </a:cxn>
                  <a:cxn ang="0">
                    <a:pos x="2" y="0"/>
                  </a:cxn>
                </a:cxnLst>
                <a:rect l="0" t="0" r="r" b="b"/>
                <a:pathLst>
                  <a:path w="7" h="8">
                    <a:moveTo>
                      <a:pt x="2" y="0"/>
                    </a:moveTo>
                    <a:cubicBezTo>
                      <a:pt x="6" y="0"/>
                      <a:pt x="7" y="3"/>
                      <a:pt x="7" y="6"/>
                    </a:cubicBezTo>
                    <a:cubicBezTo>
                      <a:pt x="7" y="7"/>
                      <a:pt x="6" y="8"/>
                      <a:pt x="5" y="8"/>
                    </a:cubicBezTo>
                    <a:cubicBezTo>
                      <a:pt x="0" y="8"/>
                      <a:pt x="0" y="3"/>
                      <a:pt x="0" y="0"/>
                    </a:cubicBezTo>
                    <a:cubicBezTo>
                      <a:pt x="0" y="0"/>
                      <a:pt x="2" y="0"/>
                      <a:pt x="2" y="0"/>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24" name="Freeform 46"/>
              <p:cNvSpPr/>
              <p:nvPr/>
            </p:nvSpPr>
            <p:spPr bwMode="auto">
              <a:xfrm>
                <a:off x="3068638" y="2422525"/>
                <a:ext cx="14288" cy="4763"/>
              </a:xfrm>
              <a:custGeom>
                <a:avLst/>
                <a:gdLst/>
                <a:ahLst/>
                <a:cxnLst>
                  <a:cxn ang="0">
                    <a:pos x="0" y="3"/>
                  </a:cxn>
                  <a:cxn ang="0">
                    <a:pos x="6" y="0"/>
                  </a:cxn>
                  <a:cxn ang="0">
                    <a:pos x="11" y="3"/>
                  </a:cxn>
                  <a:cxn ang="0">
                    <a:pos x="0" y="3"/>
                  </a:cxn>
                </a:cxnLst>
                <a:rect l="0" t="0" r="r" b="b"/>
                <a:pathLst>
                  <a:path w="11" h="4">
                    <a:moveTo>
                      <a:pt x="0" y="3"/>
                    </a:moveTo>
                    <a:cubicBezTo>
                      <a:pt x="1" y="2"/>
                      <a:pt x="4" y="0"/>
                      <a:pt x="6" y="0"/>
                    </a:cubicBezTo>
                    <a:cubicBezTo>
                      <a:pt x="9" y="0"/>
                      <a:pt x="10" y="2"/>
                      <a:pt x="11" y="3"/>
                    </a:cubicBezTo>
                    <a:cubicBezTo>
                      <a:pt x="7" y="4"/>
                      <a:pt x="2" y="3"/>
                      <a:pt x="0" y="3"/>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25" name="Freeform 47"/>
              <p:cNvSpPr/>
              <p:nvPr/>
            </p:nvSpPr>
            <p:spPr bwMode="auto">
              <a:xfrm>
                <a:off x="3094038" y="2428875"/>
                <a:ext cx="4763" cy="6350"/>
              </a:xfrm>
              <a:custGeom>
                <a:avLst/>
                <a:gdLst/>
                <a:ahLst/>
                <a:cxnLst>
                  <a:cxn ang="0">
                    <a:pos x="3" y="4"/>
                  </a:cxn>
                  <a:cxn ang="0">
                    <a:pos x="1" y="0"/>
                  </a:cxn>
                  <a:cxn ang="0">
                    <a:pos x="3" y="4"/>
                  </a:cxn>
                </a:cxnLst>
                <a:rect l="0" t="0" r="r" b="b"/>
                <a:pathLst>
                  <a:path w="3" h="4">
                    <a:moveTo>
                      <a:pt x="3" y="4"/>
                    </a:moveTo>
                    <a:cubicBezTo>
                      <a:pt x="2" y="4"/>
                      <a:pt x="0" y="1"/>
                      <a:pt x="1" y="0"/>
                    </a:cubicBezTo>
                    <a:lnTo>
                      <a:pt x="3" y="4"/>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26" name="Freeform 48"/>
              <p:cNvSpPr/>
              <p:nvPr/>
            </p:nvSpPr>
            <p:spPr bwMode="auto">
              <a:xfrm>
                <a:off x="3154363" y="2517775"/>
                <a:ext cx="11113" cy="7938"/>
              </a:xfrm>
              <a:custGeom>
                <a:avLst/>
                <a:gdLst/>
                <a:ahLst/>
                <a:cxnLst>
                  <a:cxn ang="0">
                    <a:pos x="0" y="4"/>
                  </a:cxn>
                  <a:cxn ang="0">
                    <a:pos x="0" y="7"/>
                  </a:cxn>
                  <a:cxn ang="0">
                    <a:pos x="2" y="7"/>
                  </a:cxn>
                  <a:cxn ang="0">
                    <a:pos x="9" y="4"/>
                  </a:cxn>
                  <a:cxn ang="0">
                    <a:pos x="9" y="0"/>
                  </a:cxn>
                  <a:cxn ang="0">
                    <a:pos x="0" y="4"/>
                  </a:cxn>
                </a:cxnLst>
                <a:rect l="0" t="0" r="r" b="b"/>
                <a:pathLst>
                  <a:path w="9" h="7">
                    <a:moveTo>
                      <a:pt x="0" y="4"/>
                    </a:moveTo>
                    <a:cubicBezTo>
                      <a:pt x="0" y="5"/>
                      <a:pt x="0" y="6"/>
                      <a:pt x="0" y="7"/>
                    </a:cubicBezTo>
                    <a:cubicBezTo>
                      <a:pt x="0" y="7"/>
                      <a:pt x="1" y="7"/>
                      <a:pt x="2" y="7"/>
                    </a:cubicBezTo>
                    <a:cubicBezTo>
                      <a:pt x="4" y="7"/>
                      <a:pt x="7" y="6"/>
                      <a:pt x="9" y="4"/>
                    </a:cubicBezTo>
                    <a:cubicBezTo>
                      <a:pt x="9" y="0"/>
                      <a:pt x="9" y="0"/>
                      <a:pt x="9" y="0"/>
                    </a:cubicBezTo>
                    <a:cubicBezTo>
                      <a:pt x="7" y="3"/>
                      <a:pt x="4" y="5"/>
                      <a:pt x="0" y="4"/>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27" name="Freeform 49"/>
              <p:cNvSpPr/>
              <p:nvPr/>
            </p:nvSpPr>
            <p:spPr bwMode="auto">
              <a:xfrm>
                <a:off x="2301875" y="1979613"/>
                <a:ext cx="966788" cy="473075"/>
              </a:xfrm>
              <a:custGeom>
                <a:avLst/>
                <a:gdLst/>
                <a:ahLst/>
                <a:cxnLst>
                  <a:cxn ang="0">
                    <a:pos x="543" y="285"/>
                  </a:cxn>
                  <a:cxn ang="0">
                    <a:pos x="555" y="317"/>
                  </a:cxn>
                  <a:cxn ang="0">
                    <a:pos x="560" y="338"/>
                  </a:cxn>
                  <a:cxn ang="0">
                    <a:pos x="542" y="345"/>
                  </a:cxn>
                  <a:cxn ang="0">
                    <a:pos x="507" y="287"/>
                  </a:cxn>
                  <a:cxn ang="0">
                    <a:pos x="474" y="283"/>
                  </a:cxn>
                  <a:cxn ang="0">
                    <a:pos x="460" y="283"/>
                  </a:cxn>
                  <a:cxn ang="0">
                    <a:pos x="443" y="286"/>
                  </a:cxn>
                  <a:cxn ang="0">
                    <a:pos x="412" y="292"/>
                  </a:cxn>
                  <a:cxn ang="0">
                    <a:pos x="393" y="291"/>
                  </a:cxn>
                  <a:cxn ang="0">
                    <a:pos x="357" y="309"/>
                  </a:cxn>
                  <a:cxn ang="0">
                    <a:pos x="343" y="342"/>
                  </a:cxn>
                  <a:cxn ang="0">
                    <a:pos x="282" y="290"/>
                  </a:cxn>
                  <a:cxn ang="0">
                    <a:pos x="246" y="281"/>
                  </a:cxn>
                  <a:cxn ang="0">
                    <a:pos x="207" y="262"/>
                  </a:cxn>
                  <a:cxn ang="0">
                    <a:pos x="170" y="268"/>
                  </a:cxn>
                  <a:cxn ang="0">
                    <a:pos x="95" y="252"/>
                  </a:cxn>
                  <a:cxn ang="0">
                    <a:pos x="47" y="214"/>
                  </a:cxn>
                  <a:cxn ang="0">
                    <a:pos x="4" y="141"/>
                  </a:cxn>
                  <a:cxn ang="0">
                    <a:pos x="4" y="95"/>
                  </a:cxn>
                  <a:cxn ang="0">
                    <a:pos x="0" y="23"/>
                  </a:cxn>
                  <a:cxn ang="0">
                    <a:pos x="20" y="27"/>
                  </a:cxn>
                  <a:cxn ang="0">
                    <a:pos x="20" y="5"/>
                  </a:cxn>
                  <a:cxn ang="0">
                    <a:pos x="373" y="0"/>
                  </a:cxn>
                  <a:cxn ang="0">
                    <a:pos x="406" y="11"/>
                  </a:cxn>
                  <a:cxn ang="0">
                    <a:pos x="408" y="45"/>
                  </a:cxn>
                  <a:cxn ang="0">
                    <a:pos x="423" y="42"/>
                  </a:cxn>
                  <a:cxn ang="0">
                    <a:pos x="441" y="40"/>
                  </a:cxn>
                  <a:cxn ang="0">
                    <a:pos x="456" y="42"/>
                  </a:cxn>
                  <a:cxn ang="0">
                    <a:pos x="472" y="47"/>
                  </a:cxn>
                  <a:cxn ang="0">
                    <a:pos x="510" y="48"/>
                  </a:cxn>
                  <a:cxn ang="0">
                    <a:pos x="490" y="54"/>
                  </a:cxn>
                  <a:cxn ang="0">
                    <a:pos x="472" y="69"/>
                  </a:cxn>
                  <a:cxn ang="0">
                    <a:pos x="471" y="121"/>
                  </a:cxn>
                  <a:cxn ang="0">
                    <a:pos x="480" y="88"/>
                  </a:cxn>
                  <a:cxn ang="0">
                    <a:pos x="501" y="57"/>
                  </a:cxn>
                  <a:cxn ang="0">
                    <a:pos x="516" y="87"/>
                  </a:cxn>
                  <a:cxn ang="0">
                    <a:pos x="531" y="97"/>
                  </a:cxn>
                  <a:cxn ang="0">
                    <a:pos x="527" y="123"/>
                  </a:cxn>
                  <a:cxn ang="0">
                    <a:pos x="564" y="97"/>
                  </a:cxn>
                  <a:cxn ang="0">
                    <a:pos x="610" y="84"/>
                  </a:cxn>
                  <a:cxn ang="0">
                    <a:pos x="653" y="65"/>
                  </a:cxn>
                  <a:cxn ang="0">
                    <a:pos x="675" y="63"/>
                  </a:cxn>
                  <a:cxn ang="0">
                    <a:pos x="699" y="28"/>
                  </a:cxn>
                  <a:cxn ang="0">
                    <a:pos x="726" y="73"/>
                  </a:cxn>
                  <a:cxn ang="0">
                    <a:pos x="701" y="80"/>
                  </a:cxn>
                  <a:cxn ang="0">
                    <a:pos x="681" y="113"/>
                  </a:cxn>
                  <a:cxn ang="0">
                    <a:pos x="690" y="118"/>
                  </a:cxn>
                  <a:cxn ang="0">
                    <a:pos x="676" y="122"/>
                  </a:cxn>
                  <a:cxn ang="0">
                    <a:pos x="648" y="132"/>
                  </a:cxn>
                  <a:cxn ang="0">
                    <a:pos x="642" y="134"/>
                  </a:cxn>
                  <a:cxn ang="0">
                    <a:pos x="635" y="137"/>
                  </a:cxn>
                  <a:cxn ang="0">
                    <a:pos x="627" y="161"/>
                  </a:cxn>
                  <a:cxn ang="0">
                    <a:pos x="622" y="159"/>
                  </a:cxn>
                  <a:cxn ang="0">
                    <a:pos x="615" y="186"/>
                  </a:cxn>
                  <a:cxn ang="0">
                    <a:pos x="614" y="178"/>
                  </a:cxn>
                  <a:cxn ang="0">
                    <a:pos x="608" y="170"/>
                  </a:cxn>
                  <a:cxn ang="0">
                    <a:pos x="611" y="192"/>
                  </a:cxn>
                  <a:cxn ang="0">
                    <a:pos x="614" y="196"/>
                  </a:cxn>
                  <a:cxn ang="0">
                    <a:pos x="614" y="205"/>
                  </a:cxn>
                  <a:cxn ang="0">
                    <a:pos x="607" y="213"/>
                  </a:cxn>
                  <a:cxn ang="0">
                    <a:pos x="607" y="221"/>
                  </a:cxn>
                  <a:cxn ang="0">
                    <a:pos x="589" y="232"/>
                  </a:cxn>
                </a:cxnLst>
                <a:rect l="0" t="0" r="r" b="b"/>
                <a:pathLst>
                  <a:path w="726" h="356">
                    <a:moveTo>
                      <a:pt x="590" y="233"/>
                    </a:moveTo>
                    <a:cubicBezTo>
                      <a:pt x="569" y="245"/>
                      <a:pt x="543" y="253"/>
                      <a:pt x="543" y="285"/>
                    </a:cubicBezTo>
                    <a:cubicBezTo>
                      <a:pt x="543" y="300"/>
                      <a:pt x="555" y="304"/>
                      <a:pt x="555" y="318"/>
                    </a:cubicBezTo>
                    <a:cubicBezTo>
                      <a:pt x="555" y="317"/>
                      <a:pt x="555" y="317"/>
                      <a:pt x="555" y="317"/>
                    </a:cubicBezTo>
                    <a:cubicBezTo>
                      <a:pt x="555" y="320"/>
                      <a:pt x="555" y="320"/>
                      <a:pt x="555" y="320"/>
                    </a:cubicBezTo>
                    <a:cubicBezTo>
                      <a:pt x="556" y="326"/>
                      <a:pt x="560" y="330"/>
                      <a:pt x="560" y="338"/>
                    </a:cubicBezTo>
                    <a:cubicBezTo>
                      <a:pt x="560" y="347"/>
                      <a:pt x="558" y="356"/>
                      <a:pt x="551" y="356"/>
                    </a:cubicBezTo>
                    <a:cubicBezTo>
                      <a:pt x="544" y="356"/>
                      <a:pt x="544" y="349"/>
                      <a:pt x="542" y="345"/>
                    </a:cubicBezTo>
                    <a:cubicBezTo>
                      <a:pt x="537" y="338"/>
                      <a:pt x="532" y="335"/>
                      <a:pt x="529" y="328"/>
                    </a:cubicBezTo>
                    <a:cubicBezTo>
                      <a:pt x="522" y="314"/>
                      <a:pt x="527" y="287"/>
                      <a:pt x="507" y="287"/>
                    </a:cubicBezTo>
                    <a:cubicBezTo>
                      <a:pt x="503" y="287"/>
                      <a:pt x="502" y="293"/>
                      <a:pt x="498" y="293"/>
                    </a:cubicBezTo>
                    <a:cubicBezTo>
                      <a:pt x="490" y="293"/>
                      <a:pt x="485" y="283"/>
                      <a:pt x="474" y="283"/>
                    </a:cubicBezTo>
                    <a:cubicBezTo>
                      <a:pt x="468" y="283"/>
                      <a:pt x="467" y="286"/>
                      <a:pt x="463" y="286"/>
                    </a:cubicBezTo>
                    <a:cubicBezTo>
                      <a:pt x="462" y="286"/>
                      <a:pt x="460" y="284"/>
                      <a:pt x="460" y="283"/>
                    </a:cubicBezTo>
                    <a:cubicBezTo>
                      <a:pt x="453" y="285"/>
                      <a:pt x="444" y="284"/>
                      <a:pt x="436" y="286"/>
                    </a:cubicBezTo>
                    <a:cubicBezTo>
                      <a:pt x="441" y="288"/>
                      <a:pt x="440" y="288"/>
                      <a:pt x="443" y="286"/>
                    </a:cubicBezTo>
                    <a:cubicBezTo>
                      <a:pt x="442" y="293"/>
                      <a:pt x="438" y="297"/>
                      <a:pt x="443" y="301"/>
                    </a:cubicBezTo>
                    <a:cubicBezTo>
                      <a:pt x="431" y="307"/>
                      <a:pt x="421" y="292"/>
                      <a:pt x="412" y="292"/>
                    </a:cubicBezTo>
                    <a:cubicBezTo>
                      <a:pt x="409" y="292"/>
                      <a:pt x="408" y="295"/>
                      <a:pt x="405" y="295"/>
                    </a:cubicBezTo>
                    <a:cubicBezTo>
                      <a:pt x="400" y="295"/>
                      <a:pt x="398" y="291"/>
                      <a:pt x="393" y="291"/>
                    </a:cubicBezTo>
                    <a:cubicBezTo>
                      <a:pt x="380" y="291"/>
                      <a:pt x="374" y="302"/>
                      <a:pt x="368" y="307"/>
                    </a:cubicBezTo>
                    <a:cubicBezTo>
                      <a:pt x="365" y="311"/>
                      <a:pt x="361" y="308"/>
                      <a:pt x="357" y="309"/>
                    </a:cubicBezTo>
                    <a:cubicBezTo>
                      <a:pt x="347" y="313"/>
                      <a:pt x="341" y="325"/>
                      <a:pt x="341" y="338"/>
                    </a:cubicBezTo>
                    <a:cubicBezTo>
                      <a:pt x="341" y="339"/>
                      <a:pt x="343" y="341"/>
                      <a:pt x="343" y="342"/>
                    </a:cubicBezTo>
                    <a:cubicBezTo>
                      <a:pt x="336" y="342"/>
                      <a:pt x="325" y="339"/>
                      <a:pt x="321" y="336"/>
                    </a:cubicBezTo>
                    <a:cubicBezTo>
                      <a:pt x="307" y="322"/>
                      <a:pt x="308" y="290"/>
                      <a:pt x="282" y="290"/>
                    </a:cubicBezTo>
                    <a:cubicBezTo>
                      <a:pt x="272" y="290"/>
                      <a:pt x="275" y="302"/>
                      <a:pt x="266" y="302"/>
                    </a:cubicBezTo>
                    <a:cubicBezTo>
                      <a:pt x="257" y="302"/>
                      <a:pt x="250" y="287"/>
                      <a:pt x="246" y="281"/>
                    </a:cubicBezTo>
                    <a:cubicBezTo>
                      <a:pt x="239" y="268"/>
                      <a:pt x="230" y="266"/>
                      <a:pt x="215" y="262"/>
                    </a:cubicBezTo>
                    <a:cubicBezTo>
                      <a:pt x="207" y="262"/>
                      <a:pt x="207" y="262"/>
                      <a:pt x="207" y="262"/>
                    </a:cubicBezTo>
                    <a:cubicBezTo>
                      <a:pt x="207" y="268"/>
                      <a:pt x="207" y="268"/>
                      <a:pt x="207" y="268"/>
                    </a:cubicBezTo>
                    <a:cubicBezTo>
                      <a:pt x="170" y="268"/>
                      <a:pt x="170" y="268"/>
                      <a:pt x="170" y="268"/>
                    </a:cubicBezTo>
                    <a:cubicBezTo>
                      <a:pt x="123" y="252"/>
                      <a:pt x="123" y="252"/>
                      <a:pt x="123" y="252"/>
                    </a:cubicBezTo>
                    <a:cubicBezTo>
                      <a:pt x="95" y="252"/>
                      <a:pt x="95" y="252"/>
                      <a:pt x="95" y="252"/>
                    </a:cubicBezTo>
                    <a:cubicBezTo>
                      <a:pt x="88" y="239"/>
                      <a:pt x="66" y="230"/>
                      <a:pt x="50" y="223"/>
                    </a:cubicBezTo>
                    <a:cubicBezTo>
                      <a:pt x="47" y="222"/>
                      <a:pt x="48" y="217"/>
                      <a:pt x="47" y="214"/>
                    </a:cubicBezTo>
                    <a:cubicBezTo>
                      <a:pt x="40" y="198"/>
                      <a:pt x="28" y="193"/>
                      <a:pt x="30" y="175"/>
                    </a:cubicBezTo>
                    <a:cubicBezTo>
                      <a:pt x="21" y="174"/>
                      <a:pt x="11" y="154"/>
                      <a:pt x="4" y="141"/>
                    </a:cubicBezTo>
                    <a:cubicBezTo>
                      <a:pt x="2" y="137"/>
                      <a:pt x="6" y="134"/>
                      <a:pt x="8" y="133"/>
                    </a:cubicBezTo>
                    <a:cubicBezTo>
                      <a:pt x="3" y="123"/>
                      <a:pt x="8" y="107"/>
                      <a:pt x="4" y="95"/>
                    </a:cubicBezTo>
                    <a:cubicBezTo>
                      <a:pt x="0" y="85"/>
                      <a:pt x="11" y="60"/>
                      <a:pt x="11" y="46"/>
                    </a:cubicBezTo>
                    <a:cubicBezTo>
                      <a:pt x="11" y="36"/>
                      <a:pt x="0" y="32"/>
                      <a:pt x="0" y="23"/>
                    </a:cubicBezTo>
                    <a:cubicBezTo>
                      <a:pt x="0" y="20"/>
                      <a:pt x="5" y="20"/>
                      <a:pt x="7" y="20"/>
                    </a:cubicBezTo>
                    <a:cubicBezTo>
                      <a:pt x="13" y="20"/>
                      <a:pt x="17" y="23"/>
                      <a:pt x="20" y="27"/>
                    </a:cubicBezTo>
                    <a:cubicBezTo>
                      <a:pt x="22" y="24"/>
                      <a:pt x="26" y="19"/>
                      <a:pt x="26" y="15"/>
                    </a:cubicBezTo>
                    <a:cubicBezTo>
                      <a:pt x="26" y="11"/>
                      <a:pt x="22" y="10"/>
                      <a:pt x="20" y="5"/>
                    </a:cubicBezTo>
                    <a:cubicBezTo>
                      <a:pt x="373" y="5"/>
                      <a:pt x="373" y="5"/>
                      <a:pt x="373" y="5"/>
                    </a:cubicBezTo>
                    <a:cubicBezTo>
                      <a:pt x="373" y="0"/>
                      <a:pt x="373" y="0"/>
                      <a:pt x="373" y="0"/>
                    </a:cubicBezTo>
                    <a:cubicBezTo>
                      <a:pt x="379" y="4"/>
                      <a:pt x="378" y="8"/>
                      <a:pt x="384" y="11"/>
                    </a:cubicBezTo>
                    <a:cubicBezTo>
                      <a:pt x="406" y="11"/>
                      <a:pt x="406" y="11"/>
                      <a:pt x="406" y="11"/>
                    </a:cubicBezTo>
                    <a:cubicBezTo>
                      <a:pt x="415" y="20"/>
                      <a:pt x="426" y="20"/>
                      <a:pt x="443" y="20"/>
                    </a:cubicBezTo>
                    <a:cubicBezTo>
                      <a:pt x="431" y="28"/>
                      <a:pt x="418" y="32"/>
                      <a:pt x="408" y="45"/>
                    </a:cubicBezTo>
                    <a:cubicBezTo>
                      <a:pt x="415" y="45"/>
                      <a:pt x="415" y="45"/>
                      <a:pt x="415" y="45"/>
                    </a:cubicBezTo>
                    <a:cubicBezTo>
                      <a:pt x="418" y="43"/>
                      <a:pt x="420" y="42"/>
                      <a:pt x="423" y="42"/>
                    </a:cubicBezTo>
                    <a:cubicBezTo>
                      <a:pt x="425" y="46"/>
                      <a:pt x="426" y="46"/>
                      <a:pt x="429" y="46"/>
                    </a:cubicBezTo>
                    <a:cubicBezTo>
                      <a:pt x="437" y="46"/>
                      <a:pt x="437" y="40"/>
                      <a:pt x="441" y="40"/>
                    </a:cubicBezTo>
                    <a:cubicBezTo>
                      <a:pt x="446" y="40"/>
                      <a:pt x="454" y="32"/>
                      <a:pt x="461" y="31"/>
                    </a:cubicBezTo>
                    <a:cubicBezTo>
                      <a:pt x="461" y="37"/>
                      <a:pt x="458" y="38"/>
                      <a:pt x="456" y="42"/>
                    </a:cubicBezTo>
                    <a:cubicBezTo>
                      <a:pt x="465" y="42"/>
                      <a:pt x="465" y="42"/>
                      <a:pt x="465" y="42"/>
                    </a:cubicBezTo>
                    <a:cubicBezTo>
                      <a:pt x="465" y="45"/>
                      <a:pt x="469" y="47"/>
                      <a:pt x="472" y="47"/>
                    </a:cubicBezTo>
                    <a:cubicBezTo>
                      <a:pt x="478" y="47"/>
                      <a:pt x="480" y="43"/>
                      <a:pt x="484" y="43"/>
                    </a:cubicBezTo>
                    <a:cubicBezTo>
                      <a:pt x="495" y="43"/>
                      <a:pt x="500" y="48"/>
                      <a:pt x="510" y="48"/>
                    </a:cubicBezTo>
                    <a:cubicBezTo>
                      <a:pt x="510" y="54"/>
                      <a:pt x="510" y="54"/>
                      <a:pt x="510" y="54"/>
                    </a:cubicBezTo>
                    <a:cubicBezTo>
                      <a:pt x="503" y="56"/>
                      <a:pt x="493" y="54"/>
                      <a:pt x="490" y="54"/>
                    </a:cubicBezTo>
                    <a:cubicBezTo>
                      <a:pt x="480" y="54"/>
                      <a:pt x="462" y="66"/>
                      <a:pt x="462" y="75"/>
                    </a:cubicBezTo>
                    <a:cubicBezTo>
                      <a:pt x="466" y="72"/>
                      <a:pt x="468" y="69"/>
                      <a:pt x="472" y="69"/>
                    </a:cubicBezTo>
                    <a:cubicBezTo>
                      <a:pt x="465" y="78"/>
                      <a:pt x="461" y="101"/>
                      <a:pt x="461" y="112"/>
                    </a:cubicBezTo>
                    <a:cubicBezTo>
                      <a:pt x="461" y="117"/>
                      <a:pt x="466" y="121"/>
                      <a:pt x="471" y="121"/>
                    </a:cubicBezTo>
                    <a:cubicBezTo>
                      <a:pt x="478" y="121"/>
                      <a:pt x="480" y="108"/>
                      <a:pt x="480" y="102"/>
                    </a:cubicBezTo>
                    <a:cubicBezTo>
                      <a:pt x="480" y="97"/>
                      <a:pt x="480" y="88"/>
                      <a:pt x="480" y="88"/>
                    </a:cubicBezTo>
                    <a:cubicBezTo>
                      <a:pt x="480" y="82"/>
                      <a:pt x="480" y="69"/>
                      <a:pt x="485" y="69"/>
                    </a:cubicBezTo>
                    <a:cubicBezTo>
                      <a:pt x="501" y="68"/>
                      <a:pt x="494" y="57"/>
                      <a:pt x="501" y="57"/>
                    </a:cubicBezTo>
                    <a:cubicBezTo>
                      <a:pt x="504" y="57"/>
                      <a:pt x="521" y="65"/>
                      <a:pt x="521" y="70"/>
                    </a:cubicBezTo>
                    <a:cubicBezTo>
                      <a:pt x="521" y="77"/>
                      <a:pt x="517" y="81"/>
                      <a:pt x="516" y="87"/>
                    </a:cubicBezTo>
                    <a:cubicBezTo>
                      <a:pt x="521" y="87"/>
                      <a:pt x="520" y="85"/>
                      <a:pt x="525" y="84"/>
                    </a:cubicBezTo>
                    <a:cubicBezTo>
                      <a:pt x="526" y="91"/>
                      <a:pt x="526" y="94"/>
                      <a:pt x="531" y="97"/>
                    </a:cubicBezTo>
                    <a:cubicBezTo>
                      <a:pt x="526" y="103"/>
                      <a:pt x="521" y="106"/>
                      <a:pt x="521" y="112"/>
                    </a:cubicBezTo>
                    <a:cubicBezTo>
                      <a:pt x="521" y="117"/>
                      <a:pt x="523" y="123"/>
                      <a:pt x="527" y="123"/>
                    </a:cubicBezTo>
                    <a:cubicBezTo>
                      <a:pt x="539" y="123"/>
                      <a:pt x="559" y="112"/>
                      <a:pt x="568" y="108"/>
                    </a:cubicBezTo>
                    <a:cubicBezTo>
                      <a:pt x="567" y="103"/>
                      <a:pt x="565" y="99"/>
                      <a:pt x="564" y="97"/>
                    </a:cubicBezTo>
                    <a:cubicBezTo>
                      <a:pt x="567" y="97"/>
                      <a:pt x="567" y="97"/>
                      <a:pt x="569" y="97"/>
                    </a:cubicBezTo>
                    <a:cubicBezTo>
                      <a:pt x="582" y="97"/>
                      <a:pt x="610" y="101"/>
                      <a:pt x="610" y="84"/>
                    </a:cubicBezTo>
                    <a:cubicBezTo>
                      <a:pt x="611" y="84"/>
                      <a:pt x="627" y="68"/>
                      <a:pt x="630" y="66"/>
                    </a:cubicBezTo>
                    <a:cubicBezTo>
                      <a:pt x="632" y="64"/>
                      <a:pt x="643" y="65"/>
                      <a:pt x="653" y="65"/>
                    </a:cubicBezTo>
                    <a:cubicBezTo>
                      <a:pt x="657" y="65"/>
                      <a:pt x="660" y="65"/>
                      <a:pt x="664" y="65"/>
                    </a:cubicBezTo>
                    <a:cubicBezTo>
                      <a:pt x="668" y="65"/>
                      <a:pt x="672" y="63"/>
                      <a:pt x="675" y="63"/>
                    </a:cubicBezTo>
                    <a:cubicBezTo>
                      <a:pt x="680" y="62"/>
                      <a:pt x="678" y="61"/>
                      <a:pt x="680" y="59"/>
                    </a:cubicBezTo>
                    <a:cubicBezTo>
                      <a:pt x="688" y="51"/>
                      <a:pt x="688" y="36"/>
                      <a:pt x="699" y="28"/>
                    </a:cubicBezTo>
                    <a:cubicBezTo>
                      <a:pt x="704" y="35"/>
                      <a:pt x="712" y="25"/>
                      <a:pt x="716" y="32"/>
                    </a:cubicBezTo>
                    <a:cubicBezTo>
                      <a:pt x="723" y="44"/>
                      <a:pt x="717" y="62"/>
                      <a:pt x="726" y="73"/>
                    </a:cubicBezTo>
                    <a:cubicBezTo>
                      <a:pt x="723" y="77"/>
                      <a:pt x="718" y="80"/>
                      <a:pt x="712" y="80"/>
                    </a:cubicBezTo>
                    <a:cubicBezTo>
                      <a:pt x="706" y="80"/>
                      <a:pt x="706" y="78"/>
                      <a:pt x="701" y="80"/>
                    </a:cubicBezTo>
                    <a:cubicBezTo>
                      <a:pt x="694" y="87"/>
                      <a:pt x="679" y="92"/>
                      <a:pt x="679" y="109"/>
                    </a:cubicBezTo>
                    <a:cubicBezTo>
                      <a:pt x="679" y="110"/>
                      <a:pt x="680" y="112"/>
                      <a:pt x="681" y="113"/>
                    </a:cubicBezTo>
                    <a:cubicBezTo>
                      <a:pt x="681" y="115"/>
                      <a:pt x="683" y="121"/>
                      <a:pt x="686" y="121"/>
                    </a:cubicBezTo>
                    <a:cubicBezTo>
                      <a:pt x="687" y="121"/>
                      <a:pt x="690" y="118"/>
                      <a:pt x="690" y="118"/>
                    </a:cubicBezTo>
                    <a:cubicBezTo>
                      <a:pt x="690" y="121"/>
                      <a:pt x="690" y="121"/>
                      <a:pt x="690" y="121"/>
                    </a:cubicBezTo>
                    <a:cubicBezTo>
                      <a:pt x="685" y="122"/>
                      <a:pt x="678" y="124"/>
                      <a:pt x="676" y="122"/>
                    </a:cubicBezTo>
                    <a:cubicBezTo>
                      <a:pt x="667" y="129"/>
                      <a:pt x="652" y="126"/>
                      <a:pt x="643" y="132"/>
                    </a:cubicBezTo>
                    <a:cubicBezTo>
                      <a:pt x="648" y="132"/>
                      <a:pt x="648" y="132"/>
                      <a:pt x="648" y="132"/>
                    </a:cubicBezTo>
                    <a:cubicBezTo>
                      <a:pt x="652" y="132"/>
                      <a:pt x="656" y="129"/>
                      <a:pt x="659" y="132"/>
                    </a:cubicBezTo>
                    <a:cubicBezTo>
                      <a:pt x="653" y="134"/>
                      <a:pt x="648" y="134"/>
                      <a:pt x="642" y="134"/>
                    </a:cubicBezTo>
                    <a:cubicBezTo>
                      <a:pt x="641" y="134"/>
                      <a:pt x="639" y="133"/>
                      <a:pt x="638" y="133"/>
                    </a:cubicBezTo>
                    <a:cubicBezTo>
                      <a:pt x="637" y="134"/>
                      <a:pt x="635" y="135"/>
                      <a:pt x="635" y="137"/>
                    </a:cubicBezTo>
                    <a:cubicBezTo>
                      <a:pt x="635" y="139"/>
                      <a:pt x="639" y="142"/>
                      <a:pt x="639" y="142"/>
                    </a:cubicBezTo>
                    <a:cubicBezTo>
                      <a:pt x="638" y="145"/>
                      <a:pt x="630" y="161"/>
                      <a:pt x="627" y="161"/>
                    </a:cubicBezTo>
                    <a:cubicBezTo>
                      <a:pt x="626" y="161"/>
                      <a:pt x="625" y="158"/>
                      <a:pt x="624" y="157"/>
                    </a:cubicBezTo>
                    <a:cubicBezTo>
                      <a:pt x="622" y="159"/>
                      <a:pt x="622" y="159"/>
                      <a:pt x="622" y="159"/>
                    </a:cubicBezTo>
                    <a:cubicBezTo>
                      <a:pt x="623" y="163"/>
                      <a:pt x="626" y="164"/>
                      <a:pt x="626" y="168"/>
                    </a:cubicBezTo>
                    <a:cubicBezTo>
                      <a:pt x="626" y="170"/>
                      <a:pt x="617" y="186"/>
                      <a:pt x="615" y="186"/>
                    </a:cubicBezTo>
                    <a:cubicBezTo>
                      <a:pt x="615" y="186"/>
                      <a:pt x="614" y="184"/>
                      <a:pt x="614" y="183"/>
                    </a:cubicBezTo>
                    <a:cubicBezTo>
                      <a:pt x="614" y="181"/>
                      <a:pt x="614" y="180"/>
                      <a:pt x="614" y="178"/>
                    </a:cubicBezTo>
                    <a:cubicBezTo>
                      <a:pt x="614" y="175"/>
                      <a:pt x="610" y="168"/>
                      <a:pt x="609" y="164"/>
                    </a:cubicBezTo>
                    <a:cubicBezTo>
                      <a:pt x="608" y="166"/>
                      <a:pt x="608" y="170"/>
                      <a:pt x="608" y="170"/>
                    </a:cubicBezTo>
                    <a:cubicBezTo>
                      <a:pt x="608" y="173"/>
                      <a:pt x="611" y="181"/>
                      <a:pt x="611" y="185"/>
                    </a:cubicBezTo>
                    <a:cubicBezTo>
                      <a:pt x="611" y="189"/>
                      <a:pt x="608" y="189"/>
                      <a:pt x="611" y="192"/>
                    </a:cubicBezTo>
                    <a:cubicBezTo>
                      <a:pt x="612" y="192"/>
                      <a:pt x="613" y="192"/>
                      <a:pt x="614" y="192"/>
                    </a:cubicBezTo>
                    <a:cubicBezTo>
                      <a:pt x="614" y="193"/>
                      <a:pt x="614" y="195"/>
                      <a:pt x="614" y="196"/>
                    </a:cubicBezTo>
                    <a:cubicBezTo>
                      <a:pt x="614" y="200"/>
                      <a:pt x="610" y="201"/>
                      <a:pt x="608" y="201"/>
                    </a:cubicBezTo>
                    <a:cubicBezTo>
                      <a:pt x="610" y="205"/>
                      <a:pt x="612" y="205"/>
                      <a:pt x="614" y="205"/>
                    </a:cubicBezTo>
                    <a:cubicBezTo>
                      <a:pt x="613" y="210"/>
                      <a:pt x="611" y="210"/>
                      <a:pt x="607" y="210"/>
                    </a:cubicBezTo>
                    <a:cubicBezTo>
                      <a:pt x="607" y="213"/>
                      <a:pt x="607" y="213"/>
                      <a:pt x="607" y="213"/>
                    </a:cubicBezTo>
                    <a:cubicBezTo>
                      <a:pt x="612" y="216"/>
                      <a:pt x="612" y="216"/>
                      <a:pt x="612" y="216"/>
                    </a:cubicBezTo>
                    <a:cubicBezTo>
                      <a:pt x="611" y="218"/>
                      <a:pt x="610" y="221"/>
                      <a:pt x="607" y="221"/>
                    </a:cubicBezTo>
                    <a:cubicBezTo>
                      <a:pt x="602" y="222"/>
                      <a:pt x="600" y="226"/>
                      <a:pt x="596" y="226"/>
                    </a:cubicBezTo>
                    <a:cubicBezTo>
                      <a:pt x="591" y="228"/>
                      <a:pt x="591" y="230"/>
                      <a:pt x="589" y="232"/>
                    </a:cubicBezTo>
                    <a:lnTo>
                      <a:pt x="590" y="233"/>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28" name="Freeform 50"/>
              <p:cNvSpPr/>
              <p:nvPr/>
            </p:nvSpPr>
            <p:spPr bwMode="auto">
              <a:xfrm>
                <a:off x="2030413" y="1400175"/>
                <a:ext cx="1425575" cy="736600"/>
              </a:xfrm>
              <a:custGeom>
                <a:avLst/>
                <a:gdLst/>
                <a:ahLst/>
                <a:cxnLst>
                  <a:cxn ang="0">
                    <a:pos x="950" y="501"/>
                  </a:cxn>
                  <a:cxn ang="0">
                    <a:pos x="950" y="527"/>
                  </a:cxn>
                  <a:cxn ang="0">
                    <a:pos x="955" y="469"/>
                  </a:cxn>
                  <a:cxn ang="0">
                    <a:pos x="944" y="436"/>
                  </a:cxn>
                  <a:cxn ang="0">
                    <a:pos x="982" y="418"/>
                  </a:cxn>
                  <a:cxn ang="0">
                    <a:pos x="1060" y="356"/>
                  </a:cxn>
                  <a:cxn ang="0">
                    <a:pos x="1050" y="346"/>
                  </a:cxn>
                  <a:cxn ang="0">
                    <a:pos x="991" y="310"/>
                  </a:cxn>
                  <a:cxn ang="0">
                    <a:pos x="965" y="247"/>
                  </a:cxn>
                  <a:cxn ang="0">
                    <a:pos x="908" y="267"/>
                  </a:cxn>
                  <a:cxn ang="0">
                    <a:pos x="831" y="204"/>
                  </a:cxn>
                  <a:cxn ang="0">
                    <a:pos x="794" y="247"/>
                  </a:cxn>
                  <a:cxn ang="0">
                    <a:pos x="783" y="387"/>
                  </a:cxn>
                  <a:cxn ang="0">
                    <a:pos x="726" y="334"/>
                  </a:cxn>
                  <a:cxn ang="0">
                    <a:pos x="607" y="306"/>
                  </a:cxn>
                  <a:cxn ang="0">
                    <a:pos x="595" y="216"/>
                  </a:cxn>
                  <a:cxn ang="0">
                    <a:pos x="633" y="178"/>
                  </a:cxn>
                  <a:cxn ang="0">
                    <a:pos x="675" y="146"/>
                  </a:cxn>
                  <a:cxn ang="0">
                    <a:pos x="686" y="127"/>
                  </a:cxn>
                  <a:cxn ang="0">
                    <a:pos x="722" y="120"/>
                  </a:cxn>
                  <a:cxn ang="0">
                    <a:pos x="746" y="61"/>
                  </a:cxn>
                  <a:cxn ang="0">
                    <a:pos x="702" y="67"/>
                  </a:cxn>
                  <a:cxn ang="0">
                    <a:pos x="665" y="74"/>
                  </a:cxn>
                  <a:cxn ang="0">
                    <a:pos x="625" y="55"/>
                  </a:cxn>
                  <a:cxn ang="0">
                    <a:pos x="574" y="0"/>
                  </a:cxn>
                  <a:cxn ang="0">
                    <a:pos x="555" y="38"/>
                  </a:cxn>
                  <a:cxn ang="0">
                    <a:pos x="567" y="98"/>
                  </a:cxn>
                  <a:cxn ang="0">
                    <a:pos x="492" y="92"/>
                  </a:cxn>
                  <a:cxn ang="0">
                    <a:pos x="430" y="75"/>
                  </a:cxn>
                  <a:cxn ang="0">
                    <a:pos x="387" y="89"/>
                  </a:cxn>
                  <a:cxn ang="0">
                    <a:pos x="333" y="81"/>
                  </a:cxn>
                  <a:cxn ang="0">
                    <a:pos x="202" y="42"/>
                  </a:cxn>
                  <a:cxn ang="0">
                    <a:pos x="138" y="40"/>
                  </a:cxn>
                  <a:cxn ang="0">
                    <a:pos x="61" y="70"/>
                  </a:cxn>
                  <a:cxn ang="0">
                    <a:pos x="0" y="242"/>
                  </a:cxn>
                  <a:cxn ang="0">
                    <a:pos x="67" y="253"/>
                  </a:cxn>
                  <a:cxn ang="0">
                    <a:pos x="124" y="316"/>
                  </a:cxn>
                  <a:cxn ang="0">
                    <a:pos x="136" y="366"/>
                  </a:cxn>
                  <a:cxn ang="0">
                    <a:pos x="181" y="413"/>
                  </a:cxn>
                  <a:cxn ang="0">
                    <a:pos x="224" y="440"/>
                  </a:cxn>
                  <a:cxn ang="0">
                    <a:pos x="610" y="446"/>
                  </a:cxn>
                  <a:cxn ang="0">
                    <a:pos x="676" y="453"/>
                  </a:cxn>
                  <a:cxn ang="0">
                    <a:pos x="705" y="477"/>
                  </a:cxn>
                  <a:cxn ang="0">
                    <a:pos x="759" y="512"/>
                  </a:cxn>
                  <a:cxn ang="0">
                    <a:pos x="732" y="553"/>
                  </a:cxn>
                  <a:cxn ang="0">
                    <a:pos x="772" y="543"/>
                  </a:cxn>
                  <a:cxn ang="0">
                    <a:pos x="814" y="519"/>
                  </a:cxn>
                  <a:cxn ang="0">
                    <a:pos x="879" y="498"/>
                  </a:cxn>
                  <a:cxn ang="0">
                    <a:pos x="928" y="505"/>
                  </a:cxn>
                </a:cxnLst>
                <a:rect l="0" t="0" r="r" b="b"/>
                <a:pathLst>
                  <a:path w="1071" h="553">
                    <a:moveTo>
                      <a:pt x="928" y="503"/>
                    </a:moveTo>
                    <a:cubicBezTo>
                      <a:pt x="928" y="502"/>
                      <a:pt x="928" y="502"/>
                      <a:pt x="928" y="502"/>
                    </a:cubicBezTo>
                    <a:cubicBezTo>
                      <a:pt x="928" y="502"/>
                      <a:pt x="931" y="502"/>
                      <a:pt x="932" y="502"/>
                    </a:cubicBezTo>
                    <a:cubicBezTo>
                      <a:pt x="935" y="502"/>
                      <a:pt x="946" y="504"/>
                      <a:pt x="950" y="501"/>
                    </a:cubicBezTo>
                    <a:cubicBezTo>
                      <a:pt x="954" y="498"/>
                      <a:pt x="954" y="493"/>
                      <a:pt x="960" y="492"/>
                    </a:cubicBezTo>
                    <a:cubicBezTo>
                      <a:pt x="960" y="498"/>
                      <a:pt x="960" y="499"/>
                      <a:pt x="967" y="499"/>
                    </a:cubicBezTo>
                    <a:cubicBezTo>
                      <a:pt x="957" y="500"/>
                      <a:pt x="941" y="507"/>
                      <a:pt x="941" y="516"/>
                    </a:cubicBezTo>
                    <a:cubicBezTo>
                      <a:pt x="941" y="520"/>
                      <a:pt x="947" y="527"/>
                      <a:pt x="950" y="527"/>
                    </a:cubicBezTo>
                    <a:cubicBezTo>
                      <a:pt x="953" y="527"/>
                      <a:pt x="961" y="516"/>
                      <a:pt x="970" y="513"/>
                    </a:cubicBezTo>
                    <a:cubicBezTo>
                      <a:pt x="972" y="513"/>
                      <a:pt x="1003" y="501"/>
                      <a:pt x="1003" y="497"/>
                    </a:cubicBezTo>
                    <a:cubicBezTo>
                      <a:pt x="1003" y="493"/>
                      <a:pt x="991" y="492"/>
                      <a:pt x="988" y="492"/>
                    </a:cubicBezTo>
                    <a:cubicBezTo>
                      <a:pt x="976" y="492"/>
                      <a:pt x="955" y="480"/>
                      <a:pt x="955" y="469"/>
                    </a:cubicBezTo>
                    <a:cubicBezTo>
                      <a:pt x="955" y="466"/>
                      <a:pt x="959" y="463"/>
                      <a:pt x="960" y="458"/>
                    </a:cubicBezTo>
                    <a:cubicBezTo>
                      <a:pt x="958" y="458"/>
                      <a:pt x="953" y="457"/>
                      <a:pt x="949" y="457"/>
                    </a:cubicBezTo>
                    <a:cubicBezTo>
                      <a:pt x="951" y="453"/>
                      <a:pt x="967" y="451"/>
                      <a:pt x="967" y="442"/>
                    </a:cubicBezTo>
                    <a:cubicBezTo>
                      <a:pt x="967" y="434"/>
                      <a:pt x="954" y="436"/>
                      <a:pt x="944" y="436"/>
                    </a:cubicBezTo>
                    <a:cubicBezTo>
                      <a:pt x="925" y="436"/>
                      <a:pt x="916" y="449"/>
                      <a:pt x="903" y="451"/>
                    </a:cubicBezTo>
                    <a:cubicBezTo>
                      <a:pt x="909" y="439"/>
                      <a:pt x="918" y="443"/>
                      <a:pt x="928" y="433"/>
                    </a:cubicBezTo>
                    <a:cubicBezTo>
                      <a:pt x="934" y="427"/>
                      <a:pt x="929" y="423"/>
                      <a:pt x="939" y="420"/>
                    </a:cubicBezTo>
                    <a:cubicBezTo>
                      <a:pt x="955" y="415"/>
                      <a:pt x="965" y="418"/>
                      <a:pt x="982" y="418"/>
                    </a:cubicBezTo>
                    <a:cubicBezTo>
                      <a:pt x="1004" y="418"/>
                      <a:pt x="1016" y="425"/>
                      <a:pt x="1029" y="408"/>
                    </a:cubicBezTo>
                    <a:cubicBezTo>
                      <a:pt x="1035" y="400"/>
                      <a:pt x="1071" y="398"/>
                      <a:pt x="1071" y="384"/>
                    </a:cubicBezTo>
                    <a:cubicBezTo>
                      <a:pt x="1071" y="374"/>
                      <a:pt x="1067" y="370"/>
                      <a:pt x="1063" y="363"/>
                    </a:cubicBezTo>
                    <a:cubicBezTo>
                      <a:pt x="1060" y="363"/>
                      <a:pt x="1065" y="359"/>
                      <a:pt x="1060" y="356"/>
                    </a:cubicBezTo>
                    <a:cubicBezTo>
                      <a:pt x="1060" y="351"/>
                      <a:pt x="1060" y="351"/>
                      <a:pt x="1060" y="351"/>
                    </a:cubicBezTo>
                    <a:cubicBezTo>
                      <a:pt x="1050" y="357"/>
                      <a:pt x="1029" y="364"/>
                      <a:pt x="1018" y="364"/>
                    </a:cubicBezTo>
                    <a:cubicBezTo>
                      <a:pt x="1017" y="364"/>
                      <a:pt x="1014" y="363"/>
                      <a:pt x="1014" y="362"/>
                    </a:cubicBezTo>
                    <a:cubicBezTo>
                      <a:pt x="1022" y="358"/>
                      <a:pt x="1047" y="354"/>
                      <a:pt x="1050" y="346"/>
                    </a:cubicBezTo>
                    <a:cubicBezTo>
                      <a:pt x="1050" y="344"/>
                      <a:pt x="1046" y="343"/>
                      <a:pt x="1046" y="341"/>
                    </a:cubicBezTo>
                    <a:cubicBezTo>
                      <a:pt x="1035" y="342"/>
                      <a:pt x="1013" y="337"/>
                      <a:pt x="1013" y="322"/>
                    </a:cubicBezTo>
                    <a:cubicBezTo>
                      <a:pt x="1013" y="321"/>
                      <a:pt x="1013" y="321"/>
                      <a:pt x="1013" y="321"/>
                    </a:cubicBezTo>
                    <a:cubicBezTo>
                      <a:pt x="1003" y="321"/>
                      <a:pt x="997" y="315"/>
                      <a:pt x="991" y="310"/>
                    </a:cubicBezTo>
                    <a:cubicBezTo>
                      <a:pt x="994" y="309"/>
                      <a:pt x="998" y="308"/>
                      <a:pt x="998" y="302"/>
                    </a:cubicBezTo>
                    <a:cubicBezTo>
                      <a:pt x="998" y="298"/>
                      <a:pt x="994" y="295"/>
                      <a:pt x="995" y="290"/>
                    </a:cubicBezTo>
                    <a:cubicBezTo>
                      <a:pt x="991" y="289"/>
                      <a:pt x="977" y="280"/>
                      <a:pt x="980" y="272"/>
                    </a:cubicBezTo>
                    <a:cubicBezTo>
                      <a:pt x="985" y="262"/>
                      <a:pt x="966" y="259"/>
                      <a:pt x="965" y="247"/>
                    </a:cubicBezTo>
                    <a:cubicBezTo>
                      <a:pt x="964" y="247"/>
                      <a:pt x="959" y="243"/>
                      <a:pt x="958" y="242"/>
                    </a:cubicBezTo>
                    <a:cubicBezTo>
                      <a:pt x="954" y="244"/>
                      <a:pt x="947" y="248"/>
                      <a:pt x="947" y="254"/>
                    </a:cubicBezTo>
                    <a:cubicBezTo>
                      <a:pt x="947" y="261"/>
                      <a:pt x="933" y="277"/>
                      <a:pt x="922" y="277"/>
                    </a:cubicBezTo>
                    <a:cubicBezTo>
                      <a:pt x="914" y="277"/>
                      <a:pt x="913" y="267"/>
                      <a:pt x="908" y="267"/>
                    </a:cubicBezTo>
                    <a:cubicBezTo>
                      <a:pt x="900" y="267"/>
                      <a:pt x="897" y="246"/>
                      <a:pt x="896" y="236"/>
                    </a:cubicBezTo>
                    <a:cubicBezTo>
                      <a:pt x="894" y="224"/>
                      <a:pt x="870" y="233"/>
                      <a:pt x="870" y="216"/>
                    </a:cubicBezTo>
                    <a:cubicBezTo>
                      <a:pt x="858" y="215"/>
                      <a:pt x="855" y="200"/>
                      <a:pt x="843" y="200"/>
                    </a:cubicBezTo>
                    <a:cubicBezTo>
                      <a:pt x="837" y="200"/>
                      <a:pt x="837" y="204"/>
                      <a:pt x="831" y="204"/>
                    </a:cubicBezTo>
                    <a:cubicBezTo>
                      <a:pt x="818" y="204"/>
                      <a:pt x="810" y="197"/>
                      <a:pt x="797" y="197"/>
                    </a:cubicBezTo>
                    <a:cubicBezTo>
                      <a:pt x="791" y="197"/>
                      <a:pt x="784" y="200"/>
                      <a:pt x="784" y="208"/>
                    </a:cubicBezTo>
                    <a:cubicBezTo>
                      <a:pt x="784" y="212"/>
                      <a:pt x="800" y="218"/>
                      <a:pt x="786" y="227"/>
                    </a:cubicBezTo>
                    <a:cubicBezTo>
                      <a:pt x="780" y="231"/>
                      <a:pt x="794" y="241"/>
                      <a:pt x="794" y="247"/>
                    </a:cubicBezTo>
                    <a:cubicBezTo>
                      <a:pt x="796" y="260"/>
                      <a:pt x="783" y="264"/>
                      <a:pt x="778" y="266"/>
                    </a:cubicBezTo>
                    <a:cubicBezTo>
                      <a:pt x="788" y="283"/>
                      <a:pt x="803" y="289"/>
                      <a:pt x="803" y="318"/>
                    </a:cubicBezTo>
                    <a:cubicBezTo>
                      <a:pt x="803" y="326"/>
                      <a:pt x="777" y="346"/>
                      <a:pt x="768" y="347"/>
                    </a:cubicBezTo>
                    <a:cubicBezTo>
                      <a:pt x="783" y="355"/>
                      <a:pt x="777" y="379"/>
                      <a:pt x="783" y="387"/>
                    </a:cubicBezTo>
                    <a:cubicBezTo>
                      <a:pt x="782" y="389"/>
                      <a:pt x="776" y="392"/>
                      <a:pt x="775" y="397"/>
                    </a:cubicBezTo>
                    <a:cubicBezTo>
                      <a:pt x="770" y="397"/>
                      <a:pt x="766" y="406"/>
                      <a:pt x="762" y="403"/>
                    </a:cubicBezTo>
                    <a:cubicBezTo>
                      <a:pt x="751" y="394"/>
                      <a:pt x="736" y="380"/>
                      <a:pt x="736" y="367"/>
                    </a:cubicBezTo>
                    <a:cubicBezTo>
                      <a:pt x="736" y="353"/>
                      <a:pt x="738" y="342"/>
                      <a:pt x="726" y="334"/>
                    </a:cubicBezTo>
                    <a:cubicBezTo>
                      <a:pt x="697" y="334"/>
                      <a:pt x="697" y="334"/>
                      <a:pt x="697" y="334"/>
                    </a:cubicBezTo>
                    <a:cubicBezTo>
                      <a:pt x="681" y="322"/>
                      <a:pt x="662" y="315"/>
                      <a:pt x="643" y="308"/>
                    </a:cubicBezTo>
                    <a:cubicBezTo>
                      <a:pt x="640" y="306"/>
                      <a:pt x="629" y="299"/>
                      <a:pt x="623" y="299"/>
                    </a:cubicBezTo>
                    <a:cubicBezTo>
                      <a:pt x="617" y="299"/>
                      <a:pt x="614" y="306"/>
                      <a:pt x="607" y="306"/>
                    </a:cubicBezTo>
                    <a:cubicBezTo>
                      <a:pt x="607" y="295"/>
                      <a:pt x="600" y="270"/>
                      <a:pt x="590" y="270"/>
                    </a:cubicBezTo>
                    <a:cubicBezTo>
                      <a:pt x="586" y="270"/>
                      <a:pt x="584" y="274"/>
                      <a:pt x="579" y="275"/>
                    </a:cubicBezTo>
                    <a:cubicBezTo>
                      <a:pt x="581" y="269"/>
                      <a:pt x="579" y="268"/>
                      <a:pt x="579" y="255"/>
                    </a:cubicBezTo>
                    <a:cubicBezTo>
                      <a:pt x="579" y="237"/>
                      <a:pt x="584" y="227"/>
                      <a:pt x="595" y="216"/>
                    </a:cubicBezTo>
                    <a:cubicBezTo>
                      <a:pt x="598" y="213"/>
                      <a:pt x="606" y="196"/>
                      <a:pt x="609" y="194"/>
                    </a:cubicBezTo>
                    <a:cubicBezTo>
                      <a:pt x="617" y="192"/>
                      <a:pt x="630" y="196"/>
                      <a:pt x="630" y="186"/>
                    </a:cubicBezTo>
                    <a:cubicBezTo>
                      <a:pt x="630" y="179"/>
                      <a:pt x="613" y="178"/>
                      <a:pt x="607" y="175"/>
                    </a:cubicBezTo>
                    <a:cubicBezTo>
                      <a:pt x="611" y="176"/>
                      <a:pt x="597" y="167"/>
                      <a:pt x="633" y="178"/>
                    </a:cubicBezTo>
                    <a:cubicBezTo>
                      <a:pt x="643" y="181"/>
                      <a:pt x="637" y="169"/>
                      <a:pt x="642" y="169"/>
                    </a:cubicBezTo>
                    <a:cubicBezTo>
                      <a:pt x="643" y="169"/>
                      <a:pt x="647" y="169"/>
                      <a:pt x="652" y="169"/>
                    </a:cubicBezTo>
                    <a:cubicBezTo>
                      <a:pt x="662" y="169"/>
                      <a:pt x="668" y="158"/>
                      <a:pt x="675" y="153"/>
                    </a:cubicBezTo>
                    <a:cubicBezTo>
                      <a:pt x="675" y="146"/>
                      <a:pt x="675" y="146"/>
                      <a:pt x="675" y="146"/>
                    </a:cubicBezTo>
                    <a:cubicBezTo>
                      <a:pt x="660" y="142"/>
                      <a:pt x="645" y="145"/>
                      <a:pt x="639" y="131"/>
                    </a:cubicBezTo>
                    <a:cubicBezTo>
                      <a:pt x="639" y="131"/>
                      <a:pt x="643" y="131"/>
                      <a:pt x="647" y="131"/>
                    </a:cubicBezTo>
                    <a:cubicBezTo>
                      <a:pt x="652" y="135"/>
                      <a:pt x="658" y="141"/>
                      <a:pt x="666" y="141"/>
                    </a:cubicBezTo>
                    <a:cubicBezTo>
                      <a:pt x="673" y="141"/>
                      <a:pt x="686" y="132"/>
                      <a:pt x="686" y="127"/>
                    </a:cubicBezTo>
                    <a:cubicBezTo>
                      <a:pt x="686" y="125"/>
                      <a:pt x="680" y="117"/>
                      <a:pt x="683" y="117"/>
                    </a:cubicBezTo>
                    <a:cubicBezTo>
                      <a:pt x="693" y="117"/>
                      <a:pt x="696" y="126"/>
                      <a:pt x="703" y="126"/>
                    </a:cubicBezTo>
                    <a:cubicBezTo>
                      <a:pt x="707" y="126"/>
                      <a:pt x="709" y="123"/>
                      <a:pt x="717" y="123"/>
                    </a:cubicBezTo>
                    <a:cubicBezTo>
                      <a:pt x="715" y="120"/>
                      <a:pt x="717" y="112"/>
                      <a:pt x="722" y="120"/>
                    </a:cubicBezTo>
                    <a:cubicBezTo>
                      <a:pt x="725" y="125"/>
                      <a:pt x="748" y="105"/>
                      <a:pt x="748" y="100"/>
                    </a:cubicBezTo>
                    <a:cubicBezTo>
                      <a:pt x="748" y="96"/>
                      <a:pt x="738" y="91"/>
                      <a:pt x="738" y="89"/>
                    </a:cubicBezTo>
                    <a:cubicBezTo>
                      <a:pt x="738" y="85"/>
                      <a:pt x="732" y="78"/>
                      <a:pt x="746" y="72"/>
                    </a:cubicBezTo>
                    <a:cubicBezTo>
                      <a:pt x="748" y="68"/>
                      <a:pt x="746" y="68"/>
                      <a:pt x="746" y="61"/>
                    </a:cubicBezTo>
                    <a:cubicBezTo>
                      <a:pt x="732" y="61"/>
                      <a:pt x="735" y="50"/>
                      <a:pt x="717" y="50"/>
                    </a:cubicBezTo>
                    <a:cubicBezTo>
                      <a:pt x="713" y="49"/>
                      <a:pt x="710" y="47"/>
                      <a:pt x="706" y="47"/>
                    </a:cubicBezTo>
                    <a:cubicBezTo>
                      <a:pt x="701" y="47"/>
                      <a:pt x="695" y="50"/>
                      <a:pt x="695" y="55"/>
                    </a:cubicBezTo>
                    <a:cubicBezTo>
                      <a:pt x="695" y="61"/>
                      <a:pt x="702" y="63"/>
                      <a:pt x="702" y="67"/>
                    </a:cubicBezTo>
                    <a:cubicBezTo>
                      <a:pt x="702" y="72"/>
                      <a:pt x="692" y="72"/>
                      <a:pt x="689" y="76"/>
                    </a:cubicBezTo>
                    <a:cubicBezTo>
                      <a:pt x="686" y="84"/>
                      <a:pt x="687" y="90"/>
                      <a:pt x="681" y="98"/>
                    </a:cubicBezTo>
                    <a:cubicBezTo>
                      <a:pt x="671" y="110"/>
                      <a:pt x="658" y="90"/>
                      <a:pt x="658" y="85"/>
                    </a:cubicBezTo>
                    <a:cubicBezTo>
                      <a:pt x="658" y="79"/>
                      <a:pt x="665" y="81"/>
                      <a:pt x="665" y="74"/>
                    </a:cubicBezTo>
                    <a:cubicBezTo>
                      <a:pt x="665" y="71"/>
                      <a:pt x="652" y="59"/>
                      <a:pt x="649" y="59"/>
                    </a:cubicBezTo>
                    <a:cubicBezTo>
                      <a:pt x="636" y="59"/>
                      <a:pt x="645" y="78"/>
                      <a:pt x="631" y="78"/>
                    </a:cubicBezTo>
                    <a:cubicBezTo>
                      <a:pt x="631" y="70"/>
                      <a:pt x="630" y="65"/>
                      <a:pt x="621" y="60"/>
                    </a:cubicBezTo>
                    <a:cubicBezTo>
                      <a:pt x="622" y="58"/>
                      <a:pt x="623" y="57"/>
                      <a:pt x="625" y="55"/>
                    </a:cubicBezTo>
                    <a:cubicBezTo>
                      <a:pt x="618" y="51"/>
                      <a:pt x="609" y="55"/>
                      <a:pt x="603" y="48"/>
                    </a:cubicBezTo>
                    <a:cubicBezTo>
                      <a:pt x="606" y="47"/>
                      <a:pt x="614" y="44"/>
                      <a:pt x="614" y="38"/>
                    </a:cubicBezTo>
                    <a:cubicBezTo>
                      <a:pt x="614" y="29"/>
                      <a:pt x="601" y="30"/>
                      <a:pt x="601" y="23"/>
                    </a:cubicBezTo>
                    <a:cubicBezTo>
                      <a:pt x="601" y="10"/>
                      <a:pt x="591" y="1"/>
                      <a:pt x="574" y="0"/>
                    </a:cubicBezTo>
                    <a:cubicBezTo>
                      <a:pt x="565" y="0"/>
                      <a:pt x="569" y="6"/>
                      <a:pt x="569" y="10"/>
                    </a:cubicBezTo>
                    <a:cubicBezTo>
                      <a:pt x="564" y="11"/>
                      <a:pt x="557" y="10"/>
                      <a:pt x="557" y="17"/>
                    </a:cubicBezTo>
                    <a:cubicBezTo>
                      <a:pt x="557" y="21"/>
                      <a:pt x="561" y="23"/>
                      <a:pt x="561" y="28"/>
                    </a:cubicBezTo>
                    <a:cubicBezTo>
                      <a:pt x="561" y="32"/>
                      <a:pt x="555" y="32"/>
                      <a:pt x="555" y="38"/>
                    </a:cubicBezTo>
                    <a:cubicBezTo>
                      <a:pt x="555" y="52"/>
                      <a:pt x="585" y="44"/>
                      <a:pt x="585" y="59"/>
                    </a:cubicBezTo>
                    <a:cubicBezTo>
                      <a:pt x="585" y="61"/>
                      <a:pt x="581" y="72"/>
                      <a:pt x="581" y="72"/>
                    </a:cubicBezTo>
                    <a:cubicBezTo>
                      <a:pt x="584" y="70"/>
                      <a:pt x="587" y="69"/>
                      <a:pt x="591" y="67"/>
                    </a:cubicBezTo>
                    <a:cubicBezTo>
                      <a:pt x="596" y="85"/>
                      <a:pt x="567" y="77"/>
                      <a:pt x="567" y="98"/>
                    </a:cubicBezTo>
                    <a:cubicBezTo>
                      <a:pt x="553" y="102"/>
                      <a:pt x="564" y="88"/>
                      <a:pt x="561" y="83"/>
                    </a:cubicBezTo>
                    <a:cubicBezTo>
                      <a:pt x="559" y="81"/>
                      <a:pt x="547" y="78"/>
                      <a:pt x="541" y="78"/>
                    </a:cubicBezTo>
                    <a:cubicBezTo>
                      <a:pt x="533" y="78"/>
                      <a:pt x="530" y="82"/>
                      <a:pt x="530" y="92"/>
                    </a:cubicBezTo>
                    <a:cubicBezTo>
                      <a:pt x="522" y="91"/>
                      <a:pt x="517" y="92"/>
                      <a:pt x="492" y="92"/>
                    </a:cubicBezTo>
                    <a:cubicBezTo>
                      <a:pt x="468" y="92"/>
                      <a:pt x="441" y="83"/>
                      <a:pt x="435" y="65"/>
                    </a:cubicBezTo>
                    <a:cubicBezTo>
                      <a:pt x="427" y="67"/>
                      <a:pt x="400" y="68"/>
                      <a:pt x="400" y="78"/>
                    </a:cubicBezTo>
                    <a:cubicBezTo>
                      <a:pt x="400" y="81"/>
                      <a:pt x="403" y="82"/>
                      <a:pt x="406" y="82"/>
                    </a:cubicBezTo>
                    <a:cubicBezTo>
                      <a:pt x="413" y="82"/>
                      <a:pt x="425" y="79"/>
                      <a:pt x="430" y="75"/>
                    </a:cubicBezTo>
                    <a:cubicBezTo>
                      <a:pt x="432" y="90"/>
                      <a:pt x="409" y="78"/>
                      <a:pt x="409" y="93"/>
                    </a:cubicBezTo>
                    <a:cubicBezTo>
                      <a:pt x="409" y="96"/>
                      <a:pt x="414" y="106"/>
                      <a:pt x="412" y="106"/>
                    </a:cubicBezTo>
                    <a:cubicBezTo>
                      <a:pt x="403" y="106"/>
                      <a:pt x="401" y="95"/>
                      <a:pt x="394" y="92"/>
                    </a:cubicBezTo>
                    <a:cubicBezTo>
                      <a:pt x="387" y="89"/>
                      <a:pt x="387" y="89"/>
                      <a:pt x="387" y="89"/>
                    </a:cubicBezTo>
                    <a:cubicBezTo>
                      <a:pt x="377" y="89"/>
                      <a:pt x="370" y="89"/>
                      <a:pt x="359" y="89"/>
                    </a:cubicBezTo>
                    <a:cubicBezTo>
                      <a:pt x="350" y="89"/>
                      <a:pt x="344" y="92"/>
                      <a:pt x="335" y="93"/>
                    </a:cubicBezTo>
                    <a:cubicBezTo>
                      <a:pt x="317" y="93"/>
                      <a:pt x="317" y="87"/>
                      <a:pt x="317" y="86"/>
                    </a:cubicBezTo>
                    <a:cubicBezTo>
                      <a:pt x="317" y="82"/>
                      <a:pt x="331" y="83"/>
                      <a:pt x="333" y="81"/>
                    </a:cubicBezTo>
                    <a:cubicBezTo>
                      <a:pt x="321" y="64"/>
                      <a:pt x="323" y="66"/>
                      <a:pt x="298" y="68"/>
                    </a:cubicBezTo>
                    <a:cubicBezTo>
                      <a:pt x="271" y="70"/>
                      <a:pt x="258" y="48"/>
                      <a:pt x="231" y="48"/>
                    </a:cubicBezTo>
                    <a:cubicBezTo>
                      <a:pt x="223" y="48"/>
                      <a:pt x="219" y="54"/>
                      <a:pt x="212" y="54"/>
                    </a:cubicBezTo>
                    <a:cubicBezTo>
                      <a:pt x="207" y="54"/>
                      <a:pt x="202" y="46"/>
                      <a:pt x="202" y="42"/>
                    </a:cubicBezTo>
                    <a:cubicBezTo>
                      <a:pt x="193" y="44"/>
                      <a:pt x="193" y="54"/>
                      <a:pt x="184" y="54"/>
                    </a:cubicBezTo>
                    <a:cubicBezTo>
                      <a:pt x="176" y="54"/>
                      <a:pt x="164" y="34"/>
                      <a:pt x="161" y="34"/>
                    </a:cubicBezTo>
                    <a:cubicBezTo>
                      <a:pt x="153" y="34"/>
                      <a:pt x="156" y="47"/>
                      <a:pt x="146" y="47"/>
                    </a:cubicBezTo>
                    <a:cubicBezTo>
                      <a:pt x="143" y="47"/>
                      <a:pt x="140" y="44"/>
                      <a:pt x="138" y="40"/>
                    </a:cubicBezTo>
                    <a:cubicBezTo>
                      <a:pt x="125" y="44"/>
                      <a:pt x="120" y="44"/>
                      <a:pt x="108" y="49"/>
                    </a:cubicBezTo>
                    <a:cubicBezTo>
                      <a:pt x="103" y="50"/>
                      <a:pt x="91" y="59"/>
                      <a:pt x="87" y="55"/>
                    </a:cubicBezTo>
                    <a:cubicBezTo>
                      <a:pt x="76" y="44"/>
                      <a:pt x="78" y="58"/>
                      <a:pt x="74" y="58"/>
                    </a:cubicBezTo>
                    <a:cubicBezTo>
                      <a:pt x="45" y="59"/>
                      <a:pt x="65" y="70"/>
                      <a:pt x="61" y="70"/>
                    </a:cubicBezTo>
                    <a:cubicBezTo>
                      <a:pt x="50" y="70"/>
                      <a:pt x="30" y="67"/>
                      <a:pt x="12" y="56"/>
                    </a:cubicBezTo>
                    <a:cubicBezTo>
                      <a:pt x="11" y="56"/>
                      <a:pt x="6" y="52"/>
                      <a:pt x="6" y="51"/>
                    </a:cubicBezTo>
                    <a:cubicBezTo>
                      <a:pt x="3" y="52"/>
                      <a:pt x="5" y="52"/>
                      <a:pt x="0" y="51"/>
                    </a:cubicBezTo>
                    <a:cubicBezTo>
                      <a:pt x="0" y="242"/>
                      <a:pt x="0" y="242"/>
                      <a:pt x="0" y="242"/>
                    </a:cubicBezTo>
                    <a:cubicBezTo>
                      <a:pt x="6" y="247"/>
                      <a:pt x="19" y="240"/>
                      <a:pt x="25" y="248"/>
                    </a:cubicBezTo>
                    <a:cubicBezTo>
                      <a:pt x="29" y="254"/>
                      <a:pt x="38" y="266"/>
                      <a:pt x="47" y="266"/>
                    </a:cubicBezTo>
                    <a:cubicBezTo>
                      <a:pt x="53" y="266"/>
                      <a:pt x="53" y="257"/>
                      <a:pt x="59" y="255"/>
                    </a:cubicBezTo>
                    <a:cubicBezTo>
                      <a:pt x="62" y="254"/>
                      <a:pt x="64" y="255"/>
                      <a:pt x="67" y="253"/>
                    </a:cubicBezTo>
                    <a:cubicBezTo>
                      <a:pt x="81" y="266"/>
                      <a:pt x="87" y="271"/>
                      <a:pt x="99" y="288"/>
                    </a:cubicBezTo>
                    <a:cubicBezTo>
                      <a:pt x="100" y="290"/>
                      <a:pt x="103" y="291"/>
                      <a:pt x="105" y="295"/>
                    </a:cubicBezTo>
                    <a:cubicBezTo>
                      <a:pt x="106" y="300"/>
                      <a:pt x="108" y="306"/>
                      <a:pt x="113" y="311"/>
                    </a:cubicBezTo>
                    <a:cubicBezTo>
                      <a:pt x="116" y="314"/>
                      <a:pt x="121" y="313"/>
                      <a:pt x="124" y="316"/>
                    </a:cubicBezTo>
                    <a:cubicBezTo>
                      <a:pt x="128" y="320"/>
                      <a:pt x="135" y="322"/>
                      <a:pt x="135" y="332"/>
                    </a:cubicBezTo>
                    <a:cubicBezTo>
                      <a:pt x="135" y="336"/>
                      <a:pt x="129" y="337"/>
                      <a:pt x="129" y="340"/>
                    </a:cubicBezTo>
                    <a:cubicBezTo>
                      <a:pt x="129" y="343"/>
                      <a:pt x="132" y="344"/>
                      <a:pt x="132" y="347"/>
                    </a:cubicBezTo>
                    <a:cubicBezTo>
                      <a:pt x="132" y="352"/>
                      <a:pt x="130" y="364"/>
                      <a:pt x="136" y="366"/>
                    </a:cubicBezTo>
                    <a:cubicBezTo>
                      <a:pt x="140" y="367"/>
                      <a:pt x="143" y="367"/>
                      <a:pt x="146" y="370"/>
                    </a:cubicBezTo>
                    <a:cubicBezTo>
                      <a:pt x="150" y="373"/>
                      <a:pt x="145" y="379"/>
                      <a:pt x="150" y="383"/>
                    </a:cubicBezTo>
                    <a:cubicBezTo>
                      <a:pt x="150" y="383"/>
                      <a:pt x="162" y="390"/>
                      <a:pt x="162" y="391"/>
                    </a:cubicBezTo>
                    <a:cubicBezTo>
                      <a:pt x="165" y="401"/>
                      <a:pt x="166" y="413"/>
                      <a:pt x="181" y="413"/>
                    </a:cubicBezTo>
                    <a:cubicBezTo>
                      <a:pt x="183" y="422"/>
                      <a:pt x="199" y="416"/>
                      <a:pt x="202" y="428"/>
                    </a:cubicBezTo>
                    <a:cubicBezTo>
                      <a:pt x="204" y="432"/>
                      <a:pt x="215" y="433"/>
                      <a:pt x="219" y="437"/>
                    </a:cubicBezTo>
                    <a:cubicBezTo>
                      <a:pt x="220" y="438"/>
                      <a:pt x="222" y="439"/>
                      <a:pt x="224" y="440"/>
                    </a:cubicBezTo>
                    <a:cubicBezTo>
                      <a:pt x="224" y="440"/>
                      <a:pt x="224" y="440"/>
                      <a:pt x="224" y="440"/>
                    </a:cubicBezTo>
                    <a:cubicBezTo>
                      <a:pt x="577" y="440"/>
                      <a:pt x="577" y="440"/>
                      <a:pt x="577" y="440"/>
                    </a:cubicBezTo>
                    <a:cubicBezTo>
                      <a:pt x="577" y="435"/>
                      <a:pt x="577" y="435"/>
                      <a:pt x="577" y="435"/>
                    </a:cubicBezTo>
                    <a:cubicBezTo>
                      <a:pt x="583" y="439"/>
                      <a:pt x="582" y="443"/>
                      <a:pt x="588" y="446"/>
                    </a:cubicBezTo>
                    <a:cubicBezTo>
                      <a:pt x="610" y="446"/>
                      <a:pt x="610" y="446"/>
                      <a:pt x="610" y="446"/>
                    </a:cubicBezTo>
                    <a:cubicBezTo>
                      <a:pt x="619" y="455"/>
                      <a:pt x="630" y="455"/>
                      <a:pt x="647" y="455"/>
                    </a:cubicBezTo>
                    <a:cubicBezTo>
                      <a:pt x="652" y="453"/>
                      <a:pt x="653" y="455"/>
                      <a:pt x="658" y="452"/>
                    </a:cubicBezTo>
                    <a:cubicBezTo>
                      <a:pt x="662" y="450"/>
                      <a:pt x="661" y="443"/>
                      <a:pt x="665" y="443"/>
                    </a:cubicBezTo>
                    <a:cubicBezTo>
                      <a:pt x="670" y="443"/>
                      <a:pt x="674" y="451"/>
                      <a:pt x="676" y="453"/>
                    </a:cubicBezTo>
                    <a:cubicBezTo>
                      <a:pt x="677" y="451"/>
                      <a:pt x="676" y="448"/>
                      <a:pt x="676" y="447"/>
                    </a:cubicBezTo>
                    <a:cubicBezTo>
                      <a:pt x="677" y="447"/>
                      <a:pt x="678" y="447"/>
                      <a:pt x="680" y="447"/>
                    </a:cubicBezTo>
                    <a:cubicBezTo>
                      <a:pt x="682" y="447"/>
                      <a:pt x="701" y="462"/>
                      <a:pt x="702" y="463"/>
                    </a:cubicBezTo>
                    <a:cubicBezTo>
                      <a:pt x="704" y="469"/>
                      <a:pt x="702" y="473"/>
                      <a:pt x="705" y="477"/>
                    </a:cubicBezTo>
                    <a:cubicBezTo>
                      <a:pt x="715" y="487"/>
                      <a:pt x="729" y="485"/>
                      <a:pt x="740" y="492"/>
                    </a:cubicBezTo>
                    <a:cubicBezTo>
                      <a:pt x="752" y="492"/>
                      <a:pt x="752" y="492"/>
                      <a:pt x="752" y="492"/>
                    </a:cubicBezTo>
                    <a:cubicBezTo>
                      <a:pt x="757" y="495"/>
                      <a:pt x="763" y="500"/>
                      <a:pt x="763" y="506"/>
                    </a:cubicBezTo>
                    <a:cubicBezTo>
                      <a:pt x="763" y="509"/>
                      <a:pt x="762" y="512"/>
                      <a:pt x="759" y="512"/>
                    </a:cubicBezTo>
                    <a:cubicBezTo>
                      <a:pt x="754" y="512"/>
                      <a:pt x="748" y="506"/>
                      <a:pt x="747" y="504"/>
                    </a:cubicBezTo>
                    <a:cubicBezTo>
                      <a:pt x="745" y="511"/>
                      <a:pt x="741" y="532"/>
                      <a:pt x="735" y="532"/>
                    </a:cubicBezTo>
                    <a:cubicBezTo>
                      <a:pt x="730" y="538"/>
                      <a:pt x="725" y="541"/>
                      <a:pt x="725" y="547"/>
                    </a:cubicBezTo>
                    <a:cubicBezTo>
                      <a:pt x="726" y="549"/>
                      <a:pt x="729" y="553"/>
                      <a:pt x="732" y="553"/>
                    </a:cubicBezTo>
                    <a:cubicBezTo>
                      <a:pt x="736" y="553"/>
                      <a:pt x="736" y="550"/>
                      <a:pt x="738" y="548"/>
                    </a:cubicBezTo>
                    <a:cubicBezTo>
                      <a:pt x="742" y="544"/>
                      <a:pt x="748" y="545"/>
                      <a:pt x="755" y="545"/>
                    </a:cubicBezTo>
                    <a:cubicBezTo>
                      <a:pt x="760" y="545"/>
                      <a:pt x="763" y="548"/>
                      <a:pt x="765" y="546"/>
                    </a:cubicBezTo>
                    <a:cubicBezTo>
                      <a:pt x="768" y="545"/>
                      <a:pt x="770" y="544"/>
                      <a:pt x="772" y="543"/>
                    </a:cubicBezTo>
                    <a:cubicBezTo>
                      <a:pt x="772" y="540"/>
                      <a:pt x="771" y="538"/>
                      <a:pt x="770" y="536"/>
                    </a:cubicBezTo>
                    <a:cubicBezTo>
                      <a:pt x="769" y="534"/>
                      <a:pt x="767" y="533"/>
                      <a:pt x="767" y="531"/>
                    </a:cubicBezTo>
                    <a:cubicBezTo>
                      <a:pt x="767" y="529"/>
                      <a:pt x="771" y="528"/>
                      <a:pt x="773" y="528"/>
                    </a:cubicBezTo>
                    <a:cubicBezTo>
                      <a:pt x="782" y="525"/>
                      <a:pt x="803" y="519"/>
                      <a:pt x="814" y="519"/>
                    </a:cubicBezTo>
                    <a:cubicBezTo>
                      <a:pt x="815" y="519"/>
                      <a:pt x="831" y="503"/>
                      <a:pt x="834" y="501"/>
                    </a:cubicBezTo>
                    <a:cubicBezTo>
                      <a:pt x="836" y="499"/>
                      <a:pt x="847" y="500"/>
                      <a:pt x="857" y="500"/>
                    </a:cubicBezTo>
                    <a:cubicBezTo>
                      <a:pt x="861" y="500"/>
                      <a:pt x="864" y="500"/>
                      <a:pt x="868" y="500"/>
                    </a:cubicBezTo>
                    <a:cubicBezTo>
                      <a:pt x="872" y="500"/>
                      <a:pt x="876" y="498"/>
                      <a:pt x="879" y="498"/>
                    </a:cubicBezTo>
                    <a:cubicBezTo>
                      <a:pt x="884" y="497"/>
                      <a:pt x="882" y="496"/>
                      <a:pt x="884" y="494"/>
                    </a:cubicBezTo>
                    <a:cubicBezTo>
                      <a:pt x="892" y="486"/>
                      <a:pt x="892" y="471"/>
                      <a:pt x="903" y="463"/>
                    </a:cubicBezTo>
                    <a:cubicBezTo>
                      <a:pt x="908" y="470"/>
                      <a:pt x="916" y="460"/>
                      <a:pt x="920" y="467"/>
                    </a:cubicBezTo>
                    <a:cubicBezTo>
                      <a:pt x="926" y="478"/>
                      <a:pt x="922" y="494"/>
                      <a:pt x="928" y="505"/>
                    </a:cubicBezTo>
                    <a:lnTo>
                      <a:pt x="928" y="503"/>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29" name="Freeform 51"/>
              <p:cNvSpPr/>
              <p:nvPr/>
            </p:nvSpPr>
            <p:spPr bwMode="auto">
              <a:xfrm>
                <a:off x="1585913" y="1417638"/>
                <a:ext cx="623888" cy="457200"/>
              </a:xfrm>
              <a:custGeom>
                <a:avLst/>
                <a:gdLst/>
                <a:ahLst/>
                <a:cxnLst>
                  <a:cxn ang="0">
                    <a:pos x="334" y="228"/>
                  </a:cxn>
                  <a:cxn ang="0">
                    <a:pos x="381" y="252"/>
                  </a:cxn>
                  <a:cxn ang="0">
                    <a:pos x="401" y="239"/>
                  </a:cxn>
                  <a:cxn ang="0">
                    <a:pos x="439" y="281"/>
                  </a:cxn>
                  <a:cxn ang="0">
                    <a:pos x="458" y="302"/>
                  </a:cxn>
                  <a:cxn ang="0">
                    <a:pos x="463" y="326"/>
                  </a:cxn>
                  <a:cxn ang="0">
                    <a:pos x="440" y="314"/>
                  </a:cxn>
                  <a:cxn ang="0">
                    <a:pos x="427" y="300"/>
                  </a:cxn>
                  <a:cxn ang="0">
                    <a:pos x="426" y="286"/>
                  </a:cxn>
                  <a:cxn ang="0">
                    <a:pos x="414" y="286"/>
                  </a:cxn>
                  <a:cxn ang="0">
                    <a:pos x="412" y="270"/>
                  </a:cxn>
                  <a:cxn ang="0">
                    <a:pos x="390" y="261"/>
                  </a:cxn>
                  <a:cxn ang="0">
                    <a:pos x="363" y="252"/>
                  </a:cxn>
                  <a:cxn ang="0">
                    <a:pos x="299" y="236"/>
                  </a:cxn>
                  <a:cxn ang="0">
                    <a:pos x="240" y="221"/>
                  </a:cxn>
                  <a:cxn ang="0">
                    <a:pos x="200" y="252"/>
                  </a:cxn>
                  <a:cxn ang="0">
                    <a:pos x="199" y="245"/>
                  </a:cxn>
                  <a:cxn ang="0">
                    <a:pos x="218" y="219"/>
                  </a:cxn>
                  <a:cxn ang="0">
                    <a:pos x="213" y="214"/>
                  </a:cxn>
                  <a:cxn ang="0">
                    <a:pos x="173" y="260"/>
                  </a:cxn>
                  <a:cxn ang="0">
                    <a:pos x="143" y="288"/>
                  </a:cxn>
                  <a:cxn ang="0">
                    <a:pos x="79" y="322"/>
                  </a:cxn>
                  <a:cxn ang="0">
                    <a:pos x="57" y="328"/>
                  </a:cxn>
                  <a:cxn ang="0">
                    <a:pos x="92" y="307"/>
                  </a:cxn>
                  <a:cxn ang="0">
                    <a:pos x="148" y="256"/>
                  </a:cxn>
                  <a:cxn ang="0">
                    <a:pos x="125" y="262"/>
                  </a:cxn>
                  <a:cxn ang="0">
                    <a:pos x="110" y="266"/>
                  </a:cxn>
                  <a:cxn ang="0">
                    <a:pos x="88" y="261"/>
                  </a:cxn>
                  <a:cxn ang="0">
                    <a:pos x="76" y="264"/>
                  </a:cxn>
                  <a:cxn ang="0">
                    <a:pos x="72" y="244"/>
                  </a:cxn>
                  <a:cxn ang="0">
                    <a:pos x="60" y="245"/>
                  </a:cxn>
                  <a:cxn ang="0">
                    <a:pos x="37" y="224"/>
                  </a:cxn>
                  <a:cxn ang="0">
                    <a:pos x="52" y="180"/>
                  </a:cxn>
                  <a:cxn ang="0">
                    <a:pos x="79" y="152"/>
                  </a:cxn>
                  <a:cxn ang="0">
                    <a:pos x="85" y="145"/>
                  </a:cxn>
                  <a:cxn ang="0">
                    <a:pos x="60" y="153"/>
                  </a:cxn>
                  <a:cxn ang="0">
                    <a:pos x="18" y="150"/>
                  </a:cxn>
                  <a:cxn ang="0">
                    <a:pos x="13" y="133"/>
                  </a:cxn>
                  <a:cxn ang="0">
                    <a:pos x="40" y="106"/>
                  </a:cxn>
                  <a:cxn ang="0">
                    <a:pos x="64" y="116"/>
                  </a:cxn>
                  <a:cxn ang="0">
                    <a:pos x="50" y="95"/>
                  </a:cxn>
                  <a:cxn ang="0">
                    <a:pos x="13" y="68"/>
                  </a:cxn>
                  <a:cxn ang="0">
                    <a:pos x="44" y="56"/>
                  </a:cxn>
                  <a:cxn ang="0">
                    <a:pos x="117" y="13"/>
                  </a:cxn>
                  <a:cxn ang="0">
                    <a:pos x="150" y="7"/>
                  </a:cxn>
                  <a:cxn ang="0">
                    <a:pos x="157" y="7"/>
                  </a:cxn>
                  <a:cxn ang="0">
                    <a:pos x="189" y="11"/>
                  </a:cxn>
                  <a:cxn ang="0">
                    <a:pos x="236" y="20"/>
                  </a:cxn>
                  <a:cxn ang="0">
                    <a:pos x="307" y="28"/>
                  </a:cxn>
                  <a:cxn ang="0">
                    <a:pos x="334" y="36"/>
                  </a:cxn>
                </a:cxnLst>
                <a:rect l="0" t="0" r="r" b="b"/>
                <a:pathLst>
                  <a:path w="469" h="343">
                    <a:moveTo>
                      <a:pt x="334" y="37"/>
                    </a:moveTo>
                    <a:cubicBezTo>
                      <a:pt x="334" y="228"/>
                      <a:pt x="334" y="228"/>
                      <a:pt x="334" y="228"/>
                    </a:cubicBezTo>
                    <a:cubicBezTo>
                      <a:pt x="340" y="233"/>
                      <a:pt x="353" y="226"/>
                      <a:pt x="359" y="234"/>
                    </a:cubicBezTo>
                    <a:cubicBezTo>
                      <a:pt x="363" y="240"/>
                      <a:pt x="372" y="252"/>
                      <a:pt x="381" y="252"/>
                    </a:cubicBezTo>
                    <a:cubicBezTo>
                      <a:pt x="387" y="252"/>
                      <a:pt x="387" y="243"/>
                      <a:pt x="393" y="241"/>
                    </a:cubicBezTo>
                    <a:cubicBezTo>
                      <a:pt x="396" y="240"/>
                      <a:pt x="398" y="241"/>
                      <a:pt x="401" y="239"/>
                    </a:cubicBezTo>
                    <a:cubicBezTo>
                      <a:pt x="415" y="252"/>
                      <a:pt x="421" y="257"/>
                      <a:pt x="433" y="274"/>
                    </a:cubicBezTo>
                    <a:cubicBezTo>
                      <a:pt x="434" y="276"/>
                      <a:pt x="437" y="277"/>
                      <a:pt x="439" y="281"/>
                    </a:cubicBezTo>
                    <a:cubicBezTo>
                      <a:pt x="440" y="286"/>
                      <a:pt x="442" y="292"/>
                      <a:pt x="447" y="297"/>
                    </a:cubicBezTo>
                    <a:cubicBezTo>
                      <a:pt x="450" y="300"/>
                      <a:pt x="455" y="299"/>
                      <a:pt x="458" y="302"/>
                    </a:cubicBezTo>
                    <a:cubicBezTo>
                      <a:pt x="462" y="306"/>
                      <a:pt x="469" y="308"/>
                      <a:pt x="469" y="318"/>
                    </a:cubicBezTo>
                    <a:cubicBezTo>
                      <a:pt x="469" y="322"/>
                      <a:pt x="463" y="323"/>
                      <a:pt x="463" y="326"/>
                    </a:cubicBezTo>
                    <a:cubicBezTo>
                      <a:pt x="461" y="326"/>
                      <a:pt x="461" y="327"/>
                      <a:pt x="459" y="327"/>
                    </a:cubicBezTo>
                    <a:cubicBezTo>
                      <a:pt x="451" y="327"/>
                      <a:pt x="440" y="318"/>
                      <a:pt x="440" y="314"/>
                    </a:cubicBezTo>
                    <a:cubicBezTo>
                      <a:pt x="440" y="310"/>
                      <a:pt x="440" y="311"/>
                      <a:pt x="440" y="307"/>
                    </a:cubicBezTo>
                    <a:cubicBezTo>
                      <a:pt x="440" y="300"/>
                      <a:pt x="435" y="300"/>
                      <a:pt x="427" y="300"/>
                    </a:cubicBezTo>
                    <a:cubicBezTo>
                      <a:pt x="421" y="300"/>
                      <a:pt x="419" y="296"/>
                      <a:pt x="419" y="294"/>
                    </a:cubicBezTo>
                    <a:cubicBezTo>
                      <a:pt x="419" y="290"/>
                      <a:pt x="426" y="290"/>
                      <a:pt x="426" y="286"/>
                    </a:cubicBezTo>
                    <a:cubicBezTo>
                      <a:pt x="426" y="283"/>
                      <a:pt x="426" y="281"/>
                      <a:pt x="426" y="281"/>
                    </a:cubicBezTo>
                    <a:cubicBezTo>
                      <a:pt x="417" y="281"/>
                      <a:pt x="420" y="286"/>
                      <a:pt x="414" y="286"/>
                    </a:cubicBezTo>
                    <a:cubicBezTo>
                      <a:pt x="412" y="286"/>
                      <a:pt x="407" y="282"/>
                      <a:pt x="407" y="280"/>
                    </a:cubicBezTo>
                    <a:cubicBezTo>
                      <a:pt x="407" y="274"/>
                      <a:pt x="410" y="273"/>
                      <a:pt x="412" y="270"/>
                    </a:cubicBezTo>
                    <a:cubicBezTo>
                      <a:pt x="409" y="268"/>
                      <a:pt x="405" y="264"/>
                      <a:pt x="404" y="267"/>
                    </a:cubicBezTo>
                    <a:cubicBezTo>
                      <a:pt x="397" y="267"/>
                      <a:pt x="394" y="264"/>
                      <a:pt x="390" y="261"/>
                    </a:cubicBezTo>
                    <a:cubicBezTo>
                      <a:pt x="389" y="264"/>
                      <a:pt x="387" y="269"/>
                      <a:pt x="384" y="269"/>
                    </a:cubicBezTo>
                    <a:cubicBezTo>
                      <a:pt x="375" y="269"/>
                      <a:pt x="368" y="256"/>
                      <a:pt x="363" y="252"/>
                    </a:cubicBezTo>
                    <a:cubicBezTo>
                      <a:pt x="352" y="243"/>
                      <a:pt x="337" y="244"/>
                      <a:pt x="323" y="236"/>
                    </a:cubicBezTo>
                    <a:cubicBezTo>
                      <a:pt x="299" y="236"/>
                      <a:pt x="299" y="236"/>
                      <a:pt x="299" y="236"/>
                    </a:cubicBezTo>
                    <a:cubicBezTo>
                      <a:pt x="285" y="232"/>
                      <a:pt x="265" y="230"/>
                      <a:pt x="258" y="214"/>
                    </a:cubicBezTo>
                    <a:cubicBezTo>
                      <a:pt x="252" y="217"/>
                      <a:pt x="244" y="219"/>
                      <a:pt x="240" y="221"/>
                    </a:cubicBezTo>
                    <a:cubicBezTo>
                      <a:pt x="241" y="224"/>
                      <a:pt x="242" y="225"/>
                      <a:pt x="244" y="227"/>
                    </a:cubicBezTo>
                    <a:cubicBezTo>
                      <a:pt x="238" y="236"/>
                      <a:pt x="210" y="252"/>
                      <a:pt x="200" y="252"/>
                    </a:cubicBezTo>
                    <a:cubicBezTo>
                      <a:pt x="198" y="252"/>
                      <a:pt x="195" y="251"/>
                      <a:pt x="195" y="249"/>
                    </a:cubicBezTo>
                    <a:cubicBezTo>
                      <a:pt x="195" y="246"/>
                      <a:pt x="198" y="246"/>
                      <a:pt x="199" y="245"/>
                    </a:cubicBezTo>
                    <a:cubicBezTo>
                      <a:pt x="197" y="242"/>
                      <a:pt x="199" y="242"/>
                      <a:pt x="199" y="240"/>
                    </a:cubicBezTo>
                    <a:cubicBezTo>
                      <a:pt x="199" y="230"/>
                      <a:pt x="205" y="223"/>
                      <a:pt x="218" y="219"/>
                    </a:cubicBezTo>
                    <a:cubicBezTo>
                      <a:pt x="218" y="217"/>
                      <a:pt x="218" y="216"/>
                      <a:pt x="218" y="214"/>
                    </a:cubicBezTo>
                    <a:cubicBezTo>
                      <a:pt x="214" y="214"/>
                      <a:pt x="215" y="214"/>
                      <a:pt x="213" y="214"/>
                    </a:cubicBezTo>
                    <a:cubicBezTo>
                      <a:pt x="203" y="214"/>
                      <a:pt x="173" y="239"/>
                      <a:pt x="173" y="253"/>
                    </a:cubicBezTo>
                    <a:cubicBezTo>
                      <a:pt x="173" y="255"/>
                      <a:pt x="173" y="258"/>
                      <a:pt x="173" y="260"/>
                    </a:cubicBezTo>
                    <a:cubicBezTo>
                      <a:pt x="173" y="270"/>
                      <a:pt x="164" y="273"/>
                      <a:pt x="154" y="277"/>
                    </a:cubicBezTo>
                    <a:cubicBezTo>
                      <a:pt x="148" y="280"/>
                      <a:pt x="146" y="284"/>
                      <a:pt x="143" y="288"/>
                    </a:cubicBezTo>
                    <a:cubicBezTo>
                      <a:pt x="136" y="297"/>
                      <a:pt x="121" y="301"/>
                      <a:pt x="114" y="308"/>
                    </a:cubicBezTo>
                    <a:cubicBezTo>
                      <a:pt x="107" y="315"/>
                      <a:pt x="91" y="320"/>
                      <a:pt x="79" y="322"/>
                    </a:cubicBezTo>
                    <a:cubicBezTo>
                      <a:pt x="63" y="324"/>
                      <a:pt x="54" y="343"/>
                      <a:pt x="35" y="337"/>
                    </a:cubicBezTo>
                    <a:cubicBezTo>
                      <a:pt x="41" y="329"/>
                      <a:pt x="49" y="333"/>
                      <a:pt x="57" y="328"/>
                    </a:cubicBezTo>
                    <a:cubicBezTo>
                      <a:pt x="62" y="325"/>
                      <a:pt x="66" y="316"/>
                      <a:pt x="71" y="314"/>
                    </a:cubicBezTo>
                    <a:cubicBezTo>
                      <a:pt x="78" y="309"/>
                      <a:pt x="87" y="314"/>
                      <a:pt x="92" y="307"/>
                    </a:cubicBezTo>
                    <a:cubicBezTo>
                      <a:pt x="99" y="297"/>
                      <a:pt x="117" y="290"/>
                      <a:pt x="127" y="283"/>
                    </a:cubicBezTo>
                    <a:cubicBezTo>
                      <a:pt x="137" y="276"/>
                      <a:pt x="137" y="263"/>
                      <a:pt x="148" y="256"/>
                    </a:cubicBezTo>
                    <a:cubicBezTo>
                      <a:pt x="141" y="256"/>
                      <a:pt x="141" y="256"/>
                      <a:pt x="141" y="256"/>
                    </a:cubicBezTo>
                    <a:cubicBezTo>
                      <a:pt x="135" y="259"/>
                      <a:pt x="132" y="262"/>
                      <a:pt x="125" y="262"/>
                    </a:cubicBezTo>
                    <a:cubicBezTo>
                      <a:pt x="120" y="262"/>
                      <a:pt x="117" y="260"/>
                      <a:pt x="113" y="258"/>
                    </a:cubicBezTo>
                    <a:cubicBezTo>
                      <a:pt x="112" y="262"/>
                      <a:pt x="110" y="263"/>
                      <a:pt x="110" y="266"/>
                    </a:cubicBezTo>
                    <a:cubicBezTo>
                      <a:pt x="99" y="262"/>
                      <a:pt x="96" y="260"/>
                      <a:pt x="89" y="254"/>
                    </a:cubicBezTo>
                    <a:cubicBezTo>
                      <a:pt x="88" y="257"/>
                      <a:pt x="88" y="259"/>
                      <a:pt x="88" y="261"/>
                    </a:cubicBezTo>
                    <a:cubicBezTo>
                      <a:pt x="84" y="261"/>
                      <a:pt x="85" y="261"/>
                      <a:pt x="83" y="261"/>
                    </a:cubicBezTo>
                    <a:cubicBezTo>
                      <a:pt x="80" y="261"/>
                      <a:pt x="78" y="264"/>
                      <a:pt x="76" y="264"/>
                    </a:cubicBezTo>
                    <a:cubicBezTo>
                      <a:pt x="74" y="264"/>
                      <a:pt x="72" y="257"/>
                      <a:pt x="72" y="253"/>
                    </a:cubicBezTo>
                    <a:cubicBezTo>
                      <a:pt x="72" y="248"/>
                      <a:pt x="72" y="248"/>
                      <a:pt x="72" y="244"/>
                    </a:cubicBezTo>
                    <a:cubicBezTo>
                      <a:pt x="72" y="243"/>
                      <a:pt x="72" y="238"/>
                      <a:pt x="68" y="238"/>
                    </a:cubicBezTo>
                    <a:cubicBezTo>
                      <a:pt x="65" y="238"/>
                      <a:pt x="61" y="245"/>
                      <a:pt x="60" y="245"/>
                    </a:cubicBezTo>
                    <a:cubicBezTo>
                      <a:pt x="54" y="245"/>
                      <a:pt x="33" y="229"/>
                      <a:pt x="30" y="225"/>
                    </a:cubicBezTo>
                    <a:cubicBezTo>
                      <a:pt x="32" y="225"/>
                      <a:pt x="35" y="224"/>
                      <a:pt x="37" y="224"/>
                    </a:cubicBezTo>
                    <a:cubicBezTo>
                      <a:pt x="33" y="214"/>
                      <a:pt x="19" y="212"/>
                      <a:pt x="19" y="205"/>
                    </a:cubicBezTo>
                    <a:cubicBezTo>
                      <a:pt x="19" y="191"/>
                      <a:pt x="43" y="180"/>
                      <a:pt x="52" y="180"/>
                    </a:cubicBezTo>
                    <a:cubicBezTo>
                      <a:pt x="56" y="180"/>
                      <a:pt x="86" y="169"/>
                      <a:pt x="86" y="163"/>
                    </a:cubicBezTo>
                    <a:cubicBezTo>
                      <a:pt x="86" y="160"/>
                      <a:pt x="79" y="153"/>
                      <a:pt x="79" y="152"/>
                    </a:cubicBezTo>
                    <a:cubicBezTo>
                      <a:pt x="83" y="150"/>
                      <a:pt x="82" y="150"/>
                      <a:pt x="85" y="152"/>
                    </a:cubicBezTo>
                    <a:cubicBezTo>
                      <a:pt x="85" y="145"/>
                      <a:pt x="85" y="145"/>
                      <a:pt x="85" y="145"/>
                    </a:cubicBezTo>
                    <a:cubicBezTo>
                      <a:pt x="81" y="145"/>
                      <a:pt x="81" y="145"/>
                      <a:pt x="79" y="145"/>
                    </a:cubicBezTo>
                    <a:cubicBezTo>
                      <a:pt x="72" y="145"/>
                      <a:pt x="69" y="153"/>
                      <a:pt x="60" y="153"/>
                    </a:cubicBezTo>
                    <a:cubicBezTo>
                      <a:pt x="51" y="153"/>
                      <a:pt x="48" y="148"/>
                      <a:pt x="41" y="150"/>
                    </a:cubicBezTo>
                    <a:cubicBezTo>
                      <a:pt x="32" y="150"/>
                      <a:pt x="21" y="150"/>
                      <a:pt x="18" y="150"/>
                    </a:cubicBezTo>
                    <a:cubicBezTo>
                      <a:pt x="17" y="143"/>
                      <a:pt x="12" y="141"/>
                      <a:pt x="12" y="137"/>
                    </a:cubicBezTo>
                    <a:cubicBezTo>
                      <a:pt x="12" y="136"/>
                      <a:pt x="13" y="134"/>
                      <a:pt x="13" y="133"/>
                    </a:cubicBezTo>
                    <a:cubicBezTo>
                      <a:pt x="6" y="133"/>
                      <a:pt x="2" y="130"/>
                      <a:pt x="0" y="126"/>
                    </a:cubicBezTo>
                    <a:cubicBezTo>
                      <a:pt x="11" y="119"/>
                      <a:pt x="29" y="113"/>
                      <a:pt x="40" y="106"/>
                    </a:cubicBezTo>
                    <a:cubicBezTo>
                      <a:pt x="48" y="106"/>
                      <a:pt x="48" y="106"/>
                      <a:pt x="48" y="106"/>
                    </a:cubicBezTo>
                    <a:cubicBezTo>
                      <a:pt x="48" y="120"/>
                      <a:pt x="55" y="116"/>
                      <a:pt x="64" y="116"/>
                    </a:cubicBezTo>
                    <a:cubicBezTo>
                      <a:pt x="70" y="116"/>
                      <a:pt x="71" y="118"/>
                      <a:pt x="76" y="116"/>
                    </a:cubicBezTo>
                    <a:cubicBezTo>
                      <a:pt x="72" y="102"/>
                      <a:pt x="63" y="101"/>
                      <a:pt x="50" y="95"/>
                    </a:cubicBezTo>
                    <a:cubicBezTo>
                      <a:pt x="46" y="94"/>
                      <a:pt x="41" y="80"/>
                      <a:pt x="37" y="78"/>
                    </a:cubicBezTo>
                    <a:cubicBezTo>
                      <a:pt x="31" y="75"/>
                      <a:pt x="13" y="71"/>
                      <a:pt x="13" y="68"/>
                    </a:cubicBezTo>
                    <a:cubicBezTo>
                      <a:pt x="13" y="68"/>
                      <a:pt x="20" y="57"/>
                      <a:pt x="20" y="56"/>
                    </a:cubicBezTo>
                    <a:cubicBezTo>
                      <a:pt x="44" y="56"/>
                      <a:pt x="44" y="56"/>
                      <a:pt x="44" y="56"/>
                    </a:cubicBezTo>
                    <a:cubicBezTo>
                      <a:pt x="57" y="38"/>
                      <a:pt x="77" y="21"/>
                      <a:pt x="101" y="14"/>
                    </a:cubicBezTo>
                    <a:cubicBezTo>
                      <a:pt x="107" y="12"/>
                      <a:pt x="111" y="15"/>
                      <a:pt x="117" y="13"/>
                    </a:cubicBezTo>
                    <a:cubicBezTo>
                      <a:pt x="124" y="10"/>
                      <a:pt x="128" y="0"/>
                      <a:pt x="136" y="0"/>
                    </a:cubicBezTo>
                    <a:cubicBezTo>
                      <a:pt x="142" y="0"/>
                      <a:pt x="144" y="5"/>
                      <a:pt x="150" y="7"/>
                    </a:cubicBezTo>
                    <a:cubicBezTo>
                      <a:pt x="147" y="10"/>
                      <a:pt x="147" y="11"/>
                      <a:pt x="146" y="13"/>
                    </a:cubicBezTo>
                    <a:cubicBezTo>
                      <a:pt x="150" y="14"/>
                      <a:pt x="154" y="11"/>
                      <a:pt x="157" y="7"/>
                    </a:cubicBezTo>
                    <a:cubicBezTo>
                      <a:pt x="162" y="9"/>
                      <a:pt x="163" y="10"/>
                      <a:pt x="167" y="11"/>
                    </a:cubicBezTo>
                    <a:cubicBezTo>
                      <a:pt x="189" y="11"/>
                      <a:pt x="189" y="11"/>
                      <a:pt x="189" y="11"/>
                    </a:cubicBezTo>
                    <a:cubicBezTo>
                      <a:pt x="194" y="15"/>
                      <a:pt x="196" y="17"/>
                      <a:pt x="202" y="20"/>
                    </a:cubicBezTo>
                    <a:cubicBezTo>
                      <a:pt x="236" y="20"/>
                      <a:pt x="236" y="20"/>
                      <a:pt x="236" y="20"/>
                    </a:cubicBezTo>
                    <a:cubicBezTo>
                      <a:pt x="245" y="29"/>
                      <a:pt x="272" y="31"/>
                      <a:pt x="286" y="31"/>
                    </a:cubicBezTo>
                    <a:cubicBezTo>
                      <a:pt x="294" y="31"/>
                      <a:pt x="299" y="28"/>
                      <a:pt x="307" y="28"/>
                    </a:cubicBezTo>
                    <a:cubicBezTo>
                      <a:pt x="319" y="28"/>
                      <a:pt x="323" y="34"/>
                      <a:pt x="334" y="37"/>
                    </a:cubicBezTo>
                    <a:cubicBezTo>
                      <a:pt x="334" y="36"/>
                      <a:pt x="334" y="36"/>
                      <a:pt x="334" y="36"/>
                    </a:cubicBezTo>
                    <a:lnTo>
                      <a:pt x="334" y="37"/>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30" name="Freeform 52"/>
              <p:cNvSpPr/>
              <p:nvPr/>
            </p:nvSpPr>
            <p:spPr bwMode="auto">
              <a:xfrm>
                <a:off x="2149475" y="1820863"/>
                <a:ext cx="28575" cy="38100"/>
              </a:xfrm>
              <a:custGeom>
                <a:avLst/>
                <a:gdLst/>
                <a:ahLst/>
                <a:cxnLst>
                  <a:cxn ang="0">
                    <a:pos x="9" y="11"/>
                  </a:cxn>
                  <a:cxn ang="0">
                    <a:pos x="0" y="11"/>
                  </a:cxn>
                  <a:cxn ang="0">
                    <a:pos x="11" y="2"/>
                  </a:cxn>
                  <a:cxn ang="0">
                    <a:pos x="22" y="25"/>
                  </a:cxn>
                  <a:cxn ang="0">
                    <a:pos x="18" y="29"/>
                  </a:cxn>
                  <a:cxn ang="0">
                    <a:pos x="9" y="20"/>
                  </a:cxn>
                  <a:cxn ang="0">
                    <a:pos x="9" y="11"/>
                  </a:cxn>
                </a:cxnLst>
                <a:rect l="0" t="0" r="r" b="b"/>
                <a:pathLst>
                  <a:path w="22" h="29">
                    <a:moveTo>
                      <a:pt x="9" y="11"/>
                    </a:moveTo>
                    <a:cubicBezTo>
                      <a:pt x="2" y="9"/>
                      <a:pt x="5" y="7"/>
                      <a:pt x="0" y="11"/>
                    </a:cubicBezTo>
                    <a:cubicBezTo>
                      <a:pt x="0" y="0"/>
                      <a:pt x="2" y="0"/>
                      <a:pt x="11" y="2"/>
                    </a:cubicBezTo>
                    <a:cubicBezTo>
                      <a:pt x="10" y="14"/>
                      <a:pt x="22" y="15"/>
                      <a:pt x="22" y="25"/>
                    </a:cubicBezTo>
                    <a:cubicBezTo>
                      <a:pt x="22" y="28"/>
                      <a:pt x="20" y="29"/>
                      <a:pt x="18" y="29"/>
                    </a:cubicBezTo>
                    <a:cubicBezTo>
                      <a:pt x="14" y="29"/>
                      <a:pt x="9" y="20"/>
                      <a:pt x="9" y="20"/>
                    </a:cubicBezTo>
                    <a:cubicBezTo>
                      <a:pt x="9" y="16"/>
                      <a:pt x="8" y="13"/>
                      <a:pt x="9" y="11"/>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31" name="Freeform 53"/>
              <p:cNvSpPr/>
              <p:nvPr/>
            </p:nvSpPr>
            <p:spPr bwMode="auto">
              <a:xfrm>
                <a:off x="2105025" y="1776413"/>
                <a:ext cx="30163" cy="46038"/>
              </a:xfrm>
              <a:custGeom>
                <a:avLst/>
                <a:gdLst/>
                <a:ahLst/>
                <a:cxnLst>
                  <a:cxn ang="0">
                    <a:pos x="15" y="18"/>
                  </a:cxn>
                  <a:cxn ang="0">
                    <a:pos x="19" y="18"/>
                  </a:cxn>
                  <a:cxn ang="0">
                    <a:pos x="19" y="35"/>
                  </a:cxn>
                  <a:cxn ang="0">
                    <a:pos x="11" y="17"/>
                  </a:cxn>
                  <a:cxn ang="0">
                    <a:pos x="0" y="4"/>
                  </a:cxn>
                  <a:cxn ang="0">
                    <a:pos x="5" y="0"/>
                  </a:cxn>
                  <a:cxn ang="0">
                    <a:pos x="15" y="0"/>
                  </a:cxn>
                  <a:cxn ang="0">
                    <a:pos x="15" y="18"/>
                  </a:cxn>
                </a:cxnLst>
                <a:rect l="0" t="0" r="r" b="b"/>
                <a:pathLst>
                  <a:path w="23" h="35">
                    <a:moveTo>
                      <a:pt x="15" y="18"/>
                    </a:moveTo>
                    <a:cubicBezTo>
                      <a:pt x="15" y="19"/>
                      <a:pt x="19" y="19"/>
                      <a:pt x="19" y="18"/>
                    </a:cubicBezTo>
                    <a:cubicBezTo>
                      <a:pt x="19" y="24"/>
                      <a:pt x="23" y="30"/>
                      <a:pt x="19" y="35"/>
                    </a:cubicBezTo>
                    <a:cubicBezTo>
                      <a:pt x="13" y="30"/>
                      <a:pt x="11" y="24"/>
                      <a:pt x="11" y="17"/>
                    </a:cubicBezTo>
                    <a:cubicBezTo>
                      <a:pt x="5" y="16"/>
                      <a:pt x="0" y="11"/>
                      <a:pt x="0" y="4"/>
                    </a:cubicBezTo>
                    <a:cubicBezTo>
                      <a:pt x="0" y="1"/>
                      <a:pt x="3" y="0"/>
                      <a:pt x="5" y="0"/>
                    </a:cubicBezTo>
                    <a:cubicBezTo>
                      <a:pt x="13" y="0"/>
                      <a:pt x="9" y="3"/>
                      <a:pt x="15" y="0"/>
                    </a:cubicBezTo>
                    <a:cubicBezTo>
                      <a:pt x="15" y="11"/>
                      <a:pt x="13" y="11"/>
                      <a:pt x="15" y="18"/>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32" name="Freeform 54"/>
              <p:cNvSpPr/>
              <p:nvPr/>
            </p:nvSpPr>
            <p:spPr bwMode="auto">
              <a:xfrm>
                <a:off x="2389188" y="1335088"/>
                <a:ext cx="307975" cy="161925"/>
              </a:xfrm>
              <a:custGeom>
                <a:avLst/>
                <a:gdLst/>
                <a:ahLst/>
                <a:cxnLst>
                  <a:cxn ang="0">
                    <a:pos x="214" y="96"/>
                  </a:cxn>
                  <a:cxn ang="0">
                    <a:pos x="209" y="100"/>
                  </a:cxn>
                  <a:cxn ang="0">
                    <a:pos x="215" y="103"/>
                  </a:cxn>
                  <a:cxn ang="0">
                    <a:pos x="220" y="110"/>
                  </a:cxn>
                  <a:cxn ang="0">
                    <a:pos x="195" y="118"/>
                  </a:cxn>
                  <a:cxn ang="0">
                    <a:pos x="158" y="104"/>
                  </a:cxn>
                  <a:cxn ang="0">
                    <a:pos x="147" y="112"/>
                  </a:cxn>
                  <a:cxn ang="0">
                    <a:pos x="115" y="121"/>
                  </a:cxn>
                  <a:cxn ang="0">
                    <a:pos x="75" y="121"/>
                  </a:cxn>
                  <a:cxn ang="0">
                    <a:pos x="68" y="110"/>
                  </a:cxn>
                  <a:cxn ang="0">
                    <a:pos x="43" y="108"/>
                  </a:cxn>
                  <a:cxn ang="0">
                    <a:pos x="23" y="92"/>
                  </a:cxn>
                  <a:cxn ang="0">
                    <a:pos x="65" y="82"/>
                  </a:cxn>
                  <a:cxn ang="0">
                    <a:pos x="80" y="81"/>
                  </a:cxn>
                  <a:cxn ang="0">
                    <a:pos x="69" y="77"/>
                  </a:cxn>
                  <a:cxn ang="0">
                    <a:pos x="45" y="77"/>
                  </a:cxn>
                  <a:cxn ang="0">
                    <a:pos x="12" y="69"/>
                  </a:cxn>
                  <a:cxn ang="0">
                    <a:pos x="29" y="60"/>
                  </a:cxn>
                  <a:cxn ang="0">
                    <a:pos x="14" y="59"/>
                  </a:cxn>
                  <a:cxn ang="0">
                    <a:pos x="0" y="51"/>
                  </a:cxn>
                  <a:cxn ang="0">
                    <a:pos x="56" y="13"/>
                  </a:cxn>
                  <a:cxn ang="0">
                    <a:pos x="64" y="29"/>
                  </a:cxn>
                  <a:cxn ang="0">
                    <a:pos x="78" y="21"/>
                  </a:cxn>
                  <a:cxn ang="0">
                    <a:pos x="98" y="34"/>
                  </a:cxn>
                  <a:cxn ang="0">
                    <a:pos x="111" y="31"/>
                  </a:cxn>
                  <a:cxn ang="0">
                    <a:pos x="109" y="23"/>
                  </a:cxn>
                  <a:cxn ang="0">
                    <a:pos x="118" y="23"/>
                  </a:cxn>
                  <a:cxn ang="0">
                    <a:pos x="133" y="35"/>
                  </a:cxn>
                  <a:cxn ang="0">
                    <a:pos x="140" y="51"/>
                  </a:cxn>
                  <a:cxn ang="0">
                    <a:pos x="146" y="48"/>
                  </a:cxn>
                  <a:cxn ang="0">
                    <a:pos x="136" y="17"/>
                  </a:cxn>
                  <a:cxn ang="0">
                    <a:pos x="144" y="12"/>
                  </a:cxn>
                  <a:cxn ang="0">
                    <a:pos x="156" y="12"/>
                  </a:cxn>
                  <a:cxn ang="0">
                    <a:pos x="156" y="7"/>
                  </a:cxn>
                  <a:cxn ang="0">
                    <a:pos x="169" y="0"/>
                  </a:cxn>
                  <a:cxn ang="0">
                    <a:pos x="184" y="10"/>
                  </a:cxn>
                  <a:cxn ang="0">
                    <a:pos x="175" y="24"/>
                  </a:cxn>
                  <a:cxn ang="0">
                    <a:pos x="187" y="62"/>
                  </a:cxn>
                  <a:cxn ang="0">
                    <a:pos x="232" y="92"/>
                  </a:cxn>
                  <a:cxn ang="0">
                    <a:pos x="214" y="96"/>
                  </a:cxn>
                </a:cxnLst>
                <a:rect l="0" t="0" r="r" b="b"/>
                <a:pathLst>
                  <a:path w="232" h="121">
                    <a:moveTo>
                      <a:pt x="214" y="96"/>
                    </a:moveTo>
                    <a:cubicBezTo>
                      <a:pt x="211" y="96"/>
                      <a:pt x="209" y="97"/>
                      <a:pt x="209" y="100"/>
                    </a:cubicBezTo>
                    <a:cubicBezTo>
                      <a:pt x="209" y="103"/>
                      <a:pt x="214" y="103"/>
                      <a:pt x="215" y="103"/>
                    </a:cubicBezTo>
                    <a:cubicBezTo>
                      <a:pt x="216" y="107"/>
                      <a:pt x="218" y="108"/>
                      <a:pt x="220" y="110"/>
                    </a:cubicBezTo>
                    <a:cubicBezTo>
                      <a:pt x="216" y="118"/>
                      <a:pt x="206" y="118"/>
                      <a:pt x="195" y="118"/>
                    </a:cubicBezTo>
                    <a:cubicBezTo>
                      <a:pt x="177" y="118"/>
                      <a:pt x="171" y="104"/>
                      <a:pt x="158" y="104"/>
                    </a:cubicBezTo>
                    <a:cubicBezTo>
                      <a:pt x="150" y="104"/>
                      <a:pt x="154" y="109"/>
                      <a:pt x="147" y="112"/>
                    </a:cubicBezTo>
                    <a:cubicBezTo>
                      <a:pt x="135" y="118"/>
                      <a:pt x="124" y="115"/>
                      <a:pt x="115" y="121"/>
                    </a:cubicBezTo>
                    <a:cubicBezTo>
                      <a:pt x="95" y="121"/>
                      <a:pt x="87" y="121"/>
                      <a:pt x="75" y="121"/>
                    </a:cubicBezTo>
                    <a:cubicBezTo>
                      <a:pt x="68" y="121"/>
                      <a:pt x="73" y="114"/>
                      <a:pt x="68" y="110"/>
                    </a:cubicBezTo>
                    <a:cubicBezTo>
                      <a:pt x="63" y="107"/>
                      <a:pt x="49" y="108"/>
                      <a:pt x="43" y="108"/>
                    </a:cubicBezTo>
                    <a:cubicBezTo>
                      <a:pt x="34" y="108"/>
                      <a:pt x="26" y="98"/>
                      <a:pt x="23" y="92"/>
                    </a:cubicBezTo>
                    <a:cubicBezTo>
                      <a:pt x="33" y="85"/>
                      <a:pt x="47" y="82"/>
                      <a:pt x="65" y="82"/>
                    </a:cubicBezTo>
                    <a:cubicBezTo>
                      <a:pt x="72" y="82"/>
                      <a:pt x="75" y="82"/>
                      <a:pt x="80" y="81"/>
                    </a:cubicBezTo>
                    <a:cubicBezTo>
                      <a:pt x="77" y="80"/>
                      <a:pt x="73" y="77"/>
                      <a:pt x="69" y="77"/>
                    </a:cubicBezTo>
                    <a:cubicBezTo>
                      <a:pt x="60" y="77"/>
                      <a:pt x="50" y="77"/>
                      <a:pt x="45" y="77"/>
                    </a:cubicBezTo>
                    <a:cubicBezTo>
                      <a:pt x="36" y="77"/>
                      <a:pt x="12" y="81"/>
                      <a:pt x="12" y="69"/>
                    </a:cubicBezTo>
                    <a:cubicBezTo>
                      <a:pt x="12" y="59"/>
                      <a:pt x="24" y="63"/>
                      <a:pt x="29" y="60"/>
                    </a:cubicBezTo>
                    <a:cubicBezTo>
                      <a:pt x="22" y="58"/>
                      <a:pt x="19" y="59"/>
                      <a:pt x="14" y="59"/>
                    </a:cubicBezTo>
                    <a:cubicBezTo>
                      <a:pt x="9" y="59"/>
                      <a:pt x="0" y="53"/>
                      <a:pt x="0" y="51"/>
                    </a:cubicBezTo>
                    <a:cubicBezTo>
                      <a:pt x="0" y="29"/>
                      <a:pt x="41" y="13"/>
                      <a:pt x="56" y="13"/>
                    </a:cubicBezTo>
                    <a:cubicBezTo>
                      <a:pt x="63" y="13"/>
                      <a:pt x="62" y="26"/>
                      <a:pt x="64" y="29"/>
                    </a:cubicBezTo>
                    <a:cubicBezTo>
                      <a:pt x="68" y="26"/>
                      <a:pt x="71" y="21"/>
                      <a:pt x="78" y="21"/>
                    </a:cubicBezTo>
                    <a:cubicBezTo>
                      <a:pt x="90" y="21"/>
                      <a:pt x="94" y="26"/>
                      <a:pt x="98" y="34"/>
                    </a:cubicBezTo>
                    <a:cubicBezTo>
                      <a:pt x="102" y="33"/>
                      <a:pt x="106" y="32"/>
                      <a:pt x="111" y="31"/>
                    </a:cubicBezTo>
                    <a:cubicBezTo>
                      <a:pt x="110" y="27"/>
                      <a:pt x="109" y="25"/>
                      <a:pt x="109" y="23"/>
                    </a:cubicBezTo>
                    <a:cubicBezTo>
                      <a:pt x="118" y="23"/>
                      <a:pt x="118" y="23"/>
                      <a:pt x="118" y="23"/>
                    </a:cubicBezTo>
                    <a:cubicBezTo>
                      <a:pt x="124" y="25"/>
                      <a:pt x="131" y="30"/>
                      <a:pt x="133" y="35"/>
                    </a:cubicBezTo>
                    <a:cubicBezTo>
                      <a:pt x="135" y="40"/>
                      <a:pt x="132" y="51"/>
                      <a:pt x="140" y="51"/>
                    </a:cubicBezTo>
                    <a:cubicBezTo>
                      <a:pt x="144" y="51"/>
                      <a:pt x="144" y="50"/>
                      <a:pt x="146" y="48"/>
                    </a:cubicBezTo>
                    <a:cubicBezTo>
                      <a:pt x="142" y="42"/>
                      <a:pt x="136" y="21"/>
                      <a:pt x="136" y="17"/>
                    </a:cubicBezTo>
                    <a:cubicBezTo>
                      <a:pt x="136" y="14"/>
                      <a:pt x="140" y="12"/>
                      <a:pt x="144" y="12"/>
                    </a:cubicBezTo>
                    <a:cubicBezTo>
                      <a:pt x="152" y="12"/>
                      <a:pt x="149" y="15"/>
                      <a:pt x="156" y="12"/>
                    </a:cubicBezTo>
                    <a:cubicBezTo>
                      <a:pt x="156" y="10"/>
                      <a:pt x="156" y="9"/>
                      <a:pt x="156" y="7"/>
                    </a:cubicBezTo>
                    <a:cubicBezTo>
                      <a:pt x="156" y="3"/>
                      <a:pt x="162" y="0"/>
                      <a:pt x="169" y="0"/>
                    </a:cubicBezTo>
                    <a:cubicBezTo>
                      <a:pt x="177" y="0"/>
                      <a:pt x="184" y="3"/>
                      <a:pt x="184" y="10"/>
                    </a:cubicBezTo>
                    <a:cubicBezTo>
                      <a:pt x="184" y="16"/>
                      <a:pt x="175" y="20"/>
                      <a:pt x="175" y="24"/>
                    </a:cubicBezTo>
                    <a:cubicBezTo>
                      <a:pt x="175" y="40"/>
                      <a:pt x="187" y="50"/>
                      <a:pt x="187" y="62"/>
                    </a:cubicBezTo>
                    <a:cubicBezTo>
                      <a:pt x="187" y="76"/>
                      <a:pt x="224" y="85"/>
                      <a:pt x="232" y="92"/>
                    </a:cubicBezTo>
                    <a:cubicBezTo>
                      <a:pt x="224" y="97"/>
                      <a:pt x="222" y="96"/>
                      <a:pt x="214" y="96"/>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33" name="Freeform 55"/>
              <p:cNvSpPr/>
              <p:nvPr/>
            </p:nvSpPr>
            <p:spPr bwMode="auto">
              <a:xfrm>
                <a:off x="2274888" y="1309688"/>
                <a:ext cx="173038" cy="114300"/>
              </a:xfrm>
              <a:custGeom>
                <a:avLst/>
                <a:gdLst/>
                <a:ahLst/>
                <a:cxnLst>
                  <a:cxn ang="0">
                    <a:pos x="28" y="82"/>
                  </a:cxn>
                  <a:cxn ang="0">
                    <a:pos x="22" y="73"/>
                  </a:cxn>
                  <a:cxn ang="0">
                    <a:pos x="0" y="64"/>
                  </a:cxn>
                  <a:cxn ang="0">
                    <a:pos x="22" y="21"/>
                  </a:cxn>
                  <a:cxn ang="0">
                    <a:pos x="16" y="5"/>
                  </a:cxn>
                  <a:cxn ang="0">
                    <a:pos x="42" y="5"/>
                  </a:cxn>
                  <a:cxn ang="0">
                    <a:pos x="60" y="2"/>
                  </a:cxn>
                  <a:cxn ang="0">
                    <a:pos x="84" y="11"/>
                  </a:cxn>
                  <a:cxn ang="0">
                    <a:pos x="99" y="10"/>
                  </a:cxn>
                  <a:cxn ang="0">
                    <a:pos x="130" y="29"/>
                  </a:cxn>
                  <a:cxn ang="0">
                    <a:pos x="102" y="38"/>
                  </a:cxn>
                  <a:cxn ang="0">
                    <a:pos x="69" y="71"/>
                  </a:cxn>
                  <a:cxn ang="0">
                    <a:pos x="35" y="86"/>
                  </a:cxn>
                  <a:cxn ang="0">
                    <a:pos x="28" y="82"/>
                  </a:cxn>
                </a:cxnLst>
                <a:rect l="0" t="0" r="r" b="b"/>
                <a:pathLst>
                  <a:path w="130" h="86">
                    <a:moveTo>
                      <a:pt x="28" y="82"/>
                    </a:moveTo>
                    <a:cubicBezTo>
                      <a:pt x="26" y="82"/>
                      <a:pt x="23" y="75"/>
                      <a:pt x="22" y="73"/>
                    </a:cubicBezTo>
                    <a:cubicBezTo>
                      <a:pt x="18" y="68"/>
                      <a:pt x="0" y="69"/>
                      <a:pt x="0" y="64"/>
                    </a:cubicBezTo>
                    <a:cubicBezTo>
                      <a:pt x="0" y="49"/>
                      <a:pt x="22" y="37"/>
                      <a:pt x="22" y="21"/>
                    </a:cubicBezTo>
                    <a:cubicBezTo>
                      <a:pt x="22" y="17"/>
                      <a:pt x="16" y="10"/>
                      <a:pt x="16" y="5"/>
                    </a:cubicBezTo>
                    <a:cubicBezTo>
                      <a:pt x="27" y="1"/>
                      <a:pt x="32" y="5"/>
                      <a:pt x="42" y="5"/>
                    </a:cubicBezTo>
                    <a:cubicBezTo>
                      <a:pt x="48" y="5"/>
                      <a:pt x="52" y="0"/>
                      <a:pt x="60" y="2"/>
                    </a:cubicBezTo>
                    <a:cubicBezTo>
                      <a:pt x="70" y="5"/>
                      <a:pt x="74" y="10"/>
                      <a:pt x="84" y="11"/>
                    </a:cubicBezTo>
                    <a:cubicBezTo>
                      <a:pt x="88" y="15"/>
                      <a:pt x="93" y="10"/>
                      <a:pt x="99" y="10"/>
                    </a:cubicBezTo>
                    <a:cubicBezTo>
                      <a:pt x="108" y="10"/>
                      <a:pt x="130" y="19"/>
                      <a:pt x="130" y="29"/>
                    </a:cubicBezTo>
                    <a:cubicBezTo>
                      <a:pt x="130" y="34"/>
                      <a:pt x="106" y="37"/>
                      <a:pt x="102" y="38"/>
                    </a:cubicBezTo>
                    <a:cubicBezTo>
                      <a:pt x="88" y="43"/>
                      <a:pt x="69" y="61"/>
                      <a:pt x="69" y="71"/>
                    </a:cubicBezTo>
                    <a:cubicBezTo>
                      <a:pt x="69" y="75"/>
                      <a:pt x="38" y="86"/>
                      <a:pt x="35" y="86"/>
                    </a:cubicBezTo>
                    <a:cubicBezTo>
                      <a:pt x="32" y="86"/>
                      <a:pt x="30" y="82"/>
                      <a:pt x="28" y="82"/>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34" name="Freeform 56"/>
              <p:cNvSpPr/>
              <p:nvPr/>
            </p:nvSpPr>
            <p:spPr bwMode="auto">
              <a:xfrm>
                <a:off x="2413000" y="1228725"/>
                <a:ext cx="204788" cy="87313"/>
              </a:xfrm>
              <a:custGeom>
                <a:avLst/>
                <a:gdLst/>
                <a:ahLst/>
                <a:cxnLst>
                  <a:cxn ang="0">
                    <a:pos x="53" y="65"/>
                  </a:cxn>
                  <a:cxn ang="0">
                    <a:pos x="41" y="59"/>
                  </a:cxn>
                  <a:cxn ang="0">
                    <a:pos x="53" y="53"/>
                  </a:cxn>
                  <a:cxn ang="0">
                    <a:pos x="46" y="43"/>
                  </a:cxn>
                  <a:cxn ang="0">
                    <a:pos x="41" y="49"/>
                  </a:cxn>
                  <a:cxn ang="0">
                    <a:pos x="22" y="52"/>
                  </a:cxn>
                  <a:cxn ang="0">
                    <a:pos x="7" y="49"/>
                  </a:cxn>
                  <a:cxn ang="0">
                    <a:pos x="0" y="42"/>
                  </a:cxn>
                  <a:cxn ang="0">
                    <a:pos x="0" y="36"/>
                  </a:cxn>
                  <a:cxn ang="0">
                    <a:pos x="11" y="31"/>
                  </a:cxn>
                  <a:cxn ang="0">
                    <a:pos x="31" y="36"/>
                  </a:cxn>
                  <a:cxn ang="0">
                    <a:pos x="11" y="30"/>
                  </a:cxn>
                  <a:cxn ang="0">
                    <a:pos x="11" y="23"/>
                  </a:cxn>
                  <a:cxn ang="0">
                    <a:pos x="19" y="23"/>
                  </a:cxn>
                  <a:cxn ang="0">
                    <a:pos x="38" y="26"/>
                  </a:cxn>
                  <a:cxn ang="0">
                    <a:pos x="16" y="22"/>
                  </a:cxn>
                  <a:cxn ang="0">
                    <a:pos x="25" y="17"/>
                  </a:cxn>
                  <a:cxn ang="0">
                    <a:pos x="36" y="18"/>
                  </a:cxn>
                  <a:cxn ang="0">
                    <a:pos x="23" y="12"/>
                  </a:cxn>
                  <a:cxn ang="0">
                    <a:pos x="38" y="12"/>
                  </a:cxn>
                  <a:cxn ang="0">
                    <a:pos x="45" y="19"/>
                  </a:cxn>
                  <a:cxn ang="0">
                    <a:pos x="55" y="19"/>
                  </a:cxn>
                  <a:cxn ang="0">
                    <a:pos x="97" y="36"/>
                  </a:cxn>
                  <a:cxn ang="0">
                    <a:pos x="107" y="30"/>
                  </a:cxn>
                  <a:cxn ang="0">
                    <a:pos x="98" y="29"/>
                  </a:cxn>
                  <a:cxn ang="0">
                    <a:pos x="102" y="27"/>
                  </a:cxn>
                  <a:cxn ang="0">
                    <a:pos x="102" y="21"/>
                  </a:cxn>
                  <a:cxn ang="0">
                    <a:pos x="91" y="15"/>
                  </a:cxn>
                  <a:cxn ang="0">
                    <a:pos x="107" y="0"/>
                  </a:cxn>
                  <a:cxn ang="0">
                    <a:pos x="116" y="4"/>
                  </a:cxn>
                  <a:cxn ang="0">
                    <a:pos x="116" y="9"/>
                  </a:cxn>
                  <a:cxn ang="0">
                    <a:pos x="132" y="26"/>
                  </a:cxn>
                  <a:cxn ang="0">
                    <a:pos x="144" y="20"/>
                  </a:cxn>
                  <a:cxn ang="0">
                    <a:pos x="154" y="31"/>
                  </a:cxn>
                  <a:cxn ang="0">
                    <a:pos x="140" y="52"/>
                  </a:cxn>
                  <a:cxn ang="0">
                    <a:pos x="111" y="51"/>
                  </a:cxn>
                  <a:cxn ang="0">
                    <a:pos x="82" y="59"/>
                  </a:cxn>
                  <a:cxn ang="0">
                    <a:pos x="53" y="65"/>
                  </a:cxn>
                </a:cxnLst>
                <a:rect l="0" t="0" r="r" b="b"/>
                <a:pathLst>
                  <a:path w="154" h="65">
                    <a:moveTo>
                      <a:pt x="53" y="65"/>
                    </a:moveTo>
                    <a:cubicBezTo>
                      <a:pt x="48" y="65"/>
                      <a:pt x="41" y="61"/>
                      <a:pt x="41" y="59"/>
                    </a:cubicBezTo>
                    <a:cubicBezTo>
                      <a:pt x="41" y="52"/>
                      <a:pt x="47" y="53"/>
                      <a:pt x="53" y="53"/>
                    </a:cubicBezTo>
                    <a:cubicBezTo>
                      <a:pt x="50" y="50"/>
                      <a:pt x="46" y="48"/>
                      <a:pt x="46" y="43"/>
                    </a:cubicBezTo>
                    <a:cubicBezTo>
                      <a:pt x="43" y="44"/>
                      <a:pt x="41" y="46"/>
                      <a:pt x="41" y="49"/>
                    </a:cubicBezTo>
                    <a:cubicBezTo>
                      <a:pt x="33" y="50"/>
                      <a:pt x="27" y="52"/>
                      <a:pt x="22" y="52"/>
                    </a:cubicBezTo>
                    <a:cubicBezTo>
                      <a:pt x="16" y="52"/>
                      <a:pt x="10" y="49"/>
                      <a:pt x="7" y="49"/>
                    </a:cubicBezTo>
                    <a:cubicBezTo>
                      <a:pt x="3" y="49"/>
                      <a:pt x="0" y="46"/>
                      <a:pt x="0" y="42"/>
                    </a:cubicBezTo>
                    <a:cubicBezTo>
                      <a:pt x="0" y="38"/>
                      <a:pt x="2" y="39"/>
                      <a:pt x="0" y="36"/>
                    </a:cubicBezTo>
                    <a:cubicBezTo>
                      <a:pt x="5" y="35"/>
                      <a:pt x="7" y="31"/>
                      <a:pt x="11" y="31"/>
                    </a:cubicBezTo>
                    <a:cubicBezTo>
                      <a:pt x="20" y="31"/>
                      <a:pt x="24" y="35"/>
                      <a:pt x="31" y="36"/>
                    </a:cubicBezTo>
                    <a:cubicBezTo>
                      <a:pt x="24" y="35"/>
                      <a:pt x="17" y="32"/>
                      <a:pt x="11" y="30"/>
                    </a:cubicBezTo>
                    <a:cubicBezTo>
                      <a:pt x="11" y="23"/>
                      <a:pt x="11" y="23"/>
                      <a:pt x="11" y="23"/>
                    </a:cubicBezTo>
                    <a:cubicBezTo>
                      <a:pt x="15" y="23"/>
                      <a:pt x="19" y="23"/>
                      <a:pt x="19" y="23"/>
                    </a:cubicBezTo>
                    <a:cubicBezTo>
                      <a:pt x="20" y="23"/>
                      <a:pt x="34" y="26"/>
                      <a:pt x="38" y="26"/>
                    </a:cubicBezTo>
                    <a:cubicBezTo>
                      <a:pt x="30" y="25"/>
                      <a:pt x="23" y="26"/>
                      <a:pt x="16" y="22"/>
                    </a:cubicBezTo>
                    <a:cubicBezTo>
                      <a:pt x="18" y="19"/>
                      <a:pt x="22" y="17"/>
                      <a:pt x="25" y="17"/>
                    </a:cubicBezTo>
                    <a:cubicBezTo>
                      <a:pt x="31" y="17"/>
                      <a:pt x="32" y="19"/>
                      <a:pt x="36" y="18"/>
                    </a:cubicBezTo>
                    <a:cubicBezTo>
                      <a:pt x="31" y="19"/>
                      <a:pt x="23" y="18"/>
                      <a:pt x="23" y="12"/>
                    </a:cubicBezTo>
                    <a:cubicBezTo>
                      <a:pt x="31" y="11"/>
                      <a:pt x="34" y="12"/>
                      <a:pt x="38" y="12"/>
                    </a:cubicBezTo>
                    <a:cubicBezTo>
                      <a:pt x="39" y="12"/>
                      <a:pt x="45" y="14"/>
                      <a:pt x="45" y="19"/>
                    </a:cubicBezTo>
                    <a:cubicBezTo>
                      <a:pt x="50" y="19"/>
                      <a:pt x="54" y="19"/>
                      <a:pt x="55" y="19"/>
                    </a:cubicBezTo>
                    <a:cubicBezTo>
                      <a:pt x="68" y="19"/>
                      <a:pt x="78" y="36"/>
                      <a:pt x="97" y="36"/>
                    </a:cubicBezTo>
                    <a:cubicBezTo>
                      <a:pt x="103" y="36"/>
                      <a:pt x="105" y="34"/>
                      <a:pt x="107" y="30"/>
                    </a:cubicBezTo>
                    <a:cubicBezTo>
                      <a:pt x="102" y="30"/>
                      <a:pt x="100" y="30"/>
                      <a:pt x="98" y="29"/>
                    </a:cubicBezTo>
                    <a:cubicBezTo>
                      <a:pt x="98" y="28"/>
                      <a:pt x="101" y="27"/>
                      <a:pt x="102" y="27"/>
                    </a:cubicBezTo>
                    <a:cubicBezTo>
                      <a:pt x="102" y="21"/>
                      <a:pt x="102" y="21"/>
                      <a:pt x="102" y="21"/>
                    </a:cubicBezTo>
                    <a:cubicBezTo>
                      <a:pt x="99" y="21"/>
                      <a:pt x="91" y="19"/>
                      <a:pt x="91" y="15"/>
                    </a:cubicBezTo>
                    <a:cubicBezTo>
                      <a:pt x="91" y="7"/>
                      <a:pt x="103" y="4"/>
                      <a:pt x="107" y="0"/>
                    </a:cubicBezTo>
                    <a:cubicBezTo>
                      <a:pt x="110" y="2"/>
                      <a:pt x="113" y="4"/>
                      <a:pt x="116" y="4"/>
                    </a:cubicBezTo>
                    <a:cubicBezTo>
                      <a:pt x="115" y="7"/>
                      <a:pt x="116" y="8"/>
                      <a:pt x="116" y="9"/>
                    </a:cubicBezTo>
                    <a:cubicBezTo>
                      <a:pt x="116" y="16"/>
                      <a:pt x="124" y="26"/>
                      <a:pt x="132" y="26"/>
                    </a:cubicBezTo>
                    <a:cubicBezTo>
                      <a:pt x="136" y="26"/>
                      <a:pt x="139" y="20"/>
                      <a:pt x="144" y="20"/>
                    </a:cubicBezTo>
                    <a:cubicBezTo>
                      <a:pt x="150" y="20"/>
                      <a:pt x="154" y="26"/>
                      <a:pt x="154" y="31"/>
                    </a:cubicBezTo>
                    <a:cubicBezTo>
                      <a:pt x="154" y="37"/>
                      <a:pt x="144" y="51"/>
                      <a:pt x="140" y="52"/>
                    </a:cubicBezTo>
                    <a:cubicBezTo>
                      <a:pt x="137" y="53"/>
                      <a:pt x="111" y="50"/>
                      <a:pt x="111" y="51"/>
                    </a:cubicBezTo>
                    <a:cubicBezTo>
                      <a:pt x="111" y="52"/>
                      <a:pt x="83" y="58"/>
                      <a:pt x="82" y="59"/>
                    </a:cubicBezTo>
                    <a:cubicBezTo>
                      <a:pt x="73" y="62"/>
                      <a:pt x="64" y="65"/>
                      <a:pt x="53" y="65"/>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35" name="Freeform 57"/>
              <p:cNvSpPr/>
              <p:nvPr/>
            </p:nvSpPr>
            <p:spPr bwMode="auto">
              <a:xfrm>
                <a:off x="2382838" y="1260475"/>
                <a:ext cx="28575" cy="20638"/>
              </a:xfrm>
              <a:custGeom>
                <a:avLst/>
                <a:gdLst/>
                <a:ahLst/>
                <a:cxnLst>
                  <a:cxn ang="0">
                    <a:pos x="8" y="16"/>
                  </a:cxn>
                  <a:cxn ang="0">
                    <a:pos x="0" y="11"/>
                  </a:cxn>
                  <a:cxn ang="0">
                    <a:pos x="21" y="0"/>
                  </a:cxn>
                  <a:cxn ang="0">
                    <a:pos x="8" y="16"/>
                  </a:cxn>
                </a:cxnLst>
                <a:rect l="0" t="0" r="r" b="b"/>
                <a:pathLst>
                  <a:path w="21" h="16">
                    <a:moveTo>
                      <a:pt x="8" y="16"/>
                    </a:moveTo>
                    <a:cubicBezTo>
                      <a:pt x="4" y="16"/>
                      <a:pt x="0" y="14"/>
                      <a:pt x="0" y="11"/>
                    </a:cubicBezTo>
                    <a:cubicBezTo>
                      <a:pt x="0" y="3"/>
                      <a:pt x="16" y="0"/>
                      <a:pt x="21" y="0"/>
                    </a:cubicBezTo>
                    <a:cubicBezTo>
                      <a:pt x="20" y="7"/>
                      <a:pt x="13" y="16"/>
                      <a:pt x="8" y="16"/>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36" name="Freeform 58"/>
              <p:cNvSpPr/>
              <p:nvPr/>
            </p:nvSpPr>
            <p:spPr bwMode="auto">
              <a:xfrm>
                <a:off x="2457450" y="1230313"/>
                <a:ext cx="22225" cy="7938"/>
              </a:xfrm>
              <a:custGeom>
                <a:avLst/>
                <a:gdLst/>
                <a:ahLst/>
                <a:cxnLst>
                  <a:cxn ang="0">
                    <a:pos x="6" y="6"/>
                  </a:cxn>
                  <a:cxn ang="0">
                    <a:pos x="0" y="0"/>
                  </a:cxn>
                  <a:cxn ang="0">
                    <a:pos x="16" y="0"/>
                  </a:cxn>
                  <a:cxn ang="0">
                    <a:pos x="16" y="6"/>
                  </a:cxn>
                  <a:cxn ang="0">
                    <a:pos x="6" y="6"/>
                  </a:cxn>
                </a:cxnLst>
                <a:rect l="0" t="0" r="r" b="b"/>
                <a:pathLst>
                  <a:path w="16" h="6">
                    <a:moveTo>
                      <a:pt x="6" y="6"/>
                    </a:moveTo>
                    <a:cubicBezTo>
                      <a:pt x="4" y="6"/>
                      <a:pt x="0" y="4"/>
                      <a:pt x="0" y="0"/>
                    </a:cubicBezTo>
                    <a:cubicBezTo>
                      <a:pt x="16" y="0"/>
                      <a:pt x="16" y="0"/>
                      <a:pt x="16" y="0"/>
                    </a:cubicBezTo>
                    <a:cubicBezTo>
                      <a:pt x="16" y="6"/>
                      <a:pt x="16" y="6"/>
                      <a:pt x="16" y="6"/>
                    </a:cubicBezTo>
                    <a:cubicBezTo>
                      <a:pt x="14" y="6"/>
                      <a:pt x="6" y="6"/>
                      <a:pt x="6" y="6"/>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37" name="Freeform 59"/>
              <p:cNvSpPr/>
              <p:nvPr/>
            </p:nvSpPr>
            <p:spPr bwMode="auto">
              <a:xfrm>
                <a:off x="2324100" y="1203325"/>
                <a:ext cx="117475" cy="65088"/>
              </a:xfrm>
              <a:custGeom>
                <a:avLst/>
                <a:gdLst/>
                <a:ahLst/>
                <a:cxnLst>
                  <a:cxn ang="0">
                    <a:pos x="88" y="8"/>
                  </a:cxn>
                  <a:cxn ang="0">
                    <a:pos x="82" y="15"/>
                  </a:cxn>
                  <a:cxn ang="0">
                    <a:pos x="86" y="24"/>
                  </a:cxn>
                  <a:cxn ang="0">
                    <a:pos x="67" y="38"/>
                  </a:cxn>
                  <a:cxn ang="0">
                    <a:pos x="56" y="26"/>
                  </a:cxn>
                  <a:cxn ang="0">
                    <a:pos x="41" y="39"/>
                  </a:cxn>
                  <a:cxn ang="0">
                    <a:pos x="32" y="49"/>
                  </a:cxn>
                  <a:cxn ang="0">
                    <a:pos x="24" y="42"/>
                  </a:cxn>
                  <a:cxn ang="0">
                    <a:pos x="12" y="42"/>
                  </a:cxn>
                  <a:cxn ang="0">
                    <a:pos x="4" y="46"/>
                  </a:cxn>
                  <a:cxn ang="0">
                    <a:pos x="0" y="39"/>
                  </a:cxn>
                  <a:cxn ang="0">
                    <a:pos x="10" y="31"/>
                  </a:cxn>
                  <a:cxn ang="0">
                    <a:pos x="31" y="23"/>
                  </a:cxn>
                  <a:cxn ang="0">
                    <a:pos x="54" y="6"/>
                  </a:cxn>
                  <a:cxn ang="0">
                    <a:pos x="62" y="7"/>
                  </a:cxn>
                  <a:cxn ang="0">
                    <a:pos x="88" y="8"/>
                  </a:cxn>
                </a:cxnLst>
                <a:rect l="0" t="0" r="r" b="b"/>
                <a:pathLst>
                  <a:path w="88" h="49">
                    <a:moveTo>
                      <a:pt x="88" y="8"/>
                    </a:moveTo>
                    <a:cubicBezTo>
                      <a:pt x="88" y="11"/>
                      <a:pt x="86" y="14"/>
                      <a:pt x="82" y="15"/>
                    </a:cubicBezTo>
                    <a:cubicBezTo>
                      <a:pt x="83" y="19"/>
                      <a:pt x="86" y="20"/>
                      <a:pt x="86" y="24"/>
                    </a:cubicBezTo>
                    <a:cubicBezTo>
                      <a:pt x="67" y="38"/>
                      <a:pt x="67" y="38"/>
                      <a:pt x="67" y="38"/>
                    </a:cubicBezTo>
                    <a:cubicBezTo>
                      <a:pt x="60" y="38"/>
                      <a:pt x="60" y="28"/>
                      <a:pt x="56" y="26"/>
                    </a:cubicBezTo>
                    <a:cubicBezTo>
                      <a:pt x="55" y="33"/>
                      <a:pt x="48" y="40"/>
                      <a:pt x="41" y="39"/>
                    </a:cubicBezTo>
                    <a:cubicBezTo>
                      <a:pt x="40" y="44"/>
                      <a:pt x="37" y="49"/>
                      <a:pt x="32" y="49"/>
                    </a:cubicBezTo>
                    <a:cubicBezTo>
                      <a:pt x="28" y="49"/>
                      <a:pt x="25" y="44"/>
                      <a:pt x="24" y="42"/>
                    </a:cubicBezTo>
                    <a:cubicBezTo>
                      <a:pt x="19" y="45"/>
                      <a:pt x="16" y="42"/>
                      <a:pt x="12" y="42"/>
                    </a:cubicBezTo>
                    <a:cubicBezTo>
                      <a:pt x="9" y="42"/>
                      <a:pt x="8" y="45"/>
                      <a:pt x="4" y="46"/>
                    </a:cubicBezTo>
                    <a:cubicBezTo>
                      <a:pt x="4" y="43"/>
                      <a:pt x="0" y="41"/>
                      <a:pt x="0" y="39"/>
                    </a:cubicBezTo>
                    <a:cubicBezTo>
                      <a:pt x="0" y="38"/>
                      <a:pt x="8" y="32"/>
                      <a:pt x="10" y="31"/>
                    </a:cubicBezTo>
                    <a:cubicBezTo>
                      <a:pt x="17" y="28"/>
                      <a:pt x="23" y="27"/>
                      <a:pt x="31" y="23"/>
                    </a:cubicBezTo>
                    <a:cubicBezTo>
                      <a:pt x="39" y="18"/>
                      <a:pt x="41" y="6"/>
                      <a:pt x="54" y="6"/>
                    </a:cubicBezTo>
                    <a:cubicBezTo>
                      <a:pt x="57" y="6"/>
                      <a:pt x="58" y="7"/>
                      <a:pt x="62" y="7"/>
                    </a:cubicBezTo>
                    <a:cubicBezTo>
                      <a:pt x="62" y="7"/>
                      <a:pt x="88" y="0"/>
                      <a:pt x="88" y="8"/>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38" name="Freeform 60"/>
              <p:cNvSpPr/>
              <p:nvPr/>
            </p:nvSpPr>
            <p:spPr bwMode="auto">
              <a:xfrm>
                <a:off x="2481263" y="1162050"/>
                <a:ext cx="66675" cy="20638"/>
              </a:xfrm>
              <a:custGeom>
                <a:avLst/>
                <a:gdLst/>
                <a:ahLst/>
                <a:cxnLst>
                  <a:cxn ang="0">
                    <a:pos x="20" y="15"/>
                  </a:cxn>
                  <a:cxn ang="0">
                    <a:pos x="9" y="12"/>
                  </a:cxn>
                  <a:cxn ang="0">
                    <a:pos x="0" y="15"/>
                  </a:cxn>
                  <a:cxn ang="0">
                    <a:pos x="32" y="0"/>
                  </a:cxn>
                  <a:cxn ang="0">
                    <a:pos x="50" y="11"/>
                  </a:cxn>
                  <a:cxn ang="0">
                    <a:pos x="39" y="15"/>
                  </a:cxn>
                  <a:cxn ang="0">
                    <a:pos x="20" y="15"/>
                  </a:cxn>
                </a:cxnLst>
                <a:rect l="0" t="0" r="r" b="b"/>
                <a:pathLst>
                  <a:path w="50" h="15">
                    <a:moveTo>
                      <a:pt x="20" y="15"/>
                    </a:moveTo>
                    <a:cubicBezTo>
                      <a:pt x="14" y="15"/>
                      <a:pt x="13" y="12"/>
                      <a:pt x="9" y="12"/>
                    </a:cubicBezTo>
                    <a:cubicBezTo>
                      <a:pt x="5" y="12"/>
                      <a:pt x="3" y="15"/>
                      <a:pt x="0" y="15"/>
                    </a:cubicBezTo>
                    <a:cubicBezTo>
                      <a:pt x="0" y="9"/>
                      <a:pt x="26" y="0"/>
                      <a:pt x="32" y="0"/>
                    </a:cubicBezTo>
                    <a:cubicBezTo>
                      <a:pt x="41" y="0"/>
                      <a:pt x="49" y="5"/>
                      <a:pt x="50" y="11"/>
                    </a:cubicBezTo>
                    <a:cubicBezTo>
                      <a:pt x="47" y="12"/>
                      <a:pt x="44" y="15"/>
                      <a:pt x="39" y="15"/>
                    </a:cubicBezTo>
                    <a:cubicBezTo>
                      <a:pt x="27" y="15"/>
                      <a:pt x="29" y="15"/>
                      <a:pt x="20" y="15"/>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39" name="Freeform 61"/>
              <p:cNvSpPr/>
              <p:nvPr/>
            </p:nvSpPr>
            <p:spPr bwMode="auto">
              <a:xfrm>
                <a:off x="2482850" y="1185863"/>
                <a:ext cx="58738" cy="30163"/>
              </a:xfrm>
              <a:custGeom>
                <a:avLst/>
                <a:gdLst/>
                <a:ahLst/>
                <a:cxnLst>
                  <a:cxn ang="0">
                    <a:pos x="38" y="10"/>
                  </a:cxn>
                  <a:cxn ang="0">
                    <a:pos x="14" y="23"/>
                  </a:cxn>
                  <a:cxn ang="0">
                    <a:pos x="0" y="11"/>
                  </a:cxn>
                  <a:cxn ang="0">
                    <a:pos x="36" y="0"/>
                  </a:cxn>
                  <a:cxn ang="0">
                    <a:pos x="44" y="5"/>
                  </a:cxn>
                  <a:cxn ang="0">
                    <a:pos x="25" y="10"/>
                  </a:cxn>
                  <a:cxn ang="0">
                    <a:pos x="38" y="10"/>
                  </a:cxn>
                </a:cxnLst>
                <a:rect l="0" t="0" r="r" b="b"/>
                <a:pathLst>
                  <a:path w="44" h="23">
                    <a:moveTo>
                      <a:pt x="38" y="10"/>
                    </a:moveTo>
                    <a:cubicBezTo>
                      <a:pt x="38" y="19"/>
                      <a:pt x="24" y="23"/>
                      <a:pt x="14" y="23"/>
                    </a:cubicBezTo>
                    <a:cubicBezTo>
                      <a:pt x="8" y="23"/>
                      <a:pt x="0" y="15"/>
                      <a:pt x="0" y="11"/>
                    </a:cubicBezTo>
                    <a:cubicBezTo>
                      <a:pt x="0" y="1"/>
                      <a:pt x="27" y="0"/>
                      <a:pt x="36" y="0"/>
                    </a:cubicBezTo>
                    <a:cubicBezTo>
                      <a:pt x="41" y="0"/>
                      <a:pt x="43" y="3"/>
                      <a:pt x="44" y="5"/>
                    </a:cubicBezTo>
                    <a:cubicBezTo>
                      <a:pt x="39" y="9"/>
                      <a:pt x="32" y="10"/>
                      <a:pt x="25" y="10"/>
                    </a:cubicBezTo>
                    <a:lnTo>
                      <a:pt x="38" y="10"/>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40" name="Freeform 62"/>
              <p:cNvSpPr/>
              <p:nvPr/>
            </p:nvSpPr>
            <p:spPr bwMode="auto">
              <a:xfrm>
                <a:off x="2454275" y="1181100"/>
                <a:ext cx="20638" cy="22225"/>
              </a:xfrm>
              <a:custGeom>
                <a:avLst/>
                <a:gdLst/>
                <a:ahLst/>
                <a:cxnLst>
                  <a:cxn ang="0">
                    <a:pos x="15" y="12"/>
                  </a:cxn>
                  <a:cxn ang="0">
                    <a:pos x="9" y="17"/>
                  </a:cxn>
                  <a:cxn ang="0">
                    <a:pos x="0" y="11"/>
                  </a:cxn>
                  <a:cxn ang="0">
                    <a:pos x="15" y="12"/>
                  </a:cxn>
                </a:cxnLst>
                <a:rect l="0" t="0" r="r" b="b"/>
                <a:pathLst>
                  <a:path w="15" h="17">
                    <a:moveTo>
                      <a:pt x="15" y="12"/>
                    </a:moveTo>
                    <a:cubicBezTo>
                      <a:pt x="13" y="15"/>
                      <a:pt x="12" y="17"/>
                      <a:pt x="9" y="17"/>
                    </a:cubicBezTo>
                    <a:cubicBezTo>
                      <a:pt x="5" y="17"/>
                      <a:pt x="0" y="13"/>
                      <a:pt x="0" y="11"/>
                    </a:cubicBezTo>
                    <a:cubicBezTo>
                      <a:pt x="0" y="0"/>
                      <a:pt x="12" y="11"/>
                      <a:pt x="15" y="12"/>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41" name="Freeform 63"/>
              <p:cNvSpPr/>
              <p:nvPr/>
            </p:nvSpPr>
            <p:spPr bwMode="auto">
              <a:xfrm>
                <a:off x="2671763" y="1335088"/>
                <a:ext cx="100013" cy="80963"/>
              </a:xfrm>
              <a:custGeom>
                <a:avLst/>
                <a:gdLst/>
                <a:ahLst/>
                <a:cxnLst>
                  <a:cxn ang="0">
                    <a:pos x="66" y="23"/>
                  </a:cxn>
                  <a:cxn ang="0">
                    <a:pos x="65" y="30"/>
                  </a:cxn>
                  <a:cxn ang="0">
                    <a:pos x="75" y="32"/>
                  </a:cxn>
                  <a:cxn ang="0">
                    <a:pos x="57" y="55"/>
                  </a:cxn>
                  <a:cxn ang="0">
                    <a:pos x="49" y="61"/>
                  </a:cxn>
                  <a:cxn ang="0">
                    <a:pos x="39" y="54"/>
                  </a:cxn>
                  <a:cxn ang="0">
                    <a:pos x="0" y="30"/>
                  </a:cxn>
                  <a:cxn ang="0">
                    <a:pos x="0" y="23"/>
                  </a:cxn>
                  <a:cxn ang="0">
                    <a:pos x="20" y="28"/>
                  </a:cxn>
                  <a:cxn ang="0">
                    <a:pos x="27" y="28"/>
                  </a:cxn>
                  <a:cxn ang="0">
                    <a:pos x="27" y="16"/>
                  </a:cxn>
                  <a:cxn ang="0">
                    <a:pos x="12" y="11"/>
                  </a:cxn>
                  <a:cxn ang="0">
                    <a:pos x="16" y="7"/>
                  </a:cxn>
                  <a:cxn ang="0">
                    <a:pos x="42" y="2"/>
                  </a:cxn>
                  <a:cxn ang="0">
                    <a:pos x="60" y="2"/>
                  </a:cxn>
                  <a:cxn ang="0">
                    <a:pos x="64" y="6"/>
                  </a:cxn>
                  <a:cxn ang="0">
                    <a:pos x="50" y="22"/>
                  </a:cxn>
                  <a:cxn ang="0">
                    <a:pos x="66" y="23"/>
                  </a:cxn>
                </a:cxnLst>
                <a:rect l="0" t="0" r="r" b="b"/>
                <a:pathLst>
                  <a:path w="75" h="61">
                    <a:moveTo>
                      <a:pt x="66" y="23"/>
                    </a:moveTo>
                    <a:cubicBezTo>
                      <a:pt x="66" y="29"/>
                      <a:pt x="65" y="25"/>
                      <a:pt x="65" y="30"/>
                    </a:cubicBezTo>
                    <a:cubicBezTo>
                      <a:pt x="67" y="30"/>
                      <a:pt x="72" y="31"/>
                      <a:pt x="75" y="32"/>
                    </a:cubicBezTo>
                    <a:cubicBezTo>
                      <a:pt x="73" y="56"/>
                      <a:pt x="72" y="49"/>
                      <a:pt x="57" y="55"/>
                    </a:cubicBezTo>
                    <a:cubicBezTo>
                      <a:pt x="53" y="56"/>
                      <a:pt x="53" y="61"/>
                      <a:pt x="49" y="61"/>
                    </a:cubicBezTo>
                    <a:cubicBezTo>
                      <a:pt x="42" y="61"/>
                      <a:pt x="42" y="56"/>
                      <a:pt x="39" y="54"/>
                    </a:cubicBezTo>
                    <a:cubicBezTo>
                      <a:pt x="27" y="41"/>
                      <a:pt x="13" y="43"/>
                      <a:pt x="0" y="30"/>
                    </a:cubicBezTo>
                    <a:cubicBezTo>
                      <a:pt x="0" y="23"/>
                      <a:pt x="0" y="23"/>
                      <a:pt x="0" y="23"/>
                    </a:cubicBezTo>
                    <a:cubicBezTo>
                      <a:pt x="6" y="23"/>
                      <a:pt x="12" y="28"/>
                      <a:pt x="20" y="28"/>
                    </a:cubicBezTo>
                    <a:cubicBezTo>
                      <a:pt x="24" y="28"/>
                      <a:pt x="23" y="28"/>
                      <a:pt x="27" y="28"/>
                    </a:cubicBezTo>
                    <a:cubicBezTo>
                      <a:pt x="27" y="16"/>
                      <a:pt x="27" y="16"/>
                      <a:pt x="27" y="16"/>
                    </a:cubicBezTo>
                    <a:cubicBezTo>
                      <a:pt x="21" y="15"/>
                      <a:pt x="12" y="16"/>
                      <a:pt x="12" y="11"/>
                    </a:cubicBezTo>
                    <a:cubicBezTo>
                      <a:pt x="12" y="9"/>
                      <a:pt x="15" y="8"/>
                      <a:pt x="16" y="7"/>
                    </a:cubicBezTo>
                    <a:cubicBezTo>
                      <a:pt x="23" y="0"/>
                      <a:pt x="32" y="2"/>
                      <a:pt x="42" y="2"/>
                    </a:cubicBezTo>
                    <a:cubicBezTo>
                      <a:pt x="50" y="2"/>
                      <a:pt x="60" y="2"/>
                      <a:pt x="60" y="2"/>
                    </a:cubicBezTo>
                    <a:cubicBezTo>
                      <a:pt x="61" y="2"/>
                      <a:pt x="64" y="4"/>
                      <a:pt x="64" y="6"/>
                    </a:cubicBezTo>
                    <a:cubicBezTo>
                      <a:pt x="64" y="15"/>
                      <a:pt x="53" y="18"/>
                      <a:pt x="50" y="22"/>
                    </a:cubicBezTo>
                    <a:cubicBezTo>
                      <a:pt x="53" y="22"/>
                      <a:pt x="66" y="18"/>
                      <a:pt x="66" y="23"/>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42" name="Freeform 64"/>
              <p:cNvSpPr/>
              <p:nvPr/>
            </p:nvSpPr>
            <p:spPr bwMode="auto">
              <a:xfrm>
                <a:off x="2636838" y="1236663"/>
                <a:ext cx="111125" cy="60325"/>
              </a:xfrm>
              <a:custGeom>
                <a:avLst/>
                <a:gdLst/>
                <a:ahLst/>
                <a:cxnLst>
                  <a:cxn ang="0">
                    <a:pos x="4" y="11"/>
                  </a:cxn>
                  <a:cxn ang="0">
                    <a:pos x="0" y="2"/>
                  </a:cxn>
                  <a:cxn ang="0">
                    <a:pos x="5" y="2"/>
                  </a:cxn>
                  <a:cxn ang="0">
                    <a:pos x="38" y="20"/>
                  </a:cxn>
                  <a:cxn ang="0">
                    <a:pos x="29" y="13"/>
                  </a:cxn>
                  <a:cxn ang="0">
                    <a:pos x="29" y="8"/>
                  </a:cxn>
                  <a:cxn ang="0">
                    <a:pos x="54" y="17"/>
                  </a:cxn>
                  <a:cxn ang="0">
                    <a:pos x="54" y="8"/>
                  </a:cxn>
                  <a:cxn ang="0">
                    <a:pos x="38" y="1"/>
                  </a:cxn>
                  <a:cxn ang="0">
                    <a:pos x="46" y="1"/>
                  </a:cxn>
                  <a:cxn ang="0">
                    <a:pos x="66" y="5"/>
                  </a:cxn>
                  <a:cxn ang="0">
                    <a:pos x="75" y="2"/>
                  </a:cxn>
                  <a:cxn ang="0">
                    <a:pos x="84" y="13"/>
                  </a:cxn>
                  <a:cxn ang="0">
                    <a:pos x="80" y="41"/>
                  </a:cxn>
                  <a:cxn ang="0">
                    <a:pos x="62" y="43"/>
                  </a:cxn>
                  <a:cxn ang="0">
                    <a:pos x="48" y="41"/>
                  </a:cxn>
                  <a:cxn ang="0">
                    <a:pos x="51" y="36"/>
                  </a:cxn>
                  <a:cxn ang="0">
                    <a:pos x="51" y="32"/>
                  </a:cxn>
                  <a:cxn ang="0">
                    <a:pos x="62" y="25"/>
                  </a:cxn>
                  <a:cxn ang="0">
                    <a:pos x="57" y="24"/>
                  </a:cxn>
                  <a:cxn ang="0">
                    <a:pos x="25" y="28"/>
                  </a:cxn>
                  <a:cxn ang="0">
                    <a:pos x="20" y="23"/>
                  </a:cxn>
                  <a:cxn ang="0">
                    <a:pos x="13" y="23"/>
                  </a:cxn>
                  <a:cxn ang="0">
                    <a:pos x="12" y="19"/>
                  </a:cxn>
                  <a:cxn ang="0">
                    <a:pos x="1" y="14"/>
                  </a:cxn>
                  <a:cxn ang="0">
                    <a:pos x="1" y="6"/>
                  </a:cxn>
                  <a:cxn ang="0">
                    <a:pos x="4" y="11"/>
                  </a:cxn>
                </a:cxnLst>
                <a:rect l="0" t="0" r="r" b="b"/>
                <a:pathLst>
                  <a:path w="84" h="45">
                    <a:moveTo>
                      <a:pt x="4" y="11"/>
                    </a:moveTo>
                    <a:cubicBezTo>
                      <a:pt x="2" y="9"/>
                      <a:pt x="0" y="6"/>
                      <a:pt x="0" y="2"/>
                    </a:cubicBezTo>
                    <a:cubicBezTo>
                      <a:pt x="1" y="2"/>
                      <a:pt x="3" y="2"/>
                      <a:pt x="5" y="2"/>
                    </a:cubicBezTo>
                    <a:cubicBezTo>
                      <a:pt x="18" y="2"/>
                      <a:pt x="24" y="24"/>
                      <a:pt x="38" y="20"/>
                    </a:cubicBezTo>
                    <a:cubicBezTo>
                      <a:pt x="35" y="18"/>
                      <a:pt x="31" y="15"/>
                      <a:pt x="29" y="13"/>
                    </a:cubicBezTo>
                    <a:cubicBezTo>
                      <a:pt x="29" y="8"/>
                      <a:pt x="29" y="8"/>
                      <a:pt x="29" y="8"/>
                    </a:cubicBezTo>
                    <a:cubicBezTo>
                      <a:pt x="39" y="8"/>
                      <a:pt x="43" y="17"/>
                      <a:pt x="54" y="17"/>
                    </a:cubicBezTo>
                    <a:cubicBezTo>
                      <a:pt x="54" y="8"/>
                      <a:pt x="54" y="8"/>
                      <a:pt x="54" y="8"/>
                    </a:cubicBezTo>
                    <a:cubicBezTo>
                      <a:pt x="46" y="8"/>
                      <a:pt x="40" y="8"/>
                      <a:pt x="38" y="1"/>
                    </a:cubicBezTo>
                    <a:cubicBezTo>
                      <a:pt x="41" y="0"/>
                      <a:pt x="43" y="1"/>
                      <a:pt x="46" y="1"/>
                    </a:cubicBezTo>
                    <a:cubicBezTo>
                      <a:pt x="53" y="1"/>
                      <a:pt x="58" y="5"/>
                      <a:pt x="66" y="5"/>
                    </a:cubicBezTo>
                    <a:cubicBezTo>
                      <a:pt x="69" y="5"/>
                      <a:pt x="71" y="2"/>
                      <a:pt x="75" y="2"/>
                    </a:cubicBezTo>
                    <a:cubicBezTo>
                      <a:pt x="83" y="2"/>
                      <a:pt x="84" y="6"/>
                      <a:pt x="84" y="13"/>
                    </a:cubicBezTo>
                    <a:cubicBezTo>
                      <a:pt x="84" y="23"/>
                      <a:pt x="78" y="28"/>
                      <a:pt x="80" y="41"/>
                    </a:cubicBezTo>
                    <a:cubicBezTo>
                      <a:pt x="73" y="43"/>
                      <a:pt x="64" y="43"/>
                      <a:pt x="62" y="43"/>
                    </a:cubicBezTo>
                    <a:cubicBezTo>
                      <a:pt x="60" y="43"/>
                      <a:pt x="48" y="45"/>
                      <a:pt x="48" y="41"/>
                    </a:cubicBezTo>
                    <a:cubicBezTo>
                      <a:pt x="48" y="39"/>
                      <a:pt x="50" y="37"/>
                      <a:pt x="51" y="36"/>
                    </a:cubicBezTo>
                    <a:cubicBezTo>
                      <a:pt x="51" y="35"/>
                      <a:pt x="51" y="33"/>
                      <a:pt x="51" y="32"/>
                    </a:cubicBezTo>
                    <a:cubicBezTo>
                      <a:pt x="51" y="28"/>
                      <a:pt x="60" y="28"/>
                      <a:pt x="62" y="25"/>
                    </a:cubicBezTo>
                    <a:cubicBezTo>
                      <a:pt x="61" y="24"/>
                      <a:pt x="59" y="24"/>
                      <a:pt x="57" y="24"/>
                    </a:cubicBezTo>
                    <a:cubicBezTo>
                      <a:pt x="49" y="24"/>
                      <a:pt x="34" y="28"/>
                      <a:pt x="25" y="28"/>
                    </a:cubicBezTo>
                    <a:cubicBezTo>
                      <a:pt x="22" y="28"/>
                      <a:pt x="20" y="26"/>
                      <a:pt x="20" y="23"/>
                    </a:cubicBezTo>
                    <a:cubicBezTo>
                      <a:pt x="13" y="23"/>
                      <a:pt x="13" y="23"/>
                      <a:pt x="13" y="23"/>
                    </a:cubicBezTo>
                    <a:cubicBezTo>
                      <a:pt x="12" y="19"/>
                      <a:pt x="12" y="19"/>
                      <a:pt x="12" y="19"/>
                    </a:cubicBezTo>
                    <a:cubicBezTo>
                      <a:pt x="7" y="20"/>
                      <a:pt x="4" y="17"/>
                      <a:pt x="1" y="14"/>
                    </a:cubicBezTo>
                    <a:cubicBezTo>
                      <a:pt x="1" y="6"/>
                      <a:pt x="1" y="6"/>
                      <a:pt x="1" y="6"/>
                    </a:cubicBezTo>
                    <a:lnTo>
                      <a:pt x="4" y="11"/>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43" name="Freeform 65"/>
              <p:cNvSpPr/>
              <p:nvPr/>
            </p:nvSpPr>
            <p:spPr bwMode="auto">
              <a:xfrm>
                <a:off x="2720975" y="1462088"/>
                <a:ext cx="65088" cy="38100"/>
              </a:xfrm>
              <a:custGeom>
                <a:avLst/>
                <a:gdLst/>
                <a:ahLst/>
                <a:cxnLst>
                  <a:cxn ang="0">
                    <a:pos x="38" y="29"/>
                  </a:cxn>
                  <a:cxn ang="0">
                    <a:pos x="0" y="16"/>
                  </a:cxn>
                  <a:cxn ang="0">
                    <a:pos x="9" y="14"/>
                  </a:cxn>
                  <a:cxn ang="0">
                    <a:pos x="22" y="0"/>
                  </a:cxn>
                  <a:cxn ang="0">
                    <a:pos x="49" y="22"/>
                  </a:cxn>
                  <a:cxn ang="0">
                    <a:pos x="38" y="29"/>
                  </a:cxn>
                </a:cxnLst>
                <a:rect l="0" t="0" r="r" b="b"/>
                <a:pathLst>
                  <a:path w="49" h="29">
                    <a:moveTo>
                      <a:pt x="38" y="29"/>
                    </a:moveTo>
                    <a:cubicBezTo>
                      <a:pt x="32" y="29"/>
                      <a:pt x="0" y="17"/>
                      <a:pt x="0" y="16"/>
                    </a:cubicBezTo>
                    <a:cubicBezTo>
                      <a:pt x="0" y="12"/>
                      <a:pt x="8" y="14"/>
                      <a:pt x="9" y="14"/>
                    </a:cubicBezTo>
                    <a:cubicBezTo>
                      <a:pt x="15" y="12"/>
                      <a:pt x="13" y="0"/>
                      <a:pt x="22" y="0"/>
                    </a:cubicBezTo>
                    <a:cubicBezTo>
                      <a:pt x="28" y="0"/>
                      <a:pt x="46" y="16"/>
                      <a:pt x="49" y="22"/>
                    </a:cubicBezTo>
                    <a:cubicBezTo>
                      <a:pt x="45" y="25"/>
                      <a:pt x="43" y="29"/>
                      <a:pt x="38" y="29"/>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44" name="Freeform 66"/>
              <p:cNvSpPr/>
              <p:nvPr/>
            </p:nvSpPr>
            <p:spPr bwMode="auto">
              <a:xfrm>
                <a:off x="2784475" y="1323975"/>
                <a:ext cx="85725" cy="69850"/>
              </a:xfrm>
              <a:custGeom>
                <a:avLst/>
                <a:gdLst/>
                <a:ahLst/>
                <a:cxnLst>
                  <a:cxn ang="0">
                    <a:pos x="65" y="11"/>
                  </a:cxn>
                  <a:cxn ang="0">
                    <a:pos x="57" y="18"/>
                  </a:cxn>
                  <a:cxn ang="0">
                    <a:pos x="32" y="35"/>
                  </a:cxn>
                  <a:cxn ang="0">
                    <a:pos x="20" y="38"/>
                  </a:cxn>
                  <a:cxn ang="0">
                    <a:pos x="25" y="38"/>
                  </a:cxn>
                  <a:cxn ang="0">
                    <a:pos x="15" y="53"/>
                  </a:cxn>
                  <a:cxn ang="0">
                    <a:pos x="6" y="53"/>
                  </a:cxn>
                  <a:cxn ang="0">
                    <a:pos x="7" y="40"/>
                  </a:cxn>
                  <a:cxn ang="0">
                    <a:pos x="0" y="19"/>
                  </a:cxn>
                  <a:cxn ang="0">
                    <a:pos x="0" y="11"/>
                  </a:cxn>
                  <a:cxn ang="0">
                    <a:pos x="10" y="11"/>
                  </a:cxn>
                  <a:cxn ang="0">
                    <a:pos x="10" y="7"/>
                  </a:cxn>
                  <a:cxn ang="0">
                    <a:pos x="22" y="0"/>
                  </a:cxn>
                  <a:cxn ang="0">
                    <a:pos x="65" y="5"/>
                  </a:cxn>
                  <a:cxn ang="0">
                    <a:pos x="65" y="11"/>
                  </a:cxn>
                </a:cxnLst>
                <a:rect l="0" t="0" r="r" b="b"/>
                <a:pathLst>
                  <a:path w="65" h="53">
                    <a:moveTo>
                      <a:pt x="65" y="11"/>
                    </a:moveTo>
                    <a:cubicBezTo>
                      <a:pt x="65" y="12"/>
                      <a:pt x="57" y="18"/>
                      <a:pt x="57" y="18"/>
                    </a:cubicBezTo>
                    <a:cubicBezTo>
                      <a:pt x="51" y="26"/>
                      <a:pt x="45" y="35"/>
                      <a:pt x="32" y="35"/>
                    </a:cubicBezTo>
                    <a:cubicBezTo>
                      <a:pt x="22" y="35"/>
                      <a:pt x="22" y="30"/>
                      <a:pt x="20" y="38"/>
                    </a:cubicBezTo>
                    <a:cubicBezTo>
                      <a:pt x="25" y="38"/>
                      <a:pt x="25" y="38"/>
                      <a:pt x="25" y="38"/>
                    </a:cubicBezTo>
                    <a:cubicBezTo>
                      <a:pt x="24" y="46"/>
                      <a:pt x="21" y="48"/>
                      <a:pt x="15" y="53"/>
                    </a:cubicBezTo>
                    <a:cubicBezTo>
                      <a:pt x="6" y="53"/>
                      <a:pt x="6" y="53"/>
                      <a:pt x="6" y="53"/>
                    </a:cubicBezTo>
                    <a:cubicBezTo>
                      <a:pt x="6" y="47"/>
                      <a:pt x="6" y="42"/>
                      <a:pt x="7" y="40"/>
                    </a:cubicBezTo>
                    <a:cubicBezTo>
                      <a:pt x="0" y="33"/>
                      <a:pt x="3" y="27"/>
                      <a:pt x="0" y="19"/>
                    </a:cubicBezTo>
                    <a:cubicBezTo>
                      <a:pt x="0" y="11"/>
                      <a:pt x="0" y="11"/>
                      <a:pt x="0" y="11"/>
                    </a:cubicBezTo>
                    <a:cubicBezTo>
                      <a:pt x="3" y="11"/>
                      <a:pt x="8" y="11"/>
                      <a:pt x="10" y="11"/>
                    </a:cubicBezTo>
                    <a:cubicBezTo>
                      <a:pt x="9" y="11"/>
                      <a:pt x="10" y="8"/>
                      <a:pt x="10" y="7"/>
                    </a:cubicBezTo>
                    <a:cubicBezTo>
                      <a:pt x="10" y="6"/>
                      <a:pt x="13" y="0"/>
                      <a:pt x="22" y="0"/>
                    </a:cubicBezTo>
                    <a:cubicBezTo>
                      <a:pt x="37" y="0"/>
                      <a:pt x="49" y="5"/>
                      <a:pt x="65" y="5"/>
                    </a:cubicBezTo>
                    <a:cubicBezTo>
                      <a:pt x="65" y="8"/>
                      <a:pt x="65" y="9"/>
                      <a:pt x="65" y="11"/>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45" name="Freeform 67"/>
              <p:cNvSpPr/>
              <p:nvPr/>
            </p:nvSpPr>
            <p:spPr bwMode="auto">
              <a:xfrm>
                <a:off x="2608263" y="1198563"/>
                <a:ext cx="28575" cy="23813"/>
              </a:xfrm>
              <a:custGeom>
                <a:avLst/>
                <a:gdLst/>
                <a:ahLst/>
                <a:cxnLst>
                  <a:cxn ang="0">
                    <a:pos x="21" y="12"/>
                  </a:cxn>
                  <a:cxn ang="0">
                    <a:pos x="15" y="18"/>
                  </a:cxn>
                  <a:cxn ang="0">
                    <a:pos x="0" y="0"/>
                  </a:cxn>
                  <a:cxn ang="0">
                    <a:pos x="21" y="12"/>
                  </a:cxn>
                </a:cxnLst>
                <a:rect l="0" t="0" r="r" b="b"/>
                <a:pathLst>
                  <a:path w="21" h="18">
                    <a:moveTo>
                      <a:pt x="21" y="12"/>
                    </a:moveTo>
                    <a:cubicBezTo>
                      <a:pt x="21" y="16"/>
                      <a:pt x="18" y="18"/>
                      <a:pt x="15" y="18"/>
                    </a:cubicBezTo>
                    <a:cubicBezTo>
                      <a:pt x="10" y="18"/>
                      <a:pt x="0" y="6"/>
                      <a:pt x="0" y="0"/>
                    </a:cubicBezTo>
                    <a:cubicBezTo>
                      <a:pt x="11" y="0"/>
                      <a:pt x="12" y="9"/>
                      <a:pt x="21" y="12"/>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46" name="Freeform 68"/>
              <p:cNvSpPr/>
              <p:nvPr/>
            </p:nvSpPr>
            <p:spPr bwMode="auto">
              <a:xfrm>
                <a:off x="2625725" y="1277938"/>
                <a:ext cx="19050" cy="15875"/>
              </a:xfrm>
              <a:custGeom>
                <a:avLst/>
                <a:gdLst/>
                <a:ahLst/>
                <a:cxnLst>
                  <a:cxn ang="0">
                    <a:pos x="12" y="0"/>
                  </a:cxn>
                  <a:cxn ang="0">
                    <a:pos x="15" y="6"/>
                  </a:cxn>
                  <a:cxn ang="0">
                    <a:pos x="9" y="12"/>
                  </a:cxn>
                  <a:cxn ang="0">
                    <a:pos x="0" y="12"/>
                  </a:cxn>
                  <a:cxn ang="0">
                    <a:pos x="12" y="0"/>
                  </a:cxn>
                </a:cxnLst>
                <a:rect l="0" t="0" r="r" b="b"/>
                <a:pathLst>
                  <a:path w="15" h="12">
                    <a:moveTo>
                      <a:pt x="12" y="0"/>
                    </a:moveTo>
                    <a:cubicBezTo>
                      <a:pt x="13" y="2"/>
                      <a:pt x="15" y="3"/>
                      <a:pt x="15" y="6"/>
                    </a:cubicBezTo>
                    <a:cubicBezTo>
                      <a:pt x="15" y="12"/>
                      <a:pt x="11" y="12"/>
                      <a:pt x="9" y="12"/>
                    </a:cubicBezTo>
                    <a:cubicBezTo>
                      <a:pt x="4" y="12"/>
                      <a:pt x="3" y="11"/>
                      <a:pt x="0" y="12"/>
                    </a:cubicBezTo>
                    <a:cubicBezTo>
                      <a:pt x="2" y="4"/>
                      <a:pt x="6" y="2"/>
                      <a:pt x="12" y="0"/>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47" name="Freeform 69"/>
              <p:cNvSpPr/>
              <p:nvPr/>
            </p:nvSpPr>
            <p:spPr bwMode="auto">
              <a:xfrm>
                <a:off x="2614613" y="1139825"/>
                <a:ext cx="109538" cy="57150"/>
              </a:xfrm>
              <a:custGeom>
                <a:avLst/>
                <a:gdLst/>
                <a:ahLst/>
                <a:cxnLst>
                  <a:cxn ang="0">
                    <a:pos x="54" y="32"/>
                  </a:cxn>
                  <a:cxn ang="0">
                    <a:pos x="33" y="30"/>
                  </a:cxn>
                  <a:cxn ang="0">
                    <a:pos x="19" y="29"/>
                  </a:cxn>
                  <a:cxn ang="0">
                    <a:pos x="7" y="25"/>
                  </a:cxn>
                  <a:cxn ang="0">
                    <a:pos x="20" y="20"/>
                  </a:cxn>
                  <a:cxn ang="0">
                    <a:pos x="20" y="15"/>
                  </a:cxn>
                  <a:cxn ang="0">
                    <a:pos x="5" y="15"/>
                  </a:cxn>
                  <a:cxn ang="0">
                    <a:pos x="8" y="10"/>
                  </a:cxn>
                  <a:cxn ang="0">
                    <a:pos x="0" y="3"/>
                  </a:cxn>
                  <a:cxn ang="0">
                    <a:pos x="14" y="0"/>
                  </a:cxn>
                  <a:cxn ang="0">
                    <a:pos x="31" y="8"/>
                  </a:cxn>
                  <a:cxn ang="0">
                    <a:pos x="40" y="4"/>
                  </a:cxn>
                  <a:cxn ang="0">
                    <a:pos x="53" y="15"/>
                  </a:cxn>
                  <a:cxn ang="0">
                    <a:pos x="60" y="11"/>
                  </a:cxn>
                  <a:cxn ang="0">
                    <a:pos x="73" y="21"/>
                  </a:cxn>
                  <a:cxn ang="0">
                    <a:pos x="70" y="26"/>
                  </a:cxn>
                  <a:cxn ang="0">
                    <a:pos x="82" y="37"/>
                  </a:cxn>
                  <a:cxn ang="0">
                    <a:pos x="74" y="43"/>
                  </a:cxn>
                  <a:cxn ang="0">
                    <a:pos x="54" y="32"/>
                  </a:cxn>
                </a:cxnLst>
                <a:rect l="0" t="0" r="r" b="b"/>
                <a:pathLst>
                  <a:path w="82" h="43">
                    <a:moveTo>
                      <a:pt x="54" y="32"/>
                    </a:moveTo>
                    <a:cubicBezTo>
                      <a:pt x="46" y="32"/>
                      <a:pt x="41" y="29"/>
                      <a:pt x="33" y="30"/>
                    </a:cubicBezTo>
                    <a:cubicBezTo>
                      <a:pt x="31" y="26"/>
                      <a:pt x="25" y="29"/>
                      <a:pt x="19" y="29"/>
                    </a:cubicBezTo>
                    <a:cubicBezTo>
                      <a:pt x="13" y="29"/>
                      <a:pt x="11" y="29"/>
                      <a:pt x="7" y="25"/>
                    </a:cubicBezTo>
                    <a:cubicBezTo>
                      <a:pt x="11" y="21"/>
                      <a:pt x="15" y="22"/>
                      <a:pt x="20" y="20"/>
                    </a:cubicBezTo>
                    <a:cubicBezTo>
                      <a:pt x="19" y="18"/>
                      <a:pt x="19" y="16"/>
                      <a:pt x="20" y="15"/>
                    </a:cubicBezTo>
                    <a:cubicBezTo>
                      <a:pt x="10" y="15"/>
                      <a:pt x="8" y="17"/>
                      <a:pt x="5" y="15"/>
                    </a:cubicBezTo>
                    <a:cubicBezTo>
                      <a:pt x="6" y="14"/>
                      <a:pt x="7" y="12"/>
                      <a:pt x="8" y="10"/>
                    </a:cubicBezTo>
                    <a:cubicBezTo>
                      <a:pt x="2" y="10"/>
                      <a:pt x="0" y="9"/>
                      <a:pt x="0" y="3"/>
                    </a:cubicBezTo>
                    <a:cubicBezTo>
                      <a:pt x="6" y="3"/>
                      <a:pt x="9" y="0"/>
                      <a:pt x="14" y="0"/>
                    </a:cubicBezTo>
                    <a:cubicBezTo>
                      <a:pt x="24" y="0"/>
                      <a:pt x="26" y="8"/>
                      <a:pt x="31" y="8"/>
                    </a:cubicBezTo>
                    <a:cubicBezTo>
                      <a:pt x="35" y="8"/>
                      <a:pt x="36" y="4"/>
                      <a:pt x="40" y="4"/>
                    </a:cubicBezTo>
                    <a:cubicBezTo>
                      <a:pt x="49" y="4"/>
                      <a:pt x="48" y="15"/>
                      <a:pt x="53" y="15"/>
                    </a:cubicBezTo>
                    <a:cubicBezTo>
                      <a:pt x="56" y="15"/>
                      <a:pt x="57" y="11"/>
                      <a:pt x="60" y="11"/>
                    </a:cubicBezTo>
                    <a:cubicBezTo>
                      <a:pt x="66" y="11"/>
                      <a:pt x="71" y="19"/>
                      <a:pt x="73" y="21"/>
                    </a:cubicBezTo>
                    <a:cubicBezTo>
                      <a:pt x="72" y="22"/>
                      <a:pt x="70" y="24"/>
                      <a:pt x="70" y="26"/>
                    </a:cubicBezTo>
                    <a:cubicBezTo>
                      <a:pt x="73" y="29"/>
                      <a:pt x="82" y="33"/>
                      <a:pt x="82" y="37"/>
                    </a:cubicBezTo>
                    <a:cubicBezTo>
                      <a:pt x="82" y="42"/>
                      <a:pt x="77" y="43"/>
                      <a:pt x="74" y="43"/>
                    </a:cubicBezTo>
                    <a:cubicBezTo>
                      <a:pt x="63" y="43"/>
                      <a:pt x="64" y="32"/>
                      <a:pt x="54" y="32"/>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48" name="Freeform 70"/>
              <p:cNvSpPr/>
              <p:nvPr/>
            </p:nvSpPr>
            <p:spPr bwMode="auto">
              <a:xfrm>
                <a:off x="2657475" y="1189038"/>
                <a:ext cx="30163" cy="9525"/>
              </a:xfrm>
              <a:custGeom>
                <a:avLst/>
                <a:gdLst/>
                <a:ahLst/>
                <a:cxnLst>
                  <a:cxn ang="0">
                    <a:pos x="8" y="7"/>
                  </a:cxn>
                  <a:cxn ang="0">
                    <a:pos x="12" y="0"/>
                  </a:cxn>
                  <a:cxn ang="0">
                    <a:pos x="23" y="4"/>
                  </a:cxn>
                  <a:cxn ang="0">
                    <a:pos x="8" y="7"/>
                  </a:cxn>
                </a:cxnLst>
                <a:rect l="0" t="0" r="r" b="b"/>
                <a:pathLst>
                  <a:path w="23" h="7">
                    <a:moveTo>
                      <a:pt x="8" y="7"/>
                    </a:moveTo>
                    <a:cubicBezTo>
                      <a:pt x="0" y="7"/>
                      <a:pt x="11" y="0"/>
                      <a:pt x="12" y="0"/>
                    </a:cubicBezTo>
                    <a:cubicBezTo>
                      <a:pt x="17" y="0"/>
                      <a:pt x="19" y="3"/>
                      <a:pt x="23" y="4"/>
                    </a:cubicBezTo>
                    <a:cubicBezTo>
                      <a:pt x="20" y="7"/>
                      <a:pt x="15" y="7"/>
                      <a:pt x="8" y="7"/>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49" name="Freeform 71"/>
              <p:cNvSpPr/>
              <p:nvPr/>
            </p:nvSpPr>
            <p:spPr bwMode="auto">
              <a:xfrm>
                <a:off x="2765425" y="1223963"/>
                <a:ext cx="287338" cy="90488"/>
              </a:xfrm>
              <a:custGeom>
                <a:avLst/>
                <a:gdLst/>
                <a:ahLst/>
                <a:cxnLst>
                  <a:cxn ang="0">
                    <a:pos x="215" y="45"/>
                  </a:cxn>
                  <a:cxn ang="0">
                    <a:pos x="210" y="51"/>
                  </a:cxn>
                  <a:cxn ang="0">
                    <a:pos x="216" y="52"/>
                  </a:cxn>
                  <a:cxn ang="0">
                    <a:pos x="179" y="67"/>
                  </a:cxn>
                  <a:cxn ang="0">
                    <a:pos x="170" y="60"/>
                  </a:cxn>
                  <a:cxn ang="0">
                    <a:pos x="159" y="66"/>
                  </a:cxn>
                  <a:cxn ang="0">
                    <a:pos x="124" y="66"/>
                  </a:cxn>
                  <a:cxn ang="0">
                    <a:pos x="102" y="60"/>
                  </a:cxn>
                  <a:cxn ang="0">
                    <a:pos x="97" y="60"/>
                  </a:cxn>
                  <a:cxn ang="0">
                    <a:pos x="84" y="67"/>
                  </a:cxn>
                  <a:cxn ang="0">
                    <a:pos x="53" y="47"/>
                  </a:cxn>
                  <a:cxn ang="0">
                    <a:pos x="58" y="40"/>
                  </a:cxn>
                  <a:cxn ang="0">
                    <a:pos x="40" y="18"/>
                  </a:cxn>
                  <a:cxn ang="0">
                    <a:pos x="32" y="22"/>
                  </a:cxn>
                  <a:cxn ang="0">
                    <a:pos x="0" y="7"/>
                  </a:cxn>
                  <a:cxn ang="0">
                    <a:pos x="13" y="0"/>
                  </a:cxn>
                  <a:cxn ang="0">
                    <a:pos x="51" y="15"/>
                  </a:cxn>
                  <a:cxn ang="0">
                    <a:pos x="60" y="12"/>
                  </a:cxn>
                  <a:cxn ang="0">
                    <a:pos x="68" y="12"/>
                  </a:cxn>
                  <a:cxn ang="0">
                    <a:pos x="89" y="25"/>
                  </a:cxn>
                  <a:cxn ang="0">
                    <a:pos x="71" y="25"/>
                  </a:cxn>
                  <a:cxn ang="0">
                    <a:pos x="91" y="35"/>
                  </a:cxn>
                  <a:cxn ang="0">
                    <a:pos x="88" y="38"/>
                  </a:cxn>
                  <a:cxn ang="0">
                    <a:pos x="95" y="40"/>
                  </a:cxn>
                  <a:cxn ang="0">
                    <a:pos x="125" y="45"/>
                  </a:cxn>
                  <a:cxn ang="0">
                    <a:pos x="181" y="34"/>
                  </a:cxn>
                  <a:cxn ang="0">
                    <a:pos x="216" y="46"/>
                  </a:cxn>
                  <a:cxn ang="0">
                    <a:pos x="211" y="47"/>
                  </a:cxn>
                  <a:cxn ang="0">
                    <a:pos x="215" y="45"/>
                  </a:cxn>
                </a:cxnLst>
                <a:rect l="0" t="0" r="r" b="b"/>
                <a:pathLst>
                  <a:path w="216" h="68">
                    <a:moveTo>
                      <a:pt x="215" y="45"/>
                    </a:moveTo>
                    <a:cubicBezTo>
                      <a:pt x="213" y="46"/>
                      <a:pt x="211" y="48"/>
                      <a:pt x="210" y="51"/>
                    </a:cubicBezTo>
                    <a:cubicBezTo>
                      <a:pt x="213" y="52"/>
                      <a:pt x="216" y="52"/>
                      <a:pt x="216" y="52"/>
                    </a:cubicBezTo>
                    <a:cubicBezTo>
                      <a:pt x="215" y="67"/>
                      <a:pt x="195" y="67"/>
                      <a:pt x="179" y="67"/>
                    </a:cubicBezTo>
                    <a:cubicBezTo>
                      <a:pt x="174" y="67"/>
                      <a:pt x="171" y="64"/>
                      <a:pt x="170" y="60"/>
                    </a:cubicBezTo>
                    <a:cubicBezTo>
                      <a:pt x="164" y="61"/>
                      <a:pt x="163" y="64"/>
                      <a:pt x="159" y="66"/>
                    </a:cubicBezTo>
                    <a:cubicBezTo>
                      <a:pt x="124" y="66"/>
                      <a:pt x="124" y="66"/>
                      <a:pt x="124" y="66"/>
                    </a:cubicBezTo>
                    <a:cubicBezTo>
                      <a:pt x="115" y="68"/>
                      <a:pt x="101" y="67"/>
                      <a:pt x="102" y="60"/>
                    </a:cubicBezTo>
                    <a:cubicBezTo>
                      <a:pt x="97" y="60"/>
                      <a:pt x="97" y="60"/>
                      <a:pt x="97" y="60"/>
                    </a:cubicBezTo>
                    <a:cubicBezTo>
                      <a:pt x="95" y="62"/>
                      <a:pt x="88" y="67"/>
                      <a:pt x="84" y="67"/>
                    </a:cubicBezTo>
                    <a:cubicBezTo>
                      <a:pt x="75" y="67"/>
                      <a:pt x="53" y="56"/>
                      <a:pt x="53" y="47"/>
                    </a:cubicBezTo>
                    <a:cubicBezTo>
                      <a:pt x="53" y="44"/>
                      <a:pt x="56" y="41"/>
                      <a:pt x="58" y="40"/>
                    </a:cubicBezTo>
                    <a:cubicBezTo>
                      <a:pt x="50" y="32"/>
                      <a:pt x="48" y="25"/>
                      <a:pt x="40" y="18"/>
                    </a:cubicBezTo>
                    <a:cubicBezTo>
                      <a:pt x="38" y="20"/>
                      <a:pt x="35" y="22"/>
                      <a:pt x="32" y="22"/>
                    </a:cubicBezTo>
                    <a:cubicBezTo>
                      <a:pt x="27" y="22"/>
                      <a:pt x="0" y="11"/>
                      <a:pt x="0" y="7"/>
                    </a:cubicBezTo>
                    <a:cubicBezTo>
                      <a:pt x="0" y="0"/>
                      <a:pt x="8" y="0"/>
                      <a:pt x="13" y="0"/>
                    </a:cubicBezTo>
                    <a:cubicBezTo>
                      <a:pt x="33" y="0"/>
                      <a:pt x="36" y="15"/>
                      <a:pt x="51" y="15"/>
                    </a:cubicBezTo>
                    <a:cubicBezTo>
                      <a:pt x="56" y="15"/>
                      <a:pt x="58" y="15"/>
                      <a:pt x="60" y="12"/>
                    </a:cubicBezTo>
                    <a:cubicBezTo>
                      <a:pt x="63" y="12"/>
                      <a:pt x="68" y="12"/>
                      <a:pt x="68" y="12"/>
                    </a:cubicBezTo>
                    <a:cubicBezTo>
                      <a:pt x="65" y="22"/>
                      <a:pt x="85" y="19"/>
                      <a:pt x="89" y="25"/>
                    </a:cubicBezTo>
                    <a:cubicBezTo>
                      <a:pt x="71" y="25"/>
                      <a:pt x="71" y="25"/>
                      <a:pt x="71" y="25"/>
                    </a:cubicBezTo>
                    <a:cubicBezTo>
                      <a:pt x="74" y="37"/>
                      <a:pt x="85" y="30"/>
                      <a:pt x="91" y="35"/>
                    </a:cubicBezTo>
                    <a:cubicBezTo>
                      <a:pt x="90" y="36"/>
                      <a:pt x="88" y="36"/>
                      <a:pt x="88" y="38"/>
                    </a:cubicBezTo>
                    <a:cubicBezTo>
                      <a:pt x="88" y="44"/>
                      <a:pt x="93" y="41"/>
                      <a:pt x="95" y="40"/>
                    </a:cubicBezTo>
                    <a:cubicBezTo>
                      <a:pt x="106" y="42"/>
                      <a:pt x="114" y="45"/>
                      <a:pt x="125" y="45"/>
                    </a:cubicBezTo>
                    <a:cubicBezTo>
                      <a:pt x="150" y="45"/>
                      <a:pt x="158" y="34"/>
                      <a:pt x="181" y="34"/>
                    </a:cubicBezTo>
                    <a:cubicBezTo>
                      <a:pt x="198" y="34"/>
                      <a:pt x="210" y="35"/>
                      <a:pt x="216" y="46"/>
                    </a:cubicBezTo>
                    <a:cubicBezTo>
                      <a:pt x="215" y="47"/>
                      <a:pt x="213" y="47"/>
                      <a:pt x="211" y="47"/>
                    </a:cubicBezTo>
                    <a:lnTo>
                      <a:pt x="215" y="45"/>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50" name="Freeform 72"/>
              <p:cNvSpPr/>
              <p:nvPr/>
            </p:nvSpPr>
            <p:spPr bwMode="auto">
              <a:xfrm>
                <a:off x="2768600" y="1271588"/>
                <a:ext cx="49213" cy="38100"/>
              </a:xfrm>
              <a:custGeom>
                <a:avLst/>
                <a:gdLst/>
                <a:ahLst/>
                <a:cxnLst>
                  <a:cxn ang="0">
                    <a:pos x="6" y="10"/>
                  </a:cxn>
                  <a:cxn ang="0">
                    <a:pos x="19" y="0"/>
                  </a:cxn>
                  <a:cxn ang="0">
                    <a:pos x="37" y="15"/>
                  </a:cxn>
                  <a:cxn ang="0">
                    <a:pos x="29" y="29"/>
                  </a:cxn>
                  <a:cxn ang="0">
                    <a:pos x="0" y="17"/>
                  </a:cxn>
                  <a:cxn ang="0">
                    <a:pos x="6" y="10"/>
                  </a:cxn>
                </a:cxnLst>
                <a:rect l="0" t="0" r="r" b="b"/>
                <a:pathLst>
                  <a:path w="37" h="29">
                    <a:moveTo>
                      <a:pt x="6" y="10"/>
                    </a:moveTo>
                    <a:cubicBezTo>
                      <a:pt x="10" y="10"/>
                      <a:pt x="9" y="0"/>
                      <a:pt x="19" y="0"/>
                    </a:cubicBezTo>
                    <a:cubicBezTo>
                      <a:pt x="27" y="0"/>
                      <a:pt x="37" y="9"/>
                      <a:pt x="37" y="15"/>
                    </a:cubicBezTo>
                    <a:cubicBezTo>
                      <a:pt x="37" y="22"/>
                      <a:pt x="35" y="29"/>
                      <a:pt x="29" y="29"/>
                    </a:cubicBezTo>
                    <a:cubicBezTo>
                      <a:pt x="25" y="29"/>
                      <a:pt x="0" y="17"/>
                      <a:pt x="0" y="17"/>
                    </a:cubicBezTo>
                    <a:cubicBezTo>
                      <a:pt x="0" y="13"/>
                      <a:pt x="5" y="10"/>
                      <a:pt x="6" y="10"/>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51" name="Freeform 73"/>
              <p:cNvSpPr/>
              <p:nvPr/>
            </p:nvSpPr>
            <p:spPr bwMode="auto">
              <a:xfrm>
                <a:off x="2774950" y="1198563"/>
                <a:ext cx="46038" cy="12700"/>
              </a:xfrm>
              <a:custGeom>
                <a:avLst/>
                <a:gdLst/>
                <a:ahLst/>
                <a:cxnLst>
                  <a:cxn ang="0">
                    <a:pos x="29" y="0"/>
                  </a:cxn>
                  <a:cxn ang="0">
                    <a:pos x="35" y="0"/>
                  </a:cxn>
                  <a:cxn ang="0">
                    <a:pos x="35" y="6"/>
                  </a:cxn>
                  <a:cxn ang="0">
                    <a:pos x="28" y="10"/>
                  </a:cxn>
                  <a:cxn ang="0">
                    <a:pos x="0" y="5"/>
                  </a:cxn>
                  <a:cxn ang="0">
                    <a:pos x="29" y="0"/>
                  </a:cxn>
                </a:cxnLst>
                <a:rect l="0" t="0" r="r" b="b"/>
                <a:pathLst>
                  <a:path w="35" h="10">
                    <a:moveTo>
                      <a:pt x="29" y="0"/>
                    </a:moveTo>
                    <a:cubicBezTo>
                      <a:pt x="34" y="0"/>
                      <a:pt x="30" y="1"/>
                      <a:pt x="35" y="0"/>
                    </a:cubicBezTo>
                    <a:cubicBezTo>
                      <a:pt x="35" y="3"/>
                      <a:pt x="35" y="5"/>
                      <a:pt x="35" y="6"/>
                    </a:cubicBezTo>
                    <a:cubicBezTo>
                      <a:pt x="35" y="8"/>
                      <a:pt x="32" y="10"/>
                      <a:pt x="28" y="10"/>
                    </a:cubicBezTo>
                    <a:cubicBezTo>
                      <a:pt x="26" y="10"/>
                      <a:pt x="0" y="5"/>
                      <a:pt x="0" y="5"/>
                    </a:cubicBezTo>
                    <a:cubicBezTo>
                      <a:pt x="5" y="1"/>
                      <a:pt x="21" y="0"/>
                      <a:pt x="29" y="0"/>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52" name="Freeform 74"/>
              <p:cNvSpPr/>
              <p:nvPr/>
            </p:nvSpPr>
            <p:spPr bwMode="auto">
              <a:xfrm>
                <a:off x="2740025" y="1154113"/>
                <a:ext cx="53975" cy="44450"/>
              </a:xfrm>
              <a:custGeom>
                <a:avLst/>
                <a:gdLst/>
                <a:ahLst/>
                <a:cxnLst>
                  <a:cxn ang="0">
                    <a:pos x="10" y="28"/>
                  </a:cxn>
                  <a:cxn ang="0">
                    <a:pos x="14" y="23"/>
                  </a:cxn>
                  <a:cxn ang="0">
                    <a:pos x="0" y="7"/>
                  </a:cxn>
                  <a:cxn ang="0">
                    <a:pos x="10" y="0"/>
                  </a:cxn>
                  <a:cxn ang="0">
                    <a:pos x="25" y="7"/>
                  </a:cxn>
                  <a:cxn ang="0">
                    <a:pos x="41" y="17"/>
                  </a:cxn>
                  <a:cxn ang="0">
                    <a:pos x="41" y="28"/>
                  </a:cxn>
                  <a:cxn ang="0">
                    <a:pos x="10" y="28"/>
                  </a:cxn>
                </a:cxnLst>
                <a:rect l="0" t="0" r="r" b="b"/>
                <a:pathLst>
                  <a:path w="41" h="33">
                    <a:moveTo>
                      <a:pt x="10" y="28"/>
                    </a:moveTo>
                    <a:cubicBezTo>
                      <a:pt x="10" y="26"/>
                      <a:pt x="13" y="24"/>
                      <a:pt x="14" y="23"/>
                    </a:cubicBezTo>
                    <a:cubicBezTo>
                      <a:pt x="9" y="18"/>
                      <a:pt x="0" y="15"/>
                      <a:pt x="0" y="7"/>
                    </a:cubicBezTo>
                    <a:cubicBezTo>
                      <a:pt x="0" y="2"/>
                      <a:pt x="6" y="0"/>
                      <a:pt x="10" y="0"/>
                    </a:cubicBezTo>
                    <a:cubicBezTo>
                      <a:pt x="11" y="4"/>
                      <a:pt x="21" y="7"/>
                      <a:pt x="25" y="7"/>
                    </a:cubicBezTo>
                    <a:cubicBezTo>
                      <a:pt x="25" y="17"/>
                      <a:pt x="41" y="7"/>
                      <a:pt x="41" y="17"/>
                    </a:cubicBezTo>
                    <a:cubicBezTo>
                      <a:pt x="41" y="20"/>
                      <a:pt x="39" y="23"/>
                      <a:pt x="41" y="28"/>
                    </a:cubicBezTo>
                    <a:cubicBezTo>
                      <a:pt x="25" y="31"/>
                      <a:pt x="10" y="33"/>
                      <a:pt x="10" y="28"/>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53" name="Freeform 75"/>
              <p:cNvSpPr/>
              <p:nvPr/>
            </p:nvSpPr>
            <p:spPr bwMode="auto">
              <a:xfrm>
                <a:off x="2719388" y="1114425"/>
                <a:ext cx="20638" cy="12700"/>
              </a:xfrm>
              <a:custGeom>
                <a:avLst/>
                <a:gdLst/>
                <a:ahLst/>
                <a:cxnLst>
                  <a:cxn ang="0">
                    <a:pos x="16" y="0"/>
                  </a:cxn>
                  <a:cxn ang="0">
                    <a:pos x="16" y="9"/>
                  </a:cxn>
                  <a:cxn ang="0">
                    <a:pos x="8" y="9"/>
                  </a:cxn>
                  <a:cxn ang="0">
                    <a:pos x="0" y="0"/>
                  </a:cxn>
                  <a:cxn ang="0">
                    <a:pos x="16" y="0"/>
                  </a:cxn>
                </a:cxnLst>
                <a:rect l="0" t="0" r="r" b="b"/>
                <a:pathLst>
                  <a:path w="16" h="9">
                    <a:moveTo>
                      <a:pt x="16" y="0"/>
                    </a:moveTo>
                    <a:cubicBezTo>
                      <a:pt x="16" y="9"/>
                      <a:pt x="16" y="9"/>
                      <a:pt x="16" y="9"/>
                    </a:cubicBezTo>
                    <a:cubicBezTo>
                      <a:pt x="8" y="9"/>
                      <a:pt x="8" y="9"/>
                      <a:pt x="8" y="9"/>
                    </a:cubicBezTo>
                    <a:cubicBezTo>
                      <a:pt x="6" y="7"/>
                      <a:pt x="0" y="6"/>
                      <a:pt x="0" y="0"/>
                    </a:cubicBezTo>
                    <a:cubicBezTo>
                      <a:pt x="6" y="0"/>
                      <a:pt x="13" y="0"/>
                      <a:pt x="16" y="0"/>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54" name="Freeform 76"/>
              <p:cNvSpPr/>
              <p:nvPr/>
            </p:nvSpPr>
            <p:spPr bwMode="auto">
              <a:xfrm>
                <a:off x="2776538" y="1062038"/>
                <a:ext cx="184150" cy="123825"/>
              </a:xfrm>
              <a:custGeom>
                <a:avLst/>
                <a:gdLst/>
                <a:ahLst/>
                <a:cxnLst>
                  <a:cxn ang="0">
                    <a:pos x="92" y="37"/>
                  </a:cxn>
                  <a:cxn ang="0">
                    <a:pos x="97" y="37"/>
                  </a:cxn>
                  <a:cxn ang="0">
                    <a:pos x="97" y="32"/>
                  </a:cxn>
                  <a:cxn ang="0">
                    <a:pos x="95" y="28"/>
                  </a:cxn>
                  <a:cxn ang="0">
                    <a:pos x="100" y="28"/>
                  </a:cxn>
                  <a:cxn ang="0">
                    <a:pos x="105" y="36"/>
                  </a:cxn>
                  <a:cxn ang="0">
                    <a:pos x="111" y="43"/>
                  </a:cxn>
                  <a:cxn ang="0">
                    <a:pos x="108" y="49"/>
                  </a:cxn>
                  <a:cxn ang="0">
                    <a:pos x="115" y="49"/>
                  </a:cxn>
                  <a:cxn ang="0">
                    <a:pos x="137" y="55"/>
                  </a:cxn>
                  <a:cxn ang="0">
                    <a:pos x="136" y="61"/>
                  </a:cxn>
                  <a:cxn ang="0">
                    <a:pos x="126" y="64"/>
                  </a:cxn>
                  <a:cxn ang="0">
                    <a:pos x="105" y="78"/>
                  </a:cxn>
                  <a:cxn ang="0">
                    <a:pos x="98" y="69"/>
                  </a:cxn>
                  <a:cxn ang="0">
                    <a:pos x="93" y="76"/>
                  </a:cxn>
                  <a:cxn ang="0">
                    <a:pos x="99" y="84"/>
                  </a:cxn>
                  <a:cxn ang="0">
                    <a:pos x="91" y="84"/>
                  </a:cxn>
                  <a:cxn ang="0">
                    <a:pos x="91" y="90"/>
                  </a:cxn>
                  <a:cxn ang="0">
                    <a:pos x="75" y="82"/>
                  </a:cxn>
                  <a:cxn ang="0">
                    <a:pos x="64" y="92"/>
                  </a:cxn>
                  <a:cxn ang="0">
                    <a:pos x="47" y="84"/>
                  </a:cxn>
                  <a:cxn ang="0">
                    <a:pos x="53" y="81"/>
                  </a:cxn>
                  <a:cxn ang="0">
                    <a:pos x="33" y="70"/>
                  </a:cxn>
                  <a:cxn ang="0">
                    <a:pos x="66" y="61"/>
                  </a:cxn>
                  <a:cxn ang="0">
                    <a:pos x="48" y="58"/>
                  </a:cxn>
                  <a:cxn ang="0">
                    <a:pos x="35" y="61"/>
                  </a:cxn>
                  <a:cxn ang="0">
                    <a:pos x="29" y="56"/>
                  </a:cxn>
                  <a:cxn ang="0">
                    <a:pos x="19" y="59"/>
                  </a:cxn>
                  <a:cxn ang="0">
                    <a:pos x="16" y="55"/>
                  </a:cxn>
                  <a:cxn ang="0">
                    <a:pos x="26" y="49"/>
                  </a:cxn>
                  <a:cxn ang="0">
                    <a:pos x="0" y="35"/>
                  </a:cxn>
                  <a:cxn ang="0">
                    <a:pos x="7" y="35"/>
                  </a:cxn>
                  <a:cxn ang="0">
                    <a:pos x="20" y="39"/>
                  </a:cxn>
                  <a:cxn ang="0">
                    <a:pos x="24" y="36"/>
                  </a:cxn>
                  <a:cxn ang="0">
                    <a:pos x="5" y="26"/>
                  </a:cxn>
                  <a:cxn ang="0">
                    <a:pos x="15" y="22"/>
                  </a:cxn>
                  <a:cxn ang="0">
                    <a:pos x="27" y="25"/>
                  </a:cxn>
                  <a:cxn ang="0">
                    <a:pos x="32" y="20"/>
                  </a:cxn>
                  <a:cxn ang="0">
                    <a:pos x="19" y="20"/>
                  </a:cxn>
                  <a:cxn ang="0">
                    <a:pos x="14" y="13"/>
                  </a:cxn>
                  <a:cxn ang="0">
                    <a:pos x="30" y="9"/>
                  </a:cxn>
                  <a:cxn ang="0">
                    <a:pos x="38" y="9"/>
                  </a:cxn>
                  <a:cxn ang="0">
                    <a:pos x="25" y="0"/>
                  </a:cxn>
                  <a:cxn ang="0">
                    <a:pos x="53" y="5"/>
                  </a:cxn>
                  <a:cxn ang="0">
                    <a:pos x="67" y="24"/>
                  </a:cxn>
                  <a:cxn ang="0">
                    <a:pos x="84" y="25"/>
                  </a:cxn>
                  <a:cxn ang="0">
                    <a:pos x="92" y="37"/>
                  </a:cxn>
                </a:cxnLst>
                <a:rect l="0" t="0" r="r" b="b"/>
                <a:pathLst>
                  <a:path w="138" h="92">
                    <a:moveTo>
                      <a:pt x="92" y="37"/>
                    </a:moveTo>
                    <a:cubicBezTo>
                      <a:pt x="97" y="37"/>
                      <a:pt x="97" y="37"/>
                      <a:pt x="97" y="37"/>
                    </a:cubicBezTo>
                    <a:cubicBezTo>
                      <a:pt x="97" y="32"/>
                      <a:pt x="97" y="32"/>
                      <a:pt x="97" y="32"/>
                    </a:cubicBezTo>
                    <a:cubicBezTo>
                      <a:pt x="95" y="28"/>
                      <a:pt x="95" y="28"/>
                      <a:pt x="95" y="28"/>
                    </a:cubicBezTo>
                    <a:cubicBezTo>
                      <a:pt x="97" y="28"/>
                      <a:pt x="98" y="28"/>
                      <a:pt x="100" y="28"/>
                    </a:cubicBezTo>
                    <a:cubicBezTo>
                      <a:pt x="106" y="28"/>
                      <a:pt x="105" y="31"/>
                      <a:pt x="105" y="36"/>
                    </a:cubicBezTo>
                    <a:cubicBezTo>
                      <a:pt x="105" y="39"/>
                      <a:pt x="111" y="39"/>
                      <a:pt x="111" y="43"/>
                    </a:cubicBezTo>
                    <a:cubicBezTo>
                      <a:pt x="111" y="46"/>
                      <a:pt x="108" y="46"/>
                      <a:pt x="108" y="49"/>
                    </a:cubicBezTo>
                    <a:cubicBezTo>
                      <a:pt x="108" y="53"/>
                      <a:pt x="114" y="49"/>
                      <a:pt x="115" y="49"/>
                    </a:cubicBezTo>
                    <a:cubicBezTo>
                      <a:pt x="120" y="49"/>
                      <a:pt x="131" y="54"/>
                      <a:pt x="137" y="55"/>
                    </a:cubicBezTo>
                    <a:cubicBezTo>
                      <a:pt x="137" y="58"/>
                      <a:pt x="138" y="60"/>
                      <a:pt x="136" y="61"/>
                    </a:cubicBezTo>
                    <a:cubicBezTo>
                      <a:pt x="135" y="64"/>
                      <a:pt x="130" y="63"/>
                      <a:pt x="126" y="64"/>
                    </a:cubicBezTo>
                    <a:cubicBezTo>
                      <a:pt x="117" y="65"/>
                      <a:pt x="111" y="78"/>
                      <a:pt x="105" y="78"/>
                    </a:cubicBezTo>
                    <a:cubicBezTo>
                      <a:pt x="100" y="78"/>
                      <a:pt x="100" y="74"/>
                      <a:pt x="98" y="69"/>
                    </a:cubicBezTo>
                    <a:cubicBezTo>
                      <a:pt x="96" y="71"/>
                      <a:pt x="95" y="73"/>
                      <a:pt x="93" y="76"/>
                    </a:cubicBezTo>
                    <a:cubicBezTo>
                      <a:pt x="96" y="80"/>
                      <a:pt x="97" y="81"/>
                      <a:pt x="99" y="84"/>
                    </a:cubicBezTo>
                    <a:cubicBezTo>
                      <a:pt x="91" y="84"/>
                      <a:pt x="91" y="84"/>
                      <a:pt x="91" y="84"/>
                    </a:cubicBezTo>
                    <a:cubicBezTo>
                      <a:pt x="91" y="90"/>
                      <a:pt x="91" y="90"/>
                      <a:pt x="91" y="90"/>
                    </a:cubicBezTo>
                    <a:cubicBezTo>
                      <a:pt x="87" y="91"/>
                      <a:pt x="79" y="85"/>
                      <a:pt x="75" y="82"/>
                    </a:cubicBezTo>
                    <a:cubicBezTo>
                      <a:pt x="75" y="90"/>
                      <a:pt x="71" y="92"/>
                      <a:pt x="64" y="92"/>
                    </a:cubicBezTo>
                    <a:cubicBezTo>
                      <a:pt x="57" y="92"/>
                      <a:pt x="48" y="91"/>
                      <a:pt x="47" y="84"/>
                    </a:cubicBezTo>
                    <a:cubicBezTo>
                      <a:pt x="50" y="84"/>
                      <a:pt x="51" y="83"/>
                      <a:pt x="53" y="81"/>
                    </a:cubicBezTo>
                    <a:cubicBezTo>
                      <a:pt x="45" y="81"/>
                      <a:pt x="33" y="77"/>
                      <a:pt x="33" y="70"/>
                    </a:cubicBezTo>
                    <a:cubicBezTo>
                      <a:pt x="33" y="62"/>
                      <a:pt x="60" y="63"/>
                      <a:pt x="66" y="61"/>
                    </a:cubicBezTo>
                    <a:cubicBezTo>
                      <a:pt x="60" y="60"/>
                      <a:pt x="55" y="58"/>
                      <a:pt x="48" y="58"/>
                    </a:cubicBezTo>
                    <a:cubicBezTo>
                      <a:pt x="41" y="58"/>
                      <a:pt x="40" y="61"/>
                      <a:pt x="35" y="61"/>
                    </a:cubicBezTo>
                    <a:cubicBezTo>
                      <a:pt x="30" y="61"/>
                      <a:pt x="30" y="58"/>
                      <a:pt x="29" y="56"/>
                    </a:cubicBezTo>
                    <a:cubicBezTo>
                      <a:pt x="24" y="58"/>
                      <a:pt x="23" y="59"/>
                      <a:pt x="19" y="59"/>
                    </a:cubicBezTo>
                    <a:cubicBezTo>
                      <a:pt x="16" y="59"/>
                      <a:pt x="16" y="58"/>
                      <a:pt x="16" y="55"/>
                    </a:cubicBezTo>
                    <a:cubicBezTo>
                      <a:pt x="20" y="53"/>
                      <a:pt x="23" y="53"/>
                      <a:pt x="26" y="49"/>
                    </a:cubicBezTo>
                    <a:cubicBezTo>
                      <a:pt x="11" y="49"/>
                      <a:pt x="2" y="48"/>
                      <a:pt x="0" y="35"/>
                    </a:cubicBezTo>
                    <a:cubicBezTo>
                      <a:pt x="7" y="35"/>
                      <a:pt x="7" y="35"/>
                      <a:pt x="7" y="35"/>
                    </a:cubicBezTo>
                    <a:cubicBezTo>
                      <a:pt x="9" y="37"/>
                      <a:pt x="16" y="39"/>
                      <a:pt x="20" y="39"/>
                    </a:cubicBezTo>
                    <a:cubicBezTo>
                      <a:pt x="22" y="39"/>
                      <a:pt x="24" y="36"/>
                      <a:pt x="24" y="36"/>
                    </a:cubicBezTo>
                    <a:cubicBezTo>
                      <a:pt x="19" y="34"/>
                      <a:pt x="5" y="31"/>
                      <a:pt x="5" y="26"/>
                    </a:cubicBezTo>
                    <a:cubicBezTo>
                      <a:pt x="5" y="21"/>
                      <a:pt x="11" y="22"/>
                      <a:pt x="15" y="22"/>
                    </a:cubicBezTo>
                    <a:cubicBezTo>
                      <a:pt x="21" y="22"/>
                      <a:pt x="23" y="25"/>
                      <a:pt x="27" y="25"/>
                    </a:cubicBezTo>
                    <a:cubicBezTo>
                      <a:pt x="30" y="25"/>
                      <a:pt x="30" y="22"/>
                      <a:pt x="32" y="20"/>
                    </a:cubicBezTo>
                    <a:cubicBezTo>
                      <a:pt x="27" y="18"/>
                      <a:pt x="22" y="20"/>
                      <a:pt x="19" y="20"/>
                    </a:cubicBezTo>
                    <a:cubicBezTo>
                      <a:pt x="18" y="20"/>
                      <a:pt x="14" y="14"/>
                      <a:pt x="14" y="13"/>
                    </a:cubicBezTo>
                    <a:cubicBezTo>
                      <a:pt x="19" y="10"/>
                      <a:pt x="23" y="8"/>
                      <a:pt x="30" y="9"/>
                    </a:cubicBezTo>
                    <a:cubicBezTo>
                      <a:pt x="38" y="9"/>
                      <a:pt x="38" y="9"/>
                      <a:pt x="38" y="9"/>
                    </a:cubicBezTo>
                    <a:cubicBezTo>
                      <a:pt x="33" y="7"/>
                      <a:pt x="25" y="6"/>
                      <a:pt x="25" y="0"/>
                    </a:cubicBezTo>
                    <a:cubicBezTo>
                      <a:pt x="36" y="1"/>
                      <a:pt x="45" y="2"/>
                      <a:pt x="53" y="5"/>
                    </a:cubicBezTo>
                    <a:cubicBezTo>
                      <a:pt x="61" y="9"/>
                      <a:pt x="60" y="21"/>
                      <a:pt x="67" y="24"/>
                    </a:cubicBezTo>
                    <a:cubicBezTo>
                      <a:pt x="73" y="27"/>
                      <a:pt x="78" y="22"/>
                      <a:pt x="84" y="25"/>
                    </a:cubicBezTo>
                    <a:cubicBezTo>
                      <a:pt x="91" y="28"/>
                      <a:pt x="88" y="33"/>
                      <a:pt x="92" y="37"/>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55" name="Freeform 77"/>
              <p:cNvSpPr/>
              <p:nvPr/>
            </p:nvSpPr>
            <p:spPr bwMode="auto">
              <a:xfrm>
                <a:off x="2925763" y="1574800"/>
                <a:ext cx="117475" cy="74613"/>
              </a:xfrm>
              <a:custGeom>
                <a:avLst/>
                <a:gdLst/>
                <a:ahLst/>
                <a:cxnLst>
                  <a:cxn ang="0">
                    <a:pos x="6" y="39"/>
                  </a:cxn>
                  <a:cxn ang="0">
                    <a:pos x="11" y="33"/>
                  </a:cxn>
                  <a:cxn ang="0">
                    <a:pos x="11" y="27"/>
                  </a:cxn>
                  <a:cxn ang="0">
                    <a:pos x="25" y="0"/>
                  </a:cxn>
                  <a:cxn ang="0">
                    <a:pos x="32" y="13"/>
                  </a:cxn>
                  <a:cxn ang="0">
                    <a:pos x="36" y="9"/>
                  </a:cxn>
                  <a:cxn ang="0">
                    <a:pos x="67" y="27"/>
                  </a:cxn>
                  <a:cxn ang="0">
                    <a:pos x="70" y="35"/>
                  </a:cxn>
                  <a:cxn ang="0">
                    <a:pos x="89" y="43"/>
                  </a:cxn>
                  <a:cxn ang="0">
                    <a:pos x="75" y="48"/>
                  </a:cxn>
                  <a:cxn ang="0">
                    <a:pos x="63" y="48"/>
                  </a:cxn>
                  <a:cxn ang="0">
                    <a:pos x="46" y="37"/>
                  </a:cxn>
                  <a:cxn ang="0">
                    <a:pos x="25" y="53"/>
                  </a:cxn>
                  <a:cxn ang="0">
                    <a:pos x="22" y="57"/>
                  </a:cxn>
                  <a:cxn ang="0">
                    <a:pos x="19" y="48"/>
                  </a:cxn>
                  <a:cxn ang="0">
                    <a:pos x="0" y="48"/>
                  </a:cxn>
                  <a:cxn ang="0">
                    <a:pos x="6" y="39"/>
                  </a:cxn>
                </a:cxnLst>
                <a:rect l="0" t="0" r="r" b="b"/>
                <a:pathLst>
                  <a:path w="89" h="57">
                    <a:moveTo>
                      <a:pt x="6" y="39"/>
                    </a:moveTo>
                    <a:cubicBezTo>
                      <a:pt x="9" y="37"/>
                      <a:pt x="11" y="36"/>
                      <a:pt x="11" y="33"/>
                    </a:cubicBezTo>
                    <a:cubicBezTo>
                      <a:pt x="11" y="29"/>
                      <a:pt x="11" y="31"/>
                      <a:pt x="11" y="27"/>
                    </a:cubicBezTo>
                    <a:cubicBezTo>
                      <a:pt x="11" y="19"/>
                      <a:pt x="13" y="2"/>
                      <a:pt x="25" y="0"/>
                    </a:cubicBezTo>
                    <a:cubicBezTo>
                      <a:pt x="28" y="7"/>
                      <a:pt x="30" y="8"/>
                      <a:pt x="32" y="13"/>
                    </a:cubicBezTo>
                    <a:cubicBezTo>
                      <a:pt x="33" y="11"/>
                      <a:pt x="35" y="10"/>
                      <a:pt x="36" y="9"/>
                    </a:cubicBezTo>
                    <a:cubicBezTo>
                      <a:pt x="45" y="21"/>
                      <a:pt x="59" y="16"/>
                      <a:pt x="67" y="27"/>
                    </a:cubicBezTo>
                    <a:cubicBezTo>
                      <a:pt x="69" y="30"/>
                      <a:pt x="68" y="33"/>
                      <a:pt x="70" y="35"/>
                    </a:cubicBezTo>
                    <a:cubicBezTo>
                      <a:pt x="77" y="40"/>
                      <a:pt x="85" y="38"/>
                      <a:pt x="89" y="43"/>
                    </a:cubicBezTo>
                    <a:cubicBezTo>
                      <a:pt x="84" y="46"/>
                      <a:pt x="80" y="48"/>
                      <a:pt x="75" y="48"/>
                    </a:cubicBezTo>
                    <a:cubicBezTo>
                      <a:pt x="69" y="48"/>
                      <a:pt x="67" y="48"/>
                      <a:pt x="63" y="48"/>
                    </a:cubicBezTo>
                    <a:cubicBezTo>
                      <a:pt x="63" y="48"/>
                      <a:pt x="49" y="38"/>
                      <a:pt x="46" y="37"/>
                    </a:cubicBezTo>
                    <a:cubicBezTo>
                      <a:pt x="46" y="47"/>
                      <a:pt x="31" y="56"/>
                      <a:pt x="25" y="53"/>
                    </a:cubicBezTo>
                    <a:cubicBezTo>
                      <a:pt x="24" y="55"/>
                      <a:pt x="24" y="57"/>
                      <a:pt x="22" y="57"/>
                    </a:cubicBezTo>
                    <a:cubicBezTo>
                      <a:pt x="16" y="57"/>
                      <a:pt x="18" y="52"/>
                      <a:pt x="19" y="48"/>
                    </a:cubicBezTo>
                    <a:cubicBezTo>
                      <a:pt x="12" y="46"/>
                      <a:pt x="3" y="48"/>
                      <a:pt x="0" y="48"/>
                    </a:cubicBezTo>
                    <a:cubicBezTo>
                      <a:pt x="0" y="40"/>
                      <a:pt x="5" y="41"/>
                      <a:pt x="6" y="39"/>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56" name="Freeform 78"/>
              <p:cNvSpPr/>
              <p:nvPr/>
            </p:nvSpPr>
            <p:spPr bwMode="auto">
              <a:xfrm>
                <a:off x="3094038" y="1500188"/>
                <a:ext cx="36513" cy="36513"/>
              </a:xfrm>
              <a:custGeom>
                <a:avLst/>
                <a:gdLst/>
                <a:ahLst/>
                <a:cxnLst>
                  <a:cxn ang="0">
                    <a:pos x="27" y="18"/>
                  </a:cxn>
                  <a:cxn ang="0">
                    <a:pos x="11" y="28"/>
                  </a:cxn>
                  <a:cxn ang="0">
                    <a:pos x="0" y="18"/>
                  </a:cxn>
                  <a:cxn ang="0">
                    <a:pos x="27" y="18"/>
                  </a:cxn>
                </a:cxnLst>
                <a:rect l="0" t="0" r="r" b="b"/>
                <a:pathLst>
                  <a:path w="27" h="28">
                    <a:moveTo>
                      <a:pt x="27" y="18"/>
                    </a:moveTo>
                    <a:cubicBezTo>
                      <a:pt x="27" y="24"/>
                      <a:pt x="16" y="28"/>
                      <a:pt x="11" y="28"/>
                    </a:cubicBezTo>
                    <a:cubicBezTo>
                      <a:pt x="4" y="28"/>
                      <a:pt x="0" y="23"/>
                      <a:pt x="0" y="18"/>
                    </a:cubicBezTo>
                    <a:cubicBezTo>
                      <a:pt x="0" y="0"/>
                      <a:pt x="27" y="3"/>
                      <a:pt x="27" y="18"/>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57" name="Freeform 79"/>
              <p:cNvSpPr/>
              <p:nvPr/>
            </p:nvSpPr>
            <p:spPr bwMode="auto">
              <a:xfrm>
                <a:off x="2984500" y="1652588"/>
                <a:ext cx="30163" cy="23813"/>
              </a:xfrm>
              <a:custGeom>
                <a:avLst/>
                <a:gdLst/>
                <a:ahLst/>
                <a:cxnLst>
                  <a:cxn ang="0">
                    <a:pos x="10" y="1"/>
                  </a:cxn>
                  <a:cxn ang="0">
                    <a:pos x="22" y="3"/>
                  </a:cxn>
                  <a:cxn ang="0">
                    <a:pos x="0" y="18"/>
                  </a:cxn>
                  <a:cxn ang="0">
                    <a:pos x="0" y="12"/>
                  </a:cxn>
                  <a:cxn ang="0">
                    <a:pos x="10" y="1"/>
                  </a:cxn>
                </a:cxnLst>
                <a:rect l="0" t="0" r="r" b="b"/>
                <a:pathLst>
                  <a:path w="22" h="18">
                    <a:moveTo>
                      <a:pt x="10" y="1"/>
                    </a:moveTo>
                    <a:cubicBezTo>
                      <a:pt x="19" y="0"/>
                      <a:pt x="17" y="0"/>
                      <a:pt x="22" y="3"/>
                    </a:cubicBezTo>
                    <a:cubicBezTo>
                      <a:pt x="18" y="8"/>
                      <a:pt x="7" y="17"/>
                      <a:pt x="0" y="18"/>
                    </a:cubicBezTo>
                    <a:cubicBezTo>
                      <a:pt x="0" y="12"/>
                      <a:pt x="0" y="12"/>
                      <a:pt x="0" y="12"/>
                    </a:cubicBezTo>
                    <a:cubicBezTo>
                      <a:pt x="4" y="7"/>
                      <a:pt x="9" y="4"/>
                      <a:pt x="10" y="1"/>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58" name="Freeform 80"/>
              <p:cNvSpPr/>
              <p:nvPr/>
            </p:nvSpPr>
            <p:spPr bwMode="auto">
              <a:xfrm>
                <a:off x="3032125" y="1336675"/>
                <a:ext cx="79375" cy="33338"/>
              </a:xfrm>
              <a:custGeom>
                <a:avLst/>
                <a:gdLst/>
                <a:ahLst/>
                <a:cxnLst>
                  <a:cxn ang="0">
                    <a:pos x="22" y="25"/>
                  </a:cxn>
                  <a:cxn ang="0">
                    <a:pos x="9" y="16"/>
                  </a:cxn>
                  <a:cxn ang="0">
                    <a:pos x="0" y="6"/>
                  </a:cxn>
                  <a:cxn ang="0">
                    <a:pos x="8" y="0"/>
                  </a:cxn>
                  <a:cxn ang="0">
                    <a:pos x="30" y="3"/>
                  </a:cxn>
                  <a:cxn ang="0">
                    <a:pos x="60" y="17"/>
                  </a:cxn>
                  <a:cxn ang="0">
                    <a:pos x="52" y="24"/>
                  </a:cxn>
                  <a:cxn ang="0">
                    <a:pos x="39" y="21"/>
                  </a:cxn>
                  <a:cxn ang="0">
                    <a:pos x="22" y="25"/>
                  </a:cxn>
                </a:cxnLst>
                <a:rect l="0" t="0" r="r" b="b"/>
                <a:pathLst>
                  <a:path w="60" h="25">
                    <a:moveTo>
                      <a:pt x="22" y="25"/>
                    </a:moveTo>
                    <a:cubicBezTo>
                      <a:pt x="14" y="25"/>
                      <a:pt x="6" y="23"/>
                      <a:pt x="9" y="16"/>
                    </a:cubicBezTo>
                    <a:cubicBezTo>
                      <a:pt x="5" y="13"/>
                      <a:pt x="0" y="11"/>
                      <a:pt x="0" y="6"/>
                    </a:cubicBezTo>
                    <a:cubicBezTo>
                      <a:pt x="0" y="2"/>
                      <a:pt x="4" y="0"/>
                      <a:pt x="8" y="0"/>
                    </a:cubicBezTo>
                    <a:cubicBezTo>
                      <a:pt x="18" y="0"/>
                      <a:pt x="21" y="3"/>
                      <a:pt x="30" y="3"/>
                    </a:cubicBezTo>
                    <a:cubicBezTo>
                      <a:pt x="42" y="3"/>
                      <a:pt x="52" y="13"/>
                      <a:pt x="60" y="17"/>
                    </a:cubicBezTo>
                    <a:cubicBezTo>
                      <a:pt x="59" y="21"/>
                      <a:pt x="56" y="24"/>
                      <a:pt x="52" y="24"/>
                    </a:cubicBezTo>
                    <a:cubicBezTo>
                      <a:pt x="46" y="24"/>
                      <a:pt x="44" y="21"/>
                      <a:pt x="39" y="21"/>
                    </a:cubicBezTo>
                    <a:cubicBezTo>
                      <a:pt x="34" y="21"/>
                      <a:pt x="30" y="25"/>
                      <a:pt x="22" y="25"/>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59" name="Freeform 81"/>
              <p:cNvSpPr/>
              <p:nvPr/>
            </p:nvSpPr>
            <p:spPr bwMode="auto">
              <a:xfrm>
                <a:off x="3040063" y="1666875"/>
                <a:ext cx="17463" cy="20638"/>
              </a:xfrm>
              <a:custGeom>
                <a:avLst/>
                <a:gdLst/>
                <a:ahLst/>
                <a:cxnLst>
                  <a:cxn ang="0">
                    <a:pos x="14" y="6"/>
                  </a:cxn>
                  <a:cxn ang="0">
                    <a:pos x="6" y="15"/>
                  </a:cxn>
                  <a:cxn ang="0">
                    <a:pos x="0" y="9"/>
                  </a:cxn>
                  <a:cxn ang="0">
                    <a:pos x="14" y="6"/>
                  </a:cxn>
                </a:cxnLst>
                <a:rect l="0" t="0" r="r" b="b"/>
                <a:pathLst>
                  <a:path w="14" h="15">
                    <a:moveTo>
                      <a:pt x="14" y="6"/>
                    </a:moveTo>
                    <a:cubicBezTo>
                      <a:pt x="12" y="9"/>
                      <a:pt x="11" y="15"/>
                      <a:pt x="6" y="15"/>
                    </a:cubicBezTo>
                    <a:cubicBezTo>
                      <a:pt x="5" y="15"/>
                      <a:pt x="0" y="9"/>
                      <a:pt x="0" y="9"/>
                    </a:cubicBezTo>
                    <a:cubicBezTo>
                      <a:pt x="0" y="1"/>
                      <a:pt x="10" y="0"/>
                      <a:pt x="14" y="6"/>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60" name="Freeform 82"/>
              <p:cNvSpPr/>
              <p:nvPr/>
            </p:nvSpPr>
            <p:spPr bwMode="auto">
              <a:xfrm>
                <a:off x="3136900" y="1509713"/>
                <a:ext cx="19050" cy="11113"/>
              </a:xfrm>
              <a:custGeom>
                <a:avLst/>
                <a:gdLst/>
                <a:ahLst/>
                <a:cxnLst>
                  <a:cxn ang="0">
                    <a:pos x="5" y="8"/>
                  </a:cxn>
                  <a:cxn ang="0">
                    <a:pos x="0" y="4"/>
                  </a:cxn>
                  <a:cxn ang="0">
                    <a:pos x="5" y="0"/>
                  </a:cxn>
                  <a:cxn ang="0">
                    <a:pos x="14" y="7"/>
                  </a:cxn>
                  <a:cxn ang="0">
                    <a:pos x="5" y="8"/>
                  </a:cxn>
                </a:cxnLst>
                <a:rect l="0" t="0" r="r" b="b"/>
                <a:pathLst>
                  <a:path w="14" h="8">
                    <a:moveTo>
                      <a:pt x="5" y="8"/>
                    </a:moveTo>
                    <a:cubicBezTo>
                      <a:pt x="2" y="8"/>
                      <a:pt x="0" y="7"/>
                      <a:pt x="0" y="4"/>
                    </a:cubicBezTo>
                    <a:cubicBezTo>
                      <a:pt x="0" y="3"/>
                      <a:pt x="4" y="0"/>
                      <a:pt x="5" y="0"/>
                    </a:cubicBezTo>
                    <a:cubicBezTo>
                      <a:pt x="9" y="0"/>
                      <a:pt x="13" y="5"/>
                      <a:pt x="14" y="7"/>
                    </a:cubicBezTo>
                    <a:cubicBezTo>
                      <a:pt x="8" y="8"/>
                      <a:pt x="10" y="8"/>
                      <a:pt x="5" y="8"/>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61" name="Freeform 83"/>
              <p:cNvSpPr/>
              <p:nvPr/>
            </p:nvSpPr>
            <p:spPr bwMode="auto">
              <a:xfrm>
                <a:off x="3052763" y="1476375"/>
                <a:ext cx="20638" cy="12700"/>
              </a:xfrm>
              <a:custGeom>
                <a:avLst/>
                <a:gdLst/>
                <a:ahLst/>
                <a:cxnLst>
                  <a:cxn ang="0">
                    <a:pos x="5" y="10"/>
                  </a:cxn>
                  <a:cxn ang="0">
                    <a:pos x="15" y="0"/>
                  </a:cxn>
                  <a:cxn ang="0">
                    <a:pos x="5" y="10"/>
                  </a:cxn>
                </a:cxnLst>
                <a:rect l="0" t="0" r="r" b="b"/>
                <a:pathLst>
                  <a:path w="15" h="10">
                    <a:moveTo>
                      <a:pt x="5" y="10"/>
                    </a:moveTo>
                    <a:cubicBezTo>
                      <a:pt x="0" y="10"/>
                      <a:pt x="10" y="0"/>
                      <a:pt x="15" y="0"/>
                    </a:cubicBezTo>
                    <a:cubicBezTo>
                      <a:pt x="14" y="6"/>
                      <a:pt x="10" y="10"/>
                      <a:pt x="5" y="10"/>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62" name="Freeform 84"/>
              <p:cNvSpPr/>
              <p:nvPr/>
            </p:nvSpPr>
            <p:spPr bwMode="auto">
              <a:xfrm>
                <a:off x="2876550" y="1335088"/>
                <a:ext cx="482600" cy="347663"/>
              </a:xfrm>
              <a:custGeom>
                <a:avLst/>
                <a:gdLst/>
                <a:ahLst/>
                <a:cxnLst>
                  <a:cxn ang="0">
                    <a:pos x="333" y="196"/>
                  </a:cxn>
                  <a:cxn ang="0">
                    <a:pos x="281" y="171"/>
                  </a:cxn>
                  <a:cxn ang="0">
                    <a:pos x="289" y="177"/>
                  </a:cxn>
                  <a:cxn ang="0">
                    <a:pos x="283" y="184"/>
                  </a:cxn>
                  <a:cxn ang="0">
                    <a:pos x="298" y="201"/>
                  </a:cxn>
                  <a:cxn ang="0">
                    <a:pos x="318" y="206"/>
                  </a:cxn>
                  <a:cxn ang="0">
                    <a:pos x="326" y="225"/>
                  </a:cxn>
                  <a:cxn ang="0">
                    <a:pos x="278" y="225"/>
                  </a:cxn>
                  <a:cxn ang="0">
                    <a:pos x="304" y="256"/>
                  </a:cxn>
                  <a:cxn ang="0">
                    <a:pos x="295" y="256"/>
                  </a:cxn>
                  <a:cxn ang="0">
                    <a:pos x="233" y="226"/>
                  </a:cxn>
                  <a:cxn ang="0">
                    <a:pos x="190" y="210"/>
                  </a:cxn>
                  <a:cxn ang="0">
                    <a:pos x="169" y="214"/>
                  </a:cxn>
                  <a:cxn ang="0">
                    <a:pos x="168" y="189"/>
                  </a:cxn>
                  <a:cxn ang="0">
                    <a:pos x="207" y="183"/>
                  </a:cxn>
                  <a:cxn ang="0">
                    <a:pos x="210" y="167"/>
                  </a:cxn>
                  <a:cxn ang="0">
                    <a:pos x="186" y="115"/>
                  </a:cxn>
                  <a:cxn ang="0">
                    <a:pos x="168" y="115"/>
                  </a:cxn>
                  <a:cxn ang="0">
                    <a:pos x="146" y="85"/>
                  </a:cxn>
                  <a:cxn ang="0">
                    <a:pos x="122" y="91"/>
                  </a:cxn>
                  <a:cxn ang="0">
                    <a:pos x="41" y="82"/>
                  </a:cxn>
                  <a:cxn ang="0">
                    <a:pos x="11" y="69"/>
                  </a:cxn>
                  <a:cxn ang="0">
                    <a:pos x="30" y="65"/>
                  </a:cxn>
                  <a:cxn ang="0">
                    <a:pos x="0" y="48"/>
                  </a:cxn>
                  <a:cxn ang="0">
                    <a:pos x="11" y="16"/>
                  </a:cxn>
                  <a:cxn ang="0">
                    <a:pos x="61" y="4"/>
                  </a:cxn>
                  <a:cxn ang="0">
                    <a:pos x="46" y="32"/>
                  </a:cxn>
                  <a:cxn ang="0">
                    <a:pos x="50" y="47"/>
                  </a:cxn>
                  <a:cxn ang="0">
                    <a:pos x="55" y="26"/>
                  </a:cxn>
                  <a:cxn ang="0">
                    <a:pos x="120" y="29"/>
                  </a:cxn>
                  <a:cxn ang="0">
                    <a:pos x="128" y="34"/>
                  </a:cxn>
                  <a:cxn ang="0">
                    <a:pos x="156" y="27"/>
                  </a:cxn>
                  <a:cxn ang="0">
                    <a:pos x="217" y="56"/>
                  </a:cxn>
                  <a:cxn ang="0">
                    <a:pos x="242" y="65"/>
                  </a:cxn>
                  <a:cxn ang="0">
                    <a:pos x="273" y="85"/>
                  </a:cxn>
                  <a:cxn ang="0">
                    <a:pos x="293" y="95"/>
                  </a:cxn>
                  <a:cxn ang="0">
                    <a:pos x="291" y="102"/>
                  </a:cxn>
                  <a:cxn ang="0">
                    <a:pos x="283" y="116"/>
                  </a:cxn>
                  <a:cxn ang="0">
                    <a:pos x="317" y="135"/>
                  </a:cxn>
                  <a:cxn ang="0">
                    <a:pos x="342" y="153"/>
                  </a:cxn>
                  <a:cxn ang="0">
                    <a:pos x="362" y="165"/>
                  </a:cxn>
                  <a:cxn ang="0">
                    <a:pos x="349" y="178"/>
                  </a:cxn>
                </a:cxnLst>
                <a:rect l="0" t="0" r="r" b="b"/>
                <a:pathLst>
                  <a:path w="362" h="261">
                    <a:moveTo>
                      <a:pt x="339" y="184"/>
                    </a:moveTo>
                    <a:cubicBezTo>
                      <a:pt x="339" y="189"/>
                      <a:pt x="338" y="196"/>
                      <a:pt x="333" y="196"/>
                    </a:cubicBezTo>
                    <a:cubicBezTo>
                      <a:pt x="311" y="196"/>
                      <a:pt x="311" y="166"/>
                      <a:pt x="289" y="166"/>
                    </a:cubicBezTo>
                    <a:cubicBezTo>
                      <a:pt x="287" y="166"/>
                      <a:pt x="281" y="171"/>
                      <a:pt x="281" y="171"/>
                    </a:cubicBezTo>
                    <a:cubicBezTo>
                      <a:pt x="284" y="173"/>
                      <a:pt x="285" y="173"/>
                      <a:pt x="289" y="172"/>
                    </a:cubicBezTo>
                    <a:cubicBezTo>
                      <a:pt x="289" y="177"/>
                      <a:pt x="289" y="177"/>
                      <a:pt x="289" y="177"/>
                    </a:cubicBezTo>
                    <a:cubicBezTo>
                      <a:pt x="287" y="178"/>
                      <a:pt x="284" y="178"/>
                      <a:pt x="283" y="177"/>
                    </a:cubicBezTo>
                    <a:cubicBezTo>
                      <a:pt x="283" y="184"/>
                      <a:pt x="283" y="184"/>
                      <a:pt x="283" y="184"/>
                    </a:cubicBezTo>
                    <a:cubicBezTo>
                      <a:pt x="288" y="184"/>
                      <a:pt x="288" y="184"/>
                      <a:pt x="288" y="184"/>
                    </a:cubicBezTo>
                    <a:cubicBezTo>
                      <a:pt x="289" y="189"/>
                      <a:pt x="295" y="199"/>
                      <a:pt x="298" y="201"/>
                    </a:cubicBezTo>
                    <a:cubicBezTo>
                      <a:pt x="307" y="204"/>
                      <a:pt x="310" y="198"/>
                      <a:pt x="311" y="206"/>
                    </a:cubicBezTo>
                    <a:cubicBezTo>
                      <a:pt x="315" y="206"/>
                      <a:pt x="315" y="206"/>
                      <a:pt x="318" y="206"/>
                    </a:cubicBezTo>
                    <a:cubicBezTo>
                      <a:pt x="318" y="213"/>
                      <a:pt x="318" y="213"/>
                      <a:pt x="318" y="215"/>
                    </a:cubicBezTo>
                    <a:cubicBezTo>
                      <a:pt x="318" y="218"/>
                      <a:pt x="326" y="220"/>
                      <a:pt x="326" y="225"/>
                    </a:cubicBezTo>
                    <a:cubicBezTo>
                      <a:pt x="326" y="229"/>
                      <a:pt x="321" y="238"/>
                      <a:pt x="319" y="242"/>
                    </a:cubicBezTo>
                    <a:cubicBezTo>
                      <a:pt x="311" y="242"/>
                      <a:pt x="283" y="231"/>
                      <a:pt x="278" y="225"/>
                    </a:cubicBezTo>
                    <a:cubicBezTo>
                      <a:pt x="272" y="225"/>
                      <a:pt x="272" y="225"/>
                      <a:pt x="272" y="225"/>
                    </a:cubicBezTo>
                    <a:cubicBezTo>
                      <a:pt x="279" y="234"/>
                      <a:pt x="304" y="243"/>
                      <a:pt x="304" y="256"/>
                    </a:cubicBezTo>
                    <a:cubicBezTo>
                      <a:pt x="304" y="259"/>
                      <a:pt x="301" y="261"/>
                      <a:pt x="299" y="261"/>
                    </a:cubicBezTo>
                    <a:cubicBezTo>
                      <a:pt x="297" y="261"/>
                      <a:pt x="296" y="256"/>
                      <a:pt x="295" y="256"/>
                    </a:cubicBezTo>
                    <a:cubicBezTo>
                      <a:pt x="282" y="249"/>
                      <a:pt x="274" y="252"/>
                      <a:pt x="263" y="245"/>
                    </a:cubicBezTo>
                    <a:cubicBezTo>
                      <a:pt x="252" y="239"/>
                      <a:pt x="226" y="240"/>
                      <a:pt x="233" y="226"/>
                    </a:cubicBezTo>
                    <a:cubicBezTo>
                      <a:pt x="219" y="219"/>
                      <a:pt x="212" y="211"/>
                      <a:pt x="199" y="204"/>
                    </a:cubicBezTo>
                    <a:cubicBezTo>
                      <a:pt x="197" y="207"/>
                      <a:pt x="194" y="210"/>
                      <a:pt x="190" y="210"/>
                    </a:cubicBezTo>
                    <a:cubicBezTo>
                      <a:pt x="186" y="210"/>
                      <a:pt x="187" y="207"/>
                      <a:pt x="183" y="207"/>
                    </a:cubicBezTo>
                    <a:cubicBezTo>
                      <a:pt x="177" y="207"/>
                      <a:pt x="175" y="214"/>
                      <a:pt x="169" y="214"/>
                    </a:cubicBezTo>
                    <a:cubicBezTo>
                      <a:pt x="165" y="214"/>
                      <a:pt x="150" y="208"/>
                      <a:pt x="150" y="201"/>
                    </a:cubicBezTo>
                    <a:cubicBezTo>
                      <a:pt x="150" y="197"/>
                      <a:pt x="162" y="189"/>
                      <a:pt x="168" y="189"/>
                    </a:cubicBezTo>
                    <a:cubicBezTo>
                      <a:pt x="176" y="189"/>
                      <a:pt x="183" y="189"/>
                      <a:pt x="187" y="189"/>
                    </a:cubicBezTo>
                    <a:cubicBezTo>
                      <a:pt x="191" y="189"/>
                      <a:pt x="202" y="187"/>
                      <a:pt x="207" y="183"/>
                    </a:cubicBezTo>
                    <a:cubicBezTo>
                      <a:pt x="205" y="182"/>
                      <a:pt x="199" y="178"/>
                      <a:pt x="199" y="174"/>
                    </a:cubicBezTo>
                    <a:cubicBezTo>
                      <a:pt x="199" y="167"/>
                      <a:pt x="207" y="171"/>
                      <a:pt x="210" y="167"/>
                    </a:cubicBezTo>
                    <a:cubicBezTo>
                      <a:pt x="214" y="163"/>
                      <a:pt x="223" y="154"/>
                      <a:pt x="223" y="148"/>
                    </a:cubicBezTo>
                    <a:cubicBezTo>
                      <a:pt x="223" y="136"/>
                      <a:pt x="195" y="115"/>
                      <a:pt x="186" y="115"/>
                    </a:cubicBezTo>
                    <a:cubicBezTo>
                      <a:pt x="180" y="115"/>
                      <a:pt x="177" y="120"/>
                      <a:pt x="172" y="120"/>
                    </a:cubicBezTo>
                    <a:cubicBezTo>
                      <a:pt x="170" y="120"/>
                      <a:pt x="168" y="115"/>
                      <a:pt x="168" y="115"/>
                    </a:cubicBezTo>
                    <a:cubicBezTo>
                      <a:pt x="168" y="110"/>
                      <a:pt x="176" y="109"/>
                      <a:pt x="179" y="109"/>
                    </a:cubicBezTo>
                    <a:cubicBezTo>
                      <a:pt x="175" y="105"/>
                      <a:pt x="151" y="85"/>
                      <a:pt x="146" y="85"/>
                    </a:cubicBezTo>
                    <a:cubicBezTo>
                      <a:pt x="140" y="85"/>
                      <a:pt x="133" y="101"/>
                      <a:pt x="125" y="101"/>
                    </a:cubicBezTo>
                    <a:cubicBezTo>
                      <a:pt x="120" y="101"/>
                      <a:pt x="121" y="94"/>
                      <a:pt x="122" y="91"/>
                    </a:cubicBezTo>
                    <a:cubicBezTo>
                      <a:pt x="108" y="90"/>
                      <a:pt x="75" y="91"/>
                      <a:pt x="55" y="91"/>
                    </a:cubicBezTo>
                    <a:cubicBezTo>
                      <a:pt x="51" y="91"/>
                      <a:pt x="44" y="86"/>
                      <a:pt x="41" y="82"/>
                    </a:cubicBezTo>
                    <a:cubicBezTo>
                      <a:pt x="20" y="82"/>
                      <a:pt x="20" y="82"/>
                      <a:pt x="20" y="82"/>
                    </a:cubicBezTo>
                    <a:cubicBezTo>
                      <a:pt x="18" y="76"/>
                      <a:pt x="11" y="75"/>
                      <a:pt x="11" y="69"/>
                    </a:cubicBezTo>
                    <a:cubicBezTo>
                      <a:pt x="16" y="67"/>
                      <a:pt x="23" y="70"/>
                      <a:pt x="30" y="70"/>
                    </a:cubicBezTo>
                    <a:cubicBezTo>
                      <a:pt x="30" y="65"/>
                      <a:pt x="30" y="65"/>
                      <a:pt x="30" y="65"/>
                    </a:cubicBezTo>
                    <a:cubicBezTo>
                      <a:pt x="26" y="62"/>
                      <a:pt x="6" y="60"/>
                      <a:pt x="6" y="60"/>
                    </a:cubicBezTo>
                    <a:cubicBezTo>
                      <a:pt x="6" y="60"/>
                      <a:pt x="0" y="52"/>
                      <a:pt x="0" y="48"/>
                    </a:cubicBezTo>
                    <a:cubicBezTo>
                      <a:pt x="0" y="36"/>
                      <a:pt x="2" y="33"/>
                      <a:pt x="8" y="29"/>
                    </a:cubicBezTo>
                    <a:cubicBezTo>
                      <a:pt x="12" y="26"/>
                      <a:pt x="10" y="18"/>
                      <a:pt x="11" y="16"/>
                    </a:cubicBezTo>
                    <a:cubicBezTo>
                      <a:pt x="20" y="7"/>
                      <a:pt x="32" y="0"/>
                      <a:pt x="47" y="0"/>
                    </a:cubicBezTo>
                    <a:cubicBezTo>
                      <a:pt x="47" y="0"/>
                      <a:pt x="61" y="4"/>
                      <a:pt x="61" y="4"/>
                    </a:cubicBezTo>
                    <a:cubicBezTo>
                      <a:pt x="57" y="14"/>
                      <a:pt x="42" y="14"/>
                      <a:pt x="42" y="27"/>
                    </a:cubicBezTo>
                    <a:cubicBezTo>
                      <a:pt x="42" y="30"/>
                      <a:pt x="44" y="32"/>
                      <a:pt x="46" y="32"/>
                    </a:cubicBezTo>
                    <a:cubicBezTo>
                      <a:pt x="45" y="35"/>
                      <a:pt x="46" y="40"/>
                      <a:pt x="46" y="40"/>
                    </a:cubicBezTo>
                    <a:cubicBezTo>
                      <a:pt x="46" y="43"/>
                      <a:pt x="45" y="47"/>
                      <a:pt x="50" y="47"/>
                    </a:cubicBezTo>
                    <a:cubicBezTo>
                      <a:pt x="53" y="47"/>
                      <a:pt x="59" y="42"/>
                      <a:pt x="59" y="38"/>
                    </a:cubicBezTo>
                    <a:cubicBezTo>
                      <a:pt x="59" y="34"/>
                      <a:pt x="55" y="31"/>
                      <a:pt x="55" y="26"/>
                    </a:cubicBezTo>
                    <a:cubicBezTo>
                      <a:pt x="55" y="10"/>
                      <a:pt x="84" y="4"/>
                      <a:pt x="102" y="4"/>
                    </a:cubicBezTo>
                    <a:cubicBezTo>
                      <a:pt x="113" y="4"/>
                      <a:pt x="120" y="20"/>
                      <a:pt x="120" y="29"/>
                    </a:cubicBezTo>
                    <a:cubicBezTo>
                      <a:pt x="120" y="31"/>
                      <a:pt x="117" y="38"/>
                      <a:pt x="120" y="38"/>
                    </a:cubicBezTo>
                    <a:cubicBezTo>
                      <a:pt x="122" y="38"/>
                      <a:pt x="124" y="34"/>
                      <a:pt x="128" y="34"/>
                    </a:cubicBezTo>
                    <a:cubicBezTo>
                      <a:pt x="133" y="34"/>
                      <a:pt x="135" y="38"/>
                      <a:pt x="138" y="38"/>
                    </a:cubicBezTo>
                    <a:cubicBezTo>
                      <a:pt x="146" y="38"/>
                      <a:pt x="148" y="27"/>
                      <a:pt x="156" y="27"/>
                    </a:cubicBezTo>
                    <a:cubicBezTo>
                      <a:pt x="165" y="27"/>
                      <a:pt x="183" y="30"/>
                      <a:pt x="189" y="34"/>
                    </a:cubicBezTo>
                    <a:cubicBezTo>
                      <a:pt x="199" y="41"/>
                      <a:pt x="202" y="56"/>
                      <a:pt x="217" y="56"/>
                    </a:cubicBezTo>
                    <a:cubicBezTo>
                      <a:pt x="223" y="56"/>
                      <a:pt x="224" y="56"/>
                      <a:pt x="228" y="56"/>
                    </a:cubicBezTo>
                    <a:cubicBezTo>
                      <a:pt x="232" y="56"/>
                      <a:pt x="243" y="57"/>
                      <a:pt x="242" y="65"/>
                    </a:cubicBezTo>
                    <a:cubicBezTo>
                      <a:pt x="254" y="69"/>
                      <a:pt x="261" y="76"/>
                      <a:pt x="273" y="77"/>
                    </a:cubicBezTo>
                    <a:cubicBezTo>
                      <a:pt x="273" y="85"/>
                      <a:pt x="273" y="85"/>
                      <a:pt x="273" y="85"/>
                    </a:cubicBezTo>
                    <a:cubicBezTo>
                      <a:pt x="276" y="85"/>
                      <a:pt x="281" y="85"/>
                      <a:pt x="281" y="85"/>
                    </a:cubicBezTo>
                    <a:cubicBezTo>
                      <a:pt x="287" y="85"/>
                      <a:pt x="290" y="89"/>
                      <a:pt x="293" y="95"/>
                    </a:cubicBezTo>
                    <a:cubicBezTo>
                      <a:pt x="287" y="96"/>
                      <a:pt x="281" y="96"/>
                      <a:pt x="277" y="101"/>
                    </a:cubicBezTo>
                    <a:cubicBezTo>
                      <a:pt x="285" y="102"/>
                      <a:pt x="287" y="102"/>
                      <a:pt x="291" y="102"/>
                    </a:cubicBezTo>
                    <a:cubicBezTo>
                      <a:pt x="293" y="102"/>
                      <a:pt x="296" y="103"/>
                      <a:pt x="297" y="106"/>
                    </a:cubicBezTo>
                    <a:cubicBezTo>
                      <a:pt x="290" y="110"/>
                      <a:pt x="287" y="110"/>
                      <a:pt x="283" y="116"/>
                    </a:cubicBezTo>
                    <a:cubicBezTo>
                      <a:pt x="287" y="118"/>
                      <a:pt x="289" y="120"/>
                      <a:pt x="295" y="120"/>
                    </a:cubicBezTo>
                    <a:cubicBezTo>
                      <a:pt x="296" y="130"/>
                      <a:pt x="308" y="134"/>
                      <a:pt x="317" y="135"/>
                    </a:cubicBezTo>
                    <a:cubicBezTo>
                      <a:pt x="318" y="143"/>
                      <a:pt x="320" y="151"/>
                      <a:pt x="327" y="151"/>
                    </a:cubicBezTo>
                    <a:cubicBezTo>
                      <a:pt x="337" y="151"/>
                      <a:pt x="339" y="145"/>
                      <a:pt x="342" y="153"/>
                    </a:cubicBezTo>
                    <a:cubicBezTo>
                      <a:pt x="344" y="155"/>
                      <a:pt x="348" y="155"/>
                      <a:pt x="350" y="155"/>
                    </a:cubicBezTo>
                    <a:cubicBezTo>
                      <a:pt x="359" y="155"/>
                      <a:pt x="362" y="158"/>
                      <a:pt x="362" y="165"/>
                    </a:cubicBezTo>
                    <a:cubicBezTo>
                      <a:pt x="362" y="171"/>
                      <a:pt x="355" y="173"/>
                      <a:pt x="349" y="173"/>
                    </a:cubicBezTo>
                    <a:cubicBezTo>
                      <a:pt x="349" y="178"/>
                      <a:pt x="349" y="176"/>
                      <a:pt x="349" y="178"/>
                    </a:cubicBezTo>
                    <a:cubicBezTo>
                      <a:pt x="349" y="180"/>
                      <a:pt x="348" y="184"/>
                      <a:pt x="339" y="184"/>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63" name="Freeform 85"/>
              <p:cNvSpPr/>
              <p:nvPr/>
            </p:nvSpPr>
            <p:spPr bwMode="auto">
              <a:xfrm>
                <a:off x="3073400" y="1635125"/>
                <a:ext cx="14288" cy="12700"/>
              </a:xfrm>
              <a:custGeom>
                <a:avLst/>
                <a:gdLst/>
                <a:ahLst/>
                <a:cxnLst>
                  <a:cxn ang="0">
                    <a:pos x="10" y="6"/>
                  </a:cxn>
                  <a:cxn ang="0">
                    <a:pos x="0" y="6"/>
                  </a:cxn>
                  <a:cxn ang="0">
                    <a:pos x="10" y="6"/>
                  </a:cxn>
                </a:cxnLst>
                <a:rect l="0" t="0" r="r" b="b"/>
                <a:pathLst>
                  <a:path w="10" h="9">
                    <a:moveTo>
                      <a:pt x="10" y="6"/>
                    </a:moveTo>
                    <a:cubicBezTo>
                      <a:pt x="6" y="9"/>
                      <a:pt x="5" y="9"/>
                      <a:pt x="0" y="6"/>
                    </a:cubicBezTo>
                    <a:cubicBezTo>
                      <a:pt x="5" y="0"/>
                      <a:pt x="5" y="3"/>
                      <a:pt x="10" y="6"/>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64" name="Freeform 86"/>
              <p:cNvSpPr/>
              <p:nvPr/>
            </p:nvSpPr>
            <p:spPr bwMode="auto">
              <a:xfrm>
                <a:off x="2974975" y="1568450"/>
                <a:ext cx="12700" cy="12700"/>
              </a:xfrm>
              <a:custGeom>
                <a:avLst/>
                <a:gdLst/>
                <a:ahLst/>
                <a:cxnLst>
                  <a:cxn ang="0">
                    <a:pos x="1" y="2"/>
                  </a:cxn>
                  <a:cxn ang="0">
                    <a:pos x="9" y="9"/>
                  </a:cxn>
                  <a:cxn ang="0">
                    <a:pos x="1" y="2"/>
                  </a:cxn>
                </a:cxnLst>
                <a:rect l="0" t="0" r="r" b="b"/>
                <a:pathLst>
                  <a:path w="9" h="9">
                    <a:moveTo>
                      <a:pt x="1" y="2"/>
                    </a:moveTo>
                    <a:cubicBezTo>
                      <a:pt x="6" y="0"/>
                      <a:pt x="6" y="5"/>
                      <a:pt x="9" y="9"/>
                    </a:cubicBezTo>
                    <a:cubicBezTo>
                      <a:pt x="4" y="9"/>
                      <a:pt x="0" y="5"/>
                      <a:pt x="1" y="2"/>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65" name="Freeform 87"/>
              <p:cNvSpPr/>
              <p:nvPr/>
            </p:nvSpPr>
            <p:spPr bwMode="auto">
              <a:xfrm>
                <a:off x="2847975" y="985838"/>
                <a:ext cx="514350" cy="269875"/>
              </a:xfrm>
              <a:custGeom>
                <a:avLst/>
                <a:gdLst/>
                <a:ahLst/>
                <a:cxnLst>
                  <a:cxn ang="0">
                    <a:pos x="307" y="16"/>
                  </a:cxn>
                  <a:cxn ang="0">
                    <a:pos x="350" y="9"/>
                  </a:cxn>
                  <a:cxn ang="0">
                    <a:pos x="386" y="28"/>
                  </a:cxn>
                  <a:cxn ang="0">
                    <a:pos x="313" y="51"/>
                  </a:cxn>
                  <a:cxn ang="0">
                    <a:pos x="295" y="74"/>
                  </a:cxn>
                  <a:cxn ang="0">
                    <a:pos x="231" y="108"/>
                  </a:cxn>
                  <a:cxn ang="0">
                    <a:pos x="216" y="118"/>
                  </a:cxn>
                  <a:cxn ang="0">
                    <a:pos x="216" y="137"/>
                  </a:cxn>
                  <a:cxn ang="0">
                    <a:pos x="174" y="157"/>
                  </a:cxn>
                  <a:cxn ang="0">
                    <a:pos x="158" y="184"/>
                  </a:cxn>
                  <a:cxn ang="0">
                    <a:pos x="176" y="188"/>
                  </a:cxn>
                  <a:cxn ang="0">
                    <a:pos x="126" y="197"/>
                  </a:cxn>
                  <a:cxn ang="0">
                    <a:pos x="80" y="201"/>
                  </a:cxn>
                  <a:cxn ang="0">
                    <a:pos x="33" y="197"/>
                  </a:cxn>
                  <a:cxn ang="0">
                    <a:pos x="60" y="176"/>
                  </a:cxn>
                  <a:cxn ang="0">
                    <a:pos x="57" y="158"/>
                  </a:cxn>
                  <a:cxn ang="0">
                    <a:pos x="92" y="170"/>
                  </a:cxn>
                  <a:cxn ang="0">
                    <a:pos x="66" y="148"/>
                  </a:cxn>
                  <a:cxn ang="0">
                    <a:pos x="55" y="151"/>
                  </a:cxn>
                  <a:cxn ang="0">
                    <a:pos x="68" y="131"/>
                  </a:cxn>
                  <a:cxn ang="0">
                    <a:pos x="62" y="97"/>
                  </a:cxn>
                  <a:cxn ang="0">
                    <a:pos x="67" y="89"/>
                  </a:cxn>
                  <a:cxn ang="0">
                    <a:pos x="97" y="90"/>
                  </a:cxn>
                  <a:cxn ang="0">
                    <a:pos x="108" y="91"/>
                  </a:cxn>
                  <a:cxn ang="0">
                    <a:pos x="133" y="86"/>
                  </a:cxn>
                  <a:cxn ang="0">
                    <a:pos x="147" y="74"/>
                  </a:cxn>
                  <a:cxn ang="0">
                    <a:pos x="99" y="81"/>
                  </a:cxn>
                  <a:cxn ang="0">
                    <a:pos x="72" y="76"/>
                  </a:cxn>
                  <a:cxn ang="0">
                    <a:pos x="57" y="81"/>
                  </a:cxn>
                  <a:cxn ang="0">
                    <a:pos x="44" y="67"/>
                  </a:cxn>
                  <a:cxn ang="0">
                    <a:pos x="51" y="53"/>
                  </a:cxn>
                  <a:cxn ang="0">
                    <a:pos x="25" y="60"/>
                  </a:cxn>
                  <a:cxn ang="0">
                    <a:pos x="29" y="49"/>
                  </a:cxn>
                  <a:cxn ang="0">
                    <a:pos x="9" y="52"/>
                  </a:cxn>
                  <a:cxn ang="0">
                    <a:pos x="44" y="36"/>
                  </a:cxn>
                  <a:cxn ang="0">
                    <a:pos x="57" y="32"/>
                  </a:cxn>
                  <a:cxn ang="0">
                    <a:pos x="104" y="32"/>
                  </a:cxn>
                  <a:cxn ang="0">
                    <a:pos x="135" y="11"/>
                  </a:cxn>
                  <a:cxn ang="0">
                    <a:pos x="196" y="6"/>
                  </a:cxn>
                  <a:cxn ang="0">
                    <a:pos x="218" y="8"/>
                  </a:cxn>
                  <a:cxn ang="0">
                    <a:pos x="245" y="3"/>
                  </a:cxn>
                  <a:cxn ang="0">
                    <a:pos x="315" y="11"/>
                  </a:cxn>
                </a:cxnLst>
                <a:rect l="0" t="0" r="r" b="b"/>
                <a:pathLst>
                  <a:path w="386" h="203">
                    <a:moveTo>
                      <a:pt x="315" y="11"/>
                    </a:moveTo>
                    <a:cubicBezTo>
                      <a:pt x="312" y="14"/>
                      <a:pt x="310" y="15"/>
                      <a:pt x="307" y="16"/>
                    </a:cubicBezTo>
                    <a:cubicBezTo>
                      <a:pt x="342" y="6"/>
                      <a:pt x="342" y="6"/>
                      <a:pt x="342" y="6"/>
                    </a:cubicBezTo>
                    <a:cubicBezTo>
                      <a:pt x="345" y="7"/>
                      <a:pt x="347" y="8"/>
                      <a:pt x="350" y="9"/>
                    </a:cubicBezTo>
                    <a:cubicBezTo>
                      <a:pt x="355" y="11"/>
                      <a:pt x="355" y="14"/>
                      <a:pt x="358" y="17"/>
                    </a:cubicBezTo>
                    <a:cubicBezTo>
                      <a:pt x="363" y="22"/>
                      <a:pt x="386" y="20"/>
                      <a:pt x="386" y="28"/>
                    </a:cubicBezTo>
                    <a:cubicBezTo>
                      <a:pt x="386" y="33"/>
                      <a:pt x="378" y="32"/>
                      <a:pt x="375" y="34"/>
                    </a:cubicBezTo>
                    <a:cubicBezTo>
                      <a:pt x="358" y="48"/>
                      <a:pt x="336" y="40"/>
                      <a:pt x="313" y="51"/>
                    </a:cubicBezTo>
                    <a:cubicBezTo>
                      <a:pt x="317" y="56"/>
                      <a:pt x="335" y="52"/>
                      <a:pt x="346" y="52"/>
                    </a:cubicBezTo>
                    <a:cubicBezTo>
                      <a:pt x="336" y="63"/>
                      <a:pt x="311" y="69"/>
                      <a:pt x="295" y="74"/>
                    </a:cubicBezTo>
                    <a:cubicBezTo>
                      <a:pt x="277" y="80"/>
                      <a:pt x="267" y="97"/>
                      <a:pt x="254" y="107"/>
                    </a:cubicBezTo>
                    <a:cubicBezTo>
                      <a:pt x="248" y="112"/>
                      <a:pt x="238" y="106"/>
                      <a:pt x="231" y="108"/>
                    </a:cubicBezTo>
                    <a:cubicBezTo>
                      <a:pt x="221" y="112"/>
                      <a:pt x="210" y="112"/>
                      <a:pt x="203" y="118"/>
                    </a:cubicBezTo>
                    <a:cubicBezTo>
                      <a:pt x="216" y="118"/>
                      <a:pt x="216" y="118"/>
                      <a:pt x="216" y="118"/>
                    </a:cubicBezTo>
                    <a:cubicBezTo>
                      <a:pt x="217" y="128"/>
                      <a:pt x="211" y="127"/>
                      <a:pt x="203" y="126"/>
                    </a:cubicBezTo>
                    <a:cubicBezTo>
                      <a:pt x="208" y="129"/>
                      <a:pt x="213" y="131"/>
                      <a:pt x="216" y="137"/>
                    </a:cubicBezTo>
                    <a:cubicBezTo>
                      <a:pt x="206" y="141"/>
                      <a:pt x="203" y="152"/>
                      <a:pt x="196" y="157"/>
                    </a:cubicBezTo>
                    <a:cubicBezTo>
                      <a:pt x="177" y="157"/>
                      <a:pt x="177" y="157"/>
                      <a:pt x="174" y="157"/>
                    </a:cubicBezTo>
                    <a:cubicBezTo>
                      <a:pt x="175" y="160"/>
                      <a:pt x="177" y="161"/>
                      <a:pt x="177" y="164"/>
                    </a:cubicBezTo>
                    <a:cubicBezTo>
                      <a:pt x="177" y="178"/>
                      <a:pt x="158" y="169"/>
                      <a:pt x="158" y="184"/>
                    </a:cubicBezTo>
                    <a:cubicBezTo>
                      <a:pt x="165" y="184"/>
                      <a:pt x="166" y="184"/>
                      <a:pt x="169" y="184"/>
                    </a:cubicBezTo>
                    <a:cubicBezTo>
                      <a:pt x="171" y="184"/>
                      <a:pt x="176" y="184"/>
                      <a:pt x="176" y="188"/>
                    </a:cubicBezTo>
                    <a:cubicBezTo>
                      <a:pt x="176" y="195"/>
                      <a:pt x="151" y="203"/>
                      <a:pt x="141" y="203"/>
                    </a:cubicBezTo>
                    <a:cubicBezTo>
                      <a:pt x="131" y="203"/>
                      <a:pt x="135" y="197"/>
                      <a:pt x="126" y="197"/>
                    </a:cubicBezTo>
                    <a:cubicBezTo>
                      <a:pt x="113" y="197"/>
                      <a:pt x="104" y="197"/>
                      <a:pt x="93" y="197"/>
                    </a:cubicBezTo>
                    <a:cubicBezTo>
                      <a:pt x="89" y="197"/>
                      <a:pt x="86" y="201"/>
                      <a:pt x="80" y="201"/>
                    </a:cubicBezTo>
                    <a:cubicBezTo>
                      <a:pt x="65" y="201"/>
                      <a:pt x="53" y="197"/>
                      <a:pt x="38" y="192"/>
                    </a:cubicBezTo>
                    <a:cubicBezTo>
                      <a:pt x="37" y="194"/>
                      <a:pt x="35" y="197"/>
                      <a:pt x="33" y="197"/>
                    </a:cubicBezTo>
                    <a:cubicBezTo>
                      <a:pt x="29" y="197"/>
                      <a:pt x="28" y="194"/>
                      <a:pt x="28" y="193"/>
                    </a:cubicBezTo>
                    <a:cubicBezTo>
                      <a:pt x="28" y="176"/>
                      <a:pt x="51" y="182"/>
                      <a:pt x="60" y="176"/>
                    </a:cubicBezTo>
                    <a:cubicBezTo>
                      <a:pt x="55" y="172"/>
                      <a:pt x="46" y="170"/>
                      <a:pt x="46" y="162"/>
                    </a:cubicBezTo>
                    <a:cubicBezTo>
                      <a:pt x="46" y="156"/>
                      <a:pt x="52" y="158"/>
                      <a:pt x="57" y="158"/>
                    </a:cubicBezTo>
                    <a:cubicBezTo>
                      <a:pt x="71" y="158"/>
                      <a:pt x="76" y="165"/>
                      <a:pt x="84" y="170"/>
                    </a:cubicBezTo>
                    <a:cubicBezTo>
                      <a:pt x="92" y="170"/>
                      <a:pt x="92" y="170"/>
                      <a:pt x="92" y="170"/>
                    </a:cubicBezTo>
                    <a:cubicBezTo>
                      <a:pt x="86" y="164"/>
                      <a:pt x="72" y="159"/>
                      <a:pt x="72" y="148"/>
                    </a:cubicBezTo>
                    <a:cubicBezTo>
                      <a:pt x="66" y="148"/>
                      <a:pt x="66" y="148"/>
                      <a:pt x="66" y="148"/>
                    </a:cubicBezTo>
                    <a:cubicBezTo>
                      <a:pt x="63" y="149"/>
                      <a:pt x="63" y="149"/>
                      <a:pt x="61" y="151"/>
                    </a:cubicBezTo>
                    <a:cubicBezTo>
                      <a:pt x="55" y="151"/>
                      <a:pt x="55" y="151"/>
                      <a:pt x="55" y="151"/>
                    </a:cubicBezTo>
                    <a:cubicBezTo>
                      <a:pt x="55" y="146"/>
                      <a:pt x="55" y="146"/>
                      <a:pt x="55" y="146"/>
                    </a:cubicBezTo>
                    <a:cubicBezTo>
                      <a:pt x="58" y="138"/>
                      <a:pt x="61" y="134"/>
                      <a:pt x="68" y="131"/>
                    </a:cubicBezTo>
                    <a:cubicBezTo>
                      <a:pt x="79" y="128"/>
                      <a:pt x="92" y="132"/>
                      <a:pt x="92" y="119"/>
                    </a:cubicBezTo>
                    <a:cubicBezTo>
                      <a:pt x="92" y="105"/>
                      <a:pt x="62" y="105"/>
                      <a:pt x="62" y="97"/>
                    </a:cubicBezTo>
                    <a:cubicBezTo>
                      <a:pt x="62" y="93"/>
                      <a:pt x="69" y="94"/>
                      <a:pt x="73" y="94"/>
                    </a:cubicBezTo>
                    <a:cubicBezTo>
                      <a:pt x="68" y="94"/>
                      <a:pt x="67" y="92"/>
                      <a:pt x="67" y="89"/>
                    </a:cubicBezTo>
                    <a:cubicBezTo>
                      <a:pt x="69" y="88"/>
                      <a:pt x="71" y="89"/>
                      <a:pt x="73" y="89"/>
                    </a:cubicBezTo>
                    <a:cubicBezTo>
                      <a:pt x="78" y="89"/>
                      <a:pt x="88" y="87"/>
                      <a:pt x="97" y="90"/>
                    </a:cubicBezTo>
                    <a:cubicBezTo>
                      <a:pt x="108" y="93"/>
                      <a:pt x="112" y="106"/>
                      <a:pt x="124" y="104"/>
                    </a:cubicBezTo>
                    <a:cubicBezTo>
                      <a:pt x="122" y="102"/>
                      <a:pt x="108" y="93"/>
                      <a:pt x="108" y="91"/>
                    </a:cubicBezTo>
                    <a:cubicBezTo>
                      <a:pt x="108" y="89"/>
                      <a:pt x="110" y="88"/>
                      <a:pt x="111" y="86"/>
                    </a:cubicBezTo>
                    <a:cubicBezTo>
                      <a:pt x="133" y="86"/>
                      <a:pt x="133" y="86"/>
                      <a:pt x="133" y="86"/>
                    </a:cubicBezTo>
                    <a:cubicBezTo>
                      <a:pt x="141" y="83"/>
                      <a:pt x="149" y="81"/>
                      <a:pt x="154" y="74"/>
                    </a:cubicBezTo>
                    <a:cubicBezTo>
                      <a:pt x="147" y="74"/>
                      <a:pt x="147" y="74"/>
                      <a:pt x="147" y="74"/>
                    </a:cubicBezTo>
                    <a:cubicBezTo>
                      <a:pt x="138" y="81"/>
                      <a:pt x="128" y="84"/>
                      <a:pt x="114" y="84"/>
                    </a:cubicBezTo>
                    <a:cubicBezTo>
                      <a:pt x="106" y="84"/>
                      <a:pt x="103" y="81"/>
                      <a:pt x="99" y="81"/>
                    </a:cubicBezTo>
                    <a:cubicBezTo>
                      <a:pt x="95" y="81"/>
                      <a:pt x="93" y="85"/>
                      <a:pt x="90" y="85"/>
                    </a:cubicBezTo>
                    <a:cubicBezTo>
                      <a:pt x="81" y="85"/>
                      <a:pt x="70" y="82"/>
                      <a:pt x="72" y="76"/>
                    </a:cubicBezTo>
                    <a:cubicBezTo>
                      <a:pt x="67" y="76"/>
                      <a:pt x="67" y="76"/>
                      <a:pt x="67" y="76"/>
                    </a:cubicBezTo>
                    <a:cubicBezTo>
                      <a:pt x="63" y="78"/>
                      <a:pt x="61" y="81"/>
                      <a:pt x="57" y="81"/>
                    </a:cubicBezTo>
                    <a:cubicBezTo>
                      <a:pt x="48" y="81"/>
                      <a:pt x="36" y="75"/>
                      <a:pt x="33" y="71"/>
                    </a:cubicBezTo>
                    <a:cubicBezTo>
                      <a:pt x="36" y="69"/>
                      <a:pt x="39" y="67"/>
                      <a:pt x="44" y="67"/>
                    </a:cubicBezTo>
                    <a:cubicBezTo>
                      <a:pt x="36" y="67"/>
                      <a:pt x="27" y="66"/>
                      <a:pt x="24" y="67"/>
                    </a:cubicBezTo>
                    <a:cubicBezTo>
                      <a:pt x="29" y="55"/>
                      <a:pt x="40" y="56"/>
                      <a:pt x="51" y="53"/>
                    </a:cubicBezTo>
                    <a:cubicBezTo>
                      <a:pt x="47" y="52"/>
                      <a:pt x="46" y="52"/>
                      <a:pt x="42" y="52"/>
                    </a:cubicBezTo>
                    <a:cubicBezTo>
                      <a:pt x="33" y="52"/>
                      <a:pt x="33" y="60"/>
                      <a:pt x="25" y="60"/>
                    </a:cubicBezTo>
                    <a:cubicBezTo>
                      <a:pt x="22" y="60"/>
                      <a:pt x="18" y="57"/>
                      <a:pt x="17" y="56"/>
                    </a:cubicBezTo>
                    <a:cubicBezTo>
                      <a:pt x="21" y="52"/>
                      <a:pt x="24" y="51"/>
                      <a:pt x="29" y="49"/>
                    </a:cubicBezTo>
                    <a:cubicBezTo>
                      <a:pt x="16" y="49"/>
                      <a:pt x="16" y="49"/>
                      <a:pt x="16" y="49"/>
                    </a:cubicBezTo>
                    <a:cubicBezTo>
                      <a:pt x="13" y="50"/>
                      <a:pt x="11" y="51"/>
                      <a:pt x="9" y="52"/>
                    </a:cubicBezTo>
                    <a:cubicBezTo>
                      <a:pt x="7" y="52"/>
                      <a:pt x="2" y="52"/>
                      <a:pt x="0" y="52"/>
                    </a:cubicBezTo>
                    <a:cubicBezTo>
                      <a:pt x="2" y="41"/>
                      <a:pt x="31" y="36"/>
                      <a:pt x="44" y="36"/>
                    </a:cubicBezTo>
                    <a:cubicBezTo>
                      <a:pt x="49" y="36"/>
                      <a:pt x="52" y="36"/>
                      <a:pt x="53" y="36"/>
                    </a:cubicBezTo>
                    <a:cubicBezTo>
                      <a:pt x="55" y="36"/>
                      <a:pt x="57" y="34"/>
                      <a:pt x="57" y="32"/>
                    </a:cubicBezTo>
                    <a:cubicBezTo>
                      <a:pt x="71" y="32"/>
                      <a:pt x="65" y="22"/>
                      <a:pt x="74" y="22"/>
                    </a:cubicBezTo>
                    <a:cubicBezTo>
                      <a:pt x="83" y="22"/>
                      <a:pt x="100" y="31"/>
                      <a:pt x="104" y="32"/>
                    </a:cubicBezTo>
                    <a:cubicBezTo>
                      <a:pt x="108" y="22"/>
                      <a:pt x="113" y="12"/>
                      <a:pt x="126" y="12"/>
                    </a:cubicBezTo>
                    <a:cubicBezTo>
                      <a:pt x="134" y="12"/>
                      <a:pt x="129" y="16"/>
                      <a:pt x="135" y="11"/>
                    </a:cubicBezTo>
                    <a:cubicBezTo>
                      <a:pt x="137" y="7"/>
                      <a:pt x="141" y="6"/>
                      <a:pt x="145" y="6"/>
                    </a:cubicBezTo>
                    <a:cubicBezTo>
                      <a:pt x="168" y="6"/>
                      <a:pt x="173" y="6"/>
                      <a:pt x="196" y="6"/>
                    </a:cubicBezTo>
                    <a:cubicBezTo>
                      <a:pt x="197" y="4"/>
                      <a:pt x="199" y="3"/>
                      <a:pt x="201" y="3"/>
                    </a:cubicBezTo>
                    <a:cubicBezTo>
                      <a:pt x="209" y="3"/>
                      <a:pt x="211" y="8"/>
                      <a:pt x="218" y="8"/>
                    </a:cubicBezTo>
                    <a:cubicBezTo>
                      <a:pt x="224" y="8"/>
                      <a:pt x="226" y="0"/>
                      <a:pt x="232" y="0"/>
                    </a:cubicBezTo>
                    <a:cubicBezTo>
                      <a:pt x="239" y="0"/>
                      <a:pt x="241" y="3"/>
                      <a:pt x="245" y="3"/>
                    </a:cubicBezTo>
                    <a:cubicBezTo>
                      <a:pt x="250" y="3"/>
                      <a:pt x="253" y="3"/>
                      <a:pt x="258" y="3"/>
                    </a:cubicBezTo>
                    <a:cubicBezTo>
                      <a:pt x="268" y="3"/>
                      <a:pt x="306" y="2"/>
                      <a:pt x="315" y="11"/>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66" name="Freeform 88"/>
              <p:cNvSpPr/>
              <p:nvPr/>
            </p:nvSpPr>
            <p:spPr bwMode="auto">
              <a:xfrm>
                <a:off x="3170238" y="960438"/>
                <a:ext cx="1006475" cy="765175"/>
              </a:xfrm>
              <a:custGeom>
                <a:avLst/>
                <a:gdLst/>
                <a:ahLst/>
                <a:cxnLst>
                  <a:cxn ang="0">
                    <a:pos x="280" y="372"/>
                  </a:cxn>
                  <a:cxn ang="0">
                    <a:pos x="267" y="360"/>
                  </a:cxn>
                  <a:cxn ang="0">
                    <a:pos x="228" y="336"/>
                  </a:cxn>
                  <a:cxn ang="0">
                    <a:pos x="215" y="302"/>
                  </a:cxn>
                  <a:cxn ang="0">
                    <a:pos x="109" y="219"/>
                  </a:cxn>
                  <a:cxn ang="0">
                    <a:pos x="73" y="223"/>
                  </a:cxn>
                  <a:cxn ang="0">
                    <a:pos x="43" y="217"/>
                  </a:cxn>
                  <a:cxn ang="0">
                    <a:pos x="19" y="202"/>
                  </a:cxn>
                  <a:cxn ang="0">
                    <a:pos x="51" y="190"/>
                  </a:cxn>
                  <a:cxn ang="0">
                    <a:pos x="64" y="180"/>
                  </a:cxn>
                  <a:cxn ang="0">
                    <a:pos x="0" y="166"/>
                  </a:cxn>
                  <a:cxn ang="0">
                    <a:pos x="84" y="141"/>
                  </a:cxn>
                  <a:cxn ang="0">
                    <a:pos x="72" y="102"/>
                  </a:cxn>
                  <a:cxn ang="0">
                    <a:pos x="144" y="59"/>
                  </a:cxn>
                  <a:cxn ang="0">
                    <a:pos x="237" y="56"/>
                  </a:cxn>
                  <a:cxn ang="0">
                    <a:pos x="260" y="53"/>
                  </a:cxn>
                  <a:cxn ang="0">
                    <a:pos x="274" y="38"/>
                  </a:cxn>
                  <a:cxn ang="0">
                    <a:pos x="309" y="36"/>
                  </a:cxn>
                  <a:cxn ang="0">
                    <a:pos x="355" y="15"/>
                  </a:cxn>
                  <a:cxn ang="0">
                    <a:pos x="391" y="13"/>
                  </a:cxn>
                  <a:cxn ang="0">
                    <a:pos x="534" y="0"/>
                  </a:cxn>
                  <a:cxn ang="0">
                    <a:pos x="594" y="48"/>
                  </a:cxn>
                  <a:cxn ang="0">
                    <a:pos x="570" y="75"/>
                  </a:cxn>
                  <a:cxn ang="0">
                    <a:pos x="603" y="102"/>
                  </a:cxn>
                  <a:cxn ang="0">
                    <a:pos x="684" y="66"/>
                  </a:cxn>
                  <a:cxn ang="0">
                    <a:pos x="730" y="51"/>
                  </a:cxn>
                  <a:cxn ang="0">
                    <a:pos x="702" y="94"/>
                  </a:cxn>
                  <a:cxn ang="0">
                    <a:pos x="691" y="114"/>
                  </a:cxn>
                  <a:cxn ang="0">
                    <a:pos x="654" y="150"/>
                  </a:cxn>
                  <a:cxn ang="0">
                    <a:pos x="677" y="178"/>
                  </a:cxn>
                  <a:cxn ang="0">
                    <a:pos x="657" y="202"/>
                  </a:cxn>
                  <a:cxn ang="0">
                    <a:pos x="669" y="236"/>
                  </a:cxn>
                  <a:cxn ang="0">
                    <a:pos x="673" y="260"/>
                  </a:cxn>
                  <a:cxn ang="0">
                    <a:pos x="633" y="295"/>
                  </a:cxn>
                  <a:cxn ang="0">
                    <a:pos x="637" y="305"/>
                  </a:cxn>
                  <a:cxn ang="0">
                    <a:pos x="601" y="297"/>
                  </a:cxn>
                  <a:cxn ang="0">
                    <a:pos x="633" y="358"/>
                  </a:cxn>
                  <a:cxn ang="0">
                    <a:pos x="596" y="347"/>
                  </a:cxn>
                  <a:cxn ang="0">
                    <a:pos x="616" y="375"/>
                  </a:cxn>
                  <a:cxn ang="0">
                    <a:pos x="518" y="408"/>
                  </a:cxn>
                  <a:cxn ang="0">
                    <a:pos x="483" y="445"/>
                  </a:cxn>
                  <a:cxn ang="0">
                    <a:pos x="443" y="449"/>
                  </a:cxn>
                  <a:cxn ang="0">
                    <a:pos x="402" y="485"/>
                  </a:cxn>
                  <a:cxn ang="0">
                    <a:pos x="384" y="523"/>
                  </a:cxn>
                  <a:cxn ang="0">
                    <a:pos x="362" y="571"/>
                  </a:cxn>
                  <a:cxn ang="0">
                    <a:pos x="313" y="560"/>
                  </a:cxn>
                  <a:cxn ang="0">
                    <a:pos x="270" y="499"/>
                  </a:cxn>
                  <a:cxn ang="0">
                    <a:pos x="256" y="475"/>
                  </a:cxn>
                  <a:cxn ang="0">
                    <a:pos x="237" y="438"/>
                  </a:cxn>
                  <a:cxn ang="0">
                    <a:pos x="255" y="403"/>
                  </a:cxn>
                </a:cxnLst>
                <a:rect l="0" t="0" r="r" b="b"/>
                <a:pathLst>
                  <a:path w="756" h="575">
                    <a:moveTo>
                      <a:pt x="255" y="403"/>
                    </a:moveTo>
                    <a:cubicBezTo>
                      <a:pt x="261" y="400"/>
                      <a:pt x="261" y="400"/>
                      <a:pt x="267" y="402"/>
                    </a:cubicBezTo>
                    <a:cubicBezTo>
                      <a:pt x="270" y="389"/>
                      <a:pt x="276" y="385"/>
                      <a:pt x="280" y="372"/>
                    </a:cubicBezTo>
                    <a:cubicBezTo>
                      <a:pt x="266" y="368"/>
                      <a:pt x="234" y="366"/>
                      <a:pt x="233" y="353"/>
                    </a:cubicBezTo>
                    <a:cubicBezTo>
                      <a:pt x="237" y="352"/>
                      <a:pt x="236" y="353"/>
                      <a:pt x="240" y="353"/>
                    </a:cubicBezTo>
                    <a:cubicBezTo>
                      <a:pt x="250" y="353"/>
                      <a:pt x="256" y="360"/>
                      <a:pt x="267" y="360"/>
                    </a:cubicBezTo>
                    <a:cubicBezTo>
                      <a:pt x="271" y="360"/>
                      <a:pt x="271" y="356"/>
                      <a:pt x="271" y="353"/>
                    </a:cubicBezTo>
                    <a:cubicBezTo>
                      <a:pt x="258" y="349"/>
                      <a:pt x="254" y="328"/>
                      <a:pt x="239" y="328"/>
                    </a:cubicBezTo>
                    <a:cubicBezTo>
                      <a:pt x="235" y="328"/>
                      <a:pt x="234" y="336"/>
                      <a:pt x="228" y="336"/>
                    </a:cubicBezTo>
                    <a:cubicBezTo>
                      <a:pt x="220" y="336"/>
                      <a:pt x="216" y="335"/>
                      <a:pt x="216" y="328"/>
                    </a:cubicBezTo>
                    <a:cubicBezTo>
                      <a:pt x="216" y="318"/>
                      <a:pt x="226" y="319"/>
                      <a:pt x="226" y="309"/>
                    </a:cubicBezTo>
                    <a:cubicBezTo>
                      <a:pt x="226" y="303"/>
                      <a:pt x="219" y="302"/>
                      <a:pt x="215" y="302"/>
                    </a:cubicBezTo>
                    <a:cubicBezTo>
                      <a:pt x="215" y="295"/>
                      <a:pt x="215" y="295"/>
                      <a:pt x="215" y="295"/>
                    </a:cubicBezTo>
                    <a:cubicBezTo>
                      <a:pt x="203" y="257"/>
                      <a:pt x="172" y="219"/>
                      <a:pt x="122" y="219"/>
                    </a:cubicBezTo>
                    <a:cubicBezTo>
                      <a:pt x="115" y="219"/>
                      <a:pt x="113" y="219"/>
                      <a:pt x="109" y="219"/>
                    </a:cubicBezTo>
                    <a:cubicBezTo>
                      <a:pt x="103" y="219"/>
                      <a:pt x="101" y="224"/>
                      <a:pt x="95" y="224"/>
                    </a:cubicBezTo>
                    <a:cubicBezTo>
                      <a:pt x="91" y="224"/>
                      <a:pt x="87" y="221"/>
                      <a:pt x="82" y="221"/>
                    </a:cubicBezTo>
                    <a:cubicBezTo>
                      <a:pt x="77" y="221"/>
                      <a:pt x="75" y="222"/>
                      <a:pt x="73" y="223"/>
                    </a:cubicBezTo>
                    <a:cubicBezTo>
                      <a:pt x="74" y="224"/>
                      <a:pt x="76" y="226"/>
                      <a:pt x="77" y="226"/>
                    </a:cubicBezTo>
                    <a:cubicBezTo>
                      <a:pt x="75" y="229"/>
                      <a:pt x="75" y="228"/>
                      <a:pt x="72" y="228"/>
                    </a:cubicBezTo>
                    <a:cubicBezTo>
                      <a:pt x="62" y="228"/>
                      <a:pt x="48" y="224"/>
                      <a:pt x="43" y="217"/>
                    </a:cubicBezTo>
                    <a:cubicBezTo>
                      <a:pt x="47" y="214"/>
                      <a:pt x="50" y="214"/>
                      <a:pt x="52" y="210"/>
                    </a:cubicBezTo>
                    <a:cubicBezTo>
                      <a:pt x="45" y="207"/>
                      <a:pt x="39" y="202"/>
                      <a:pt x="34" y="202"/>
                    </a:cubicBezTo>
                    <a:cubicBezTo>
                      <a:pt x="24" y="202"/>
                      <a:pt x="27" y="206"/>
                      <a:pt x="19" y="202"/>
                    </a:cubicBezTo>
                    <a:cubicBezTo>
                      <a:pt x="19" y="196"/>
                      <a:pt x="28" y="194"/>
                      <a:pt x="32" y="194"/>
                    </a:cubicBezTo>
                    <a:cubicBezTo>
                      <a:pt x="37" y="194"/>
                      <a:pt x="40" y="194"/>
                      <a:pt x="43" y="194"/>
                    </a:cubicBezTo>
                    <a:cubicBezTo>
                      <a:pt x="47" y="194"/>
                      <a:pt x="49" y="193"/>
                      <a:pt x="51" y="190"/>
                    </a:cubicBezTo>
                    <a:cubicBezTo>
                      <a:pt x="76" y="190"/>
                      <a:pt x="76" y="190"/>
                      <a:pt x="76" y="190"/>
                    </a:cubicBezTo>
                    <a:cubicBezTo>
                      <a:pt x="80" y="187"/>
                      <a:pt x="80" y="185"/>
                      <a:pt x="82" y="180"/>
                    </a:cubicBezTo>
                    <a:cubicBezTo>
                      <a:pt x="64" y="180"/>
                      <a:pt x="64" y="180"/>
                      <a:pt x="64" y="180"/>
                    </a:cubicBezTo>
                    <a:cubicBezTo>
                      <a:pt x="63" y="183"/>
                      <a:pt x="62" y="185"/>
                      <a:pt x="60" y="185"/>
                    </a:cubicBezTo>
                    <a:cubicBezTo>
                      <a:pt x="53" y="185"/>
                      <a:pt x="50" y="185"/>
                      <a:pt x="44" y="185"/>
                    </a:cubicBezTo>
                    <a:cubicBezTo>
                      <a:pt x="42" y="185"/>
                      <a:pt x="0" y="173"/>
                      <a:pt x="0" y="166"/>
                    </a:cubicBezTo>
                    <a:cubicBezTo>
                      <a:pt x="0" y="152"/>
                      <a:pt x="16" y="157"/>
                      <a:pt x="25" y="154"/>
                    </a:cubicBezTo>
                    <a:cubicBezTo>
                      <a:pt x="33" y="151"/>
                      <a:pt x="38" y="146"/>
                      <a:pt x="46" y="144"/>
                    </a:cubicBezTo>
                    <a:cubicBezTo>
                      <a:pt x="58" y="140"/>
                      <a:pt x="74" y="146"/>
                      <a:pt x="84" y="141"/>
                    </a:cubicBezTo>
                    <a:cubicBezTo>
                      <a:pt x="91" y="136"/>
                      <a:pt x="96" y="128"/>
                      <a:pt x="96" y="117"/>
                    </a:cubicBezTo>
                    <a:cubicBezTo>
                      <a:pt x="88" y="116"/>
                      <a:pt x="63" y="117"/>
                      <a:pt x="63" y="109"/>
                    </a:cubicBezTo>
                    <a:cubicBezTo>
                      <a:pt x="63" y="105"/>
                      <a:pt x="69" y="102"/>
                      <a:pt x="72" y="102"/>
                    </a:cubicBezTo>
                    <a:cubicBezTo>
                      <a:pt x="87" y="97"/>
                      <a:pt x="106" y="86"/>
                      <a:pt x="115" y="78"/>
                    </a:cubicBezTo>
                    <a:cubicBezTo>
                      <a:pt x="119" y="80"/>
                      <a:pt x="122" y="81"/>
                      <a:pt x="127" y="81"/>
                    </a:cubicBezTo>
                    <a:cubicBezTo>
                      <a:pt x="142" y="81"/>
                      <a:pt x="130" y="61"/>
                      <a:pt x="144" y="59"/>
                    </a:cubicBezTo>
                    <a:cubicBezTo>
                      <a:pt x="162" y="57"/>
                      <a:pt x="169" y="52"/>
                      <a:pt x="185" y="52"/>
                    </a:cubicBezTo>
                    <a:cubicBezTo>
                      <a:pt x="198" y="49"/>
                      <a:pt x="206" y="42"/>
                      <a:pt x="218" y="42"/>
                    </a:cubicBezTo>
                    <a:cubicBezTo>
                      <a:pt x="226" y="42"/>
                      <a:pt x="229" y="56"/>
                      <a:pt x="237" y="56"/>
                    </a:cubicBezTo>
                    <a:cubicBezTo>
                      <a:pt x="237" y="52"/>
                      <a:pt x="235" y="50"/>
                      <a:pt x="235" y="47"/>
                    </a:cubicBezTo>
                    <a:cubicBezTo>
                      <a:pt x="239" y="42"/>
                      <a:pt x="239" y="42"/>
                      <a:pt x="239" y="42"/>
                    </a:cubicBezTo>
                    <a:cubicBezTo>
                      <a:pt x="244" y="51"/>
                      <a:pt x="252" y="50"/>
                      <a:pt x="260" y="53"/>
                    </a:cubicBezTo>
                    <a:cubicBezTo>
                      <a:pt x="262" y="53"/>
                      <a:pt x="267" y="53"/>
                      <a:pt x="267" y="53"/>
                    </a:cubicBezTo>
                    <a:cubicBezTo>
                      <a:pt x="266" y="50"/>
                      <a:pt x="263" y="47"/>
                      <a:pt x="263" y="44"/>
                    </a:cubicBezTo>
                    <a:cubicBezTo>
                      <a:pt x="263" y="38"/>
                      <a:pt x="270" y="38"/>
                      <a:pt x="274" y="38"/>
                    </a:cubicBezTo>
                    <a:cubicBezTo>
                      <a:pt x="293" y="38"/>
                      <a:pt x="303" y="48"/>
                      <a:pt x="314" y="53"/>
                    </a:cubicBezTo>
                    <a:cubicBezTo>
                      <a:pt x="334" y="53"/>
                      <a:pt x="334" y="53"/>
                      <a:pt x="334" y="53"/>
                    </a:cubicBezTo>
                    <a:cubicBezTo>
                      <a:pt x="327" y="50"/>
                      <a:pt x="309" y="44"/>
                      <a:pt x="309" y="36"/>
                    </a:cubicBezTo>
                    <a:cubicBezTo>
                      <a:pt x="309" y="29"/>
                      <a:pt x="322" y="31"/>
                      <a:pt x="326" y="30"/>
                    </a:cubicBezTo>
                    <a:cubicBezTo>
                      <a:pt x="323" y="27"/>
                      <a:pt x="320" y="27"/>
                      <a:pt x="318" y="24"/>
                    </a:cubicBezTo>
                    <a:cubicBezTo>
                      <a:pt x="330" y="18"/>
                      <a:pt x="341" y="15"/>
                      <a:pt x="355" y="15"/>
                    </a:cubicBezTo>
                    <a:cubicBezTo>
                      <a:pt x="366" y="15"/>
                      <a:pt x="373" y="15"/>
                      <a:pt x="382" y="18"/>
                    </a:cubicBezTo>
                    <a:cubicBezTo>
                      <a:pt x="391" y="18"/>
                      <a:pt x="391" y="18"/>
                      <a:pt x="391" y="18"/>
                    </a:cubicBezTo>
                    <a:cubicBezTo>
                      <a:pt x="391" y="13"/>
                      <a:pt x="391" y="13"/>
                      <a:pt x="391" y="13"/>
                    </a:cubicBezTo>
                    <a:cubicBezTo>
                      <a:pt x="398" y="12"/>
                      <a:pt x="402" y="13"/>
                      <a:pt x="409" y="13"/>
                    </a:cubicBezTo>
                    <a:cubicBezTo>
                      <a:pt x="430" y="13"/>
                      <a:pt x="447" y="0"/>
                      <a:pt x="470" y="0"/>
                    </a:cubicBezTo>
                    <a:cubicBezTo>
                      <a:pt x="495" y="0"/>
                      <a:pt x="512" y="0"/>
                      <a:pt x="534" y="0"/>
                    </a:cubicBezTo>
                    <a:cubicBezTo>
                      <a:pt x="560" y="0"/>
                      <a:pt x="579" y="17"/>
                      <a:pt x="600" y="26"/>
                    </a:cubicBezTo>
                    <a:cubicBezTo>
                      <a:pt x="612" y="31"/>
                      <a:pt x="627" y="28"/>
                      <a:pt x="638" y="30"/>
                    </a:cubicBezTo>
                    <a:cubicBezTo>
                      <a:pt x="636" y="46"/>
                      <a:pt x="606" y="44"/>
                      <a:pt x="594" y="48"/>
                    </a:cubicBezTo>
                    <a:cubicBezTo>
                      <a:pt x="497" y="53"/>
                      <a:pt x="497" y="53"/>
                      <a:pt x="497" y="53"/>
                    </a:cubicBezTo>
                    <a:cubicBezTo>
                      <a:pt x="505" y="59"/>
                      <a:pt x="579" y="50"/>
                      <a:pt x="587" y="53"/>
                    </a:cubicBezTo>
                    <a:cubicBezTo>
                      <a:pt x="586" y="57"/>
                      <a:pt x="567" y="75"/>
                      <a:pt x="570" y="75"/>
                    </a:cubicBezTo>
                    <a:cubicBezTo>
                      <a:pt x="581" y="75"/>
                      <a:pt x="607" y="50"/>
                      <a:pt x="622" y="50"/>
                    </a:cubicBezTo>
                    <a:cubicBezTo>
                      <a:pt x="630" y="50"/>
                      <a:pt x="633" y="57"/>
                      <a:pt x="633" y="64"/>
                    </a:cubicBezTo>
                    <a:cubicBezTo>
                      <a:pt x="633" y="67"/>
                      <a:pt x="605" y="97"/>
                      <a:pt x="603" y="102"/>
                    </a:cubicBezTo>
                    <a:cubicBezTo>
                      <a:pt x="615" y="99"/>
                      <a:pt x="637" y="70"/>
                      <a:pt x="644" y="64"/>
                    </a:cubicBezTo>
                    <a:cubicBezTo>
                      <a:pt x="655" y="64"/>
                      <a:pt x="674" y="64"/>
                      <a:pt x="674" y="64"/>
                    </a:cubicBezTo>
                    <a:cubicBezTo>
                      <a:pt x="674" y="64"/>
                      <a:pt x="682" y="66"/>
                      <a:pt x="684" y="66"/>
                    </a:cubicBezTo>
                    <a:cubicBezTo>
                      <a:pt x="692" y="63"/>
                      <a:pt x="693" y="60"/>
                      <a:pt x="700" y="57"/>
                    </a:cubicBezTo>
                    <a:cubicBezTo>
                      <a:pt x="721" y="57"/>
                      <a:pt x="721" y="57"/>
                      <a:pt x="721" y="57"/>
                    </a:cubicBezTo>
                    <a:cubicBezTo>
                      <a:pt x="723" y="52"/>
                      <a:pt x="726" y="51"/>
                      <a:pt x="730" y="51"/>
                    </a:cubicBezTo>
                    <a:cubicBezTo>
                      <a:pt x="736" y="51"/>
                      <a:pt x="756" y="61"/>
                      <a:pt x="756" y="67"/>
                    </a:cubicBezTo>
                    <a:cubicBezTo>
                      <a:pt x="756" y="72"/>
                      <a:pt x="748" y="76"/>
                      <a:pt x="745" y="77"/>
                    </a:cubicBezTo>
                    <a:cubicBezTo>
                      <a:pt x="731" y="82"/>
                      <a:pt x="722" y="94"/>
                      <a:pt x="702" y="94"/>
                    </a:cubicBezTo>
                    <a:cubicBezTo>
                      <a:pt x="707" y="97"/>
                      <a:pt x="708" y="97"/>
                      <a:pt x="711" y="94"/>
                    </a:cubicBezTo>
                    <a:cubicBezTo>
                      <a:pt x="711" y="107"/>
                      <a:pt x="699" y="107"/>
                      <a:pt x="691" y="109"/>
                    </a:cubicBezTo>
                    <a:cubicBezTo>
                      <a:pt x="694" y="115"/>
                      <a:pt x="691" y="110"/>
                      <a:pt x="691" y="114"/>
                    </a:cubicBezTo>
                    <a:cubicBezTo>
                      <a:pt x="691" y="121"/>
                      <a:pt x="680" y="123"/>
                      <a:pt x="671" y="125"/>
                    </a:cubicBezTo>
                    <a:cubicBezTo>
                      <a:pt x="672" y="130"/>
                      <a:pt x="671" y="130"/>
                      <a:pt x="671" y="132"/>
                    </a:cubicBezTo>
                    <a:cubicBezTo>
                      <a:pt x="671" y="141"/>
                      <a:pt x="662" y="144"/>
                      <a:pt x="654" y="150"/>
                    </a:cubicBezTo>
                    <a:cubicBezTo>
                      <a:pt x="648" y="154"/>
                      <a:pt x="649" y="165"/>
                      <a:pt x="646" y="169"/>
                    </a:cubicBezTo>
                    <a:cubicBezTo>
                      <a:pt x="651" y="172"/>
                      <a:pt x="655" y="169"/>
                      <a:pt x="659" y="169"/>
                    </a:cubicBezTo>
                    <a:cubicBezTo>
                      <a:pt x="667" y="169"/>
                      <a:pt x="673" y="174"/>
                      <a:pt x="677" y="178"/>
                    </a:cubicBezTo>
                    <a:cubicBezTo>
                      <a:pt x="675" y="179"/>
                      <a:pt x="672" y="180"/>
                      <a:pt x="669" y="180"/>
                    </a:cubicBezTo>
                    <a:cubicBezTo>
                      <a:pt x="671" y="187"/>
                      <a:pt x="688" y="185"/>
                      <a:pt x="688" y="196"/>
                    </a:cubicBezTo>
                    <a:cubicBezTo>
                      <a:pt x="688" y="206"/>
                      <a:pt x="665" y="202"/>
                      <a:pt x="657" y="202"/>
                    </a:cubicBezTo>
                    <a:cubicBezTo>
                      <a:pt x="652" y="202"/>
                      <a:pt x="648" y="206"/>
                      <a:pt x="648" y="209"/>
                    </a:cubicBezTo>
                    <a:cubicBezTo>
                      <a:pt x="648" y="217"/>
                      <a:pt x="656" y="217"/>
                      <a:pt x="663" y="217"/>
                    </a:cubicBezTo>
                    <a:cubicBezTo>
                      <a:pt x="663" y="226"/>
                      <a:pt x="669" y="229"/>
                      <a:pt x="669" y="236"/>
                    </a:cubicBezTo>
                    <a:cubicBezTo>
                      <a:pt x="669" y="239"/>
                      <a:pt x="667" y="243"/>
                      <a:pt x="669" y="245"/>
                    </a:cubicBezTo>
                    <a:cubicBezTo>
                      <a:pt x="662" y="245"/>
                      <a:pt x="655" y="245"/>
                      <a:pt x="655" y="251"/>
                    </a:cubicBezTo>
                    <a:cubicBezTo>
                      <a:pt x="655" y="258"/>
                      <a:pt x="667" y="258"/>
                      <a:pt x="673" y="260"/>
                    </a:cubicBezTo>
                    <a:cubicBezTo>
                      <a:pt x="670" y="267"/>
                      <a:pt x="661" y="271"/>
                      <a:pt x="653" y="272"/>
                    </a:cubicBezTo>
                    <a:cubicBezTo>
                      <a:pt x="653" y="275"/>
                      <a:pt x="655" y="277"/>
                      <a:pt x="657" y="278"/>
                    </a:cubicBezTo>
                    <a:cubicBezTo>
                      <a:pt x="654" y="292"/>
                      <a:pt x="637" y="286"/>
                      <a:pt x="633" y="295"/>
                    </a:cubicBezTo>
                    <a:cubicBezTo>
                      <a:pt x="628" y="292"/>
                      <a:pt x="623" y="290"/>
                      <a:pt x="620" y="285"/>
                    </a:cubicBezTo>
                    <a:cubicBezTo>
                      <a:pt x="613" y="285"/>
                      <a:pt x="613" y="285"/>
                      <a:pt x="613" y="285"/>
                    </a:cubicBezTo>
                    <a:cubicBezTo>
                      <a:pt x="618" y="297"/>
                      <a:pt x="637" y="293"/>
                      <a:pt x="637" y="305"/>
                    </a:cubicBezTo>
                    <a:cubicBezTo>
                      <a:pt x="637" y="310"/>
                      <a:pt x="636" y="317"/>
                      <a:pt x="631" y="317"/>
                    </a:cubicBezTo>
                    <a:cubicBezTo>
                      <a:pt x="623" y="317"/>
                      <a:pt x="609" y="306"/>
                      <a:pt x="607" y="297"/>
                    </a:cubicBezTo>
                    <a:cubicBezTo>
                      <a:pt x="603" y="298"/>
                      <a:pt x="602" y="297"/>
                      <a:pt x="601" y="297"/>
                    </a:cubicBezTo>
                    <a:cubicBezTo>
                      <a:pt x="601" y="304"/>
                      <a:pt x="601" y="304"/>
                      <a:pt x="601" y="304"/>
                    </a:cubicBezTo>
                    <a:cubicBezTo>
                      <a:pt x="617" y="320"/>
                      <a:pt x="645" y="327"/>
                      <a:pt x="645" y="352"/>
                    </a:cubicBezTo>
                    <a:cubicBezTo>
                      <a:pt x="645" y="357"/>
                      <a:pt x="638" y="358"/>
                      <a:pt x="633" y="358"/>
                    </a:cubicBezTo>
                    <a:cubicBezTo>
                      <a:pt x="612" y="358"/>
                      <a:pt x="617" y="336"/>
                      <a:pt x="599" y="336"/>
                    </a:cubicBezTo>
                    <a:cubicBezTo>
                      <a:pt x="596" y="336"/>
                      <a:pt x="594" y="337"/>
                      <a:pt x="592" y="336"/>
                    </a:cubicBezTo>
                    <a:cubicBezTo>
                      <a:pt x="592" y="342"/>
                      <a:pt x="596" y="343"/>
                      <a:pt x="596" y="347"/>
                    </a:cubicBezTo>
                    <a:cubicBezTo>
                      <a:pt x="596" y="351"/>
                      <a:pt x="589" y="352"/>
                      <a:pt x="587" y="352"/>
                    </a:cubicBezTo>
                    <a:cubicBezTo>
                      <a:pt x="587" y="366"/>
                      <a:pt x="626" y="364"/>
                      <a:pt x="635" y="367"/>
                    </a:cubicBezTo>
                    <a:cubicBezTo>
                      <a:pt x="629" y="372"/>
                      <a:pt x="624" y="373"/>
                      <a:pt x="616" y="375"/>
                    </a:cubicBezTo>
                    <a:cubicBezTo>
                      <a:pt x="602" y="380"/>
                      <a:pt x="597" y="393"/>
                      <a:pt x="584" y="397"/>
                    </a:cubicBezTo>
                    <a:cubicBezTo>
                      <a:pt x="569" y="402"/>
                      <a:pt x="556" y="400"/>
                      <a:pt x="539" y="408"/>
                    </a:cubicBezTo>
                    <a:cubicBezTo>
                      <a:pt x="518" y="408"/>
                      <a:pt x="518" y="408"/>
                      <a:pt x="518" y="408"/>
                    </a:cubicBezTo>
                    <a:cubicBezTo>
                      <a:pt x="514" y="410"/>
                      <a:pt x="510" y="412"/>
                      <a:pt x="510" y="415"/>
                    </a:cubicBezTo>
                    <a:cubicBezTo>
                      <a:pt x="498" y="423"/>
                      <a:pt x="498" y="423"/>
                      <a:pt x="498" y="423"/>
                    </a:cubicBezTo>
                    <a:cubicBezTo>
                      <a:pt x="490" y="430"/>
                      <a:pt x="490" y="438"/>
                      <a:pt x="483" y="445"/>
                    </a:cubicBezTo>
                    <a:cubicBezTo>
                      <a:pt x="474" y="454"/>
                      <a:pt x="459" y="452"/>
                      <a:pt x="450" y="458"/>
                    </a:cubicBezTo>
                    <a:cubicBezTo>
                      <a:pt x="443" y="458"/>
                      <a:pt x="443" y="458"/>
                      <a:pt x="443" y="458"/>
                    </a:cubicBezTo>
                    <a:cubicBezTo>
                      <a:pt x="443" y="449"/>
                      <a:pt x="443" y="449"/>
                      <a:pt x="443" y="449"/>
                    </a:cubicBezTo>
                    <a:cubicBezTo>
                      <a:pt x="437" y="452"/>
                      <a:pt x="438" y="457"/>
                      <a:pt x="435" y="460"/>
                    </a:cubicBezTo>
                    <a:cubicBezTo>
                      <a:pt x="425" y="470"/>
                      <a:pt x="401" y="466"/>
                      <a:pt x="401" y="480"/>
                    </a:cubicBezTo>
                    <a:cubicBezTo>
                      <a:pt x="401" y="482"/>
                      <a:pt x="402" y="483"/>
                      <a:pt x="402" y="485"/>
                    </a:cubicBezTo>
                    <a:cubicBezTo>
                      <a:pt x="401" y="486"/>
                      <a:pt x="399" y="488"/>
                      <a:pt x="399" y="490"/>
                    </a:cubicBezTo>
                    <a:cubicBezTo>
                      <a:pt x="399" y="493"/>
                      <a:pt x="405" y="495"/>
                      <a:pt x="405" y="500"/>
                    </a:cubicBezTo>
                    <a:cubicBezTo>
                      <a:pt x="405" y="515"/>
                      <a:pt x="384" y="510"/>
                      <a:pt x="384" y="523"/>
                    </a:cubicBezTo>
                    <a:cubicBezTo>
                      <a:pt x="384" y="531"/>
                      <a:pt x="383" y="543"/>
                      <a:pt x="384" y="547"/>
                    </a:cubicBezTo>
                    <a:cubicBezTo>
                      <a:pt x="374" y="552"/>
                      <a:pt x="379" y="575"/>
                      <a:pt x="367" y="575"/>
                    </a:cubicBezTo>
                    <a:cubicBezTo>
                      <a:pt x="364" y="575"/>
                      <a:pt x="363" y="573"/>
                      <a:pt x="362" y="571"/>
                    </a:cubicBezTo>
                    <a:cubicBezTo>
                      <a:pt x="356" y="571"/>
                      <a:pt x="356" y="574"/>
                      <a:pt x="353" y="574"/>
                    </a:cubicBezTo>
                    <a:cubicBezTo>
                      <a:pt x="342" y="574"/>
                      <a:pt x="343" y="554"/>
                      <a:pt x="332" y="554"/>
                    </a:cubicBezTo>
                    <a:cubicBezTo>
                      <a:pt x="326" y="554"/>
                      <a:pt x="319" y="559"/>
                      <a:pt x="313" y="560"/>
                    </a:cubicBezTo>
                    <a:cubicBezTo>
                      <a:pt x="310" y="550"/>
                      <a:pt x="306" y="553"/>
                      <a:pt x="299" y="547"/>
                    </a:cubicBezTo>
                    <a:cubicBezTo>
                      <a:pt x="296" y="546"/>
                      <a:pt x="297" y="539"/>
                      <a:pt x="296" y="539"/>
                    </a:cubicBezTo>
                    <a:cubicBezTo>
                      <a:pt x="287" y="531"/>
                      <a:pt x="270" y="512"/>
                      <a:pt x="270" y="499"/>
                    </a:cubicBezTo>
                    <a:cubicBezTo>
                      <a:pt x="270" y="493"/>
                      <a:pt x="274" y="494"/>
                      <a:pt x="277" y="490"/>
                    </a:cubicBezTo>
                    <a:cubicBezTo>
                      <a:pt x="270" y="482"/>
                      <a:pt x="268" y="493"/>
                      <a:pt x="260" y="489"/>
                    </a:cubicBezTo>
                    <a:cubicBezTo>
                      <a:pt x="259" y="487"/>
                      <a:pt x="257" y="479"/>
                      <a:pt x="256" y="475"/>
                    </a:cubicBezTo>
                    <a:cubicBezTo>
                      <a:pt x="253" y="466"/>
                      <a:pt x="241" y="461"/>
                      <a:pt x="241" y="449"/>
                    </a:cubicBezTo>
                    <a:cubicBezTo>
                      <a:pt x="241" y="445"/>
                      <a:pt x="244" y="443"/>
                      <a:pt x="246" y="438"/>
                    </a:cubicBezTo>
                    <a:cubicBezTo>
                      <a:pt x="243" y="437"/>
                      <a:pt x="240" y="436"/>
                      <a:pt x="237" y="438"/>
                    </a:cubicBezTo>
                    <a:cubicBezTo>
                      <a:pt x="237" y="428"/>
                      <a:pt x="237" y="428"/>
                      <a:pt x="237" y="428"/>
                    </a:cubicBezTo>
                    <a:cubicBezTo>
                      <a:pt x="243" y="420"/>
                      <a:pt x="246" y="411"/>
                      <a:pt x="255" y="404"/>
                    </a:cubicBezTo>
                    <a:lnTo>
                      <a:pt x="255" y="403"/>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67" name="Freeform 89"/>
              <p:cNvSpPr/>
              <p:nvPr/>
            </p:nvSpPr>
            <p:spPr bwMode="auto">
              <a:xfrm>
                <a:off x="3470275" y="1443038"/>
                <a:ext cx="47625" cy="31750"/>
              </a:xfrm>
              <a:custGeom>
                <a:avLst/>
                <a:gdLst/>
                <a:ahLst/>
                <a:cxnLst>
                  <a:cxn ang="0">
                    <a:pos x="9" y="24"/>
                  </a:cxn>
                  <a:cxn ang="0">
                    <a:pos x="0" y="9"/>
                  </a:cxn>
                  <a:cxn ang="0">
                    <a:pos x="10" y="0"/>
                  </a:cxn>
                  <a:cxn ang="0">
                    <a:pos x="36" y="16"/>
                  </a:cxn>
                  <a:cxn ang="0">
                    <a:pos x="19" y="24"/>
                  </a:cxn>
                  <a:cxn ang="0">
                    <a:pos x="9" y="24"/>
                  </a:cxn>
                </a:cxnLst>
                <a:rect l="0" t="0" r="r" b="b"/>
                <a:pathLst>
                  <a:path w="36" h="24">
                    <a:moveTo>
                      <a:pt x="9" y="24"/>
                    </a:moveTo>
                    <a:cubicBezTo>
                      <a:pt x="5" y="24"/>
                      <a:pt x="0" y="14"/>
                      <a:pt x="0" y="9"/>
                    </a:cubicBezTo>
                    <a:cubicBezTo>
                      <a:pt x="0" y="2"/>
                      <a:pt x="6" y="0"/>
                      <a:pt x="10" y="0"/>
                    </a:cubicBezTo>
                    <a:cubicBezTo>
                      <a:pt x="21" y="0"/>
                      <a:pt x="25" y="12"/>
                      <a:pt x="36" y="16"/>
                    </a:cubicBezTo>
                    <a:cubicBezTo>
                      <a:pt x="35" y="23"/>
                      <a:pt x="26" y="24"/>
                      <a:pt x="19" y="24"/>
                    </a:cubicBezTo>
                    <a:lnTo>
                      <a:pt x="9" y="24"/>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68" name="Freeform 90"/>
              <p:cNvSpPr/>
              <p:nvPr/>
            </p:nvSpPr>
            <p:spPr bwMode="auto">
              <a:xfrm>
                <a:off x="4070350" y="1277938"/>
                <a:ext cx="26988" cy="15875"/>
              </a:xfrm>
              <a:custGeom>
                <a:avLst/>
                <a:gdLst/>
                <a:ahLst/>
                <a:cxnLst>
                  <a:cxn ang="0">
                    <a:pos x="6" y="12"/>
                  </a:cxn>
                  <a:cxn ang="0">
                    <a:pos x="0" y="5"/>
                  </a:cxn>
                  <a:cxn ang="0">
                    <a:pos x="4" y="0"/>
                  </a:cxn>
                  <a:cxn ang="0">
                    <a:pos x="12" y="0"/>
                  </a:cxn>
                  <a:cxn ang="0">
                    <a:pos x="12" y="5"/>
                  </a:cxn>
                  <a:cxn ang="0">
                    <a:pos x="20" y="5"/>
                  </a:cxn>
                  <a:cxn ang="0">
                    <a:pos x="6" y="12"/>
                  </a:cxn>
                </a:cxnLst>
                <a:rect l="0" t="0" r="r" b="b"/>
                <a:pathLst>
                  <a:path w="20" h="12">
                    <a:moveTo>
                      <a:pt x="6" y="12"/>
                    </a:moveTo>
                    <a:cubicBezTo>
                      <a:pt x="2" y="12"/>
                      <a:pt x="0" y="8"/>
                      <a:pt x="0" y="5"/>
                    </a:cubicBezTo>
                    <a:cubicBezTo>
                      <a:pt x="0" y="3"/>
                      <a:pt x="3" y="1"/>
                      <a:pt x="4" y="0"/>
                    </a:cubicBezTo>
                    <a:cubicBezTo>
                      <a:pt x="12" y="0"/>
                      <a:pt x="12" y="0"/>
                      <a:pt x="12" y="0"/>
                    </a:cubicBezTo>
                    <a:cubicBezTo>
                      <a:pt x="12" y="3"/>
                      <a:pt x="12" y="4"/>
                      <a:pt x="12" y="5"/>
                    </a:cubicBezTo>
                    <a:cubicBezTo>
                      <a:pt x="20" y="5"/>
                      <a:pt x="20" y="5"/>
                      <a:pt x="20" y="5"/>
                    </a:cubicBezTo>
                    <a:cubicBezTo>
                      <a:pt x="17" y="7"/>
                      <a:pt x="10" y="12"/>
                      <a:pt x="6" y="12"/>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69" name="Freeform 91"/>
              <p:cNvSpPr/>
              <p:nvPr/>
            </p:nvSpPr>
            <p:spPr bwMode="auto">
              <a:xfrm>
                <a:off x="3397250" y="1928813"/>
                <a:ext cx="109538" cy="106363"/>
              </a:xfrm>
              <a:custGeom>
                <a:avLst/>
                <a:gdLst/>
                <a:ahLst/>
                <a:cxnLst>
                  <a:cxn ang="0">
                    <a:pos x="4" y="67"/>
                  </a:cxn>
                  <a:cxn ang="0">
                    <a:pos x="0" y="62"/>
                  </a:cxn>
                  <a:cxn ang="0">
                    <a:pos x="8" y="54"/>
                  </a:cxn>
                  <a:cxn ang="0">
                    <a:pos x="8" y="51"/>
                  </a:cxn>
                  <a:cxn ang="0">
                    <a:pos x="4" y="49"/>
                  </a:cxn>
                  <a:cxn ang="0">
                    <a:pos x="28" y="13"/>
                  </a:cxn>
                  <a:cxn ang="0">
                    <a:pos x="41" y="0"/>
                  </a:cxn>
                  <a:cxn ang="0">
                    <a:pos x="44" y="4"/>
                  </a:cxn>
                  <a:cxn ang="0">
                    <a:pos x="32" y="27"/>
                  </a:cxn>
                  <a:cxn ang="0">
                    <a:pos x="32" y="31"/>
                  </a:cxn>
                  <a:cxn ang="0">
                    <a:pos x="39" y="27"/>
                  </a:cxn>
                  <a:cxn ang="0">
                    <a:pos x="46" y="29"/>
                  </a:cxn>
                  <a:cxn ang="0">
                    <a:pos x="44" y="32"/>
                  </a:cxn>
                  <a:cxn ang="0">
                    <a:pos x="44" y="36"/>
                  </a:cxn>
                  <a:cxn ang="0">
                    <a:pos x="52" y="36"/>
                  </a:cxn>
                  <a:cxn ang="0">
                    <a:pos x="52" y="38"/>
                  </a:cxn>
                  <a:cxn ang="0">
                    <a:pos x="57" y="36"/>
                  </a:cxn>
                  <a:cxn ang="0">
                    <a:pos x="70" y="36"/>
                  </a:cxn>
                  <a:cxn ang="0">
                    <a:pos x="69" y="51"/>
                  </a:cxn>
                  <a:cxn ang="0">
                    <a:pos x="74" y="49"/>
                  </a:cxn>
                  <a:cxn ang="0">
                    <a:pos x="70" y="56"/>
                  </a:cxn>
                  <a:cxn ang="0">
                    <a:pos x="73" y="63"/>
                  </a:cxn>
                  <a:cxn ang="0">
                    <a:pos x="79" y="60"/>
                  </a:cxn>
                  <a:cxn ang="0">
                    <a:pos x="82" y="70"/>
                  </a:cxn>
                  <a:cxn ang="0">
                    <a:pos x="75" y="80"/>
                  </a:cxn>
                  <a:cxn ang="0">
                    <a:pos x="71" y="75"/>
                  </a:cxn>
                  <a:cxn ang="0">
                    <a:pos x="67" y="74"/>
                  </a:cxn>
                  <a:cxn ang="0">
                    <a:pos x="63" y="62"/>
                  </a:cxn>
                  <a:cxn ang="0">
                    <a:pos x="50" y="74"/>
                  </a:cxn>
                  <a:cxn ang="0">
                    <a:pos x="47" y="74"/>
                  </a:cxn>
                  <a:cxn ang="0">
                    <a:pos x="52" y="67"/>
                  </a:cxn>
                  <a:cxn ang="0">
                    <a:pos x="40" y="65"/>
                  </a:cxn>
                  <a:cxn ang="0">
                    <a:pos x="31" y="67"/>
                  </a:cxn>
                  <a:cxn ang="0">
                    <a:pos x="18" y="64"/>
                  </a:cxn>
                  <a:cxn ang="0">
                    <a:pos x="4" y="67"/>
                  </a:cxn>
                </a:cxnLst>
                <a:rect l="0" t="0" r="r" b="b"/>
                <a:pathLst>
                  <a:path w="82" h="80">
                    <a:moveTo>
                      <a:pt x="4" y="67"/>
                    </a:moveTo>
                    <a:cubicBezTo>
                      <a:pt x="2" y="67"/>
                      <a:pt x="0" y="64"/>
                      <a:pt x="0" y="62"/>
                    </a:cubicBezTo>
                    <a:cubicBezTo>
                      <a:pt x="0" y="61"/>
                      <a:pt x="8" y="55"/>
                      <a:pt x="8" y="54"/>
                    </a:cubicBezTo>
                    <a:cubicBezTo>
                      <a:pt x="8" y="51"/>
                      <a:pt x="8" y="51"/>
                      <a:pt x="8" y="51"/>
                    </a:cubicBezTo>
                    <a:cubicBezTo>
                      <a:pt x="6" y="51"/>
                      <a:pt x="5" y="51"/>
                      <a:pt x="4" y="49"/>
                    </a:cubicBezTo>
                    <a:cubicBezTo>
                      <a:pt x="17" y="43"/>
                      <a:pt x="21" y="23"/>
                      <a:pt x="28" y="13"/>
                    </a:cubicBezTo>
                    <a:cubicBezTo>
                      <a:pt x="32" y="7"/>
                      <a:pt x="34" y="0"/>
                      <a:pt x="41" y="0"/>
                    </a:cubicBezTo>
                    <a:cubicBezTo>
                      <a:pt x="43" y="0"/>
                      <a:pt x="44" y="3"/>
                      <a:pt x="44" y="4"/>
                    </a:cubicBezTo>
                    <a:cubicBezTo>
                      <a:pt x="44" y="14"/>
                      <a:pt x="35" y="19"/>
                      <a:pt x="32" y="27"/>
                    </a:cubicBezTo>
                    <a:cubicBezTo>
                      <a:pt x="32" y="31"/>
                      <a:pt x="32" y="31"/>
                      <a:pt x="32" y="31"/>
                    </a:cubicBezTo>
                    <a:cubicBezTo>
                      <a:pt x="36" y="30"/>
                      <a:pt x="36" y="27"/>
                      <a:pt x="39" y="27"/>
                    </a:cubicBezTo>
                    <a:cubicBezTo>
                      <a:pt x="42" y="27"/>
                      <a:pt x="44" y="28"/>
                      <a:pt x="46" y="29"/>
                    </a:cubicBezTo>
                    <a:cubicBezTo>
                      <a:pt x="44" y="32"/>
                      <a:pt x="44" y="32"/>
                      <a:pt x="44" y="32"/>
                    </a:cubicBezTo>
                    <a:cubicBezTo>
                      <a:pt x="44" y="36"/>
                      <a:pt x="44" y="36"/>
                      <a:pt x="44" y="36"/>
                    </a:cubicBezTo>
                    <a:cubicBezTo>
                      <a:pt x="52" y="36"/>
                      <a:pt x="52" y="36"/>
                      <a:pt x="52" y="36"/>
                    </a:cubicBezTo>
                    <a:cubicBezTo>
                      <a:pt x="52" y="36"/>
                      <a:pt x="52" y="38"/>
                      <a:pt x="52" y="38"/>
                    </a:cubicBezTo>
                    <a:cubicBezTo>
                      <a:pt x="57" y="36"/>
                      <a:pt x="57" y="36"/>
                      <a:pt x="57" y="36"/>
                    </a:cubicBezTo>
                    <a:cubicBezTo>
                      <a:pt x="62" y="37"/>
                      <a:pt x="68" y="37"/>
                      <a:pt x="70" y="36"/>
                    </a:cubicBezTo>
                    <a:cubicBezTo>
                      <a:pt x="70" y="40"/>
                      <a:pt x="69" y="44"/>
                      <a:pt x="69" y="51"/>
                    </a:cubicBezTo>
                    <a:cubicBezTo>
                      <a:pt x="70" y="50"/>
                      <a:pt x="73" y="49"/>
                      <a:pt x="74" y="49"/>
                    </a:cubicBezTo>
                    <a:cubicBezTo>
                      <a:pt x="74" y="53"/>
                      <a:pt x="70" y="54"/>
                      <a:pt x="70" y="56"/>
                    </a:cubicBezTo>
                    <a:cubicBezTo>
                      <a:pt x="70" y="58"/>
                      <a:pt x="73" y="60"/>
                      <a:pt x="73" y="63"/>
                    </a:cubicBezTo>
                    <a:cubicBezTo>
                      <a:pt x="77" y="63"/>
                      <a:pt x="76" y="62"/>
                      <a:pt x="79" y="60"/>
                    </a:cubicBezTo>
                    <a:cubicBezTo>
                      <a:pt x="79" y="66"/>
                      <a:pt x="82" y="65"/>
                      <a:pt x="82" y="70"/>
                    </a:cubicBezTo>
                    <a:cubicBezTo>
                      <a:pt x="82" y="75"/>
                      <a:pt x="79" y="80"/>
                      <a:pt x="75" y="80"/>
                    </a:cubicBezTo>
                    <a:cubicBezTo>
                      <a:pt x="72" y="80"/>
                      <a:pt x="71" y="77"/>
                      <a:pt x="71" y="75"/>
                    </a:cubicBezTo>
                    <a:cubicBezTo>
                      <a:pt x="69" y="75"/>
                      <a:pt x="69" y="74"/>
                      <a:pt x="67" y="74"/>
                    </a:cubicBezTo>
                    <a:cubicBezTo>
                      <a:pt x="64" y="74"/>
                      <a:pt x="66" y="66"/>
                      <a:pt x="63" y="62"/>
                    </a:cubicBezTo>
                    <a:cubicBezTo>
                      <a:pt x="59" y="67"/>
                      <a:pt x="55" y="74"/>
                      <a:pt x="50" y="74"/>
                    </a:cubicBezTo>
                    <a:cubicBezTo>
                      <a:pt x="49" y="74"/>
                      <a:pt x="47" y="75"/>
                      <a:pt x="47" y="74"/>
                    </a:cubicBezTo>
                    <a:cubicBezTo>
                      <a:pt x="47" y="70"/>
                      <a:pt x="51" y="70"/>
                      <a:pt x="52" y="67"/>
                    </a:cubicBezTo>
                    <a:cubicBezTo>
                      <a:pt x="48" y="67"/>
                      <a:pt x="42" y="70"/>
                      <a:pt x="40" y="65"/>
                    </a:cubicBezTo>
                    <a:cubicBezTo>
                      <a:pt x="37" y="66"/>
                      <a:pt x="34" y="67"/>
                      <a:pt x="31" y="67"/>
                    </a:cubicBezTo>
                    <a:cubicBezTo>
                      <a:pt x="25" y="67"/>
                      <a:pt x="23" y="64"/>
                      <a:pt x="18" y="64"/>
                    </a:cubicBezTo>
                    <a:cubicBezTo>
                      <a:pt x="11" y="64"/>
                      <a:pt x="9" y="67"/>
                      <a:pt x="4" y="67"/>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70" name="Freeform 92"/>
              <p:cNvSpPr/>
              <p:nvPr/>
            </p:nvSpPr>
            <p:spPr bwMode="auto">
              <a:xfrm>
                <a:off x="2427288" y="2314575"/>
                <a:ext cx="671513" cy="450850"/>
              </a:xfrm>
              <a:custGeom>
                <a:avLst/>
                <a:gdLst/>
                <a:ahLst/>
                <a:cxnLst>
                  <a:cxn ang="0">
                    <a:pos x="250" y="98"/>
                  </a:cxn>
                  <a:cxn ang="0">
                    <a:pos x="246" y="141"/>
                  </a:cxn>
                  <a:cxn ang="0">
                    <a:pos x="251" y="160"/>
                  </a:cxn>
                  <a:cxn ang="0">
                    <a:pos x="281" y="192"/>
                  </a:cxn>
                  <a:cxn ang="0">
                    <a:pos x="312" y="191"/>
                  </a:cxn>
                  <a:cxn ang="0">
                    <a:pos x="327" y="187"/>
                  </a:cxn>
                  <a:cxn ang="0">
                    <a:pos x="363" y="152"/>
                  </a:cxn>
                  <a:cxn ang="0">
                    <a:pos x="382" y="154"/>
                  </a:cxn>
                  <a:cxn ang="0">
                    <a:pos x="374" y="180"/>
                  </a:cxn>
                  <a:cxn ang="0">
                    <a:pos x="369" y="192"/>
                  </a:cxn>
                  <a:cxn ang="0">
                    <a:pos x="365" y="213"/>
                  </a:cxn>
                  <a:cxn ang="0">
                    <a:pos x="357" y="224"/>
                  </a:cxn>
                  <a:cxn ang="0">
                    <a:pos x="405" y="226"/>
                  </a:cxn>
                  <a:cxn ang="0">
                    <a:pos x="426" y="242"/>
                  </a:cxn>
                  <a:cxn ang="0">
                    <a:pos x="423" y="289"/>
                  </a:cxn>
                  <a:cxn ang="0">
                    <a:pos x="451" y="316"/>
                  </a:cxn>
                  <a:cxn ang="0">
                    <a:pos x="504" y="322"/>
                  </a:cxn>
                  <a:cxn ang="0">
                    <a:pos x="488" y="329"/>
                  </a:cxn>
                  <a:cxn ang="0">
                    <a:pos x="480" y="316"/>
                  </a:cxn>
                  <a:cxn ang="0">
                    <a:pos x="468" y="332"/>
                  </a:cxn>
                  <a:cxn ang="0">
                    <a:pos x="446" y="326"/>
                  </a:cxn>
                  <a:cxn ang="0">
                    <a:pos x="431" y="323"/>
                  </a:cxn>
                  <a:cxn ang="0">
                    <a:pos x="406" y="302"/>
                  </a:cxn>
                  <a:cxn ang="0">
                    <a:pos x="402" y="306"/>
                  </a:cxn>
                  <a:cxn ang="0">
                    <a:pos x="391" y="281"/>
                  </a:cxn>
                  <a:cxn ang="0">
                    <a:pos x="372" y="260"/>
                  </a:cxn>
                  <a:cxn ang="0">
                    <a:pos x="345" y="255"/>
                  </a:cxn>
                  <a:cxn ang="0">
                    <a:pos x="294" y="226"/>
                  </a:cxn>
                  <a:cxn ang="0">
                    <a:pos x="282" y="222"/>
                  </a:cxn>
                  <a:cxn ang="0">
                    <a:pos x="256" y="227"/>
                  </a:cxn>
                  <a:cxn ang="0">
                    <a:pos x="221" y="214"/>
                  </a:cxn>
                  <a:cxn ang="0">
                    <a:pos x="195" y="203"/>
                  </a:cxn>
                  <a:cxn ang="0">
                    <a:pos x="175" y="195"/>
                  </a:cxn>
                  <a:cxn ang="0">
                    <a:pos x="148" y="172"/>
                  </a:cxn>
                  <a:cxn ang="0">
                    <a:pos x="148" y="150"/>
                  </a:cxn>
                  <a:cxn ang="0">
                    <a:pos x="102" y="101"/>
                  </a:cxn>
                  <a:cxn ang="0">
                    <a:pos x="82" y="68"/>
                  </a:cxn>
                  <a:cxn ang="0">
                    <a:pos x="62" y="53"/>
                  </a:cxn>
                  <a:cxn ang="0">
                    <a:pos x="49" y="22"/>
                  </a:cxn>
                  <a:cxn ang="0">
                    <a:pos x="28" y="19"/>
                  </a:cxn>
                  <a:cxn ang="0">
                    <a:pos x="49" y="53"/>
                  </a:cxn>
                  <a:cxn ang="0">
                    <a:pos x="73" y="95"/>
                  </a:cxn>
                  <a:cxn ang="0">
                    <a:pos x="96" y="130"/>
                  </a:cxn>
                  <a:cxn ang="0">
                    <a:pos x="86" y="127"/>
                  </a:cxn>
                  <a:cxn ang="0">
                    <a:pos x="65" y="109"/>
                  </a:cxn>
                  <a:cxn ang="0">
                    <a:pos x="52" y="84"/>
                  </a:cxn>
                  <a:cxn ang="0">
                    <a:pos x="40" y="69"/>
                  </a:cxn>
                  <a:cxn ang="0">
                    <a:pos x="11" y="24"/>
                  </a:cxn>
                  <a:cxn ang="0">
                    <a:pos x="0" y="0"/>
                  </a:cxn>
                  <a:cxn ang="0">
                    <a:pos x="76" y="16"/>
                  </a:cxn>
                  <a:cxn ang="0">
                    <a:pos x="113" y="10"/>
                  </a:cxn>
                  <a:cxn ang="0">
                    <a:pos x="152" y="29"/>
                  </a:cxn>
                  <a:cxn ang="0">
                    <a:pos x="188" y="38"/>
                  </a:cxn>
                  <a:cxn ang="0">
                    <a:pos x="249" y="90"/>
                  </a:cxn>
                  <a:cxn ang="0">
                    <a:pos x="247" y="86"/>
                  </a:cxn>
                </a:cxnLst>
                <a:rect l="0" t="0" r="r" b="b"/>
                <a:pathLst>
                  <a:path w="504" h="338">
                    <a:moveTo>
                      <a:pt x="248" y="91"/>
                    </a:moveTo>
                    <a:cubicBezTo>
                      <a:pt x="249" y="94"/>
                      <a:pt x="250" y="96"/>
                      <a:pt x="250" y="98"/>
                    </a:cubicBezTo>
                    <a:cubicBezTo>
                      <a:pt x="250" y="106"/>
                      <a:pt x="247" y="109"/>
                      <a:pt x="246" y="116"/>
                    </a:cubicBezTo>
                    <a:cubicBezTo>
                      <a:pt x="246" y="141"/>
                      <a:pt x="246" y="141"/>
                      <a:pt x="246" y="141"/>
                    </a:cubicBezTo>
                    <a:cubicBezTo>
                      <a:pt x="245" y="144"/>
                      <a:pt x="248" y="148"/>
                      <a:pt x="249" y="150"/>
                    </a:cubicBezTo>
                    <a:cubicBezTo>
                      <a:pt x="251" y="154"/>
                      <a:pt x="249" y="156"/>
                      <a:pt x="251" y="160"/>
                    </a:cubicBezTo>
                    <a:cubicBezTo>
                      <a:pt x="252" y="164"/>
                      <a:pt x="258" y="170"/>
                      <a:pt x="261" y="173"/>
                    </a:cubicBezTo>
                    <a:cubicBezTo>
                      <a:pt x="269" y="181"/>
                      <a:pt x="269" y="188"/>
                      <a:pt x="281" y="192"/>
                    </a:cubicBezTo>
                    <a:cubicBezTo>
                      <a:pt x="285" y="193"/>
                      <a:pt x="285" y="197"/>
                      <a:pt x="288" y="197"/>
                    </a:cubicBezTo>
                    <a:cubicBezTo>
                      <a:pt x="297" y="197"/>
                      <a:pt x="304" y="191"/>
                      <a:pt x="312" y="191"/>
                    </a:cubicBezTo>
                    <a:cubicBezTo>
                      <a:pt x="317" y="191"/>
                      <a:pt x="319" y="194"/>
                      <a:pt x="321" y="194"/>
                    </a:cubicBezTo>
                    <a:cubicBezTo>
                      <a:pt x="324" y="194"/>
                      <a:pt x="327" y="188"/>
                      <a:pt x="327" y="187"/>
                    </a:cubicBezTo>
                    <a:cubicBezTo>
                      <a:pt x="329" y="181"/>
                      <a:pt x="336" y="176"/>
                      <a:pt x="336" y="169"/>
                    </a:cubicBezTo>
                    <a:cubicBezTo>
                      <a:pt x="336" y="156"/>
                      <a:pt x="351" y="152"/>
                      <a:pt x="363" y="152"/>
                    </a:cubicBezTo>
                    <a:cubicBezTo>
                      <a:pt x="367" y="152"/>
                      <a:pt x="370" y="152"/>
                      <a:pt x="372" y="153"/>
                    </a:cubicBezTo>
                    <a:cubicBezTo>
                      <a:pt x="373" y="154"/>
                      <a:pt x="379" y="154"/>
                      <a:pt x="382" y="154"/>
                    </a:cubicBezTo>
                    <a:cubicBezTo>
                      <a:pt x="382" y="155"/>
                      <a:pt x="382" y="157"/>
                      <a:pt x="382" y="158"/>
                    </a:cubicBezTo>
                    <a:cubicBezTo>
                      <a:pt x="382" y="164"/>
                      <a:pt x="374" y="172"/>
                      <a:pt x="374" y="180"/>
                    </a:cubicBezTo>
                    <a:cubicBezTo>
                      <a:pt x="374" y="188"/>
                      <a:pt x="372" y="191"/>
                      <a:pt x="369" y="195"/>
                    </a:cubicBezTo>
                    <a:cubicBezTo>
                      <a:pt x="369" y="194"/>
                      <a:pt x="369" y="193"/>
                      <a:pt x="369" y="192"/>
                    </a:cubicBezTo>
                    <a:cubicBezTo>
                      <a:pt x="368" y="192"/>
                      <a:pt x="367" y="192"/>
                      <a:pt x="365" y="192"/>
                    </a:cubicBezTo>
                    <a:cubicBezTo>
                      <a:pt x="365" y="197"/>
                      <a:pt x="365" y="207"/>
                      <a:pt x="365" y="213"/>
                    </a:cubicBezTo>
                    <a:cubicBezTo>
                      <a:pt x="365" y="217"/>
                      <a:pt x="360" y="219"/>
                      <a:pt x="357" y="222"/>
                    </a:cubicBezTo>
                    <a:cubicBezTo>
                      <a:pt x="357" y="223"/>
                      <a:pt x="357" y="223"/>
                      <a:pt x="357" y="224"/>
                    </a:cubicBezTo>
                    <a:cubicBezTo>
                      <a:pt x="357" y="227"/>
                      <a:pt x="360" y="229"/>
                      <a:pt x="363" y="229"/>
                    </a:cubicBezTo>
                    <a:cubicBezTo>
                      <a:pt x="377" y="229"/>
                      <a:pt x="389" y="226"/>
                      <a:pt x="405" y="226"/>
                    </a:cubicBezTo>
                    <a:cubicBezTo>
                      <a:pt x="415" y="226"/>
                      <a:pt x="418" y="234"/>
                      <a:pt x="426" y="236"/>
                    </a:cubicBezTo>
                    <a:cubicBezTo>
                      <a:pt x="426" y="238"/>
                      <a:pt x="426" y="240"/>
                      <a:pt x="426" y="242"/>
                    </a:cubicBezTo>
                    <a:cubicBezTo>
                      <a:pt x="426" y="246"/>
                      <a:pt x="425" y="257"/>
                      <a:pt x="423" y="262"/>
                    </a:cubicBezTo>
                    <a:cubicBezTo>
                      <a:pt x="423" y="272"/>
                      <a:pt x="423" y="281"/>
                      <a:pt x="423" y="289"/>
                    </a:cubicBezTo>
                    <a:cubicBezTo>
                      <a:pt x="423" y="298"/>
                      <a:pt x="432" y="302"/>
                      <a:pt x="439" y="306"/>
                    </a:cubicBezTo>
                    <a:cubicBezTo>
                      <a:pt x="444" y="308"/>
                      <a:pt x="444" y="316"/>
                      <a:pt x="451" y="316"/>
                    </a:cubicBezTo>
                    <a:cubicBezTo>
                      <a:pt x="463" y="316"/>
                      <a:pt x="469" y="307"/>
                      <a:pt x="479" y="307"/>
                    </a:cubicBezTo>
                    <a:cubicBezTo>
                      <a:pt x="491" y="307"/>
                      <a:pt x="497" y="316"/>
                      <a:pt x="504" y="322"/>
                    </a:cubicBezTo>
                    <a:cubicBezTo>
                      <a:pt x="503" y="323"/>
                      <a:pt x="494" y="333"/>
                      <a:pt x="493" y="332"/>
                    </a:cubicBezTo>
                    <a:cubicBezTo>
                      <a:pt x="492" y="331"/>
                      <a:pt x="488" y="330"/>
                      <a:pt x="488" y="329"/>
                    </a:cubicBezTo>
                    <a:cubicBezTo>
                      <a:pt x="488" y="327"/>
                      <a:pt x="490" y="326"/>
                      <a:pt x="491" y="324"/>
                    </a:cubicBezTo>
                    <a:cubicBezTo>
                      <a:pt x="486" y="322"/>
                      <a:pt x="484" y="316"/>
                      <a:pt x="480" y="316"/>
                    </a:cubicBezTo>
                    <a:cubicBezTo>
                      <a:pt x="476" y="316"/>
                      <a:pt x="464" y="325"/>
                      <a:pt x="464" y="328"/>
                    </a:cubicBezTo>
                    <a:cubicBezTo>
                      <a:pt x="464" y="330"/>
                      <a:pt x="467" y="331"/>
                      <a:pt x="468" y="332"/>
                    </a:cubicBezTo>
                    <a:cubicBezTo>
                      <a:pt x="467" y="336"/>
                      <a:pt x="465" y="338"/>
                      <a:pt x="461" y="338"/>
                    </a:cubicBezTo>
                    <a:cubicBezTo>
                      <a:pt x="454" y="338"/>
                      <a:pt x="450" y="330"/>
                      <a:pt x="446" y="326"/>
                    </a:cubicBezTo>
                    <a:cubicBezTo>
                      <a:pt x="443" y="323"/>
                      <a:pt x="436" y="326"/>
                      <a:pt x="433" y="326"/>
                    </a:cubicBezTo>
                    <a:cubicBezTo>
                      <a:pt x="432" y="326"/>
                      <a:pt x="431" y="324"/>
                      <a:pt x="431" y="323"/>
                    </a:cubicBezTo>
                    <a:cubicBezTo>
                      <a:pt x="424" y="322"/>
                      <a:pt x="424" y="318"/>
                      <a:pt x="423" y="314"/>
                    </a:cubicBezTo>
                    <a:cubicBezTo>
                      <a:pt x="421" y="311"/>
                      <a:pt x="406" y="302"/>
                      <a:pt x="406" y="302"/>
                    </a:cubicBezTo>
                    <a:cubicBezTo>
                      <a:pt x="405" y="304"/>
                      <a:pt x="405" y="305"/>
                      <a:pt x="406" y="306"/>
                    </a:cubicBezTo>
                    <a:cubicBezTo>
                      <a:pt x="402" y="306"/>
                      <a:pt x="402" y="306"/>
                      <a:pt x="402" y="306"/>
                    </a:cubicBezTo>
                    <a:cubicBezTo>
                      <a:pt x="395" y="302"/>
                      <a:pt x="399" y="296"/>
                      <a:pt x="397" y="289"/>
                    </a:cubicBezTo>
                    <a:cubicBezTo>
                      <a:pt x="396" y="285"/>
                      <a:pt x="394" y="284"/>
                      <a:pt x="391" y="281"/>
                    </a:cubicBezTo>
                    <a:cubicBezTo>
                      <a:pt x="384" y="274"/>
                      <a:pt x="377" y="270"/>
                      <a:pt x="374" y="260"/>
                    </a:cubicBezTo>
                    <a:cubicBezTo>
                      <a:pt x="373" y="260"/>
                      <a:pt x="372" y="260"/>
                      <a:pt x="372" y="260"/>
                    </a:cubicBezTo>
                    <a:cubicBezTo>
                      <a:pt x="368" y="260"/>
                      <a:pt x="366" y="262"/>
                      <a:pt x="363" y="262"/>
                    </a:cubicBezTo>
                    <a:cubicBezTo>
                      <a:pt x="355" y="262"/>
                      <a:pt x="350" y="257"/>
                      <a:pt x="345" y="255"/>
                    </a:cubicBezTo>
                    <a:cubicBezTo>
                      <a:pt x="336" y="251"/>
                      <a:pt x="330" y="253"/>
                      <a:pt x="321" y="248"/>
                    </a:cubicBezTo>
                    <a:cubicBezTo>
                      <a:pt x="308" y="242"/>
                      <a:pt x="306" y="232"/>
                      <a:pt x="294" y="226"/>
                    </a:cubicBezTo>
                    <a:cubicBezTo>
                      <a:pt x="291" y="226"/>
                      <a:pt x="291" y="226"/>
                      <a:pt x="291" y="226"/>
                    </a:cubicBezTo>
                    <a:cubicBezTo>
                      <a:pt x="288" y="224"/>
                      <a:pt x="285" y="222"/>
                      <a:pt x="282" y="222"/>
                    </a:cubicBezTo>
                    <a:cubicBezTo>
                      <a:pt x="274" y="222"/>
                      <a:pt x="272" y="231"/>
                      <a:pt x="265" y="231"/>
                    </a:cubicBezTo>
                    <a:cubicBezTo>
                      <a:pt x="261" y="231"/>
                      <a:pt x="258" y="228"/>
                      <a:pt x="256" y="227"/>
                    </a:cubicBezTo>
                    <a:cubicBezTo>
                      <a:pt x="252" y="225"/>
                      <a:pt x="249" y="226"/>
                      <a:pt x="246" y="226"/>
                    </a:cubicBezTo>
                    <a:cubicBezTo>
                      <a:pt x="241" y="226"/>
                      <a:pt x="226" y="216"/>
                      <a:pt x="221" y="214"/>
                    </a:cubicBezTo>
                    <a:cubicBezTo>
                      <a:pt x="216" y="211"/>
                      <a:pt x="213" y="214"/>
                      <a:pt x="208" y="213"/>
                    </a:cubicBezTo>
                    <a:cubicBezTo>
                      <a:pt x="202" y="211"/>
                      <a:pt x="201" y="206"/>
                      <a:pt x="195" y="203"/>
                    </a:cubicBezTo>
                    <a:cubicBezTo>
                      <a:pt x="189" y="200"/>
                      <a:pt x="186" y="201"/>
                      <a:pt x="180" y="198"/>
                    </a:cubicBezTo>
                    <a:cubicBezTo>
                      <a:pt x="177" y="197"/>
                      <a:pt x="177" y="196"/>
                      <a:pt x="175" y="195"/>
                    </a:cubicBezTo>
                    <a:cubicBezTo>
                      <a:pt x="170" y="190"/>
                      <a:pt x="156" y="187"/>
                      <a:pt x="155" y="181"/>
                    </a:cubicBezTo>
                    <a:cubicBezTo>
                      <a:pt x="151" y="181"/>
                      <a:pt x="148" y="176"/>
                      <a:pt x="148" y="172"/>
                    </a:cubicBezTo>
                    <a:cubicBezTo>
                      <a:pt x="148" y="167"/>
                      <a:pt x="153" y="165"/>
                      <a:pt x="153" y="160"/>
                    </a:cubicBezTo>
                    <a:cubicBezTo>
                      <a:pt x="153" y="154"/>
                      <a:pt x="149" y="153"/>
                      <a:pt x="148" y="150"/>
                    </a:cubicBezTo>
                    <a:cubicBezTo>
                      <a:pt x="143" y="134"/>
                      <a:pt x="128" y="121"/>
                      <a:pt x="118" y="111"/>
                    </a:cubicBezTo>
                    <a:cubicBezTo>
                      <a:pt x="114" y="107"/>
                      <a:pt x="107" y="105"/>
                      <a:pt x="102" y="101"/>
                    </a:cubicBezTo>
                    <a:cubicBezTo>
                      <a:pt x="99" y="97"/>
                      <a:pt x="102" y="93"/>
                      <a:pt x="100" y="88"/>
                    </a:cubicBezTo>
                    <a:cubicBezTo>
                      <a:pt x="96" y="80"/>
                      <a:pt x="82" y="79"/>
                      <a:pt x="82" y="68"/>
                    </a:cubicBezTo>
                    <a:cubicBezTo>
                      <a:pt x="78" y="68"/>
                      <a:pt x="79" y="67"/>
                      <a:pt x="77" y="68"/>
                    </a:cubicBezTo>
                    <a:cubicBezTo>
                      <a:pt x="72" y="63"/>
                      <a:pt x="67" y="58"/>
                      <a:pt x="62" y="53"/>
                    </a:cubicBezTo>
                    <a:cubicBezTo>
                      <a:pt x="58" y="49"/>
                      <a:pt x="60" y="42"/>
                      <a:pt x="56" y="38"/>
                    </a:cubicBezTo>
                    <a:cubicBezTo>
                      <a:pt x="52" y="34"/>
                      <a:pt x="53" y="24"/>
                      <a:pt x="49" y="22"/>
                    </a:cubicBezTo>
                    <a:cubicBezTo>
                      <a:pt x="42" y="19"/>
                      <a:pt x="35" y="19"/>
                      <a:pt x="29" y="13"/>
                    </a:cubicBezTo>
                    <a:cubicBezTo>
                      <a:pt x="27" y="15"/>
                      <a:pt x="28" y="18"/>
                      <a:pt x="28" y="19"/>
                    </a:cubicBezTo>
                    <a:cubicBezTo>
                      <a:pt x="28" y="28"/>
                      <a:pt x="32" y="34"/>
                      <a:pt x="36" y="41"/>
                    </a:cubicBezTo>
                    <a:cubicBezTo>
                      <a:pt x="39" y="48"/>
                      <a:pt x="45" y="48"/>
                      <a:pt x="49" y="53"/>
                    </a:cubicBezTo>
                    <a:cubicBezTo>
                      <a:pt x="55" y="59"/>
                      <a:pt x="56" y="63"/>
                      <a:pt x="58" y="71"/>
                    </a:cubicBezTo>
                    <a:cubicBezTo>
                      <a:pt x="61" y="81"/>
                      <a:pt x="70" y="86"/>
                      <a:pt x="73" y="95"/>
                    </a:cubicBezTo>
                    <a:cubicBezTo>
                      <a:pt x="77" y="106"/>
                      <a:pt x="80" y="117"/>
                      <a:pt x="87" y="122"/>
                    </a:cubicBezTo>
                    <a:cubicBezTo>
                      <a:pt x="91" y="119"/>
                      <a:pt x="96" y="126"/>
                      <a:pt x="96" y="130"/>
                    </a:cubicBezTo>
                    <a:cubicBezTo>
                      <a:pt x="96" y="132"/>
                      <a:pt x="95" y="136"/>
                      <a:pt x="93" y="136"/>
                    </a:cubicBezTo>
                    <a:cubicBezTo>
                      <a:pt x="92" y="136"/>
                      <a:pt x="86" y="129"/>
                      <a:pt x="86" y="127"/>
                    </a:cubicBezTo>
                    <a:cubicBezTo>
                      <a:pt x="78" y="127"/>
                      <a:pt x="74" y="117"/>
                      <a:pt x="69" y="113"/>
                    </a:cubicBezTo>
                    <a:cubicBezTo>
                      <a:pt x="66" y="112"/>
                      <a:pt x="66" y="112"/>
                      <a:pt x="65" y="109"/>
                    </a:cubicBezTo>
                    <a:cubicBezTo>
                      <a:pt x="65" y="98"/>
                      <a:pt x="65" y="98"/>
                      <a:pt x="65" y="98"/>
                    </a:cubicBezTo>
                    <a:cubicBezTo>
                      <a:pt x="60" y="93"/>
                      <a:pt x="56" y="88"/>
                      <a:pt x="52" y="84"/>
                    </a:cubicBezTo>
                    <a:cubicBezTo>
                      <a:pt x="46" y="78"/>
                      <a:pt x="36" y="79"/>
                      <a:pt x="31" y="72"/>
                    </a:cubicBezTo>
                    <a:cubicBezTo>
                      <a:pt x="34" y="72"/>
                      <a:pt x="44" y="74"/>
                      <a:pt x="40" y="69"/>
                    </a:cubicBezTo>
                    <a:cubicBezTo>
                      <a:pt x="34" y="59"/>
                      <a:pt x="26" y="50"/>
                      <a:pt x="19" y="45"/>
                    </a:cubicBezTo>
                    <a:cubicBezTo>
                      <a:pt x="14" y="41"/>
                      <a:pt x="14" y="29"/>
                      <a:pt x="11" y="24"/>
                    </a:cubicBezTo>
                    <a:cubicBezTo>
                      <a:pt x="7" y="16"/>
                      <a:pt x="3" y="13"/>
                      <a:pt x="0" y="3"/>
                    </a:cubicBezTo>
                    <a:cubicBezTo>
                      <a:pt x="0" y="0"/>
                      <a:pt x="0" y="0"/>
                      <a:pt x="0" y="0"/>
                    </a:cubicBezTo>
                    <a:cubicBezTo>
                      <a:pt x="29" y="0"/>
                      <a:pt x="29" y="0"/>
                      <a:pt x="29" y="0"/>
                    </a:cubicBezTo>
                    <a:cubicBezTo>
                      <a:pt x="76" y="16"/>
                      <a:pt x="76" y="16"/>
                      <a:pt x="76" y="16"/>
                    </a:cubicBezTo>
                    <a:cubicBezTo>
                      <a:pt x="113" y="16"/>
                      <a:pt x="113" y="16"/>
                      <a:pt x="113" y="16"/>
                    </a:cubicBezTo>
                    <a:cubicBezTo>
                      <a:pt x="113" y="10"/>
                      <a:pt x="113" y="10"/>
                      <a:pt x="113" y="10"/>
                    </a:cubicBezTo>
                    <a:cubicBezTo>
                      <a:pt x="121" y="10"/>
                      <a:pt x="121" y="10"/>
                      <a:pt x="121" y="10"/>
                    </a:cubicBezTo>
                    <a:cubicBezTo>
                      <a:pt x="136" y="14"/>
                      <a:pt x="145" y="16"/>
                      <a:pt x="152" y="29"/>
                    </a:cubicBezTo>
                    <a:cubicBezTo>
                      <a:pt x="156" y="35"/>
                      <a:pt x="163" y="50"/>
                      <a:pt x="172" y="50"/>
                    </a:cubicBezTo>
                    <a:cubicBezTo>
                      <a:pt x="181" y="50"/>
                      <a:pt x="178" y="38"/>
                      <a:pt x="188" y="38"/>
                    </a:cubicBezTo>
                    <a:cubicBezTo>
                      <a:pt x="214" y="38"/>
                      <a:pt x="213" y="70"/>
                      <a:pt x="227" y="84"/>
                    </a:cubicBezTo>
                    <a:cubicBezTo>
                      <a:pt x="231" y="87"/>
                      <a:pt x="242" y="90"/>
                      <a:pt x="249" y="90"/>
                    </a:cubicBezTo>
                    <a:cubicBezTo>
                      <a:pt x="249" y="89"/>
                      <a:pt x="247" y="87"/>
                      <a:pt x="247" y="86"/>
                    </a:cubicBezTo>
                    <a:cubicBezTo>
                      <a:pt x="247" y="86"/>
                      <a:pt x="247" y="86"/>
                      <a:pt x="247" y="86"/>
                    </a:cubicBezTo>
                    <a:lnTo>
                      <a:pt x="248" y="91"/>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71" name="Freeform 93"/>
              <p:cNvSpPr/>
              <p:nvPr/>
            </p:nvSpPr>
            <p:spPr bwMode="auto">
              <a:xfrm>
                <a:off x="3016250" y="1895475"/>
                <a:ext cx="20638" cy="9525"/>
              </a:xfrm>
              <a:custGeom>
                <a:avLst/>
                <a:gdLst/>
                <a:ahLst/>
                <a:cxnLst>
                  <a:cxn ang="0">
                    <a:pos x="0" y="0"/>
                  </a:cxn>
                  <a:cxn ang="0">
                    <a:pos x="15" y="7"/>
                  </a:cxn>
                  <a:cxn ang="0">
                    <a:pos x="12" y="7"/>
                  </a:cxn>
                  <a:cxn ang="0">
                    <a:pos x="0" y="3"/>
                  </a:cxn>
                  <a:cxn ang="0">
                    <a:pos x="0" y="0"/>
                  </a:cxn>
                </a:cxnLst>
                <a:rect l="0" t="0" r="r" b="b"/>
                <a:pathLst>
                  <a:path w="15" h="8">
                    <a:moveTo>
                      <a:pt x="0" y="0"/>
                    </a:moveTo>
                    <a:cubicBezTo>
                      <a:pt x="7" y="0"/>
                      <a:pt x="15" y="1"/>
                      <a:pt x="15" y="7"/>
                    </a:cubicBezTo>
                    <a:cubicBezTo>
                      <a:pt x="15" y="8"/>
                      <a:pt x="13" y="7"/>
                      <a:pt x="12" y="7"/>
                    </a:cubicBezTo>
                    <a:cubicBezTo>
                      <a:pt x="8" y="7"/>
                      <a:pt x="2" y="5"/>
                      <a:pt x="0" y="3"/>
                    </a:cubicBezTo>
                    <a:cubicBezTo>
                      <a:pt x="0" y="2"/>
                      <a:pt x="0" y="1"/>
                      <a:pt x="0" y="0"/>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72" name="Freeform 94"/>
              <p:cNvSpPr/>
              <p:nvPr/>
            </p:nvSpPr>
            <p:spPr bwMode="auto">
              <a:xfrm>
                <a:off x="2239963" y="1951038"/>
                <a:ext cx="79375" cy="50800"/>
              </a:xfrm>
              <a:custGeom>
                <a:avLst/>
                <a:gdLst/>
                <a:ahLst/>
                <a:cxnLst>
                  <a:cxn ang="0">
                    <a:pos x="0" y="2"/>
                  </a:cxn>
                  <a:cxn ang="0">
                    <a:pos x="6" y="0"/>
                  </a:cxn>
                  <a:cxn ang="0">
                    <a:pos x="18" y="6"/>
                  </a:cxn>
                  <a:cxn ang="0">
                    <a:pos x="59" y="34"/>
                  </a:cxn>
                  <a:cxn ang="0">
                    <a:pos x="59" y="38"/>
                  </a:cxn>
                  <a:cxn ang="0">
                    <a:pos x="55" y="38"/>
                  </a:cxn>
                  <a:cxn ang="0">
                    <a:pos x="22" y="22"/>
                  </a:cxn>
                  <a:cxn ang="0">
                    <a:pos x="27" y="17"/>
                  </a:cxn>
                  <a:cxn ang="0">
                    <a:pos x="4" y="8"/>
                  </a:cxn>
                  <a:cxn ang="0">
                    <a:pos x="8" y="4"/>
                  </a:cxn>
                  <a:cxn ang="0">
                    <a:pos x="2" y="2"/>
                  </a:cxn>
                  <a:cxn ang="0">
                    <a:pos x="0" y="2"/>
                  </a:cxn>
                </a:cxnLst>
                <a:rect l="0" t="0" r="r" b="b"/>
                <a:pathLst>
                  <a:path w="59" h="38">
                    <a:moveTo>
                      <a:pt x="0" y="2"/>
                    </a:moveTo>
                    <a:cubicBezTo>
                      <a:pt x="2" y="1"/>
                      <a:pt x="4" y="0"/>
                      <a:pt x="6" y="0"/>
                    </a:cubicBezTo>
                    <a:cubicBezTo>
                      <a:pt x="11" y="0"/>
                      <a:pt x="15" y="5"/>
                      <a:pt x="18" y="6"/>
                    </a:cubicBezTo>
                    <a:cubicBezTo>
                      <a:pt x="37" y="12"/>
                      <a:pt x="48" y="23"/>
                      <a:pt x="59" y="34"/>
                    </a:cubicBezTo>
                    <a:cubicBezTo>
                      <a:pt x="59" y="38"/>
                      <a:pt x="59" y="38"/>
                      <a:pt x="59" y="38"/>
                    </a:cubicBezTo>
                    <a:cubicBezTo>
                      <a:pt x="58" y="38"/>
                      <a:pt x="56" y="38"/>
                      <a:pt x="55" y="38"/>
                    </a:cubicBezTo>
                    <a:cubicBezTo>
                      <a:pt x="45" y="38"/>
                      <a:pt x="29" y="26"/>
                      <a:pt x="22" y="22"/>
                    </a:cubicBezTo>
                    <a:cubicBezTo>
                      <a:pt x="23" y="19"/>
                      <a:pt x="25" y="19"/>
                      <a:pt x="27" y="17"/>
                    </a:cubicBezTo>
                    <a:cubicBezTo>
                      <a:pt x="18" y="17"/>
                      <a:pt x="6" y="13"/>
                      <a:pt x="4" y="8"/>
                    </a:cubicBezTo>
                    <a:cubicBezTo>
                      <a:pt x="6" y="7"/>
                      <a:pt x="8" y="5"/>
                      <a:pt x="8" y="4"/>
                    </a:cubicBezTo>
                    <a:cubicBezTo>
                      <a:pt x="6" y="3"/>
                      <a:pt x="2" y="2"/>
                      <a:pt x="2" y="2"/>
                    </a:cubicBezTo>
                    <a:lnTo>
                      <a:pt x="0" y="2"/>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73" name="Freeform 95"/>
              <p:cNvSpPr/>
              <p:nvPr/>
            </p:nvSpPr>
            <p:spPr bwMode="auto">
              <a:xfrm>
                <a:off x="2162175" y="1876425"/>
                <a:ext cx="28575" cy="39688"/>
              </a:xfrm>
              <a:custGeom>
                <a:avLst/>
                <a:gdLst/>
                <a:ahLst/>
                <a:cxnLst>
                  <a:cxn ang="0">
                    <a:pos x="5" y="12"/>
                  </a:cxn>
                  <a:cxn ang="0">
                    <a:pos x="0" y="4"/>
                  </a:cxn>
                  <a:cxn ang="0">
                    <a:pos x="0" y="0"/>
                  </a:cxn>
                  <a:cxn ang="0">
                    <a:pos x="10" y="3"/>
                  </a:cxn>
                  <a:cxn ang="0">
                    <a:pos x="7" y="8"/>
                  </a:cxn>
                  <a:cxn ang="0">
                    <a:pos x="13" y="3"/>
                  </a:cxn>
                  <a:cxn ang="0">
                    <a:pos x="13" y="12"/>
                  </a:cxn>
                  <a:cxn ang="0">
                    <a:pos x="15" y="18"/>
                  </a:cxn>
                  <a:cxn ang="0">
                    <a:pos x="13" y="22"/>
                  </a:cxn>
                  <a:cxn ang="0">
                    <a:pos x="17" y="30"/>
                  </a:cxn>
                  <a:cxn ang="0">
                    <a:pos x="10" y="22"/>
                  </a:cxn>
                  <a:cxn ang="0">
                    <a:pos x="12" y="17"/>
                  </a:cxn>
                  <a:cxn ang="0">
                    <a:pos x="5" y="12"/>
                  </a:cxn>
                </a:cxnLst>
                <a:rect l="0" t="0" r="r" b="b"/>
                <a:pathLst>
                  <a:path w="21" h="30">
                    <a:moveTo>
                      <a:pt x="5" y="12"/>
                    </a:moveTo>
                    <a:cubicBezTo>
                      <a:pt x="3" y="12"/>
                      <a:pt x="2" y="6"/>
                      <a:pt x="0" y="4"/>
                    </a:cubicBezTo>
                    <a:cubicBezTo>
                      <a:pt x="0" y="0"/>
                      <a:pt x="0" y="0"/>
                      <a:pt x="0" y="0"/>
                    </a:cubicBezTo>
                    <a:cubicBezTo>
                      <a:pt x="4" y="0"/>
                      <a:pt x="6" y="3"/>
                      <a:pt x="10" y="3"/>
                    </a:cubicBezTo>
                    <a:cubicBezTo>
                      <a:pt x="10" y="4"/>
                      <a:pt x="5" y="8"/>
                      <a:pt x="7" y="8"/>
                    </a:cubicBezTo>
                    <a:cubicBezTo>
                      <a:pt x="10" y="8"/>
                      <a:pt x="12" y="5"/>
                      <a:pt x="13" y="3"/>
                    </a:cubicBezTo>
                    <a:cubicBezTo>
                      <a:pt x="14" y="5"/>
                      <a:pt x="13" y="8"/>
                      <a:pt x="13" y="12"/>
                    </a:cubicBezTo>
                    <a:cubicBezTo>
                      <a:pt x="13" y="15"/>
                      <a:pt x="15" y="15"/>
                      <a:pt x="15" y="18"/>
                    </a:cubicBezTo>
                    <a:cubicBezTo>
                      <a:pt x="15" y="19"/>
                      <a:pt x="13" y="20"/>
                      <a:pt x="13" y="22"/>
                    </a:cubicBezTo>
                    <a:cubicBezTo>
                      <a:pt x="13" y="24"/>
                      <a:pt x="21" y="30"/>
                      <a:pt x="17" y="30"/>
                    </a:cubicBezTo>
                    <a:cubicBezTo>
                      <a:pt x="13" y="30"/>
                      <a:pt x="10" y="26"/>
                      <a:pt x="10" y="22"/>
                    </a:cubicBezTo>
                    <a:cubicBezTo>
                      <a:pt x="10" y="19"/>
                      <a:pt x="12" y="18"/>
                      <a:pt x="12" y="17"/>
                    </a:cubicBezTo>
                    <a:cubicBezTo>
                      <a:pt x="9" y="16"/>
                      <a:pt x="8" y="12"/>
                      <a:pt x="5" y="12"/>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74" name="Freeform 96"/>
              <p:cNvSpPr/>
              <p:nvPr/>
            </p:nvSpPr>
            <p:spPr bwMode="auto">
              <a:xfrm>
                <a:off x="1803400" y="1787525"/>
                <a:ext cx="34925" cy="23813"/>
              </a:xfrm>
              <a:custGeom>
                <a:avLst/>
                <a:gdLst/>
                <a:ahLst/>
                <a:cxnLst>
                  <a:cxn ang="0">
                    <a:pos x="21" y="0"/>
                  </a:cxn>
                  <a:cxn ang="0">
                    <a:pos x="27" y="0"/>
                  </a:cxn>
                  <a:cxn ang="0">
                    <a:pos x="27" y="6"/>
                  </a:cxn>
                  <a:cxn ang="0">
                    <a:pos x="10" y="18"/>
                  </a:cxn>
                  <a:cxn ang="0">
                    <a:pos x="0" y="12"/>
                  </a:cxn>
                  <a:cxn ang="0">
                    <a:pos x="0" y="7"/>
                  </a:cxn>
                  <a:cxn ang="0">
                    <a:pos x="21" y="0"/>
                  </a:cxn>
                </a:cxnLst>
                <a:rect l="0" t="0" r="r" b="b"/>
                <a:pathLst>
                  <a:path w="27" h="18">
                    <a:moveTo>
                      <a:pt x="21" y="0"/>
                    </a:moveTo>
                    <a:cubicBezTo>
                      <a:pt x="25" y="0"/>
                      <a:pt x="25" y="0"/>
                      <a:pt x="27" y="0"/>
                    </a:cubicBezTo>
                    <a:cubicBezTo>
                      <a:pt x="27" y="6"/>
                      <a:pt x="27" y="6"/>
                      <a:pt x="27" y="6"/>
                    </a:cubicBezTo>
                    <a:cubicBezTo>
                      <a:pt x="19" y="10"/>
                      <a:pt x="16" y="13"/>
                      <a:pt x="10" y="18"/>
                    </a:cubicBezTo>
                    <a:cubicBezTo>
                      <a:pt x="6" y="15"/>
                      <a:pt x="3" y="15"/>
                      <a:pt x="0" y="12"/>
                    </a:cubicBezTo>
                    <a:cubicBezTo>
                      <a:pt x="0" y="7"/>
                      <a:pt x="0" y="7"/>
                      <a:pt x="0" y="7"/>
                    </a:cubicBezTo>
                    <a:cubicBezTo>
                      <a:pt x="8" y="5"/>
                      <a:pt x="14" y="0"/>
                      <a:pt x="21" y="0"/>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75" name="Freeform 97"/>
              <p:cNvSpPr/>
              <p:nvPr/>
            </p:nvSpPr>
            <p:spPr bwMode="auto">
              <a:xfrm>
                <a:off x="3311525" y="1963738"/>
                <a:ext cx="42863" cy="22225"/>
              </a:xfrm>
              <a:custGeom>
                <a:avLst/>
                <a:gdLst/>
                <a:ahLst/>
                <a:cxnLst>
                  <a:cxn ang="0">
                    <a:pos x="26" y="17"/>
                  </a:cxn>
                  <a:cxn ang="0">
                    <a:pos x="32" y="14"/>
                  </a:cxn>
                  <a:cxn ang="0">
                    <a:pos x="0" y="3"/>
                  </a:cxn>
                  <a:cxn ang="0">
                    <a:pos x="26" y="17"/>
                  </a:cxn>
                </a:cxnLst>
                <a:rect l="0" t="0" r="r" b="b"/>
                <a:pathLst>
                  <a:path w="32" h="17">
                    <a:moveTo>
                      <a:pt x="26" y="17"/>
                    </a:moveTo>
                    <a:cubicBezTo>
                      <a:pt x="29" y="17"/>
                      <a:pt x="30" y="16"/>
                      <a:pt x="32" y="14"/>
                    </a:cubicBezTo>
                    <a:cubicBezTo>
                      <a:pt x="22" y="9"/>
                      <a:pt x="14" y="0"/>
                      <a:pt x="0" y="3"/>
                    </a:cubicBezTo>
                    <a:cubicBezTo>
                      <a:pt x="6" y="7"/>
                      <a:pt x="18" y="17"/>
                      <a:pt x="26" y="17"/>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76" name="Freeform 98"/>
              <p:cNvSpPr/>
              <p:nvPr/>
            </p:nvSpPr>
            <p:spPr bwMode="auto">
              <a:xfrm>
                <a:off x="3314700" y="2030413"/>
                <a:ext cx="31750" cy="20638"/>
              </a:xfrm>
              <a:custGeom>
                <a:avLst/>
                <a:gdLst/>
                <a:ahLst/>
                <a:cxnLst>
                  <a:cxn ang="0">
                    <a:pos x="1" y="0"/>
                  </a:cxn>
                  <a:cxn ang="0">
                    <a:pos x="11" y="7"/>
                  </a:cxn>
                  <a:cxn ang="0">
                    <a:pos x="24" y="7"/>
                  </a:cxn>
                  <a:cxn ang="0">
                    <a:pos x="24" y="10"/>
                  </a:cxn>
                  <a:cxn ang="0">
                    <a:pos x="19" y="15"/>
                  </a:cxn>
                  <a:cxn ang="0">
                    <a:pos x="0" y="3"/>
                  </a:cxn>
                  <a:cxn ang="0">
                    <a:pos x="1" y="0"/>
                  </a:cxn>
                </a:cxnLst>
                <a:rect l="0" t="0" r="r" b="b"/>
                <a:pathLst>
                  <a:path w="24" h="15">
                    <a:moveTo>
                      <a:pt x="1" y="0"/>
                    </a:moveTo>
                    <a:cubicBezTo>
                      <a:pt x="4" y="4"/>
                      <a:pt x="7" y="6"/>
                      <a:pt x="11" y="7"/>
                    </a:cubicBezTo>
                    <a:cubicBezTo>
                      <a:pt x="24" y="7"/>
                      <a:pt x="24" y="7"/>
                      <a:pt x="24" y="7"/>
                    </a:cubicBezTo>
                    <a:cubicBezTo>
                      <a:pt x="24" y="8"/>
                      <a:pt x="24" y="9"/>
                      <a:pt x="24" y="10"/>
                    </a:cubicBezTo>
                    <a:cubicBezTo>
                      <a:pt x="24" y="12"/>
                      <a:pt x="20" y="15"/>
                      <a:pt x="19" y="15"/>
                    </a:cubicBezTo>
                    <a:cubicBezTo>
                      <a:pt x="16" y="15"/>
                      <a:pt x="0" y="6"/>
                      <a:pt x="0" y="3"/>
                    </a:cubicBezTo>
                    <a:cubicBezTo>
                      <a:pt x="0" y="2"/>
                      <a:pt x="0" y="0"/>
                      <a:pt x="1" y="0"/>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77" name="Freeform 99"/>
              <p:cNvSpPr/>
              <p:nvPr/>
            </p:nvSpPr>
            <p:spPr bwMode="auto">
              <a:xfrm>
                <a:off x="3362325" y="2030413"/>
                <a:ext cx="22225" cy="26988"/>
              </a:xfrm>
              <a:custGeom>
                <a:avLst/>
                <a:gdLst/>
                <a:ahLst/>
                <a:cxnLst>
                  <a:cxn ang="0">
                    <a:pos x="17" y="12"/>
                  </a:cxn>
                  <a:cxn ang="0">
                    <a:pos x="17" y="15"/>
                  </a:cxn>
                  <a:cxn ang="0">
                    <a:pos x="7" y="20"/>
                  </a:cxn>
                  <a:cxn ang="0">
                    <a:pos x="0" y="15"/>
                  </a:cxn>
                  <a:cxn ang="0">
                    <a:pos x="10" y="0"/>
                  </a:cxn>
                  <a:cxn ang="0">
                    <a:pos x="14" y="5"/>
                  </a:cxn>
                  <a:cxn ang="0">
                    <a:pos x="17" y="12"/>
                  </a:cxn>
                </a:cxnLst>
                <a:rect l="0" t="0" r="r" b="b"/>
                <a:pathLst>
                  <a:path w="17" h="20">
                    <a:moveTo>
                      <a:pt x="17" y="12"/>
                    </a:moveTo>
                    <a:cubicBezTo>
                      <a:pt x="17" y="12"/>
                      <a:pt x="17" y="14"/>
                      <a:pt x="17" y="15"/>
                    </a:cubicBezTo>
                    <a:cubicBezTo>
                      <a:pt x="17" y="18"/>
                      <a:pt x="12" y="20"/>
                      <a:pt x="7" y="20"/>
                    </a:cubicBezTo>
                    <a:cubicBezTo>
                      <a:pt x="3" y="20"/>
                      <a:pt x="0" y="18"/>
                      <a:pt x="0" y="15"/>
                    </a:cubicBezTo>
                    <a:cubicBezTo>
                      <a:pt x="0" y="13"/>
                      <a:pt x="6" y="2"/>
                      <a:pt x="10" y="0"/>
                    </a:cubicBezTo>
                    <a:cubicBezTo>
                      <a:pt x="11" y="2"/>
                      <a:pt x="14" y="3"/>
                      <a:pt x="14" y="5"/>
                    </a:cubicBezTo>
                    <a:cubicBezTo>
                      <a:pt x="14" y="9"/>
                      <a:pt x="7" y="12"/>
                      <a:pt x="17" y="12"/>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78" name="Freeform 100"/>
              <p:cNvSpPr/>
              <p:nvPr/>
            </p:nvSpPr>
            <p:spPr bwMode="auto">
              <a:xfrm>
                <a:off x="1593850" y="1724025"/>
                <a:ext cx="26988" cy="12700"/>
              </a:xfrm>
              <a:custGeom>
                <a:avLst/>
                <a:gdLst/>
                <a:ahLst/>
                <a:cxnLst>
                  <a:cxn ang="0">
                    <a:pos x="6" y="4"/>
                  </a:cxn>
                  <a:cxn ang="0">
                    <a:pos x="13" y="1"/>
                  </a:cxn>
                  <a:cxn ang="0">
                    <a:pos x="20" y="9"/>
                  </a:cxn>
                  <a:cxn ang="0">
                    <a:pos x="5" y="9"/>
                  </a:cxn>
                  <a:cxn ang="0">
                    <a:pos x="0" y="4"/>
                  </a:cxn>
                  <a:cxn ang="0">
                    <a:pos x="6" y="4"/>
                  </a:cxn>
                </a:cxnLst>
                <a:rect l="0" t="0" r="r" b="b"/>
                <a:pathLst>
                  <a:path w="20" h="9">
                    <a:moveTo>
                      <a:pt x="6" y="4"/>
                    </a:moveTo>
                    <a:cubicBezTo>
                      <a:pt x="8" y="0"/>
                      <a:pt x="10" y="1"/>
                      <a:pt x="13" y="1"/>
                    </a:cubicBezTo>
                    <a:cubicBezTo>
                      <a:pt x="18" y="1"/>
                      <a:pt x="19" y="4"/>
                      <a:pt x="20" y="9"/>
                    </a:cubicBezTo>
                    <a:cubicBezTo>
                      <a:pt x="5" y="9"/>
                      <a:pt x="5" y="9"/>
                      <a:pt x="5" y="9"/>
                    </a:cubicBezTo>
                    <a:cubicBezTo>
                      <a:pt x="3" y="7"/>
                      <a:pt x="1" y="6"/>
                      <a:pt x="0" y="4"/>
                    </a:cubicBezTo>
                    <a:lnTo>
                      <a:pt x="6" y="4"/>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grpSp>
        <p:grpSp>
          <p:nvGrpSpPr>
            <p:cNvPr id="179" name="Group 178"/>
            <p:cNvGrpSpPr/>
            <p:nvPr/>
          </p:nvGrpSpPr>
          <p:grpSpPr>
            <a:xfrm>
              <a:off x="3103551" y="1256798"/>
              <a:ext cx="669405" cy="1125467"/>
              <a:chOff x="4219575" y="1089025"/>
              <a:chExt cx="687388" cy="1155701"/>
            </a:xfrm>
            <a:grpFill/>
          </p:grpSpPr>
          <p:sp>
            <p:nvSpPr>
              <p:cNvPr id="180" name="Freeform 36"/>
              <p:cNvSpPr/>
              <p:nvPr/>
            </p:nvSpPr>
            <p:spPr bwMode="auto">
              <a:xfrm>
                <a:off x="4568825" y="1816100"/>
                <a:ext cx="26988" cy="39688"/>
              </a:xfrm>
              <a:custGeom>
                <a:avLst/>
                <a:gdLst/>
                <a:ahLst/>
                <a:cxnLst>
                  <a:cxn ang="0">
                    <a:pos x="3" y="27"/>
                  </a:cxn>
                  <a:cxn ang="0">
                    <a:pos x="9" y="21"/>
                  </a:cxn>
                  <a:cxn ang="0">
                    <a:pos x="0" y="14"/>
                  </a:cxn>
                  <a:cxn ang="0">
                    <a:pos x="9" y="0"/>
                  </a:cxn>
                  <a:cxn ang="0">
                    <a:pos x="20" y="12"/>
                  </a:cxn>
                  <a:cxn ang="0">
                    <a:pos x="6" y="30"/>
                  </a:cxn>
                  <a:cxn ang="0">
                    <a:pos x="0" y="27"/>
                  </a:cxn>
                  <a:cxn ang="0">
                    <a:pos x="2" y="25"/>
                  </a:cxn>
                  <a:cxn ang="0">
                    <a:pos x="3" y="27"/>
                  </a:cxn>
                </a:cxnLst>
                <a:rect l="0" t="0" r="r" b="b"/>
                <a:pathLst>
                  <a:path w="20" h="30">
                    <a:moveTo>
                      <a:pt x="3" y="27"/>
                    </a:moveTo>
                    <a:cubicBezTo>
                      <a:pt x="6" y="26"/>
                      <a:pt x="9" y="23"/>
                      <a:pt x="9" y="21"/>
                    </a:cubicBezTo>
                    <a:cubicBezTo>
                      <a:pt x="5" y="20"/>
                      <a:pt x="0" y="16"/>
                      <a:pt x="0" y="14"/>
                    </a:cubicBezTo>
                    <a:cubicBezTo>
                      <a:pt x="0" y="12"/>
                      <a:pt x="5" y="0"/>
                      <a:pt x="9" y="0"/>
                    </a:cubicBezTo>
                    <a:cubicBezTo>
                      <a:pt x="17" y="0"/>
                      <a:pt x="18" y="4"/>
                      <a:pt x="20" y="12"/>
                    </a:cubicBezTo>
                    <a:cubicBezTo>
                      <a:pt x="12" y="14"/>
                      <a:pt x="16" y="30"/>
                      <a:pt x="6" y="30"/>
                    </a:cubicBezTo>
                    <a:cubicBezTo>
                      <a:pt x="3" y="30"/>
                      <a:pt x="1" y="27"/>
                      <a:pt x="0" y="27"/>
                    </a:cubicBezTo>
                    <a:cubicBezTo>
                      <a:pt x="1" y="26"/>
                      <a:pt x="2" y="25"/>
                      <a:pt x="2" y="25"/>
                    </a:cubicBezTo>
                    <a:lnTo>
                      <a:pt x="3" y="27"/>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grpSp>
            <p:nvGrpSpPr>
              <p:cNvPr id="181" name="Group 343"/>
              <p:cNvGrpSpPr/>
              <p:nvPr/>
            </p:nvGrpSpPr>
            <p:grpSpPr>
              <a:xfrm>
                <a:off x="4219575" y="1089025"/>
                <a:ext cx="687388" cy="1155701"/>
                <a:chOff x="4219575" y="1089025"/>
                <a:chExt cx="687388" cy="1155701"/>
              </a:xfrm>
              <a:grpFill/>
            </p:grpSpPr>
            <p:sp>
              <p:nvSpPr>
                <p:cNvPr id="182" name="Freeform 24"/>
                <p:cNvSpPr/>
                <p:nvPr/>
              </p:nvSpPr>
              <p:spPr bwMode="auto">
                <a:xfrm>
                  <a:off x="4230688" y="1782763"/>
                  <a:ext cx="646113" cy="461963"/>
                </a:xfrm>
                <a:custGeom>
                  <a:avLst/>
                  <a:gdLst/>
                  <a:ahLst/>
                  <a:cxnLst>
                    <a:cxn ang="0">
                      <a:pos x="473" y="233"/>
                    </a:cxn>
                    <a:cxn ang="0">
                      <a:pos x="470" y="273"/>
                    </a:cxn>
                    <a:cxn ang="0">
                      <a:pos x="427" y="274"/>
                    </a:cxn>
                    <a:cxn ang="0">
                      <a:pos x="401" y="283"/>
                    </a:cxn>
                    <a:cxn ang="0">
                      <a:pos x="403" y="303"/>
                    </a:cxn>
                    <a:cxn ang="0">
                      <a:pos x="413" y="322"/>
                    </a:cxn>
                    <a:cxn ang="0">
                      <a:pos x="401" y="319"/>
                    </a:cxn>
                    <a:cxn ang="0">
                      <a:pos x="397" y="336"/>
                    </a:cxn>
                    <a:cxn ang="0">
                      <a:pos x="382" y="315"/>
                    </a:cxn>
                    <a:cxn ang="0">
                      <a:pos x="358" y="278"/>
                    </a:cxn>
                    <a:cxn ang="0">
                      <a:pos x="329" y="238"/>
                    </a:cxn>
                    <a:cxn ang="0">
                      <a:pos x="289" y="213"/>
                    </a:cxn>
                    <a:cxn ang="0">
                      <a:pos x="270" y="212"/>
                    </a:cxn>
                    <a:cxn ang="0">
                      <a:pos x="289" y="244"/>
                    </a:cxn>
                    <a:cxn ang="0">
                      <a:pos x="315" y="264"/>
                    </a:cxn>
                    <a:cxn ang="0">
                      <a:pos x="330" y="283"/>
                    </a:cxn>
                    <a:cxn ang="0">
                      <a:pos x="323" y="305"/>
                    </a:cxn>
                    <a:cxn ang="0">
                      <a:pos x="316" y="303"/>
                    </a:cxn>
                    <a:cxn ang="0">
                      <a:pos x="291" y="273"/>
                    </a:cxn>
                    <a:cxn ang="0">
                      <a:pos x="229" y="223"/>
                    </a:cxn>
                    <a:cxn ang="0">
                      <a:pos x="168" y="237"/>
                    </a:cxn>
                    <a:cxn ang="0">
                      <a:pos x="135" y="272"/>
                    </a:cxn>
                    <a:cxn ang="0">
                      <a:pos x="101" y="326"/>
                    </a:cxn>
                    <a:cxn ang="0">
                      <a:pos x="72" y="338"/>
                    </a:cxn>
                    <a:cxn ang="0">
                      <a:pos x="10" y="334"/>
                    </a:cxn>
                    <a:cxn ang="0">
                      <a:pos x="0" y="306"/>
                    </a:cxn>
                    <a:cxn ang="0">
                      <a:pos x="4" y="246"/>
                    </a:cxn>
                    <a:cxn ang="0">
                      <a:pos x="48" y="235"/>
                    </a:cxn>
                    <a:cxn ang="0">
                      <a:pos x="89" y="240"/>
                    </a:cxn>
                    <a:cxn ang="0">
                      <a:pos x="105" y="206"/>
                    </a:cxn>
                    <a:cxn ang="0">
                      <a:pos x="103" y="193"/>
                    </a:cxn>
                    <a:cxn ang="0">
                      <a:pos x="60" y="163"/>
                    </a:cxn>
                    <a:cxn ang="0">
                      <a:pos x="88" y="157"/>
                    </a:cxn>
                    <a:cxn ang="0">
                      <a:pos x="96" y="143"/>
                    </a:cxn>
                    <a:cxn ang="0">
                      <a:pos x="114" y="145"/>
                    </a:cxn>
                    <a:cxn ang="0">
                      <a:pos x="147" y="118"/>
                    </a:cxn>
                    <a:cxn ang="0">
                      <a:pos x="176" y="89"/>
                    </a:cxn>
                    <a:cxn ang="0">
                      <a:pos x="208" y="73"/>
                    </a:cxn>
                    <a:cxn ang="0">
                      <a:pos x="225" y="54"/>
                    </a:cxn>
                    <a:cxn ang="0">
                      <a:pos x="245" y="5"/>
                    </a:cxn>
                    <a:cxn ang="0">
                      <a:pos x="251" y="25"/>
                    </a:cxn>
                    <a:cxn ang="0">
                      <a:pos x="240" y="54"/>
                    </a:cxn>
                    <a:cxn ang="0">
                      <a:pos x="254" y="66"/>
                    </a:cxn>
                    <a:cxn ang="0">
                      <a:pos x="289" y="68"/>
                    </a:cxn>
                    <a:cxn ang="0">
                      <a:pos x="333" y="50"/>
                    </a:cxn>
                    <a:cxn ang="0">
                      <a:pos x="378" y="55"/>
                    </a:cxn>
                    <a:cxn ang="0">
                      <a:pos x="408" y="95"/>
                    </a:cxn>
                    <a:cxn ang="0">
                      <a:pos x="399" y="153"/>
                    </a:cxn>
                    <a:cxn ang="0">
                      <a:pos x="470" y="180"/>
                    </a:cxn>
                    <a:cxn ang="0">
                      <a:pos x="474" y="204"/>
                    </a:cxn>
                    <a:cxn ang="0">
                      <a:pos x="476" y="216"/>
                    </a:cxn>
                  </a:cxnLst>
                  <a:rect l="0" t="0" r="r" b="b"/>
                  <a:pathLst>
                    <a:path w="485" h="347">
                      <a:moveTo>
                        <a:pt x="476" y="216"/>
                      </a:moveTo>
                      <a:cubicBezTo>
                        <a:pt x="474" y="223"/>
                        <a:pt x="475" y="219"/>
                        <a:pt x="473" y="222"/>
                      </a:cubicBezTo>
                      <a:cubicBezTo>
                        <a:pt x="473" y="233"/>
                        <a:pt x="473" y="233"/>
                        <a:pt x="473" y="233"/>
                      </a:cubicBezTo>
                      <a:cubicBezTo>
                        <a:pt x="469" y="238"/>
                        <a:pt x="461" y="246"/>
                        <a:pt x="461" y="253"/>
                      </a:cubicBezTo>
                      <a:cubicBezTo>
                        <a:pt x="461" y="261"/>
                        <a:pt x="473" y="268"/>
                        <a:pt x="476" y="272"/>
                      </a:cubicBezTo>
                      <a:cubicBezTo>
                        <a:pt x="474" y="273"/>
                        <a:pt x="472" y="273"/>
                        <a:pt x="470" y="273"/>
                      </a:cubicBezTo>
                      <a:cubicBezTo>
                        <a:pt x="466" y="275"/>
                        <a:pt x="463" y="273"/>
                        <a:pt x="459" y="275"/>
                      </a:cubicBezTo>
                      <a:cubicBezTo>
                        <a:pt x="453" y="277"/>
                        <a:pt x="452" y="283"/>
                        <a:pt x="446" y="283"/>
                      </a:cubicBezTo>
                      <a:cubicBezTo>
                        <a:pt x="439" y="283"/>
                        <a:pt x="435" y="274"/>
                        <a:pt x="427" y="274"/>
                      </a:cubicBezTo>
                      <a:cubicBezTo>
                        <a:pt x="420" y="274"/>
                        <a:pt x="419" y="278"/>
                        <a:pt x="413" y="280"/>
                      </a:cubicBezTo>
                      <a:cubicBezTo>
                        <a:pt x="414" y="284"/>
                        <a:pt x="414" y="286"/>
                        <a:pt x="413" y="290"/>
                      </a:cubicBezTo>
                      <a:cubicBezTo>
                        <a:pt x="406" y="290"/>
                        <a:pt x="405" y="283"/>
                        <a:pt x="401" y="283"/>
                      </a:cubicBezTo>
                      <a:cubicBezTo>
                        <a:pt x="399" y="283"/>
                        <a:pt x="397" y="286"/>
                        <a:pt x="397" y="288"/>
                      </a:cubicBezTo>
                      <a:cubicBezTo>
                        <a:pt x="405" y="298"/>
                        <a:pt x="405" y="298"/>
                        <a:pt x="405" y="298"/>
                      </a:cubicBezTo>
                      <a:cubicBezTo>
                        <a:pt x="405" y="300"/>
                        <a:pt x="403" y="302"/>
                        <a:pt x="403" y="303"/>
                      </a:cubicBezTo>
                      <a:cubicBezTo>
                        <a:pt x="403" y="304"/>
                        <a:pt x="415" y="315"/>
                        <a:pt x="419" y="315"/>
                      </a:cubicBezTo>
                      <a:cubicBezTo>
                        <a:pt x="419" y="317"/>
                        <a:pt x="420" y="318"/>
                        <a:pt x="420" y="319"/>
                      </a:cubicBezTo>
                      <a:cubicBezTo>
                        <a:pt x="418" y="321"/>
                        <a:pt x="414" y="319"/>
                        <a:pt x="413" y="322"/>
                      </a:cubicBezTo>
                      <a:cubicBezTo>
                        <a:pt x="412" y="322"/>
                        <a:pt x="412" y="322"/>
                        <a:pt x="412" y="322"/>
                      </a:cubicBezTo>
                      <a:cubicBezTo>
                        <a:pt x="407" y="321"/>
                        <a:pt x="403" y="317"/>
                        <a:pt x="401" y="315"/>
                      </a:cubicBezTo>
                      <a:cubicBezTo>
                        <a:pt x="401" y="319"/>
                        <a:pt x="401" y="319"/>
                        <a:pt x="401" y="319"/>
                      </a:cubicBezTo>
                      <a:cubicBezTo>
                        <a:pt x="402" y="321"/>
                        <a:pt x="403" y="323"/>
                        <a:pt x="403" y="326"/>
                      </a:cubicBezTo>
                      <a:cubicBezTo>
                        <a:pt x="403" y="329"/>
                        <a:pt x="399" y="334"/>
                        <a:pt x="403" y="336"/>
                      </a:cubicBezTo>
                      <a:cubicBezTo>
                        <a:pt x="401" y="336"/>
                        <a:pt x="397" y="336"/>
                        <a:pt x="397" y="336"/>
                      </a:cubicBezTo>
                      <a:cubicBezTo>
                        <a:pt x="390" y="336"/>
                        <a:pt x="384" y="329"/>
                        <a:pt x="384" y="322"/>
                      </a:cubicBezTo>
                      <a:cubicBezTo>
                        <a:pt x="384" y="319"/>
                        <a:pt x="388" y="317"/>
                        <a:pt x="390" y="315"/>
                      </a:cubicBezTo>
                      <a:cubicBezTo>
                        <a:pt x="387" y="315"/>
                        <a:pt x="385" y="315"/>
                        <a:pt x="382" y="315"/>
                      </a:cubicBezTo>
                      <a:cubicBezTo>
                        <a:pt x="380" y="315"/>
                        <a:pt x="379" y="311"/>
                        <a:pt x="379" y="310"/>
                      </a:cubicBezTo>
                      <a:cubicBezTo>
                        <a:pt x="378" y="304"/>
                        <a:pt x="374" y="300"/>
                        <a:pt x="370" y="296"/>
                      </a:cubicBezTo>
                      <a:cubicBezTo>
                        <a:pt x="365" y="291"/>
                        <a:pt x="358" y="287"/>
                        <a:pt x="358" y="278"/>
                      </a:cubicBezTo>
                      <a:cubicBezTo>
                        <a:pt x="358" y="272"/>
                        <a:pt x="358" y="270"/>
                        <a:pt x="358" y="266"/>
                      </a:cubicBezTo>
                      <a:cubicBezTo>
                        <a:pt x="358" y="260"/>
                        <a:pt x="348" y="251"/>
                        <a:pt x="342" y="248"/>
                      </a:cubicBezTo>
                      <a:cubicBezTo>
                        <a:pt x="336" y="245"/>
                        <a:pt x="329" y="244"/>
                        <a:pt x="329" y="238"/>
                      </a:cubicBezTo>
                      <a:cubicBezTo>
                        <a:pt x="326" y="238"/>
                        <a:pt x="325" y="238"/>
                        <a:pt x="323" y="238"/>
                      </a:cubicBezTo>
                      <a:cubicBezTo>
                        <a:pt x="313" y="238"/>
                        <a:pt x="302" y="223"/>
                        <a:pt x="302" y="213"/>
                      </a:cubicBezTo>
                      <a:cubicBezTo>
                        <a:pt x="297" y="213"/>
                        <a:pt x="293" y="213"/>
                        <a:pt x="289" y="213"/>
                      </a:cubicBezTo>
                      <a:cubicBezTo>
                        <a:pt x="283" y="213"/>
                        <a:pt x="285" y="204"/>
                        <a:pt x="283" y="201"/>
                      </a:cubicBezTo>
                      <a:cubicBezTo>
                        <a:pt x="278" y="204"/>
                        <a:pt x="268" y="204"/>
                        <a:pt x="268" y="209"/>
                      </a:cubicBezTo>
                      <a:cubicBezTo>
                        <a:pt x="268" y="210"/>
                        <a:pt x="270" y="212"/>
                        <a:pt x="270" y="212"/>
                      </a:cubicBezTo>
                      <a:cubicBezTo>
                        <a:pt x="270" y="214"/>
                        <a:pt x="269" y="217"/>
                        <a:pt x="269" y="220"/>
                      </a:cubicBezTo>
                      <a:cubicBezTo>
                        <a:pt x="269" y="226"/>
                        <a:pt x="273" y="229"/>
                        <a:pt x="278" y="231"/>
                      </a:cubicBezTo>
                      <a:cubicBezTo>
                        <a:pt x="285" y="233"/>
                        <a:pt x="288" y="240"/>
                        <a:pt x="289" y="244"/>
                      </a:cubicBezTo>
                      <a:cubicBezTo>
                        <a:pt x="291" y="250"/>
                        <a:pt x="294" y="257"/>
                        <a:pt x="298" y="259"/>
                      </a:cubicBezTo>
                      <a:cubicBezTo>
                        <a:pt x="304" y="262"/>
                        <a:pt x="309" y="260"/>
                        <a:pt x="315" y="260"/>
                      </a:cubicBezTo>
                      <a:cubicBezTo>
                        <a:pt x="315" y="261"/>
                        <a:pt x="315" y="263"/>
                        <a:pt x="315" y="264"/>
                      </a:cubicBezTo>
                      <a:cubicBezTo>
                        <a:pt x="313" y="269"/>
                        <a:pt x="323" y="271"/>
                        <a:pt x="326" y="272"/>
                      </a:cubicBezTo>
                      <a:cubicBezTo>
                        <a:pt x="335" y="277"/>
                        <a:pt x="345" y="280"/>
                        <a:pt x="344" y="290"/>
                      </a:cubicBezTo>
                      <a:cubicBezTo>
                        <a:pt x="340" y="289"/>
                        <a:pt x="337" y="283"/>
                        <a:pt x="330" y="283"/>
                      </a:cubicBezTo>
                      <a:cubicBezTo>
                        <a:pt x="325" y="283"/>
                        <a:pt x="320" y="286"/>
                        <a:pt x="320" y="290"/>
                      </a:cubicBezTo>
                      <a:cubicBezTo>
                        <a:pt x="320" y="296"/>
                        <a:pt x="328" y="297"/>
                        <a:pt x="328" y="303"/>
                      </a:cubicBezTo>
                      <a:cubicBezTo>
                        <a:pt x="328" y="305"/>
                        <a:pt x="323" y="305"/>
                        <a:pt x="323" y="305"/>
                      </a:cubicBezTo>
                      <a:cubicBezTo>
                        <a:pt x="319" y="309"/>
                        <a:pt x="319" y="318"/>
                        <a:pt x="313" y="318"/>
                      </a:cubicBezTo>
                      <a:cubicBezTo>
                        <a:pt x="310" y="318"/>
                        <a:pt x="308" y="317"/>
                        <a:pt x="308" y="315"/>
                      </a:cubicBezTo>
                      <a:cubicBezTo>
                        <a:pt x="314" y="315"/>
                        <a:pt x="316" y="309"/>
                        <a:pt x="316" y="303"/>
                      </a:cubicBezTo>
                      <a:cubicBezTo>
                        <a:pt x="316" y="297"/>
                        <a:pt x="312" y="295"/>
                        <a:pt x="311" y="291"/>
                      </a:cubicBezTo>
                      <a:cubicBezTo>
                        <a:pt x="310" y="291"/>
                        <a:pt x="300" y="281"/>
                        <a:pt x="299" y="278"/>
                      </a:cubicBezTo>
                      <a:cubicBezTo>
                        <a:pt x="297" y="278"/>
                        <a:pt x="291" y="276"/>
                        <a:pt x="291" y="273"/>
                      </a:cubicBezTo>
                      <a:cubicBezTo>
                        <a:pt x="277" y="270"/>
                        <a:pt x="274" y="266"/>
                        <a:pt x="266" y="259"/>
                      </a:cubicBezTo>
                      <a:cubicBezTo>
                        <a:pt x="263" y="256"/>
                        <a:pt x="257" y="254"/>
                        <a:pt x="256" y="251"/>
                      </a:cubicBezTo>
                      <a:cubicBezTo>
                        <a:pt x="248" y="241"/>
                        <a:pt x="245" y="223"/>
                        <a:pt x="229" y="223"/>
                      </a:cubicBezTo>
                      <a:cubicBezTo>
                        <a:pt x="221" y="223"/>
                        <a:pt x="220" y="228"/>
                        <a:pt x="216" y="230"/>
                      </a:cubicBezTo>
                      <a:cubicBezTo>
                        <a:pt x="208" y="234"/>
                        <a:pt x="202" y="242"/>
                        <a:pt x="192" y="242"/>
                      </a:cubicBezTo>
                      <a:cubicBezTo>
                        <a:pt x="183" y="242"/>
                        <a:pt x="177" y="237"/>
                        <a:pt x="168" y="237"/>
                      </a:cubicBezTo>
                      <a:cubicBezTo>
                        <a:pt x="161" y="237"/>
                        <a:pt x="154" y="242"/>
                        <a:pt x="154" y="248"/>
                      </a:cubicBezTo>
                      <a:cubicBezTo>
                        <a:pt x="157" y="258"/>
                        <a:pt x="157" y="258"/>
                        <a:pt x="157" y="258"/>
                      </a:cubicBezTo>
                      <a:cubicBezTo>
                        <a:pt x="154" y="267"/>
                        <a:pt x="144" y="270"/>
                        <a:pt x="135" y="272"/>
                      </a:cubicBezTo>
                      <a:cubicBezTo>
                        <a:pt x="127" y="274"/>
                        <a:pt x="114" y="292"/>
                        <a:pt x="114" y="302"/>
                      </a:cubicBezTo>
                      <a:cubicBezTo>
                        <a:pt x="114" y="305"/>
                        <a:pt x="117" y="306"/>
                        <a:pt x="119" y="307"/>
                      </a:cubicBezTo>
                      <a:cubicBezTo>
                        <a:pt x="113" y="316"/>
                        <a:pt x="110" y="321"/>
                        <a:pt x="101" y="326"/>
                      </a:cubicBezTo>
                      <a:cubicBezTo>
                        <a:pt x="96" y="328"/>
                        <a:pt x="95" y="340"/>
                        <a:pt x="86" y="337"/>
                      </a:cubicBezTo>
                      <a:cubicBezTo>
                        <a:pt x="86" y="337"/>
                        <a:pt x="86" y="337"/>
                        <a:pt x="86" y="337"/>
                      </a:cubicBezTo>
                      <a:cubicBezTo>
                        <a:pt x="82" y="336"/>
                        <a:pt x="75" y="338"/>
                        <a:pt x="72" y="338"/>
                      </a:cubicBezTo>
                      <a:cubicBezTo>
                        <a:pt x="62" y="338"/>
                        <a:pt x="56" y="347"/>
                        <a:pt x="46" y="347"/>
                      </a:cubicBezTo>
                      <a:cubicBezTo>
                        <a:pt x="40" y="347"/>
                        <a:pt x="39" y="331"/>
                        <a:pt x="29" y="331"/>
                      </a:cubicBezTo>
                      <a:cubicBezTo>
                        <a:pt x="22" y="331"/>
                        <a:pt x="17" y="334"/>
                        <a:pt x="10" y="334"/>
                      </a:cubicBezTo>
                      <a:cubicBezTo>
                        <a:pt x="8" y="334"/>
                        <a:pt x="7" y="332"/>
                        <a:pt x="7" y="330"/>
                      </a:cubicBezTo>
                      <a:cubicBezTo>
                        <a:pt x="7" y="321"/>
                        <a:pt x="7" y="318"/>
                        <a:pt x="7" y="313"/>
                      </a:cubicBezTo>
                      <a:cubicBezTo>
                        <a:pt x="3" y="313"/>
                        <a:pt x="0" y="310"/>
                        <a:pt x="0" y="306"/>
                      </a:cubicBezTo>
                      <a:cubicBezTo>
                        <a:pt x="0" y="301"/>
                        <a:pt x="4" y="299"/>
                        <a:pt x="4" y="296"/>
                      </a:cubicBezTo>
                      <a:cubicBezTo>
                        <a:pt x="4" y="285"/>
                        <a:pt x="8" y="274"/>
                        <a:pt x="8" y="262"/>
                      </a:cubicBezTo>
                      <a:cubicBezTo>
                        <a:pt x="8" y="256"/>
                        <a:pt x="4" y="250"/>
                        <a:pt x="4" y="246"/>
                      </a:cubicBezTo>
                      <a:cubicBezTo>
                        <a:pt x="4" y="243"/>
                        <a:pt x="19" y="234"/>
                        <a:pt x="21" y="234"/>
                      </a:cubicBezTo>
                      <a:cubicBezTo>
                        <a:pt x="23" y="234"/>
                        <a:pt x="25" y="236"/>
                        <a:pt x="28" y="235"/>
                      </a:cubicBezTo>
                      <a:cubicBezTo>
                        <a:pt x="48" y="235"/>
                        <a:pt x="48" y="235"/>
                        <a:pt x="48" y="235"/>
                      </a:cubicBezTo>
                      <a:cubicBezTo>
                        <a:pt x="49" y="237"/>
                        <a:pt x="53" y="238"/>
                        <a:pt x="55" y="238"/>
                      </a:cubicBezTo>
                      <a:cubicBezTo>
                        <a:pt x="76" y="238"/>
                        <a:pt x="76" y="238"/>
                        <a:pt x="76" y="238"/>
                      </a:cubicBezTo>
                      <a:cubicBezTo>
                        <a:pt x="82" y="237"/>
                        <a:pt x="84" y="240"/>
                        <a:pt x="89" y="240"/>
                      </a:cubicBezTo>
                      <a:cubicBezTo>
                        <a:pt x="92" y="240"/>
                        <a:pt x="98" y="238"/>
                        <a:pt x="100" y="238"/>
                      </a:cubicBezTo>
                      <a:cubicBezTo>
                        <a:pt x="100" y="229"/>
                        <a:pt x="105" y="226"/>
                        <a:pt x="105" y="218"/>
                      </a:cubicBezTo>
                      <a:cubicBezTo>
                        <a:pt x="105" y="216"/>
                        <a:pt x="105" y="208"/>
                        <a:pt x="105" y="206"/>
                      </a:cubicBezTo>
                      <a:cubicBezTo>
                        <a:pt x="104" y="206"/>
                        <a:pt x="104" y="206"/>
                        <a:pt x="104" y="206"/>
                      </a:cubicBezTo>
                      <a:cubicBezTo>
                        <a:pt x="105" y="205"/>
                        <a:pt x="106" y="201"/>
                        <a:pt x="106" y="200"/>
                      </a:cubicBezTo>
                      <a:cubicBezTo>
                        <a:pt x="106" y="196"/>
                        <a:pt x="103" y="197"/>
                        <a:pt x="103" y="193"/>
                      </a:cubicBezTo>
                      <a:cubicBezTo>
                        <a:pt x="94" y="193"/>
                        <a:pt x="92" y="185"/>
                        <a:pt x="92" y="178"/>
                      </a:cubicBezTo>
                      <a:cubicBezTo>
                        <a:pt x="89" y="178"/>
                        <a:pt x="89" y="175"/>
                        <a:pt x="87" y="175"/>
                      </a:cubicBezTo>
                      <a:cubicBezTo>
                        <a:pt x="79" y="173"/>
                        <a:pt x="60" y="169"/>
                        <a:pt x="60" y="163"/>
                      </a:cubicBezTo>
                      <a:cubicBezTo>
                        <a:pt x="60" y="163"/>
                        <a:pt x="60" y="161"/>
                        <a:pt x="60" y="161"/>
                      </a:cubicBezTo>
                      <a:cubicBezTo>
                        <a:pt x="60" y="157"/>
                        <a:pt x="72" y="154"/>
                        <a:pt x="76" y="153"/>
                      </a:cubicBezTo>
                      <a:cubicBezTo>
                        <a:pt x="78" y="156"/>
                        <a:pt x="85" y="157"/>
                        <a:pt x="88" y="157"/>
                      </a:cubicBezTo>
                      <a:cubicBezTo>
                        <a:pt x="92" y="157"/>
                        <a:pt x="97" y="156"/>
                        <a:pt x="98" y="155"/>
                      </a:cubicBezTo>
                      <a:cubicBezTo>
                        <a:pt x="98" y="152"/>
                        <a:pt x="98" y="152"/>
                        <a:pt x="98" y="152"/>
                      </a:cubicBezTo>
                      <a:cubicBezTo>
                        <a:pt x="95" y="151"/>
                        <a:pt x="97" y="145"/>
                        <a:pt x="96" y="143"/>
                      </a:cubicBezTo>
                      <a:cubicBezTo>
                        <a:pt x="96" y="140"/>
                        <a:pt x="96" y="140"/>
                        <a:pt x="96" y="140"/>
                      </a:cubicBezTo>
                      <a:cubicBezTo>
                        <a:pt x="101" y="140"/>
                        <a:pt x="101" y="140"/>
                        <a:pt x="101" y="140"/>
                      </a:cubicBezTo>
                      <a:cubicBezTo>
                        <a:pt x="104" y="143"/>
                        <a:pt x="109" y="145"/>
                        <a:pt x="114" y="145"/>
                      </a:cubicBezTo>
                      <a:cubicBezTo>
                        <a:pt x="117" y="145"/>
                        <a:pt x="120" y="142"/>
                        <a:pt x="121" y="139"/>
                      </a:cubicBezTo>
                      <a:cubicBezTo>
                        <a:pt x="135" y="139"/>
                        <a:pt x="138" y="129"/>
                        <a:pt x="141" y="119"/>
                      </a:cubicBezTo>
                      <a:cubicBezTo>
                        <a:pt x="143" y="119"/>
                        <a:pt x="145" y="118"/>
                        <a:pt x="147" y="118"/>
                      </a:cubicBezTo>
                      <a:cubicBezTo>
                        <a:pt x="150" y="117"/>
                        <a:pt x="167" y="110"/>
                        <a:pt x="169" y="108"/>
                      </a:cubicBezTo>
                      <a:cubicBezTo>
                        <a:pt x="173" y="104"/>
                        <a:pt x="171" y="99"/>
                        <a:pt x="171" y="94"/>
                      </a:cubicBezTo>
                      <a:cubicBezTo>
                        <a:pt x="171" y="92"/>
                        <a:pt x="175" y="89"/>
                        <a:pt x="176" y="89"/>
                      </a:cubicBezTo>
                      <a:cubicBezTo>
                        <a:pt x="182" y="83"/>
                        <a:pt x="188" y="76"/>
                        <a:pt x="198" y="76"/>
                      </a:cubicBezTo>
                      <a:cubicBezTo>
                        <a:pt x="204" y="76"/>
                        <a:pt x="201" y="77"/>
                        <a:pt x="204" y="76"/>
                      </a:cubicBezTo>
                      <a:cubicBezTo>
                        <a:pt x="206" y="77"/>
                        <a:pt x="207" y="74"/>
                        <a:pt x="208" y="73"/>
                      </a:cubicBezTo>
                      <a:cubicBezTo>
                        <a:pt x="211" y="70"/>
                        <a:pt x="215" y="72"/>
                        <a:pt x="219" y="72"/>
                      </a:cubicBezTo>
                      <a:cubicBezTo>
                        <a:pt x="221" y="72"/>
                        <a:pt x="229" y="68"/>
                        <a:pt x="229" y="65"/>
                      </a:cubicBezTo>
                      <a:cubicBezTo>
                        <a:pt x="229" y="63"/>
                        <a:pt x="225" y="54"/>
                        <a:pt x="225" y="54"/>
                      </a:cubicBezTo>
                      <a:cubicBezTo>
                        <a:pt x="224" y="42"/>
                        <a:pt x="217" y="38"/>
                        <a:pt x="217" y="28"/>
                      </a:cubicBezTo>
                      <a:cubicBezTo>
                        <a:pt x="217" y="9"/>
                        <a:pt x="234" y="8"/>
                        <a:pt x="245" y="0"/>
                      </a:cubicBezTo>
                      <a:cubicBezTo>
                        <a:pt x="245" y="5"/>
                        <a:pt x="245" y="5"/>
                        <a:pt x="245" y="5"/>
                      </a:cubicBezTo>
                      <a:cubicBezTo>
                        <a:pt x="243" y="10"/>
                        <a:pt x="242" y="12"/>
                        <a:pt x="242" y="17"/>
                      </a:cubicBezTo>
                      <a:cubicBezTo>
                        <a:pt x="242" y="21"/>
                        <a:pt x="247" y="22"/>
                        <a:pt x="251" y="22"/>
                      </a:cubicBezTo>
                      <a:cubicBezTo>
                        <a:pt x="251" y="23"/>
                        <a:pt x="251" y="24"/>
                        <a:pt x="251" y="25"/>
                      </a:cubicBezTo>
                      <a:cubicBezTo>
                        <a:pt x="251" y="27"/>
                        <a:pt x="247" y="28"/>
                        <a:pt x="245" y="29"/>
                      </a:cubicBezTo>
                      <a:cubicBezTo>
                        <a:pt x="241" y="34"/>
                        <a:pt x="236" y="38"/>
                        <a:pt x="236" y="46"/>
                      </a:cubicBezTo>
                      <a:cubicBezTo>
                        <a:pt x="236" y="50"/>
                        <a:pt x="238" y="53"/>
                        <a:pt x="240" y="54"/>
                      </a:cubicBezTo>
                      <a:cubicBezTo>
                        <a:pt x="240" y="56"/>
                        <a:pt x="241" y="57"/>
                        <a:pt x="240" y="59"/>
                      </a:cubicBezTo>
                      <a:cubicBezTo>
                        <a:pt x="245" y="59"/>
                        <a:pt x="247" y="60"/>
                        <a:pt x="251" y="60"/>
                      </a:cubicBezTo>
                      <a:cubicBezTo>
                        <a:pt x="252" y="63"/>
                        <a:pt x="253" y="66"/>
                        <a:pt x="254" y="66"/>
                      </a:cubicBezTo>
                      <a:cubicBezTo>
                        <a:pt x="266" y="66"/>
                        <a:pt x="274" y="56"/>
                        <a:pt x="285" y="57"/>
                      </a:cubicBezTo>
                      <a:cubicBezTo>
                        <a:pt x="284" y="59"/>
                        <a:pt x="282" y="60"/>
                        <a:pt x="282" y="62"/>
                      </a:cubicBezTo>
                      <a:cubicBezTo>
                        <a:pt x="282" y="63"/>
                        <a:pt x="289" y="68"/>
                        <a:pt x="289" y="68"/>
                      </a:cubicBezTo>
                      <a:cubicBezTo>
                        <a:pt x="294" y="68"/>
                        <a:pt x="295" y="65"/>
                        <a:pt x="297" y="64"/>
                      </a:cubicBezTo>
                      <a:cubicBezTo>
                        <a:pt x="304" y="60"/>
                        <a:pt x="310" y="62"/>
                        <a:pt x="317" y="59"/>
                      </a:cubicBezTo>
                      <a:cubicBezTo>
                        <a:pt x="321" y="57"/>
                        <a:pt x="328" y="50"/>
                        <a:pt x="333" y="50"/>
                      </a:cubicBezTo>
                      <a:cubicBezTo>
                        <a:pt x="339" y="50"/>
                        <a:pt x="345" y="51"/>
                        <a:pt x="348" y="52"/>
                      </a:cubicBezTo>
                      <a:cubicBezTo>
                        <a:pt x="347" y="54"/>
                        <a:pt x="346" y="56"/>
                        <a:pt x="346" y="57"/>
                      </a:cubicBezTo>
                      <a:cubicBezTo>
                        <a:pt x="358" y="57"/>
                        <a:pt x="370" y="55"/>
                        <a:pt x="378" y="55"/>
                      </a:cubicBezTo>
                      <a:cubicBezTo>
                        <a:pt x="386" y="55"/>
                        <a:pt x="392" y="54"/>
                        <a:pt x="401" y="54"/>
                      </a:cubicBezTo>
                      <a:cubicBezTo>
                        <a:pt x="410" y="54"/>
                        <a:pt x="414" y="70"/>
                        <a:pt x="414" y="80"/>
                      </a:cubicBezTo>
                      <a:cubicBezTo>
                        <a:pt x="414" y="86"/>
                        <a:pt x="408" y="89"/>
                        <a:pt x="408" y="95"/>
                      </a:cubicBezTo>
                      <a:cubicBezTo>
                        <a:pt x="408" y="104"/>
                        <a:pt x="416" y="110"/>
                        <a:pt x="416" y="118"/>
                      </a:cubicBezTo>
                      <a:cubicBezTo>
                        <a:pt x="416" y="123"/>
                        <a:pt x="408" y="125"/>
                        <a:pt x="406" y="128"/>
                      </a:cubicBezTo>
                      <a:cubicBezTo>
                        <a:pt x="401" y="136"/>
                        <a:pt x="399" y="143"/>
                        <a:pt x="399" y="153"/>
                      </a:cubicBezTo>
                      <a:cubicBezTo>
                        <a:pt x="399" y="166"/>
                        <a:pt x="408" y="163"/>
                        <a:pt x="418" y="163"/>
                      </a:cubicBezTo>
                      <a:cubicBezTo>
                        <a:pt x="432" y="163"/>
                        <a:pt x="439" y="157"/>
                        <a:pt x="450" y="157"/>
                      </a:cubicBezTo>
                      <a:cubicBezTo>
                        <a:pt x="461" y="157"/>
                        <a:pt x="459" y="180"/>
                        <a:pt x="470" y="180"/>
                      </a:cubicBezTo>
                      <a:cubicBezTo>
                        <a:pt x="470" y="198"/>
                        <a:pt x="470" y="198"/>
                        <a:pt x="470" y="198"/>
                      </a:cubicBezTo>
                      <a:cubicBezTo>
                        <a:pt x="470" y="200"/>
                        <a:pt x="471" y="201"/>
                        <a:pt x="472" y="201"/>
                      </a:cubicBezTo>
                      <a:cubicBezTo>
                        <a:pt x="474" y="204"/>
                        <a:pt x="474" y="204"/>
                        <a:pt x="474" y="204"/>
                      </a:cubicBezTo>
                      <a:cubicBezTo>
                        <a:pt x="476" y="204"/>
                        <a:pt x="482" y="202"/>
                        <a:pt x="485" y="201"/>
                      </a:cubicBezTo>
                      <a:cubicBezTo>
                        <a:pt x="485" y="204"/>
                        <a:pt x="485" y="206"/>
                        <a:pt x="485" y="208"/>
                      </a:cubicBezTo>
                      <a:cubicBezTo>
                        <a:pt x="481" y="209"/>
                        <a:pt x="476" y="211"/>
                        <a:pt x="476" y="216"/>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83" name="Freeform 25"/>
                <p:cNvSpPr/>
                <p:nvPr/>
              </p:nvSpPr>
              <p:spPr bwMode="auto">
                <a:xfrm>
                  <a:off x="4470400" y="1416050"/>
                  <a:ext cx="436563" cy="423863"/>
                </a:xfrm>
                <a:custGeom>
                  <a:avLst/>
                  <a:gdLst/>
                  <a:ahLst/>
                  <a:cxnLst>
                    <a:cxn ang="0">
                      <a:pos x="66" y="236"/>
                    </a:cxn>
                    <a:cxn ang="0">
                      <a:pos x="4" y="254"/>
                    </a:cxn>
                    <a:cxn ang="0">
                      <a:pos x="12" y="241"/>
                    </a:cxn>
                    <a:cxn ang="0">
                      <a:pos x="8" y="231"/>
                    </a:cxn>
                    <a:cxn ang="0">
                      <a:pos x="10" y="190"/>
                    </a:cxn>
                    <a:cxn ang="0">
                      <a:pos x="55" y="163"/>
                    </a:cxn>
                    <a:cxn ang="0">
                      <a:pos x="85" y="129"/>
                    </a:cxn>
                    <a:cxn ang="0">
                      <a:pos x="97" y="102"/>
                    </a:cxn>
                    <a:cxn ang="0">
                      <a:pos x="142" y="55"/>
                    </a:cxn>
                    <a:cxn ang="0">
                      <a:pos x="124" y="57"/>
                    </a:cxn>
                    <a:cxn ang="0">
                      <a:pos x="124" y="49"/>
                    </a:cxn>
                    <a:cxn ang="0">
                      <a:pos x="132" y="44"/>
                    </a:cxn>
                    <a:cxn ang="0">
                      <a:pos x="148" y="57"/>
                    </a:cxn>
                    <a:cxn ang="0">
                      <a:pos x="149" y="45"/>
                    </a:cxn>
                    <a:cxn ang="0">
                      <a:pos x="168" y="37"/>
                    </a:cxn>
                    <a:cxn ang="0">
                      <a:pos x="183" y="28"/>
                    </a:cxn>
                    <a:cxn ang="0">
                      <a:pos x="199" y="21"/>
                    </a:cxn>
                    <a:cxn ang="0">
                      <a:pos x="221" y="17"/>
                    </a:cxn>
                    <a:cxn ang="0">
                      <a:pos x="223" y="5"/>
                    </a:cxn>
                    <a:cxn ang="0">
                      <a:pos x="256" y="6"/>
                    </a:cxn>
                    <a:cxn ang="0">
                      <a:pos x="266" y="7"/>
                    </a:cxn>
                    <a:cxn ang="0">
                      <a:pos x="285" y="2"/>
                    </a:cxn>
                    <a:cxn ang="0">
                      <a:pos x="296" y="6"/>
                    </a:cxn>
                    <a:cxn ang="0">
                      <a:pos x="293" y="24"/>
                    </a:cxn>
                    <a:cxn ang="0">
                      <a:pos x="315" y="32"/>
                    </a:cxn>
                    <a:cxn ang="0">
                      <a:pos x="309" y="72"/>
                    </a:cxn>
                    <a:cxn ang="0">
                      <a:pos x="310" y="113"/>
                    </a:cxn>
                    <a:cxn ang="0">
                      <a:pos x="318" y="148"/>
                    </a:cxn>
                    <a:cxn ang="0">
                      <a:pos x="327" y="172"/>
                    </a:cxn>
                    <a:cxn ang="0">
                      <a:pos x="255" y="224"/>
                    </a:cxn>
                    <a:cxn ang="0">
                      <a:pos x="218" y="225"/>
                    </a:cxn>
                    <a:cxn ang="0">
                      <a:pos x="206" y="200"/>
                    </a:cxn>
                    <a:cxn ang="0">
                      <a:pos x="197" y="174"/>
                    </a:cxn>
                    <a:cxn ang="0">
                      <a:pos x="254" y="130"/>
                    </a:cxn>
                    <a:cxn ang="0">
                      <a:pos x="202" y="135"/>
                    </a:cxn>
                    <a:cxn ang="0">
                      <a:pos x="172" y="169"/>
                    </a:cxn>
                    <a:cxn ang="0">
                      <a:pos x="146" y="201"/>
                    </a:cxn>
                    <a:cxn ang="0">
                      <a:pos x="150" y="218"/>
                    </a:cxn>
                    <a:cxn ang="0">
                      <a:pos x="152" y="253"/>
                    </a:cxn>
                    <a:cxn ang="0">
                      <a:pos x="146" y="283"/>
                    </a:cxn>
                    <a:cxn ang="0">
                      <a:pos x="121" y="304"/>
                    </a:cxn>
                    <a:cxn ang="0">
                      <a:pos x="90" y="297"/>
                    </a:cxn>
                    <a:cxn ang="0">
                      <a:pos x="82" y="269"/>
                    </a:cxn>
                    <a:cxn ang="0">
                      <a:pos x="76" y="245"/>
                    </a:cxn>
                  </a:cxnLst>
                  <a:rect l="0" t="0" r="r" b="b"/>
                  <a:pathLst>
                    <a:path w="327" h="318">
                      <a:moveTo>
                        <a:pt x="76" y="247"/>
                      </a:moveTo>
                      <a:cubicBezTo>
                        <a:pt x="70" y="245"/>
                        <a:pt x="69" y="241"/>
                        <a:pt x="66" y="236"/>
                      </a:cubicBezTo>
                      <a:cubicBezTo>
                        <a:pt x="57" y="249"/>
                        <a:pt x="43" y="266"/>
                        <a:pt x="24" y="266"/>
                      </a:cubicBezTo>
                      <a:cubicBezTo>
                        <a:pt x="22" y="266"/>
                        <a:pt x="4" y="256"/>
                        <a:pt x="4" y="254"/>
                      </a:cubicBezTo>
                      <a:cubicBezTo>
                        <a:pt x="4" y="250"/>
                        <a:pt x="10" y="248"/>
                        <a:pt x="12" y="247"/>
                      </a:cubicBezTo>
                      <a:cubicBezTo>
                        <a:pt x="12" y="241"/>
                        <a:pt x="12" y="241"/>
                        <a:pt x="12" y="241"/>
                      </a:cubicBezTo>
                      <a:cubicBezTo>
                        <a:pt x="6" y="241"/>
                        <a:pt x="6" y="241"/>
                        <a:pt x="0" y="243"/>
                      </a:cubicBezTo>
                      <a:cubicBezTo>
                        <a:pt x="0" y="240"/>
                        <a:pt x="5" y="234"/>
                        <a:pt x="8" y="231"/>
                      </a:cubicBezTo>
                      <a:cubicBezTo>
                        <a:pt x="1" y="223"/>
                        <a:pt x="0" y="212"/>
                        <a:pt x="0" y="200"/>
                      </a:cubicBezTo>
                      <a:cubicBezTo>
                        <a:pt x="0" y="193"/>
                        <a:pt x="7" y="194"/>
                        <a:pt x="10" y="190"/>
                      </a:cubicBezTo>
                      <a:cubicBezTo>
                        <a:pt x="15" y="182"/>
                        <a:pt x="20" y="177"/>
                        <a:pt x="30" y="174"/>
                      </a:cubicBezTo>
                      <a:cubicBezTo>
                        <a:pt x="38" y="172"/>
                        <a:pt x="39" y="162"/>
                        <a:pt x="55" y="163"/>
                      </a:cubicBezTo>
                      <a:cubicBezTo>
                        <a:pt x="50" y="162"/>
                        <a:pt x="49" y="161"/>
                        <a:pt x="45" y="160"/>
                      </a:cubicBezTo>
                      <a:cubicBezTo>
                        <a:pt x="64" y="155"/>
                        <a:pt x="71" y="140"/>
                        <a:pt x="85" y="129"/>
                      </a:cubicBezTo>
                      <a:cubicBezTo>
                        <a:pt x="90" y="126"/>
                        <a:pt x="89" y="112"/>
                        <a:pt x="93" y="112"/>
                      </a:cubicBezTo>
                      <a:cubicBezTo>
                        <a:pt x="93" y="112"/>
                        <a:pt x="97" y="102"/>
                        <a:pt x="97" y="102"/>
                      </a:cubicBezTo>
                      <a:cubicBezTo>
                        <a:pt x="102" y="93"/>
                        <a:pt x="109" y="87"/>
                        <a:pt x="118" y="83"/>
                      </a:cubicBezTo>
                      <a:cubicBezTo>
                        <a:pt x="127" y="80"/>
                        <a:pt x="139" y="65"/>
                        <a:pt x="142" y="55"/>
                      </a:cubicBezTo>
                      <a:cubicBezTo>
                        <a:pt x="131" y="58"/>
                        <a:pt x="126" y="63"/>
                        <a:pt x="116" y="63"/>
                      </a:cubicBezTo>
                      <a:cubicBezTo>
                        <a:pt x="118" y="60"/>
                        <a:pt x="123" y="58"/>
                        <a:pt x="124" y="57"/>
                      </a:cubicBezTo>
                      <a:cubicBezTo>
                        <a:pt x="122" y="57"/>
                        <a:pt x="118" y="56"/>
                        <a:pt x="118" y="56"/>
                      </a:cubicBezTo>
                      <a:cubicBezTo>
                        <a:pt x="119" y="51"/>
                        <a:pt x="121" y="49"/>
                        <a:pt x="124" y="49"/>
                      </a:cubicBezTo>
                      <a:cubicBezTo>
                        <a:pt x="126" y="49"/>
                        <a:pt x="127" y="50"/>
                        <a:pt x="128" y="50"/>
                      </a:cubicBezTo>
                      <a:cubicBezTo>
                        <a:pt x="129" y="47"/>
                        <a:pt x="131" y="46"/>
                        <a:pt x="132" y="44"/>
                      </a:cubicBezTo>
                      <a:cubicBezTo>
                        <a:pt x="134" y="47"/>
                        <a:pt x="135" y="49"/>
                        <a:pt x="133" y="52"/>
                      </a:cubicBezTo>
                      <a:cubicBezTo>
                        <a:pt x="140" y="52"/>
                        <a:pt x="142" y="57"/>
                        <a:pt x="148" y="57"/>
                      </a:cubicBezTo>
                      <a:cubicBezTo>
                        <a:pt x="150" y="57"/>
                        <a:pt x="155" y="46"/>
                        <a:pt x="156" y="46"/>
                      </a:cubicBezTo>
                      <a:cubicBezTo>
                        <a:pt x="153" y="45"/>
                        <a:pt x="153" y="44"/>
                        <a:pt x="149" y="45"/>
                      </a:cubicBezTo>
                      <a:cubicBezTo>
                        <a:pt x="151" y="41"/>
                        <a:pt x="154" y="38"/>
                        <a:pt x="159" y="38"/>
                      </a:cubicBezTo>
                      <a:cubicBezTo>
                        <a:pt x="162" y="38"/>
                        <a:pt x="165" y="39"/>
                        <a:pt x="168" y="37"/>
                      </a:cubicBezTo>
                      <a:cubicBezTo>
                        <a:pt x="165" y="35"/>
                        <a:pt x="166" y="35"/>
                        <a:pt x="164" y="33"/>
                      </a:cubicBezTo>
                      <a:cubicBezTo>
                        <a:pt x="169" y="29"/>
                        <a:pt x="176" y="29"/>
                        <a:pt x="183" y="28"/>
                      </a:cubicBezTo>
                      <a:cubicBezTo>
                        <a:pt x="183" y="33"/>
                        <a:pt x="183" y="33"/>
                        <a:pt x="183" y="33"/>
                      </a:cubicBezTo>
                      <a:cubicBezTo>
                        <a:pt x="189" y="32"/>
                        <a:pt x="190" y="22"/>
                        <a:pt x="199" y="21"/>
                      </a:cubicBezTo>
                      <a:cubicBezTo>
                        <a:pt x="199" y="29"/>
                        <a:pt x="199" y="29"/>
                        <a:pt x="199" y="29"/>
                      </a:cubicBezTo>
                      <a:cubicBezTo>
                        <a:pt x="205" y="18"/>
                        <a:pt x="213" y="21"/>
                        <a:pt x="221" y="17"/>
                      </a:cubicBezTo>
                      <a:cubicBezTo>
                        <a:pt x="217" y="15"/>
                        <a:pt x="214" y="14"/>
                        <a:pt x="214" y="11"/>
                      </a:cubicBezTo>
                      <a:cubicBezTo>
                        <a:pt x="214" y="9"/>
                        <a:pt x="222" y="7"/>
                        <a:pt x="223" y="5"/>
                      </a:cubicBezTo>
                      <a:cubicBezTo>
                        <a:pt x="226" y="8"/>
                        <a:pt x="228" y="11"/>
                        <a:pt x="232" y="11"/>
                      </a:cubicBezTo>
                      <a:cubicBezTo>
                        <a:pt x="239" y="11"/>
                        <a:pt x="256" y="0"/>
                        <a:pt x="256" y="6"/>
                      </a:cubicBezTo>
                      <a:cubicBezTo>
                        <a:pt x="256" y="12"/>
                        <a:pt x="248" y="14"/>
                        <a:pt x="247" y="20"/>
                      </a:cubicBezTo>
                      <a:cubicBezTo>
                        <a:pt x="255" y="21"/>
                        <a:pt x="258" y="11"/>
                        <a:pt x="266" y="7"/>
                      </a:cubicBezTo>
                      <a:cubicBezTo>
                        <a:pt x="267" y="10"/>
                        <a:pt x="267" y="12"/>
                        <a:pt x="268" y="15"/>
                      </a:cubicBezTo>
                      <a:cubicBezTo>
                        <a:pt x="274" y="9"/>
                        <a:pt x="277" y="7"/>
                        <a:pt x="285" y="2"/>
                      </a:cubicBezTo>
                      <a:cubicBezTo>
                        <a:pt x="285" y="8"/>
                        <a:pt x="284" y="12"/>
                        <a:pt x="289" y="13"/>
                      </a:cubicBezTo>
                      <a:cubicBezTo>
                        <a:pt x="290" y="9"/>
                        <a:pt x="292" y="6"/>
                        <a:pt x="296" y="6"/>
                      </a:cubicBezTo>
                      <a:cubicBezTo>
                        <a:pt x="298" y="6"/>
                        <a:pt x="307" y="11"/>
                        <a:pt x="311" y="13"/>
                      </a:cubicBezTo>
                      <a:cubicBezTo>
                        <a:pt x="307" y="24"/>
                        <a:pt x="303" y="20"/>
                        <a:pt x="293" y="24"/>
                      </a:cubicBezTo>
                      <a:cubicBezTo>
                        <a:pt x="298" y="27"/>
                        <a:pt x="301" y="28"/>
                        <a:pt x="301" y="30"/>
                      </a:cubicBezTo>
                      <a:cubicBezTo>
                        <a:pt x="305" y="31"/>
                        <a:pt x="314" y="32"/>
                        <a:pt x="315" y="32"/>
                      </a:cubicBezTo>
                      <a:cubicBezTo>
                        <a:pt x="309" y="36"/>
                        <a:pt x="293" y="44"/>
                        <a:pt x="293" y="55"/>
                      </a:cubicBezTo>
                      <a:cubicBezTo>
                        <a:pt x="293" y="63"/>
                        <a:pt x="309" y="62"/>
                        <a:pt x="309" y="72"/>
                      </a:cubicBezTo>
                      <a:cubicBezTo>
                        <a:pt x="309" y="80"/>
                        <a:pt x="301" y="83"/>
                        <a:pt x="301" y="91"/>
                      </a:cubicBezTo>
                      <a:cubicBezTo>
                        <a:pt x="301" y="99"/>
                        <a:pt x="310" y="104"/>
                        <a:pt x="310" y="113"/>
                      </a:cubicBezTo>
                      <a:cubicBezTo>
                        <a:pt x="310" y="118"/>
                        <a:pt x="305" y="121"/>
                        <a:pt x="305" y="126"/>
                      </a:cubicBezTo>
                      <a:cubicBezTo>
                        <a:pt x="305" y="136"/>
                        <a:pt x="318" y="138"/>
                        <a:pt x="318" y="148"/>
                      </a:cubicBezTo>
                      <a:cubicBezTo>
                        <a:pt x="318" y="151"/>
                        <a:pt x="314" y="153"/>
                        <a:pt x="313" y="154"/>
                      </a:cubicBezTo>
                      <a:cubicBezTo>
                        <a:pt x="317" y="161"/>
                        <a:pt x="327" y="163"/>
                        <a:pt x="327" y="172"/>
                      </a:cubicBezTo>
                      <a:cubicBezTo>
                        <a:pt x="327" y="187"/>
                        <a:pt x="297" y="203"/>
                        <a:pt x="288" y="215"/>
                      </a:cubicBezTo>
                      <a:cubicBezTo>
                        <a:pt x="283" y="224"/>
                        <a:pt x="263" y="226"/>
                        <a:pt x="255" y="224"/>
                      </a:cubicBezTo>
                      <a:cubicBezTo>
                        <a:pt x="246" y="227"/>
                        <a:pt x="236" y="231"/>
                        <a:pt x="228" y="231"/>
                      </a:cubicBezTo>
                      <a:cubicBezTo>
                        <a:pt x="222" y="231"/>
                        <a:pt x="218" y="230"/>
                        <a:pt x="218" y="225"/>
                      </a:cubicBezTo>
                      <a:cubicBezTo>
                        <a:pt x="209" y="225"/>
                        <a:pt x="199" y="219"/>
                        <a:pt x="199" y="210"/>
                      </a:cubicBezTo>
                      <a:cubicBezTo>
                        <a:pt x="199" y="205"/>
                        <a:pt x="204" y="202"/>
                        <a:pt x="206" y="200"/>
                      </a:cubicBezTo>
                      <a:cubicBezTo>
                        <a:pt x="201" y="198"/>
                        <a:pt x="197" y="188"/>
                        <a:pt x="197" y="183"/>
                      </a:cubicBezTo>
                      <a:cubicBezTo>
                        <a:pt x="197" y="180"/>
                        <a:pt x="198" y="178"/>
                        <a:pt x="197" y="174"/>
                      </a:cubicBezTo>
                      <a:cubicBezTo>
                        <a:pt x="216" y="174"/>
                        <a:pt x="225" y="150"/>
                        <a:pt x="237" y="144"/>
                      </a:cubicBezTo>
                      <a:cubicBezTo>
                        <a:pt x="243" y="140"/>
                        <a:pt x="254" y="138"/>
                        <a:pt x="254" y="130"/>
                      </a:cubicBezTo>
                      <a:cubicBezTo>
                        <a:pt x="254" y="119"/>
                        <a:pt x="239" y="117"/>
                        <a:pt x="228" y="117"/>
                      </a:cubicBezTo>
                      <a:cubicBezTo>
                        <a:pt x="213" y="117"/>
                        <a:pt x="202" y="122"/>
                        <a:pt x="202" y="135"/>
                      </a:cubicBezTo>
                      <a:cubicBezTo>
                        <a:pt x="202" y="140"/>
                        <a:pt x="203" y="142"/>
                        <a:pt x="202" y="145"/>
                      </a:cubicBezTo>
                      <a:cubicBezTo>
                        <a:pt x="202" y="155"/>
                        <a:pt x="181" y="164"/>
                        <a:pt x="172" y="169"/>
                      </a:cubicBezTo>
                      <a:cubicBezTo>
                        <a:pt x="165" y="174"/>
                        <a:pt x="157" y="175"/>
                        <a:pt x="152" y="183"/>
                      </a:cubicBezTo>
                      <a:cubicBezTo>
                        <a:pt x="149" y="189"/>
                        <a:pt x="153" y="198"/>
                        <a:pt x="146" y="201"/>
                      </a:cubicBezTo>
                      <a:cubicBezTo>
                        <a:pt x="146" y="210"/>
                        <a:pt x="146" y="210"/>
                        <a:pt x="146" y="210"/>
                      </a:cubicBezTo>
                      <a:cubicBezTo>
                        <a:pt x="149" y="212"/>
                        <a:pt x="150" y="215"/>
                        <a:pt x="150" y="218"/>
                      </a:cubicBezTo>
                      <a:cubicBezTo>
                        <a:pt x="158" y="219"/>
                        <a:pt x="170" y="227"/>
                        <a:pt x="170" y="235"/>
                      </a:cubicBezTo>
                      <a:cubicBezTo>
                        <a:pt x="170" y="242"/>
                        <a:pt x="157" y="253"/>
                        <a:pt x="152" y="253"/>
                      </a:cubicBezTo>
                      <a:cubicBezTo>
                        <a:pt x="143" y="253"/>
                        <a:pt x="140" y="266"/>
                        <a:pt x="140" y="275"/>
                      </a:cubicBezTo>
                      <a:cubicBezTo>
                        <a:pt x="140" y="280"/>
                        <a:pt x="144" y="282"/>
                        <a:pt x="146" y="283"/>
                      </a:cubicBezTo>
                      <a:cubicBezTo>
                        <a:pt x="145" y="294"/>
                        <a:pt x="135" y="295"/>
                        <a:pt x="133" y="304"/>
                      </a:cubicBezTo>
                      <a:cubicBezTo>
                        <a:pt x="127" y="304"/>
                        <a:pt x="125" y="304"/>
                        <a:pt x="121" y="304"/>
                      </a:cubicBezTo>
                      <a:cubicBezTo>
                        <a:pt x="114" y="304"/>
                        <a:pt x="111" y="318"/>
                        <a:pt x="100" y="318"/>
                      </a:cubicBezTo>
                      <a:cubicBezTo>
                        <a:pt x="97" y="318"/>
                        <a:pt x="90" y="299"/>
                        <a:pt x="90" y="297"/>
                      </a:cubicBezTo>
                      <a:cubicBezTo>
                        <a:pt x="90" y="296"/>
                        <a:pt x="91" y="294"/>
                        <a:pt x="91" y="293"/>
                      </a:cubicBezTo>
                      <a:cubicBezTo>
                        <a:pt x="84" y="285"/>
                        <a:pt x="85" y="279"/>
                        <a:pt x="82" y="269"/>
                      </a:cubicBezTo>
                      <a:cubicBezTo>
                        <a:pt x="79" y="263"/>
                        <a:pt x="73" y="261"/>
                        <a:pt x="73" y="253"/>
                      </a:cubicBezTo>
                      <a:cubicBezTo>
                        <a:pt x="73" y="250"/>
                        <a:pt x="75" y="246"/>
                        <a:pt x="76" y="245"/>
                      </a:cubicBezTo>
                      <a:lnTo>
                        <a:pt x="76" y="247"/>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84" name="Freeform 26"/>
                <p:cNvSpPr/>
                <p:nvPr/>
              </p:nvSpPr>
              <p:spPr bwMode="auto">
                <a:xfrm>
                  <a:off x="4559300" y="1109663"/>
                  <a:ext cx="234950" cy="128588"/>
                </a:xfrm>
                <a:custGeom>
                  <a:avLst/>
                  <a:gdLst/>
                  <a:ahLst/>
                  <a:cxnLst>
                    <a:cxn ang="0">
                      <a:pos x="148" y="79"/>
                    </a:cxn>
                    <a:cxn ang="0">
                      <a:pos x="148" y="71"/>
                    </a:cxn>
                    <a:cxn ang="0">
                      <a:pos x="128" y="71"/>
                    </a:cxn>
                    <a:cxn ang="0">
                      <a:pos x="135" y="58"/>
                    </a:cxn>
                    <a:cxn ang="0">
                      <a:pos x="126" y="46"/>
                    </a:cxn>
                    <a:cxn ang="0">
                      <a:pos x="132" y="45"/>
                    </a:cxn>
                    <a:cxn ang="0">
                      <a:pos x="121" y="38"/>
                    </a:cxn>
                    <a:cxn ang="0">
                      <a:pos x="97" y="69"/>
                    </a:cxn>
                    <a:cxn ang="0">
                      <a:pos x="90" y="73"/>
                    </a:cxn>
                    <a:cxn ang="0">
                      <a:pos x="78" y="97"/>
                    </a:cxn>
                    <a:cxn ang="0">
                      <a:pos x="43" y="69"/>
                    </a:cxn>
                    <a:cxn ang="0">
                      <a:pos x="60" y="70"/>
                    </a:cxn>
                    <a:cxn ang="0">
                      <a:pos x="74" y="66"/>
                    </a:cxn>
                    <a:cxn ang="0">
                      <a:pos x="54" y="64"/>
                    </a:cxn>
                    <a:cxn ang="0">
                      <a:pos x="38" y="58"/>
                    </a:cxn>
                    <a:cxn ang="0">
                      <a:pos x="50" y="54"/>
                    </a:cxn>
                    <a:cxn ang="0">
                      <a:pos x="72" y="43"/>
                    </a:cxn>
                    <a:cxn ang="0">
                      <a:pos x="61" y="43"/>
                    </a:cxn>
                    <a:cxn ang="0">
                      <a:pos x="54" y="39"/>
                    </a:cxn>
                    <a:cxn ang="0">
                      <a:pos x="51" y="39"/>
                    </a:cxn>
                    <a:cxn ang="0">
                      <a:pos x="38" y="51"/>
                    </a:cxn>
                    <a:cxn ang="0">
                      <a:pos x="23" y="44"/>
                    </a:cxn>
                    <a:cxn ang="0">
                      <a:pos x="27" y="43"/>
                    </a:cxn>
                    <a:cxn ang="0">
                      <a:pos x="15" y="28"/>
                    </a:cxn>
                    <a:cxn ang="0">
                      <a:pos x="11" y="26"/>
                    </a:cxn>
                    <a:cxn ang="0">
                      <a:pos x="0" y="16"/>
                    </a:cxn>
                    <a:cxn ang="0">
                      <a:pos x="16" y="5"/>
                    </a:cxn>
                    <a:cxn ang="0">
                      <a:pos x="38" y="7"/>
                    </a:cxn>
                    <a:cxn ang="0">
                      <a:pos x="32" y="13"/>
                    </a:cxn>
                    <a:cxn ang="0">
                      <a:pos x="44" y="20"/>
                    </a:cxn>
                    <a:cxn ang="0">
                      <a:pos x="41" y="14"/>
                    </a:cxn>
                    <a:cxn ang="0">
                      <a:pos x="49" y="7"/>
                    </a:cxn>
                    <a:cxn ang="0">
                      <a:pos x="68" y="26"/>
                    </a:cxn>
                    <a:cxn ang="0">
                      <a:pos x="63" y="7"/>
                    </a:cxn>
                    <a:cxn ang="0">
                      <a:pos x="72" y="0"/>
                    </a:cxn>
                    <a:cxn ang="0">
                      <a:pos x="90" y="9"/>
                    </a:cxn>
                    <a:cxn ang="0">
                      <a:pos x="88" y="18"/>
                    </a:cxn>
                    <a:cxn ang="0">
                      <a:pos x="96" y="12"/>
                    </a:cxn>
                    <a:cxn ang="0">
                      <a:pos x="102" y="23"/>
                    </a:cxn>
                    <a:cxn ang="0">
                      <a:pos x="106" y="23"/>
                    </a:cxn>
                    <a:cxn ang="0">
                      <a:pos x="141" y="41"/>
                    </a:cxn>
                    <a:cxn ang="0">
                      <a:pos x="137" y="42"/>
                    </a:cxn>
                    <a:cxn ang="0">
                      <a:pos x="145" y="42"/>
                    </a:cxn>
                    <a:cxn ang="0">
                      <a:pos x="145" y="49"/>
                    </a:cxn>
                    <a:cxn ang="0">
                      <a:pos x="159" y="49"/>
                    </a:cxn>
                    <a:cxn ang="0">
                      <a:pos x="176" y="64"/>
                    </a:cxn>
                    <a:cxn ang="0">
                      <a:pos x="148" y="79"/>
                    </a:cxn>
                  </a:cxnLst>
                  <a:rect l="0" t="0" r="r" b="b"/>
                  <a:pathLst>
                    <a:path w="176" h="97">
                      <a:moveTo>
                        <a:pt x="148" y="79"/>
                      </a:moveTo>
                      <a:cubicBezTo>
                        <a:pt x="147" y="76"/>
                        <a:pt x="147" y="74"/>
                        <a:pt x="148" y="71"/>
                      </a:cubicBezTo>
                      <a:cubicBezTo>
                        <a:pt x="143" y="71"/>
                        <a:pt x="134" y="71"/>
                        <a:pt x="128" y="71"/>
                      </a:cubicBezTo>
                      <a:cubicBezTo>
                        <a:pt x="129" y="63"/>
                        <a:pt x="134" y="65"/>
                        <a:pt x="135" y="58"/>
                      </a:cubicBezTo>
                      <a:cubicBezTo>
                        <a:pt x="132" y="57"/>
                        <a:pt x="128" y="49"/>
                        <a:pt x="126" y="46"/>
                      </a:cubicBezTo>
                      <a:cubicBezTo>
                        <a:pt x="128" y="45"/>
                        <a:pt x="130" y="45"/>
                        <a:pt x="132" y="45"/>
                      </a:cubicBezTo>
                      <a:cubicBezTo>
                        <a:pt x="125" y="44"/>
                        <a:pt x="121" y="38"/>
                        <a:pt x="121" y="38"/>
                      </a:cubicBezTo>
                      <a:cubicBezTo>
                        <a:pt x="106" y="38"/>
                        <a:pt x="102" y="58"/>
                        <a:pt x="97" y="69"/>
                      </a:cubicBezTo>
                      <a:cubicBezTo>
                        <a:pt x="96" y="72"/>
                        <a:pt x="93" y="71"/>
                        <a:pt x="90" y="73"/>
                      </a:cubicBezTo>
                      <a:cubicBezTo>
                        <a:pt x="83" y="79"/>
                        <a:pt x="84" y="91"/>
                        <a:pt x="78" y="97"/>
                      </a:cubicBezTo>
                      <a:cubicBezTo>
                        <a:pt x="67" y="90"/>
                        <a:pt x="43" y="84"/>
                        <a:pt x="43" y="69"/>
                      </a:cubicBezTo>
                      <a:cubicBezTo>
                        <a:pt x="49" y="68"/>
                        <a:pt x="60" y="70"/>
                        <a:pt x="60" y="70"/>
                      </a:cubicBezTo>
                      <a:cubicBezTo>
                        <a:pt x="64" y="66"/>
                        <a:pt x="69" y="67"/>
                        <a:pt x="74" y="66"/>
                      </a:cubicBezTo>
                      <a:cubicBezTo>
                        <a:pt x="72" y="64"/>
                        <a:pt x="57" y="64"/>
                        <a:pt x="54" y="64"/>
                      </a:cubicBezTo>
                      <a:cubicBezTo>
                        <a:pt x="49" y="64"/>
                        <a:pt x="38" y="69"/>
                        <a:pt x="38" y="58"/>
                      </a:cubicBezTo>
                      <a:cubicBezTo>
                        <a:pt x="38" y="54"/>
                        <a:pt x="48" y="54"/>
                        <a:pt x="50" y="54"/>
                      </a:cubicBezTo>
                      <a:cubicBezTo>
                        <a:pt x="56" y="52"/>
                        <a:pt x="68" y="47"/>
                        <a:pt x="72" y="43"/>
                      </a:cubicBezTo>
                      <a:cubicBezTo>
                        <a:pt x="66" y="43"/>
                        <a:pt x="63" y="43"/>
                        <a:pt x="61" y="43"/>
                      </a:cubicBezTo>
                      <a:cubicBezTo>
                        <a:pt x="60" y="43"/>
                        <a:pt x="56" y="40"/>
                        <a:pt x="54" y="39"/>
                      </a:cubicBezTo>
                      <a:cubicBezTo>
                        <a:pt x="53" y="39"/>
                        <a:pt x="52" y="39"/>
                        <a:pt x="51" y="39"/>
                      </a:cubicBezTo>
                      <a:cubicBezTo>
                        <a:pt x="47" y="41"/>
                        <a:pt x="47" y="51"/>
                        <a:pt x="38" y="51"/>
                      </a:cubicBezTo>
                      <a:cubicBezTo>
                        <a:pt x="31" y="51"/>
                        <a:pt x="26" y="48"/>
                        <a:pt x="23" y="44"/>
                      </a:cubicBezTo>
                      <a:cubicBezTo>
                        <a:pt x="25" y="43"/>
                        <a:pt x="26" y="43"/>
                        <a:pt x="27" y="43"/>
                      </a:cubicBezTo>
                      <a:cubicBezTo>
                        <a:pt x="19" y="39"/>
                        <a:pt x="13" y="35"/>
                        <a:pt x="15" y="28"/>
                      </a:cubicBezTo>
                      <a:cubicBezTo>
                        <a:pt x="13" y="28"/>
                        <a:pt x="12" y="26"/>
                        <a:pt x="11" y="26"/>
                      </a:cubicBezTo>
                      <a:cubicBezTo>
                        <a:pt x="8" y="26"/>
                        <a:pt x="3" y="19"/>
                        <a:pt x="0" y="16"/>
                      </a:cubicBezTo>
                      <a:cubicBezTo>
                        <a:pt x="2" y="14"/>
                        <a:pt x="11" y="5"/>
                        <a:pt x="16" y="5"/>
                      </a:cubicBezTo>
                      <a:cubicBezTo>
                        <a:pt x="23" y="5"/>
                        <a:pt x="27" y="5"/>
                        <a:pt x="38" y="7"/>
                      </a:cubicBezTo>
                      <a:cubicBezTo>
                        <a:pt x="35" y="10"/>
                        <a:pt x="34" y="11"/>
                        <a:pt x="32" y="13"/>
                      </a:cubicBezTo>
                      <a:cubicBezTo>
                        <a:pt x="37" y="17"/>
                        <a:pt x="41" y="17"/>
                        <a:pt x="44" y="20"/>
                      </a:cubicBezTo>
                      <a:cubicBezTo>
                        <a:pt x="42" y="19"/>
                        <a:pt x="41" y="17"/>
                        <a:pt x="41" y="14"/>
                      </a:cubicBezTo>
                      <a:cubicBezTo>
                        <a:pt x="41" y="10"/>
                        <a:pt x="45" y="7"/>
                        <a:pt x="49" y="7"/>
                      </a:cubicBezTo>
                      <a:cubicBezTo>
                        <a:pt x="60" y="7"/>
                        <a:pt x="57" y="22"/>
                        <a:pt x="68" y="26"/>
                      </a:cubicBezTo>
                      <a:cubicBezTo>
                        <a:pt x="66" y="19"/>
                        <a:pt x="63" y="15"/>
                        <a:pt x="63" y="7"/>
                      </a:cubicBezTo>
                      <a:cubicBezTo>
                        <a:pt x="63" y="0"/>
                        <a:pt x="66" y="0"/>
                        <a:pt x="72" y="0"/>
                      </a:cubicBezTo>
                      <a:cubicBezTo>
                        <a:pt x="78" y="0"/>
                        <a:pt x="90" y="4"/>
                        <a:pt x="90" y="9"/>
                      </a:cubicBezTo>
                      <a:cubicBezTo>
                        <a:pt x="90" y="12"/>
                        <a:pt x="88" y="15"/>
                        <a:pt x="88" y="18"/>
                      </a:cubicBezTo>
                      <a:cubicBezTo>
                        <a:pt x="92" y="16"/>
                        <a:pt x="93" y="12"/>
                        <a:pt x="96" y="12"/>
                      </a:cubicBezTo>
                      <a:cubicBezTo>
                        <a:pt x="103" y="12"/>
                        <a:pt x="102" y="19"/>
                        <a:pt x="102" y="23"/>
                      </a:cubicBezTo>
                      <a:cubicBezTo>
                        <a:pt x="103" y="23"/>
                        <a:pt x="105" y="23"/>
                        <a:pt x="106" y="23"/>
                      </a:cubicBezTo>
                      <a:cubicBezTo>
                        <a:pt x="113" y="23"/>
                        <a:pt x="137" y="36"/>
                        <a:pt x="141" y="41"/>
                      </a:cubicBezTo>
                      <a:cubicBezTo>
                        <a:pt x="140" y="42"/>
                        <a:pt x="138" y="42"/>
                        <a:pt x="137" y="42"/>
                      </a:cubicBezTo>
                      <a:cubicBezTo>
                        <a:pt x="140" y="43"/>
                        <a:pt x="142" y="42"/>
                        <a:pt x="145" y="42"/>
                      </a:cubicBezTo>
                      <a:cubicBezTo>
                        <a:pt x="146" y="44"/>
                        <a:pt x="146" y="47"/>
                        <a:pt x="145" y="49"/>
                      </a:cubicBezTo>
                      <a:cubicBezTo>
                        <a:pt x="151" y="49"/>
                        <a:pt x="154" y="49"/>
                        <a:pt x="159" y="49"/>
                      </a:cubicBezTo>
                      <a:cubicBezTo>
                        <a:pt x="159" y="62"/>
                        <a:pt x="172" y="59"/>
                        <a:pt x="176" y="64"/>
                      </a:cubicBezTo>
                      <a:cubicBezTo>
                        <a:pt x="164" y="68"/>
                        <a:pt x="159" y="76"/>
                        <a:pt x="148" y="79"/>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85" name="Freeform 27"/>
                <p:cNvSpPr/>
                <p:nvPr/>
              </p:nvSpPr>
              <p:spPr bwMode="auto">
                <a:xfrm>
                  <a:off x="4683125" y="1089025"/>
                  <a:ext cx="150813" cy="55563"/>
                </a:xfrm>
                <a:custGeom>
                  <a:avLst/>
                  <a:gdLst/>
                  <a:ahLst/>
                  <a:cxnLst>
                    <a:cxn ang="0">
                      <a:pos x="114" y="19"/>
                    </a:cxn>
                    <a:cxn ang="0">
                      <a:pos x="69" y="41"/>
                    </a:cxn>
                    <a:cxn ang="0">
                      <a:pos x="54" y="34"/>
                    </a:cxn>
                    <a:cxn ang="0">
                      <a:pos x="28" y="34"/>
                    </a:cxn>
                    <a:cxn ang="0">
                      <a:pos x="23" y="26"/>
                    </a:cxn>
                    <a:cxn ang="0">
                      <a:pos x="32" y="26"/>
                    </a:cxn>
                    <a:cxn ang="0">
                      <a:pos x="43" y="24"/>
                    </a:cxn>
                    <a:cxn ang="0">
                      <a:pos x="22" y="23"/>
                    </a:cxn>
                    <a:cxn ang="0">
                      <a:pos x="6" y="18"/>
                    </a:cxn>
                    <a:cxn ang="0">
                      <a:pos x="0" y="7"/>
                    </a:cxn>
                    <a:cxn ang="0">
                      <a:pos x="6" y="7"/>
                    </a:cxn>
                    <a:cxn ang="0">
                      <a:pos x="15" y="8"/>
                    </a:cxn>
                    <a:cxn ang="0">
                      <a:pos x="15" y="6"/>
                    </a:cxn>
                    <a:cxn ang="0">
                      <a:pos x="23" y="6"/>
                    </a:cxn>
                    <a:cxn ang="0">
                      <a:pos x="21" y="2"/>
                    </a:cxn>
                    <a:cxn ang="0">
                      <a:pos x="33" y="2"/>
                    </a:cxn>
                    <a:cxn ang="0">
                      <a:pos x="51" y="11"/>
                    </a:cxn>
                    <a:cxn ang="0">
                      <a:pos x="62" y="0"/>
                    </a:cxn>
                    <a:cxn ang="0">
                      <a:pos x="67" y="0"/>
                    </a:cxn>
                    <a:cxn ang="0">
                      <a:pos x="67" y="12"/>
                    </a:cxn>
                    <a:cxn ang="0">
                      <a:pos x="80" y="7"/>
                    </a:cxn>
                    <a:cxn ang="0">
                      <a:pos x="95" y="7"/>
                    </a:cxn>
                    <a:cxn ang="0">
                      <a:pos x="114" y="19"/>
                    </a:cxn>
                  </a:cxnLst>
                  <a:rect l="0" t="0" r="r" b="b"/>
                  <a:pathLst>
                    <a:path w="114" h="41">
                      <a:moveTo>
                        <a:pt x="114" y="19"/>
                      </a:moveTo>
                      <a:cubicBezTo>
                        <a:pt x="104" y="26"/>
                        <a:pt x="82" y="41"/>
                        <a:pt x="69" y="41"/>
                      </a:cubicBezTo>
                      <a:cubicBezTo>
                        <a:pt x="61" y="41"/>
                        <a:pt x="57" y="39"/>
                        <a:pt x="54" y="34"/>
                      </a:cubicBezTo>
                      <a:cubicBezTo>
                        <a:pt x="28" y="34"/>
                        <a:pt x="28" y="34"/>
                        <a:pt x="28" y="34"/>
                      </a:cubicBezTo>
                      <a:cubicBezTo>
                        <a:pt x="25" y="32"/>
                        <a:pt x="23" y="30"/>
                        <a:pt x="23" y="26"/>
                      </a:cubicBezTo>
                      <a:cubicBezTo>
                        <a:pt x="26" y="26"/>
                        <a:pt x="31" y="26"/>
                        <a:pt x="32" y="26"/>
                      </a:cubicBezTo>
                      <a:cubicBezTo>
                        <a:pt x="36" y="25"/>
                        <a:pt x="40" y="25"/>
                        <a:pt x="43" y="24"/>
                      </a:cubicBezTo>
                      <a:cubicBezTo>
                        <a:pt x="41" y="24"/>
                        <a:pt x="23" y="23"/>
                        <a:pt x="22" y="23"/>
                      </a:cubicBezTo>
                      <a:cubicBezTo>
                        <a:pt x="14" y="23"/>
                        <a:pt x="6" y="28"/>
                        <a:pt x="6" y="18"/>
                      </a:cubicBezTo>
                      <a:cubicBezTo>
                        <a:pt x="3" y="15"/>
                        <a:pt x="0" y="12"/>
                        <a:pt x="0" y="7"/>
                      </a:cubicBezTo>
                      <a:cubicBezTo>
                        <a:pt x="6" y="7"/>
                        <a:pt x="6" y="7"/>
                        <a:pt x="6" y="7"/>
                      </a:cubicBezTo>
                      <a:cubicBezTo>
                        <a:pt x="9" y="9"/>
                        <a:pt x="13" y="10"/>
                        <a:pt x="15" y="8"/>
                      </a:cubicBezTo>
                      <a:cubicBezTo>
                        <a:pt x="15" y="6"/>
                        <a:pt x="15" y="6"/>
                        <a:pt x="15" y="6"/>
                      </a:cubicBezTo>
                      <a:cubicBezTo>
                        <a:pt x="23" y="6"/>
                        <a:pt x="23" y="6"/>
                        <a:pt x="23" y="6"/>
                      </a:cubicBezTo>
                      <a:cubicBezTo>
                        <a:pt x="21" y="2"/>
                        <a:pt x="21" y="2"/>
                        <a:pt x="21" y="2"/>
                      </a:cubicBezTo>
                      <a:cubicBezTo>
                        <a:pt x="33" y="2"/>
                        <a:pt x="33" y="2"/>
                        <a:pt x="33" y="2"/>
                      </a:cubicBezTo>
                      <a:cubicBezTo>
                        <a:pt x="36" y="4"/>
                        <a:pt x="48" y="11"/>
                        <a:pt x="51" y="11"/>
                      </a:cubicBezTo>
                      <a:cubicBezTo>
                        <a:pt x="56" y="11"/>
                        <a:pt x="59" y="2"/>
                        <a:pt x="62" y="0"/>
                      </a:cubicBezTo>
                      <a:cubicBezTo>
                        <a:pt x="67" y="0"/>
                        <a:pt x="67" y="0"/>
                        <a:pt x="67" y="0"/>
                      </a:cubicBezTo>
                      <a:cubicBezTo>
                        <a:pt x="67" y="6"/>
                        <a:pt x="66" y="8"/>
                        <a:pt x="67" y="12"/>
                      </a:cubicBezTo>
                      <a:cubicBezTo>
                        <a:pt x="71" y="12"/>
                        <a:pt x="73" y="7"/>
                        <a:pt x="80" y="7"/>
                      </a:cubicBezTo>
                      <a:cubicBezTo>
                        <a:pt x="91" y="7"/>
                        <a:pt x="88" y="7"/>
                        <a:pt x="95" y="7"/>
                      </a:cubicBezTo>
                      <a:cubicBezTo>
                        <a:pt x="103" y="7"/>
                        <a:pt x="112" y="14"/>
                        <a:pt x="114" y="19"/>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86" name="Freeform 28"/>
                <p:cNvSpPr/>
                <p:nvPr/>
              </p:nvSpPr>
              <p:spPr bwMode="auto">
                <a:xfrm>
                  <a:off x="4219575" y="1841500"/>
                  <a:ext cx="73025" cy="87313"/>
                </a:xfrm>
                <a:custGeom>
                  <a:avLst/>
                  <a:gdLst/>
                  <a:ahLst/>
                  <a:cxnLst>
                    <a:cxn ang="0">
                      <a:pos x="9" y="19"/>
                    </a:cxn>
                    <a:cxn ang="0">
                      <a:pos x="22" y="14"/>
                    </a:cxn>
                    <a:cxn ang="0">
                      <a:pos x="19" y="8"/>
                    </a:cxn>
                    <a:cxn ang="0">
                      <a:pos x="32" y="0"/>
                    </a:cxn>
                    <a:cxn ang="0">
                      <a:pos x="40" y="0"/>
                    </a:cxn>
                    <a:cxn ang="0">
                      <a:pos x="55" y="18"/>
                    </a:cxn>
                    <a:cxn ang="0">
                      <a:pos x="47" y="24"/>
                    </a:cxn>
                    <a:cxn ang="0">
                      <a:pos x="47" y="39"/>
                    </a:cxn>
                    <a:cxn ang="0">
                      <a:pos x="47" y="52"/>
                    </a:cxn>
                    <a:cxn ang="0">
                      <a:pos x="35" y="54"/>
                    </a:cxn>
                    <a:cxn ang="0">
                      <a:pos x="19" y="64"/>
                    </a:cxn>
                    <a:cxn ang="0">
                      <a:pos x="11" y="65"/>
                    </a:cxn>
                    <a:cxn ang="0">
                      <a:pos x="0" y="55"/>
                    </a:cxn>
                    <a:cxn ang="0">
                      <a:pos x="13" y="33"/>
                    </a:cxn>
                    <a:cxn ang="0">
                      <a:pos x="4" y="23"/>
                    </a:cxn>
                    <a:cxn ang="0">
                      <a:pos x="9" y="19"/>
                    </a:cxn>
                  </a:cxnLst>
                  <a:rect l="0" t="0" r="r" b="b"/>
                  <a:pathLst>
                    <a:path w="55" h="65">
                      <a:moveTo>
                        <a:pt x="9" y="19"/>
                      </a:moveTo>
                      <a:cubicBezTo>
                        <a:pt x="12" y="19"/>
                        <a:pt x="19" y="16"/>
                        <a:pt x="22" y="14"/>
                      </a:cubicBezTo>
                      <a:cubicBezTo>
                        <a:pt x="20" y="11"/>
                        <a:pt x="19" y="10"/>
                        <a:pt x="19" y="8"/>
                      </a:cubicBezTo>
                      <a:cubicBezTo>
                        <a:pt x="19" y="5"/>
                        <a:pt x="28" y="0"/>
                        <a:pt x="32" y="0"/>
                      </a:cubicBezTo>
                      <a:cubicBezTo>
                        <a:pt x="35" y="0"/>
                        <a:pt x="37" y="0"/>
                        <a:pt x="40" y="0"/>
                      </a:cubicBezTo>
                      <a:cubicBezTo>
                        <a:pt x="50" y="0"/>
                        <a:pt x="55" y="10"/>
                        <a:pt x="55" y="18"/>
                      </a:cubicBezTo>
                      <a:cubicBezTo>
                        <a:pt x="55" y="21"/>
                        <a:pt x="47" y="21"/>
                        <a:pt x="47" y="24"/>
                      </a:cubicBezTo>
                      <a:cubicBezTo>
                        <a:pt x="47" y="27"/>
                        <a:pt x="47" y="39"/>
                        <a:pt x="47" y="39"/>
                      </a:cubicBezTo>
                      <a:cubicBezTo>
                        <a:pt x="47" y="43"/>
                        <a:pt x="50" y="48"/>
                        <a:pt x="47" y="52"/>
                      </a:cubicBezTo>
                      <a:cubicBezTo>
                        <a:pt x="44" y="54"/>
                        <a:pt x="40" y="54"/>
                        <a:pt x="35" y="54"/>
                      </a:cubicBezTo>
                      <a:cubicBezTo>
                        <a:pt x="28" y="54"/>
                        <a:pt x="23" y="61"/>
                        <a:pt x="19" y="64"/>
                      </a:cubicBezTo>
                      <a:cubicBezTo>
                        <a:pt x="17" y="65"/>
                        <a:pt x="13" y="65"/>
                        <a:pt x="11" y="65"/>
                      </a:cubicBezTo>
                      <a:cubicBezTo>
                        <a:pt x="6" y="65"/>
                        <a:pt x="0" y="60"/>
                        <a:pt x="0" y="55"/>
                      </a:cubicBezTo>
                      <a:cubicBezTo>
                        <a:pt x="0" y="44"/>
                        <a:pt x="11" y="43"/>
                        <a:pt x="13" y="33"/>
                      </a:cubicBezTo>
                      <a:cubicBezTo>
                        <a:pt x="8" y="30"/>
                        <a:pt x="4" y="28"/>
                        <a:pt x="4" y="23"/>
                      </a:cubicBezTo>
                      <a:cubicBezTo>
                        <a:pt x="4" y="18"/>
                        <a:pt x="8" y="19"/>
                        <a:pt x="9" y="19"/>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87" name="Freeform 29"/>
                <p:cNvSpPr/>
                <p:nvPr/>
              </p:nvSpPr>
              <p:spPr bwMode="auto">
                <a:xfrm>
                  <a:off x="4276725" y="1758950"/>
                  <a:ext cx="139700" cy="203200"/>
                </a:xfrm>
                <a:custGeom>
                  <a:avLst/>
                  <a:gdLst/>
                  <a:ahLst/>
                  <a:cxnLst>
                    <a:cxn ang="0">
                      <a:pos x="96" y="102"/>
                    </a:cxn>
                    <a:cxn ang="0">
                      <a:pos x="91" y="128"/>
                    </a:cxn>
                    <a:cxn ang="0">
                      <a:pos x="100" y="133"/>
                    </a:cxn>
                    <a:cxn ang="0">
                      <a:pos x="70" y="139"/>
                    </a:cxn>
                    <a:cxn ang="0">
                      <a:pos x="39" y="141"/>
                    </a:cxn>
                    <a:cxn ang="0">
                      <a:pos x="26" y="148"/>
                    </a:cxn>
                    <a:cxn ang="0">
                      <a:pos x="16" y="152"/>
                    </a:cxn>
                    <a:cxn ang="0">
                      <a:pos x="32" y="133"/>
                    </a:cxn>
                    <a:cxn ang="0">
                      <a:pos x="46" y="124"/>
                    </a:cxn>
                    <a:cxn ang="0">
                      <a:pos x="26" y="123"/>
                    </a:cxn>
                    <a:cxn ang="0">
                      <a:pos x="19" y="123"/>
                    </a:cxn>
                    <a:cxn ang="0">
                      <a:pos x="28" y="96"/>
                    </a:cxn>
                    <a:cxn ang="0">
                      <a:pos x="48" y="81"/>
                    </a:cxn>
                    <a:cxn ang="0">
                      <a:pos x="40" y="70"/>
                    </a:cxn>
                    <a:cxn ang="0">
                      <a:pos x="26" y="72"/>
                    </a:cxn>
                    <a:cxn ang="0">
                      <a:pos x="23" y="59"/>
                    </a:cxn>
                    <a:cxn ang="0">
                      <a:pos x="16" y="49"/>
                    </a:cxn>
                    <a:cxn ang="0">
                      <a:pos x="12" y="55"/>
                    </a:cxn>
                    <a:cxn ang="0">
                      <a:pos x="14" y="45"/>
                    </a:cxn>
                    <a:cxn ang="0">
                      <a:pos x="8" y="38"/>
                    </a:cxn>
                    <a:cxn ang="0">
                      <a:pos x="11" y="29"/>
                    </a:cxn>
                    <a:cxn ang="0">
                      <a:pos x="8" y="20"/>
                    </a:cxn>
                    <a:cxn ang="0">
                      <a:pos x="12" y="21"/>
                    </a:cxn>
                    <a:cxn ang="0">
                      <a:pos x="16" y="14"/>
                    </a:cxn>
                    <a:cxn ang="0">
                      <a:pos x="25" y="0"/>
                    </a:cxn>
                    <a:cxn ang="0">
                      <a:pos x="42" y="4"/>
                    </a:cxn>
                    <a:cxn ang="0">
                      <a:pos x="33" y="19"/>
                    </a:cxn>
                    <a:cxn ang="0">
                      <a:pos x="47" y="46"/>
                    </a:cxn>
                    <a:cxn ang="0">
                      <a:pos x="53" y="50"/>
                    </a:cxn>
                    <a:cxn ang="0">
                      <a:pos x="84" y="89"/>
                    </a:cxn>
                    <a:cxn ang="0">
                      <a:pos x="87" y="102"/>
                    </a:cxn>
                    <a:cxn ang="0">
                      <a:pos x="92" y="102"/>
                    </a:cxn>
                  </a:cxnLst>
                  <a:rect l="0" t="0" r="r" b="b"/>
                  <a:pathLst>
                    <a:path w="105" h="152">
                      <a:moveTo>
                        <a:pt x="90" y="103"/>
                      </a:moveTo>
                      <a:cubicBezTo>
                        <a:pt x="93" y="101"/>
                        <a:pt x="92" y="102"/>
                        <a:pt x="96" y="102"/>
                      </a:cubicBezTo>
                      <a:cubicBezTo>
                        <a:pt x="101" y="102"/>
                        <a:pt x="105" y="106"/>
                        <a:pt x="105" y="110"/>
                      </a:cubicBezTo>
                      <a:cubicBezTo>
                        <a:pt x="105" y="118"/>
                        <a:pt x="94" y="122"/>
                        <a:pt x="91" y="128"/>
                      </a:cubicBezTo>
                      <a:cubicBezTo>
                        <a:pt x="95" y="129"/>
                        <a:pt x="97" y="130"/>
                        <a:pt x="100" y="130"/>
                      </a:cubicBezTo>
                      <a:cubicBezTo>
                        <a:pt x="100" y="133"/>
                        <a:pt x="100" y="133"/>
                        <a:pt x="100" y="133"/>
                      </a:cubicBezTo>
                      <a:cubicBezTo>
                        <a:pt x="96" y="137"/>
                        <a:pt x="93" y="139"/>
                        <a:pt x="87" y="139"/>
                      </a:cubicBezTo>
                      <a:cubicBezTo>
                        <a:pt x="82" y="139"/>
                        <a:pt x="72" y="139"/>
                        <a:pt x="70" y="139"/>
                      </a:cubicBezTo>
                      <a:cubicBezTo>
                        <a:pt x="65" y="139"/>
                        <a:pt x="53" y="143"/>
                        <a:pt x="47" y="143"/>
                      </a:cubicBezTo>
                      <a:cubicBezTo>
                        <a:pt x="44" y="143"/>
                        <a:pt x="42" y="141"/>
                        <a:pt x="39" y="141"/>
                      </a:cubicBezTo>
                      <a:cubicBezTo>
                        <a:pt x="34" y="141"/>
                        <a:pt x="32" y="144"/>
                        <a:pt x="32" y="148"/>
                      </a:cubicBezTo>
                      <a:cubicBezTo>
                        <a:pt x="26" y="148"/>
                        <a:pt x="26" y="148"/>
                        <a:pt x="26" y="148"/>
                      </a:cubicBezTo>
                      <a:cubicBezTo>
                        <a:pt x="23" y="148"/>
                        <a:pt x="21" y="150"/>
                        <a:pt x="19" y="152"/>
                      </a:cubicBezTo>
                      <a:cubicBezTo>
                        <a:pt x="16" y="152"/>
                        <a:pt x="16" y="152"/>
                        <a:pt x="16" y="152"/>
                      </a:cubicBezTo>
                      <a:cubicBezTo>
                        <a:pt x="16" y="149"/>
                        <a:pt x="16" y="149"/>
                        <a:pt x="16" y="149"/>
                      </a:cubicBezTo>
                      <a:cubicBezTo>
                        <a:pt x="17" y="147"/>
                        <a:pt x="30" y="133"/>
                        <a:pt x="32" y="133"/>
                      </a:cubicBezTo>
                      <a:cubicBezTo>
                        <a:pt x="38" y="131"/>
                        <a:pt x="47" y="133"/>
                        <a:pt x="47" y="127"/>
                      </a:cubicBezTo>
                      <a:cubicBezTo>
                        <a:pt x="47" y="126"/>
                        <a:pt x="46" y="125"/>
                        <a:pt x="46" y="124"/>
                      </a:cubicBezTo>
                      <a:cubicBezTo>
                        <a:pt x="44" y="126"/>
                        <a:pt x="41" y="128"/>
                        <a:pt x="38" y="128"/>
                      </a:cubicBezTo>
                      <a:cubicBezTo>
                        <a:pt x="32" y="128"/>
                        <a:pt x="30" y="123"/>
                        <a:pt x="26" y="123"/>
                      </a:cubicBezTo>
                      <a:cubicBezTo>
                        <a:pt x="23" y="123"/>
                        <a:pt x="23" y="125"/>
                        <a:pt x="21" y="125"/>
                      </a:cubicBezTo>
                      <a:cubicBezTo>
                        <a:pt x="20" y="125"/>
                        <a:pt x="19" y="124"/>
                        <a:pt x="19" y="123"/>
                      </a:cubicBezTo>
                      <a:cubicBezTo>
                        <a:pt x="19" y="116"/>
                        <a:pt x="31" y="116"/>
                        <a:pt x="31" y="109"/>
                      </a:cubicBezTo>
                      <a:cubicBezTo>
                        <a:pt x="31" y="103"/>
                        <a:pt x="28" y="101"/>
                        <a:pt x="28" y="96"/>
                      </a:cubicBezTo>
                      <a:cubicBezTo>
                        <a:pt x="36" y="96"/>
                        <a:pt x="45" y="92"/>
                        <a:pt x="48" y="88"/>
                      </a:cubicBezTo>
                      <a:cubicBezTo>
                        <a:pt x="48" y="81"/>
                        <a:pt x="48" y="81"/>
                        <a:pt x="48" y="81"/>
                      </a:cubicBezTo>
                      <a:cubicBezTo>
                        <a:pt x="43" y="82"/>
                        <a:pt x="37" y="81"/>
                        <a:pt x="37" y="77"/>
                      </a:cubicBezTo>
                      <a:cubicBezTo>
                        <a:pt x="37" y="73"/>
                        <a:pt x="39" y="72"/>
                        <a:pt x="40" y="70"/>
                      </a:cubicBezTo>
                      <a:cubicBezTo>
                        <a:pt x="39" y="70"/>
                        <a:pt x="38" y="70"/>
                        <a:pt x="36" y="70"/>
                      </a:cubicBezTo>
                      <a:cubicBezTo>
                        <a:pt x="32" y="70"/>
                        <a:pt x="30" y="72"/>
                        <a:pt x="26" y="72"/>
                      </a:cubicBezTo>
                      <a:cubicBezTo>
                        <a:pt x="22" y="72"/>
                        <a:pt x="19" y="72"/>
                        <a:pt x="19" y="69"/>
                      </a:cubicBezTo>
                      <a:cubicBezTo>
                        <a:pt x="19" y="65"/>
                        <a:pt x="23" y="63"/>
                        <a:pt x="23" y="59"/>
                      </a:cubicBezTo>
                      <a:cubicBezTo>
                        <a:pt x="23" y="55"/>
                        <a:pt x="22" y="55"/>
                        <a:pt x="23" y="51"/>
                      </a:cubicBezTo>
                      <a:cubicBezTo>
                        <a:pt x="20" y="51"/>
                        <a:pt x="17" y="50"/>
                        <a:pt x="16" y="49"/>
                      </a:cubicBezTo>
                      <a:cubicBezTo>
                        <a:pt x="14" y="52"/>
                        <a:pt x="15" y="54"/>
                        <a:pt x="16" y="55"/>
                      </a:cubicBezTo>
                      <a:cubicBezTo>
                        <a:pt x="12" y="55"/>
                        <a:pt x="12" y="55"/>
                        <a:pt x="12" y="55"/>
                      </a:cubicBezTo>
                      <a:cubicBezTo>
                        <a:pt x="12" y="52"/>
                        <a:pt x="12" y="51"/>
                        <a:pt x="12" y="48"/>
                      </a:cubicBezTo>
                      <a:cubicBezTo>
                        <a:pt x="12" y="47"/>
                        <a:pt x="13" y="46"/>
                        <a:pt x="14" y="45"/>
                      </a:cubicBezTo>
                      <a:cubicBezTo>
                        <a:pt x="14" y="41"/>
                        <a:pt x="14" y="41"/>
                        <a:pt x="14" y="41"/>
                      </a:cubicBezTo>
                      <a:cubicBezTo>
                        <a:pt x="12" y="41"/>
                        <a:pt x="8" y="40"/>
                        <a:pt x="8" y="38"/>
                      </a:cubicBezTo>
                      <a:cubicBezTo>
                        <a:pt x="8" y="36"/>
                        <a:pt x="11" y="32"/>
                        <a:pt x="11" y="32"/>
                      </a:cubicBezTo>
                      <a:cubicBezTo>
                        <a:pt x="11" y="29"/>
                        <a:pt x="11" y="29"/>
                        <a:pt x="11" y="29"/>
                      </a:cubicBezTo>
                      <a:cubicBezTo>
                        <a:pt x="4" y="27"/>
                        <a:pt x="0" y="26"/>
                        <a:pt x="0" y="20"/>
                      </a:cubicBezTo>
                      <a:cubicBezTo>
                        <a:pt x="8" y="20"/>
                        <a:pt x="8" y="20"/>
                        <a:pt x="8" y="20"/>
                      </a:cubicBezTo>
                      <a:cubicBezTo>
                        <a:pt x="8" y="23"/>
                        <a:pt x="10" y="24"/>
                        <a:pt x="11" y="24"/>
                      </a:cubicBezTo>
                      <a:cubicBezTo>
                        <a:pt x="12" y="24"/>
                        <a:pt x="12" y="22"/>
                        <a:pt x="12" y="21"/>
                      </a:cubicBezTo>
                      <a:cubicBezTo>
                        <a:pt x="12" y="21"/>
                        <a:pt x="10" y="20"/>
                        <a:pt x="10" y="19"/>
                      </a:cubicBezTo>
                      <a:cubicBezTo>
                        <a:pt x="10" y="15"/>
                        <a:pt x="13" y="14"/>
                        <a:pt x="16" y="14"/>
                      </a:cubicBezTo>
                      <a:cubicBezTo>
                        <a:pt x="16" y="10"/>
                        <a:pt x="18" y="8"/>
                        <a:pt x="18" y="6"/>
                      </a:cubicBezTo>
                      <a:cubicBezTo>
                        <a:pt x="18" y="4"/>
                        <a:pt x="23" y="0"/>
                        <a:pt x="25" y="0"/>
                      </a:cubicBezTo>
                      <a:cubicBezTo>
                        <a:pt x="30" y="0"/>
                        <a:pt x="35" y="0"/>
                        <a:pt x="38" y="0"/>
                      </a:cubicBezTo>
                      <a:cubicBezTo>
                        <a:pt x="40" y="0"/>
                        <a:pt x="42" y="3"/>
                        <a:pt x="42" y="4"/>
                      </a:cubicBezTo>
                      <a:cubicBezTo>
                        <a:pt x="42" y="10"/>
                        <a:pt x="33" y="10"/>
                        <a:pt x="31" y="16"/>
                      </a:cubicBezTo>
                      <a:cubicBezTo>
                        <a:pt x="31" y="17"/>
                        <a:pt x="32" y="18"/>
                        <a:pt x="33" y="19"/>
                      </a:cubicBezTo>
                      <a:cubicBezTo>
                        <a:pt x="59" y="19"/>
                        <a:pt x="59" y="19"/>
                        <a:pt x="59" y="19"/>
                      </a:cubicBezTo>
                      <a:cubicBezTo>
                        <a:pt x="60" y="32"/>
                        <a:pt x="47" y="37"/>
                        <a:pt x="47" y="46"/>
                      </a:cubicBezTo>
                      <a:cubicBezTo>
                        <a:pt x="45" y="47"/>
                        <a:pt x="44" y="48"/>
                        <a:pt x="43" y="50"/>
                      </a:cubicBezTo>
                      <a:cubicBezTo>
                        <a:pt x="48" y="51"/>
                        <a:pt x="50" y="49"/>
                        <a:pt x="53" y="50"/>
                      </a:cubicBezTo>
                      <a:cubicBezTo>
                        <a:pt x="62" y="53"/>
                        <a:pt x="60" y="63"/>
                        <a:pt x="66" y="69"/>
                      </a:cubicBezTo>
                      <a:cubicBezTo>
                        <a:pt x="73" y="76"/>
                        <a:pt x="84" y="79"/>
                        <a:pt x="84" y="89"/>
                      </a:cubicBezTo>
                      <a:cubicBezTo>
                        <a:pt x="84" y="93"/>
                        <a:pt x="89" y="95"/>
                        <a:pt x="89" y="99"/>
                      </a:cubicBezTo>
                      <a:cubicBezTo>
                        <a:pt x="89" y="100"/>
                        <a:pt x="88" y="101"/>
                        <a:pt x="87" y="102"/>
                      </a:cubicBezTo>
                      <a:cubicBezTo>
                        <a:pt x="87" y="105"/>
                        <a:pt x="87" y="105"/>
                        <a:pt x="87" y="105"/>
                      </a:cubicBezTo>
                      <a:cubicBezTo>
                        <a:pt x="90" y="104"/>
                        <a:pt x="90" y="103"/>
                        <a:pt x="92" y="102"/>
                      </a:cubicBezTo>
                      <a:lnTo>
                        <a:pt x="90" y="103"/>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88" name="Freeform 31"/>
                <p:cNvSpPr/>
                <p:nvPr/>
              </p:nvSpPr>
              <p:spPr bwMode="auto">
                <a:xfrm>
                  <a:off x="4592638" y="2203450"/>
                  <a:ext cx="46038" cy="30163"/>
                </a:xfrm>
                <a:custGeom>
                  <a:avLst/>
                  <a:gdLst/>
                  <a:ahLst/>
                  <a:cxnLst>
                    <a:cxn ang="0">
                      <a:pos x="0" y="5"/>
                    </a:cxn>
                    <a:cxn ang="0">
                      <a:pos x="0" y="8"/>
                    </a:cxn>
                    <a:cxn ang="0">
                      <a:pos x="7" y="10"/>
                    </a:cxn>
                    <a:cxn ang="0">
                      <a:pos x="27" y="21"/>
                    </a:cxn>
                    <a:cxn ang="0">
                      <a:pos x="30" y="23"/>
                    </a:cxn>
                    <a:cxn ang="0">
                      <a:pos x="33" y="20"/>
                    </a:cxn>
                    <a:cxn ang="0">
                      <a:pos x="31" y="13"/>
                    </a:cxn>
                    <a:cxn ang="0">
                      <a:pos x="33" y="8"/>
                    </a:cxn>
                    <a:cxn ang="0">
                      <a:pos x="35" y="3"/>
                    </a:cxn>
                    <a:cxn ang="0">
                      <a:pos x="20" y="6"/>
                    </a:cxn>
                    <a:cxn ang="0">
                      <a:pos x="0" y="5"/>
                    </a:cxn>
                  </a:cxnLst>
                  <a:rect l="0" t="0" r="r" b="b"/>
                  <a:pathLst>
                    <a:path w="35" h="23">
                      <a:moveTo>
                        <a:pt x="0" y="5"/>
                      </a:moveTo>
                      <a:cubicBezTo>
                        <a:pt x="0" y="8"/>
                        <a:pt x="0" y="8"/>
                        <a:pt x="0" y="8"/>
                      </a:cubicBezTo>
                      <a:cubicBezTo>
                        <a:pt x="2" y="10"/>
                        <a:pt x="5" y="10"/>
                        <a:pt x="7" y="10"/>
                      </a:cubicBezTo>
                      <a:cubicBezTo>
                        <a:pt x="14" y="12"/>
                        <a:pt x="19" y="20"/>
                        <a:pt x="27" y="21"/>
                      </a:cubicBezTo>
                      <a:cubicBezTo>
                        <a:pt x="27" y="23"/>
                        <a:pt x="29" y="23"/>
                        <a:pt x="30" y="23"/>
                      </a:cubicBezTo>
                      <a:cubicBezTo>
                        <a:pt x="32" y="23"/>
                        <a:pt x="33" y="21"/>
                        <a:pt x="33" y="20"/>
                      </a:cubicBezTo>
                      <a:cubicBezTo>
                        <a:pt x="33" y="17"/>
                        <a:pt x="31" y="16"/>
                        <a:pt x="31" y="13"/>
                      </a:cubicBezTo>
                      <a:cubicBezTo>
                        <a:pt x="31" y="11"/>
                        <a:pt x="33" y="8"/>
                        <a:pt x="33" y="8"/>
                      </a:cubicBezTo>
                      <a:cubicBezTo>
                        <a:pt x="35" y="3"/>
                        <a:pt x="35" y="3"/>
                        <a:pt x="35" y="3"/>
                      </a:cubicBezTo>
                      <a:cubicBezTo>
                        <a:pt x="28" y="2"/>
                        <a:pt x="25" y="6"/>
                        <a:pt x="20" y="6"/>
                      </a:cubicBezTo>
                      <a:cubicBezTo>
                        <a:pt x="14" y="6"/>
                        <a:pt x="10" y="0"/>
                        <a:pt x="0" y="5"/>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89" name="Freeform 32"/>
                <p:cNvSpPr/>
                <p:nvPr/>
              </p:nvSpPr>
              <p:spPr bwMode="auto">
                <a:xfrm>
                  <a:off x="4527550" y="2111375"/>
                  <a:ext cx="15875" cy="30163"/>
                </a:xfrm>
                <a:custGeom>
                  <a:avLst/>
                  <a:gdLst/>
                  <a:ahLst/>
                  <a:cxnLst>
                    <a:cxn ang="0">
                      <a:pos x="3" y="5"/>
                    </a:cxn>
                    <a:cxn ang="0">
                      <a:pos x="10" y="0"/>
                    </a:cxn>
                    <a:cxn ang="0">
                      <a:pos x="12" y="5"/>
                    </a:cxn>
                    <a:cxn ang="0">
                      <a:pos x="8" y="23"/>
                    </a:cxn>
                    <a:cxn ang="0">
                      <a:pos x="0" y="6"/>
                    </a:cxn>
                    <a:cxn ang="0">
                      <a:pos x="3" y="5"/>
                    </a:cxn>
                  </a:cxnLst>
                  <a:rect l="0" t="0" r="r" b="b"/>
                  <a:pathLst>
                    <a:path w="12" h="23">
                      <a:moveTo>
                        <a:pt x="3" y="5"/>
                      </a:moveTo>
                      <a:cubicBezTo>
                        <a:pt x="6" y="5"/>
                        <a:pt x="8" y="1"/>
                        <a:pt x="10" y="0"/>
                      </a:cubicBezTo>
                      <a:cubicBezTo>
                        <a:pt x="10" y="3"/>
                        <a:pt x="11" y="5"/>
                        <a:pt x="12" y="5"/>
                      </a:cubicBezTo>
                      <a:cubicBezTo>
                        <a:pt x="11" y="11"/>
                        <a:pt x="10" y="20"/>
                        <a:pt x="8" y="23"/>
                      </a:cubicBezTo>
                      <a:cubicBezTo>
                        <a:pt x="4" y="22"/>
                        <a:pt x="2" y="9"/>
                        <a:pt x="0" y="6"/>
                      </a:cubicBezTo>
                      <a:cubicBezTo>
                        <a:pt x="1" y="6"/>
                        <a:pt x="2" y="5"/>
                        <a:pt x="3" y="5"/>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90" name="Freeform 33"/>
                <p:cNvSpPr/>
                <p:nvPr/>
              </p:nvSpPr>
              <p:spPr bwMode="auto">
                <a:xfrm>
                  <a:off x="4524375" y="2144713"/>
                  <a:ext cx="25400" cy="44450"/>
                </a:xfrm>
                <a:custGeom>
                  <a:avLst/>
                  <a:gdLst/>
                  <a:ahLst/>
                  <a:cxnLst>
                    <a:cxn ang="0">
                      <a:pos x="5" y="15"/>
                    </a:cxn>
                    <a:cxn ang="0">
                      <a:pos x="0" y="6"/>
                    </a:cxn>
                    <a:cxn ang="0">
                      <a:pos x="9" y="0"/>
                    </a:cxn>
                    <a:cxn ang="0">
                      <a:pos x="15" y="3"/>
                    </a:cxn>
                    <a:cxn ang="0">
                      <a:pos x="18" y="21"/>
                    </a:cxn>
                    <a:cxn ang="0">
                      <a:pos x="6" y="33"/>
                    </a:cxn>
                    <a:cxn ang="0">
                      <a:pos x="2" y="24"/>
                    </a:cxn>
                    <a:cxn ang="0">
                      <a:pos x="5" y="15"/>
                    </a:cxn>
                  </a:cxnLst>
                  <a:rect l="0" t="0" r="r" b="b"/>
                  <a:pathLst>
                    <a:path w="19" h="33">
                      <a:moveTo>
                        <a:pt x="5" y="15"/>
                      </a:moveTo>
                      <a:cubicBezTo>
                        <a:pt x="5" y="12"/>
                        <a:pt x="1" y="9"/>
                        <a:pt x="0" y="6"/>
                      </a:cubicBezTo>
                      <a:cubicBezTo>
                        <a:pt x="5" y="4"/>
                        <a:pt x="5" y="0"/>
                        <a:pt x="9" y="0"/>
                      </a:cubicBezTo>
                      <a:cubicBezTo>
                        <a:pt x="13" y="0"/>
                        <a:pt x="14" y="3"/>
                        <a:pt x="15" y="3"/>
                      </a:cubicBezTo>
                      <a:cubicBezTo>
                        <a:pt x="19" y="10"/>
                        <a:pt x="18" y="14"/>
                        <a:pt x="18" y="21"/>
                      </a:cubicBezTo>
                      <a:cubicBezTo>
                        <a:pt x="18" y="27"/>
                        <a:pt x="10" y="33"/>
                        <a:pt x="6" y="33"/>
                      </a:cubicBezTo>
                      <a:cubicBezTo>
                        <a:pt x="2" y="33"/>
                        <a:pt x="2" y="27"/>
                        <a:pt x="2" y="24"/>
                      </a:cubicBezTo>
                      <a:cubicBezTo>
                        <a:pt x="2" y="20"/>
                        <a:pt x="5" y="18"/>
                        <a:pt x="5" y="15"/>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91" name="Freeform 34"/>
                <p:cNvSpPr/>
                <p:nvPr/>
              </p:nvSpPr>
              <p:spPr bwMode="auto">
                <a:xfrm>
                  <a:off x="4429125" y="2171700"/>
                  <a:ext cx="12700" cy="9525"/>
                </a:xfrm>
                <a:custGeom>
                  <a:avLst/>
                  <a:gdLst/>
                  <a:ahLst/>
                  <a:cxnLst>
                    <a:cxn ang="0">
                      <a:pos x="9" y="5"/>
                    </a:cxn>
                    <a:cxn ang="0">
                      <a:pos x="6" y="7"/>
                    </a:cxn>
                    <a:cxn ang="0">
                      <a:pos x="0" y="3"/>
                    </a:cxn>
                    <a:cxn ang="0">
                      <a:pos x="7" y="0"/>
                    </a:cxn>
                    <a:cxn ang="0">
                      <a:pos x="9" y="5"/>
                    </a:cxn>
                  </a:cxnLst>
                  <a:rect l="0" t="0" r="r" b="b"/>
                  <a:pathLst>
                    <a:path w="9" h="7">
                      <a:moveTo>
                        <a:pt x="9" y="5"/>
                      </a:moveTo>
                      <a:cubicBezTo>
                        <a:pt x="9" y="6"/>
                        <a:pt x="7" y="7"/>
                        <a:pt x="6" y="7"/>
                      </a:cubicBezTo>
                      <a:cubicBezTo>
                        <a:pt x="4" y="7"/>
                        <a:pt x="1" y="3"/>
                        <a:pt x="0" y="3"/>
                      </a:cubicBezTo>
                      <a:cubicBezTo>
                        <a:pt x="3" y="2"/>
                        <a:pt x="5" y="0"/>
                        <a:pt x="7" y="0"/>
                      </a:cubicBezTo>
                      <a:cubicBezTo>
                        <a:pt x="7" y="1"/>
                        <a:pt x="9" y="3"/>
                        <a:pt x="9" y="5"/>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92" name="Freeform 35"/>
                <p:cNvSpPr/>
                <p:nvPr/>
              </p:nvSpPr>
              <p:spPr bwMode="auto">
                <a:xfrm>
                  <a:off x="4551363" y="1833563"/>
                  <a:ext cx="15875" cy="19050"/>
                </a:xfrm>
                <a:custGeom>
                  <a:avLst/>
                  <a:gdLst/>
                  <a:ahLst/>
                  <a:cxnLst>
                    <a:cxn ang="0">
                      <a:pos x="11" y="10"/>
                    </a:cxn>
                    <a:cxn ang="0">
                      <a:pos x="0" y="5"/>
                    </a:cxn>
                    <a:cxn ang="0">
                      <a:pos x="0" y="0"/>
                    </a:cxn>
                    <a:cxn ang="0">
                      <a:pos x="9" y="0"/>
                    </a:cxn>
                    <a:cxn ang="0">
                      <a:pos x="12" y="9"/>
                    </a:cxn>
                    <a:cxn ang="0">
                      <a:pos x="11" y="14"/>
                    </a:cxn>
                    <a:cxn ang="0">
                      <a:pos x="11" y="10"/>
                    </a:cxn>
                  </a:cxnLst>
                  <a:rect l="0" t="0" r="r" b="b"/>
                  <a:pathLst>
                    <a:path w="12" h="14">
                      <a:moveTo>
                        <a:pt x="11" y="10"/>
                      </a:moveTo>
                      <a:cubicBezTo>
                        <a:pt x="5" y="10"/>
                        <a:pt x="0" y="9"/>
                        <a:pt x="0" y="5"/>
                      </a:cubicBezTo>
                      <a:cubicBezTo>
                        <a:pt x="0" y="3"/>
                        <a:pt x="0" y="2"/>
                        <a:pt x="0" y="0"/>
                      </a:cubicBezTo>
                      <a:cubicBezTo>
                        <a:pt x="9" y="0"/>
                        <a:pt x="9" y="0"/>
                        <a:pt x="9" y="0"/>
                      </a:cubicBezTo>
                      <a:cubicBezTo>
                        <a:pt x="9" y="6"/>
                        <a:pt x="12" y="5"/>
                        <a:pt x="12" y="9"/>
                      </a:cubicBezTo>
                      <a:cubicBezTo>
                        <a:pt x="12" y="13"/>
                        <a:pt x="11" y="12"/>
                        <a:pt x="11" y="14"/>
                      </a:cubicBezTo>
                      <a:cubicBezTo>
                        <a:pt x="11" y="13"/>
                        <a:pt x="11" y="12"/>
                        <a:pt x="11" y="10"/>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93" name="Freeform 37"/>
                <p:cNvSpPr/>
                <p:nvPr/>
              </p:nvSpPr>
              <p:spPr bwMode="auto">
                <a:xfrm>
                  <a:off x="4684713" y="1773238"/>
                  <a:ext cx="15875" cy="23813"/>
                </a:xfrm>
                <a:custGeom>
                  <a:avLst/>
                  <a:gdLst/>
                  <a:ahLst/>
                  <a:cxnLst>
                    <a:cxn ang="0">
                      <a:pos x="8" y="6"/>
                    </a:cxn>
                    <a:cxn ang="0">
                      <a:pos x="1" y="17"/>
                    </a:cxn>
                    <a:cxn ang="0">
                      <a:pos x="1" y="11"/>
                    </a:cxn>
                    <a:cxn ang="0">
                      <a:pos x="11" y="0"/>
                    </a:cxn>
                    <a:cxn ang="0">
                      <a:pos x="8" y="6"/>
                    </a:cxn>
                  </a:cxnLst>
                  <a:rect l="0" t="0" r="r" b="b"/>
                  <a:pathLst>
                    <a:path w="11" h="17">
                      <a:moveTo>
                        <a:pt x="8" y="6"/>
                      </a:moveTo>
                      <a:cubicBezTo>
                        <a:pt x="8" y="11"/>
                        <a:pt x="4" y="13"/>
                        <a:pt x="1" y="17"/>
                      </a:cubicBezTo>
                      <a:cubicBezTo>
                        <a:pt x="0" y="15"/>
                        <a:pt x="1" y="14"/>
                        <a:pt x="1" y="11"/>
                      </a:cubicBezTo>
                      <a:cubicBezTo>
                        <a:pt x="1" y="9"/>
                        <a:pt x="3" y="1"/>
                        <a:pt x="11" y="0"/>
                      </a:cubicBezTo>
                      <a:cubicBezTo>
                        <a:pt x="10" y="2"/>
                        <a:pt x="8" y="4"/>
                        <a:pt x="8" y="6"/>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94" name="Freeform 38"/>
                <p:cNvSpPr/>
                <p:nvPr/>
              </p:nvSpPr>
              <p:spPr bwMode="auto">
                <a:xfrm>
                  <a:off x="4746625" y="1744663"/>
                  <a:ext cx="20638" cy="26988"/>
                </a:xfrm>
                <a:custGeom>
                  <a:avLst/>
                  <a:gdLst/>
                  <a:ahLst/>
                  <a:cxnLst>
                    <a:cxn ang="0">
                      <a:pos x="12" y="10"/>
                    </a:cxn>
                    <a:cxn ang="0">
                      <a:pos x="12" y="16"/>
                    </a:cxn>
                    <a:cxn ang="0">
                      <a:pos x="5" y="20"/>
                    </a:cxn>
                    <a:cxn ang="0">
                      <a:pos x="0" y="13"/>
                    </a:cxn>
                    <a:cxn ang="0">
                      <a:pos x="10" y="10"/>
                    </a:cxn>
                    <a:cxn ang="0">
                      <a:pos x="7" y="5"/>
                    </a:cxn>
                    <a:cxn ang="0">
                      <a:pos x="11" y="0"/>
                    </a:cxn>
                    <a:cxn ang="0">
                      <a:pos x="16" y="5"/>
                    </a:cxn>
                    <a:cxn ang="0">
                      <a:pos x="12" y="10"/>
                    </a:cxn>
                  </a:cxnLst>
                  <a:rect l="0" t="0" r="r" b="b"/>
                  <a:pathLst>
                    <a:path w="16" h="20">
                      <a:moveTo>
                        <a:pt x="12" y="10"/>
                      </a:moveTo>
                      <a:cubicBezTo>
                        <a:pt x="12" y="12"/>
                        <a:pt x="12" y="14"/>
                        <a:pt x="12" y="16"/>
                      </a:cubicBezTo>
                      <a:cubicBezTo>
                        <a:pt x="12" y="17"/>
                        <a:pt x="6" y="20"/>
                        <a:pt x="5" y="20"/>
                      </a:cubicBezTo>
                      <a:cubicBezTo>
                        <a:pt x="1" y="20"/>
                        <a:pt x="0" y="16"/>
                        <a:pt x="0" y="13"/>
                      </a:cubicBezTo>
                      <a:cubicBezTo>
                        <a:pt x="4" y="13"/>
                        <a:pt x="6" y="10"/>
                        <a:pt x="10" y="10"/>
                      </a:cubicBezTo>
                      <a:cubicBezTo>
                        <a:pt x="9" y="8"/>
                        <a:pt x="7" y="7"/>
                        <a:pt x="7" y="5"/>
                      </a:cubicBezTo>
                      <a:cubicBezTo>
                        <a:pt x="7" y="2"/>
                        <a:pt x="11" y="0"/>
                        <a:pt x="11" y="0"/>
                      </a:cubicBezTo>
                      <a:cubicBezTo>
                        <a:pt x="13" y="3"/>
                        <a:pt x="14" y="4"/>
                        <a:pt x="16" y="5"/>
                      </a:cubicBezTo>
                      <a:cubicBezTo>
                        <a:pt x="15" y="7"/>
                        <a:pt x="13" y="10"/>
                        <a:pt x="12" y="10"/>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grpSp>
        </p:grpSp>
        <p:grpSp>
          <p:nvGrpSpPr>
            <p:cNvPr id="195" name="Group 194"/>
            <p:cNvGrpSpPr/>
            <p:nvPr/>
          </p:nvGrpSpPr>
          <p:grpSpPr>
            <a:xfrm>
              <a:off x="5105582" y="3000651"/>
              <a:ext cx="941496" cy="822457"/>
              <a:chOff x="6275388" y="2879725"/>
              <a:chExt cx="966788" cy="844551"/>
            </a:xfrm>
            <a:grpFill/>
          </p:grpSpPr>
          <p:sp>
            <p:nvSpPr>
              <p:cNvPr id="196" name="Freeform 9"/>
              <p:cNvSpPr/>
              <p:nvPr/>
            </p:nvSpPr>
            <p:spPr bwMode="auto">
              <a:xfrm>
                <a:off x="6567488" y="2879725"/>
                <a:ext cx="339725" cy="176213"/>
              </a:xfrm>
              <a:custGeom>
                <a:avLst/>
                <a:gdLst/>
                <a:ahLst/>
                <a:cxnLst>
                  <a:cxn ang="0">
                    <a:pos x="128" y="28"/>
                  </a:cxn>
                  <a:cxn ang="0">
                    <a:pos x="160" y="39"/>
                  </a:cxn>
                  <a:cxn ang="0">
                    <a:pos x="173" y="45"/>
                  </a:cxn>
                  <a:cxn ang="0">
                    <a:pos x="179" y="49"/>
                  </a:cxn>
                  <a:cxn ang="0">
                    <a:pos x="203" y="71"/>
                  </a:cxn>
                  <a:cxn ang="0">
                    <a:pos x="217" y="78"/>
                  </a:cxn>
                  <a:cxn ang="0">
                    <a:pos x="208" y="85"/>
                  </a:cxn>
                  <a:cxn ang="0">
                    <a:pos x="217" y="96"/>
                  </a:cxn>
                  <a:cxn ang="0">
                    <a:pos x="224" y="108"/>
                  </a:cxn>
                  <a:cxn ang="0">
                    <a:pos x="233" y="113"/>
                  </a:cxn>
                  <a:cxn ang="0">
                    <a:pos x="237" y="118"/>
                  </a:cxn>
                  <a:cxn ang="0">
                    <a:pos x="242" y="119"/>
                  </a:cxn>
                  <a:cxn ang="0">
                    <a:pos x="247" y="124"/>
                  </a:cxn>
                  <a:cxn ang="0">
                    <a:pos x="255" y="126"/>
                  </a:cxn>
                  <a:cxn ang="0">
                    <a:pos x="250" y="133"/>
                  </a:cxn>
                  <a:cxn ang="0">
                    <a:pos x="247" y="133"/>
                  </a:cxn>
                  <a:cxn ang="0">
                    <a:pos x="239" y="127"/>
                  </a:cxn>
                  <a:cxn ang="0">
                    <a:pos x="227" y="127"/>
                  </a:cxn>
                  <a:cxn ang="0">
                    <a:pos x="210" y="116"/>
                  </a:cxn>
                  <a:cxn ang="0">
                    <a:pos x="206" y="113"/>
                  </a:cxn>
                  <a:cxn ang="0">
                    <a:pos x="175" y="92"/>
                  </a:cxn>
                  <a:cxn ang="0">
                    <a:pos x="158" y="103"/>
                  </a:cxn>
                  <a:cxn ang="0">
                    <a:pos x="156" y="113"/>
                  </a:cxn>
                  <a:cxn ang="0">
                    <a:pos x="139" y="113"/>
                  </a:cxn>
                  <a:cxn ang="0">
                    <a:pos x="113" y="100"/>
                  </a:cxn>
                  <a:cxn ang="0">
                    <a:pos x="107" y="102"/>
                  </a:cxn>
                  <a:cxn ang="0">
                    <a:pos x="98" y="102"/>
                  </a:cxn>
                  <a:cxn ang="0">
                    <a:pos x="90" y="99"/>
                  </a:cxn>
                  <a:cxn ang="0">
                    <a:pos x="101" y="90"/>
                  </a:cxn>
                  <a:cxn ang="0">
                    <a:pos x="96" y="71"/>
                  </a:cxn>
                  <a:cxn ang="0">
                    <a:pos x="77" y="59"/>
                  </a:cxn>
                  <a:cxn ang="0">
                    <a:pos x="53" y="54"/>
                  </a:cxn>
                  <a:cxn ang="0">
                    <a:pos x="37" y="45"/>
                  </a:cxn>
                  <a:cxn ang="0">
                    <a:pos x="37" y="41"/>
                  </a:cxn>
                  <a:cxn ang="0">
                    <a:pos x="30" y="49"/>
                  </a:cxn>
                  <a:cxn ang="0">
                    <a:pos x="26" y="48"/>
                  </a:cxn>
                  <a:cxn ang="0">
                    <a:pos x="24" y="38"/>
                  </a:cxn>
                  <a:cxn ang="0">
                    <a:pos x="16" y="33"/>
                  </a:cxn>
                  <a:cxn ang="0">
                    <a:pos x="38" y="25"/>
                  </a:cxn>
                  <a:cxn ang="0">
                    <a:pos x="35" y="25"/>
                  </a:cxn>
                  <a:cxn ang="0">
                    <a:pos x="23" y="27"/>
                  </a:cxn>
                  <a:cxn ang="0">
                    <a:pos x="16" y="26"/>
                  </a:cxn>
                  <a:cxn ang="0">
                    <a:pos x="14" y="22"/>
                  </a:cxn>
                  <a:cxn ang="0">
                    <a:pos x="0" y="12"/>
                  </a:cxn>
                  <a:cxn ang="0">
                    <a:pos x="6" y="8"/>
                  </a:cxn>
                  <a:cxn ang="0">
                    <a:pos x="23" y="0"/>
                  </a:cxn>
                  <a:cxn ang="0">
                    <a:pos x="44" y="9"/>
                  </a:cxn>
                  <a:cxn ang="0">
                    <a:pos x="44" y="25"/>
                  </a:cxn>
                  <a:cxn ang="0">
                    <a:pos x="50" y="29"/>
                  </a:cxn>
                  <a:cxn ang="0">
                    <a:pos x="59" y="38"/>
                  </a:cxn>
                  <a:cxn ang="0">
                    <a:pos x="67" y="30"/>
                  </a:cxn>
                  <a:cxn ang="0">
                    <a:pos x="78" y="25"/>
                  </a:cxn>
                  <a:cxn ang="0">
                    <a:pos x="92" y="14"/>
                  </a:cxn>
                  <a:cxn ang="0">
                    <a:pos x="98" y="17"/>
                  </a:cxn>
                  <a:cxn ang="0">
                    <a:pos x="109" y="25"/>
                  </a:cxn>
                  <a:cxn ang="0">
                    <a:pos x="121" y="25"/>
                  </a:cxn>
                  <a:cxn ang="0">
                    <a:pos x="130" y="29"/>
                  </a:cxn>
                  <a:cxn ang="0">
                    <a:pos x="130" y="30"/>
                  </a:cxn>
                  <a:cxn ang="0">
                    <a:pos x="128" y="28"/>
                  </a:cxn>
                </a:cxnLst>
                <a:rect l="0" t="0" r="r" b="b"/>
                <a:pathLst>
                  <a:path w="255" h="133">
                    <a:moveTo>
                      <a:pt x="128" y="28"/>
                    </a:moveTo>
                    <a:cubicBezTo>
                      <a:pt x="133" y="33"/>
                      <a:pt x="149" y="39"/>
                      <a:pt x="160" y="39"/>
                    </a:cubicBezTo>
                    <a:cubicBezTo>
                      <a:pt x="165" y="39"/>
                      <a:pt x="168" y="45"/>
                      <a:pt x="173" y="45"/>
                    </a:cubicBezTo>
                    <a:cubicBezTo>
                      <a:pt x="173" y="48"/>
                      <a:pt x="176" y="49"/>
                      <a:pt x="179" y="49"/>
                    </a:cubicBezTo>
                    <a:cubicBezTo>
                      <a:pt x="193" y="54"/>
                      <a:pt x="192" y="66"/>
                      <a:pt x="203" y="71"/>
                    </a:cubicBezTo>
                    <a:cubicBezTo>
                      <a:pt x="207" y="73"/>
                      <a:pt x="217" y="68"/>
                      <a:pt x="217" y="78"/>
                    </a:cubicBezTo>
                    <a:cubicBezTo>
                      <a:pt x="217" y="83"/>
                      <a:pt x="208" y="81"/>
                      <a:pt x="208" y="85"/>
                    </a:cubicBezTo>
                    <a:cubicBezTo>
                      <a:pt x="208" y="87"/>
                      <a:pt x="216" y="95"/>
                      <a:pt x="217" y="96"/>
                    </a:cubicBezTo>
                    <a:cubicBezTo>
                      <a:pt x="221" y="100"/>
                      <a:pt x="220" y="103"/>
                      <a:pt x="224" y="108"/>
                    </a:cubicBezTo>
                    <a:cubicBezTo>
                      <a:pt x="225" y="111"/>
                      <a:pt x="230" y="113"/>
                      <a:pt x="233" y="113"/>
                    </a:cubicBezTo>
                    <a:cubicBezTo>
                      <a:pt x="235" y="113"/>
                      <a:pt x="236" y="116"/>
                      <a:pt x="237" y="118"/>
                    </a:cubicBezTo>
                    <a:cubicBezTo>
                      <a:pt x="238" y="120"/>
                      <a:pt x="240" y="118"/>
                      <a:pt x="242" y="119"/>
                    </a:cubicBezTo>
                    <a:cubicBezTo>
                      <a:pt x="245" y="119"/>
                      <a:pt x="246" y="122"/>
                      <a:pt x="247" y="124"/>
                    </a:cubicBezTo>
                    <a:cubicBezTo>
                      <a:pt x="247" y="126"/>
                      <a:pt x="254" y="125"/>
                      <a:pt x="255" y="126"/>
                    </a:cubicBezTo>
                    <a:cubicBezTo>
                      <a:pt x="253" y="127"/>
                      <a:pt x="250" y="130"/>
                      <a:pt x="250" y="133"/>
                    </a:cubicBezTo>
                    <a:cubicBezTo>
                      <a:pt x="249" y="133"/>
                      <a:pt x="248" y="133"/>
                      <a:pt x="247" y="133"/>
                    </a:cubicBezTo>
                    <a:cubicBezTo>
                      <a:pt x="246" y="133"/>
                      <a:pt x="240" y="128"/>
                      <a:pt x="239" y="127"/>
                    </a:cubicBezTo>
                    <a:cubicBezTo>
                      <a:pt x="227" y="127"/>
                      <a:pt x="227" y="127"/>
                      <a:pt x="227" y="127"/>
                    </a:cubicBezTo>
                    <a:cubicBezTo>
                      <a:pt x="221" y="126"/>
                      <a:pt x="210" y="121"/>
                      <a:pt x="210" y="116"/>
                    </a:cubicBezTo>
                    <a:cubicBezTo>
                      <a:pt x="210" y="115"/>
                      <a:pt x="207" y="114"/>
                      <a:pt x="206" y="113"/>
                    </a:cubicBezTo>
                    <a:cubicBezTo>
                      <a:pt x="197" y="104"/>
                      <a:pt x="189" y="92"/>
                      <a:pt x="175" y="92"/>
                    </a:cubicBezTo>
                    <a:cubicBezTo>
                      <a:pt x="164" y="92"/>
                      <a:pt x="165" y="100"/>
                      <a:pt x="158" y="103"/>
                    </a:cubicBezTo>
                    <a:cubicBezTo>
                      <a:pt x="160" y="108"/>
                      <a:pt x="156" y="110"/>
                      <a:pt x="156" y="113"/>
                    </a:cubicBezTo>
                    <a:cubicBezTo>
                      <a:pt x="146" y="113"/>
                      <a:pt x="144" y="113"/>
                      <a:pt x="139" y="113"/>
                    </a:cubicBezTo>
                    <a:cubicBezTo>
                      <a:pt x="128" y="113"/>
                      <a:pt x="125" y="100"/>
                      <a:pt x="113" y="100"/>
                    </a:cubicBezTo>
                    <a:cubicBezTo>
                      <a:pt x="112" y="100"/>
                      <a:pt x="107" y="100"/>
                      <a:pt x="107" y="102"/>
                    </a:cubicBezTo>
                    <a:cubicBezTo>
                      <a:pt x="98" y="102"/>
                      <a:pt x="98" y="102"/>
                      <a:pt x="98" y="102"/>
                    </a:cubicBezTo>
                    <a:cubicBezTo>
                      <a:pt x="94" y="102"/>
                      <a:pt x="90" y="102"/>
                      <a:pt x="90" y="99"/>
                    </a:cubicBezTo>
                    <a:cubicBezTo>
                      <a:pt x="90" y="93"/>
                      <a:pt x="99" y="91"/>
                      <a:pt x="101" y="90"/>
                    </a:cubicBezTo>
                    <a:cubicBezTo>
                      <a:pt x="95" y="84"/>
                      <a:pt x="98" y="78"/>
                      <a:pt x="96" y="71"/>
                    </a:cubicBezTo>
                    <a:cubicBezTo>
                      <a:pt x="94" y="66"/>
                      <a:pt x="82" y="61"/>
                      <a:pt x="77" y="59"/>
                    </a:cubicBezTo>
                    <a:cubicBezTo>
                      <a:pt x="72" y="56"/>
                      <a:pt x="60" y="54"/>
                      <a:pt x="53" y="54"/>
                    </a:cubicBezTo>
                    <a:cubicBezTo>
                      <a:pt x="47" y="54"/>
                      <a:pt x="44" y="43"/>
                      <a:pt x="37" y="45"/>
                    </a:cubicBezTo>
                    <a:cubicBezTo>
                      <a:pt x="37" y="41"/>
                      <a:pt x="37" y="41"/>
                      <a:pt x="37" y="41"/>
                    </a:cubicBezTo>
                    <a:cubicBezTo>
                      <a:pt x="36" y="44"/>
                      <a:pt x="34" y="49"/>
                      <a:pt x="30" y="49"/>
                    </a:cubicBezTo>
                    <a:cubicBezTo>
                      <a:pt x="29" y="49"/>
                      <a:pt x="26" y="49"/>
                      <a:pt x="26" y="48"/>
                    </a:cubicBezTo>
                    <a:cubicBezTo>
                      <a:pt x="24" y="43"/>
                      <a:pt x="26" y="41"/>
                      <a:pt x="24" y="38"/>
                    </a:cubicBezTo>
                    <a:cubicBezTo>
                      <a:pt x="22" y="34"/>
                      <a:pt x="17" y="36"/>
                      <a:pt x="16" y="33"/>
                    </a:cubicBezTo>
                    <a:cubicBezTo>
                      <a:pt x="22" y="29"/>
                      <a:pt x="35" y="30"/>
                      <a:pt x="38" y="25"/>
                    </a:cubicBezTo>
                    <a:cubicBezTo>
                      <a:pt x="35" y="25"/>
                      <a:pt x="35" y="25"/>
                      <a:pt x="35" y="25"/>
                    </a:cubicBezTo>
                    <a:cubicBezTo>
                      <a:pt x="30" y="26"/>
                      <a:pt x="27" y="27"/>
                      <a:pt x="23" y="27"/>
                    </a:cubicBezTo>
                    <a:cubicBezTo>
                      <a:pt x="20" y="27"/>
                      <a:pt x="19" y="26"/>
                      <a:pt x="16" y="26"/>
                    </a:cubicBezTo>
                    <a:cubicBezTo>
                      <a:pt x="15" y="25"/>
                      <a:pt x="14" y="23"/>
                      <a:pt x="14" y="22"/>
                    </a:cubicBezTo>
                    <a:cubicBezTo>
                      <a:pt x="11" y="15"/>
                      <a:pt x="0" y="18"/>
                      <a:pt x="0" y="12"/>
                    </a:cubicBezTo>
                    <a:cubicBezTo>
                      <a:pt x="0" y="9"/>
                      <a:pt x="4" y="8"/>
                      <a:pt x="6" y="8"/>
                    </a:cubicBezTo>
                    <a:cubicBezTo>
                      <a:pt x="12" y="8"/>
                      <a:pt x="15" y="0"/>
                      <a:pt x="23" y="0"/>
                    </a:cubicBezTo>
                    <a:cubicBezTo>
                      <a:pt x="30" y="0"/>
                      <a:pt x="36" y="7"/>
                      <a:pt x="44" y="9"/>
                    </a:cubicBezTo>
                    <a:cubicBezTo>
                      <a:pt x="44" y="15"/>
                      <a:pt x="44" y="22"/>
                      <a:pt x="44" y="25"/>
                    </a:cubicBezTo>
                    <a:cubicBezTo>
                      <a:pt x="44" y="27"/>
                      <a:pt x="46" y="29"/>
                      <a:pt x="50" y="29"/>
                    </a:cubicBezTo>
                    <a:cubicBezTo>
                      <a:pt x="50" y="31"/>
                      <a:pt x="56" y="38"/>
                      <a:pt x="59" y="38"/>
                    </a:cubicBezTo>
                    <a:cubicBezTo>
                      <a:pt x="62" y="38"/>
                      <a:pt x="66" y="31"/>
                      <a:pt x="67" y="30"/>
                    </a:cubicBezTo>
                    <a:cubicBezTo>
                      <a:pt x="71" y="27"/>
                      <a:pt x="71" y="26"/>
                      <a:pt x="78" y="25"/>
                    </a:cubicBezTo>
                    <a:cubicBezTo>
                      <a:pt x="82" y="23"/>
                      <a:pt x="87" y="15"/>
                      <a:pt x="92" y="14"/>
                    </a:cubicBezTo>
                    <a:cubicBezTo>
                      <a:pt x="93" y="17"/>
                      <a:pt x="96" y="16"/>
                      <a:pt x="98" y="17"/>
                    </a:cubicBezTo>
                    <a:cubicBezTo>
                      <a:pt x="103" y="18"/>
                      <a:pt x="106" y="24"/>
                      <a:pt x="109" y="25"/>
                    </a:cubicBezTo>
                    <a:cubicBezTo>
                      <a:pt x="121" y="25"/>
                      <a:pt x="121" y="25"/>
                      <a:pt x="121" y="25"/>
                    </a:cubicBezTo>
                    <a:cubicBezTo>
                      <a:pt x="123" y="27"/>
                      <a:pt x="128" y="29"/>
                      <a:pt x="130" y="29"/>
                    </a:cubicBezTo>
                    <a:cubicBezTo>
                      <a:pt x="130" y="30"/>
                      <a:pt x="130" y="30"/>
                      <a:pt x="130" y="30"/>
                    </a:cubicBezTo>
                    <a:lnTo>
                      <a:pt x="128" y="28"/>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grpSp>
            <p:nvGrpSpPr>
              <p:cNvPr id="197" name="Group 361"/>
              <p:cNvGrpSpPr/>
              <p:nvPr/>
            </p:nvGrpSpPr>
            <p:grpSpPr>
              <a:xfrm>
                <a:off x="6275388" y="2917825"/>
                <a:ext cx="966788" cy="806451"/>
                <a:chOff x="6275388" y="2917825"/>
                <a:chExt cx="966788" cy="806451"/>
              </a:xfrm>
              <a:grpFill/>
            </p:grpSpPr>
            <p:sp>
              <p:nvSpPr>
                <p:cNvPr id="198" name="Freeform 7"/>
                <p:cNvSpPr/>
                <p:nvPr/>
              </p:nvSpPr>
              <p:spPr bwMode="auto">
                <a:xfrm>
                  <a:off x="6623050" y="2968625"/>
                  <a:ext cx="11113" cy="25400"/>
                </a:xfrm>
                <a:custGeom>
                  <a:avLst/>
                  <a:gdLst/>
                  <a:ahLst/>
                  <a:cxnLst>
                    <a:cxn ang="0">
                      <a:pos x="7" y="0"/>
                    </a:cxn>
                    <a:cxn ang="0">
                      <a:pos x="8" y="5"/>
                    </a:cxn>
                    <a:cxn ang="0">
                      <a:pos x="5" y="9"/>
                    </a:cxn>
                    <a:cxn ang="0">
                      <a:pos x="2" y="19"/>
                    </a:cxn>
                    <a:cxn ang="0">
                      <a:pos x="0" y="15"/>
                    </a:cxn>
                    <a:cxn ang="0">
                      <a:pos x="4" y="8"/>
                    </a:cxn>
                    <a:cxn ang="0">
                      <a:pos x="7" y="0"/>
                    </a:cxn>
                  </a:cxnLst>
                  <a:rect l="0" t="0" r="r" b="b"/>
                  <a:pathLst>
                    <a:path w="8" h="19">
                      <a:moveTo>
                        <a:pt x="7" y="0"/>
                      </a:moveTo>
                      <a:cubicBezTo>
                        <a:pt x="7" y="4"/>
                        <a:pt x="8" y="2"/>
                        <a:pt x="8" y="5"/>
                      </a:cubicBezTo>
                      <a:cubicBezTo>
                        <a:pt x="8" y="8"/>
                        <a:pt x="7" y="9"/>
                        <a:pt x="5" y="9"/>
                      </a:cubicBezTo>
                      <a:cubicBezTo>
                        <a:pt x="5" y="14"/>
                        <a:pt x="6" y="19"/>
                        <a:pt x="2" y="19"/>
                      </a:cubicBezTo>
                      <a:cubicBezTo>
                        <a:pt x="1" y="19"/>
                        <a:pt x="0" y="16"/>
                        <a:pt x="0" y="15"/>
                      </a:cubicBezTo>
                      <a:cubicBezTo>
                        <a:pt x="0" y="11"/>
                        <a:pt x="4" y="10"/>
                        <a:pt x="4" y="8"/>
                      </a:cubicBezTo>
                      <a:cubicBezTo>
                        <a:pt x="4" y="4"/>
                        <a:pt x="3" y="0"/>
                        <a:pt x="7" y="0"/>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99" name="Freeform 8"/>
                <p:cNvSpPr/>
                <p:nvPr/>
              </p:nvSpPr>
              <p:spPr bwMode="auto">
                <a:xfrm>
                  <a:off x="6867525" y="2944813"/>
                  <a:ext cx="65088" cy="38100"/>
                </a:xfrm>
                <a:custGeom>
                  <a:avLst/>
                  <a:gdLst/>
                  <a:ahLst/>
                  <a:cxnLst>
                    <a:cxn ang="0">
                      <a:pos x="13" y="27"/>
                    </a:cxn>
                    <a:cxn ang="0">
                      <a:pos x="0" y="18"/>
                    </a:cxn>
                    <a:cxn ang="0">
                      <a:pos x="13" y="18"/>
                    </a:cxn>
                    <a:cxn ang="0">
                      <a:pos x="18" y="17"/>
                    </a:cxn>
                    <a:cxn ang="0">
                      <a:pos x="35" y="13"/>
                    </a:cxn>
                    <a:cxn ang="0">
                      <a:pos x="45" y="0"/>
                    </a:cxn>
                    <a:cxn ang="0">
                      <a:pos x="49" y="7"/>
                    </a:cxn>
                    <a:cxn ang="0">
                      <a:pos x="40" y="22"/>
                    </a:cxn>
                    <a:cxn ang="0">
                      <a:pos x="19" y="29"/>
                    </a:cxn>
                    <a:cxn ang="0">
                      <a:pos x="11" y="25"/>
                    </a:cxn>
                    <a:cxn ang="0">
                      <a:pos x="13" y="27"/>
                    </a:cxn>
                  </a:cxnLst>
                  <a:rect l="0" t="0" r="r" b="b"/>
                  <a:pathLst>
                    <a:path w="49" h="29">
                      <a:moveTo>
                        <a:pt x="13" y="27"/>
                      </a:moveTo>
                      <a:cubicBezTo>
                        <a:pt x="9" y="22"/>
                        <a:pt x="1" y="24"/>
                        <a:pt x="0" y="18"/>
                      </a:cubicBezTo>
                      <a:cubicBezTo>
                        <a:pt x="13" y="18"/>
                        <a:pt x="13" y="18"/>
                        <a:pt x="13" y="18"/>
                      </a:cubicBezTo>
                      <a:cubicBezTo>
                        <a:pt x="14" y="18"/>
                        <a:pt x="18" y="17"/>
                        <a:pt x="18" y="17"/>
                      </a:cubicBezTo>
                      <a:cubicBezTo>
                        <a:pt x="25" y="14"/>
                        <a:pt x="31" y="15"/>
                        <a:pt x="35" y="13"/>
                      </a:cubicBezTo>
                      <a:cubicBezTo>
                        <a:pt x="41" y="10"/>
                        <a:pt x="39" y="0"/>
                        <a:pt x="45" y="0"/>
                      </a:cubicBezTo>
                      <a:cubicBezTo>
                        <a:pt x="48" y="0"/>
                        <a:pt x="49" y="4"/>
                        <a:pt x="49" y="7"/>
                      </a:cubicBezTo>
                      <a:cubicBezTo>
                        <a:pt x="49" y="16"/>
                        <a:pt x="40" y="14"/>
                        <a:pt x="40" y="22"/>
                      </a:cubicBezTo>
                      <a:cubicBezTo>
                        <a:pt x="32" y="24"/>
                        <a:pt x="28" y="29"/>
                        <a:pt x="19" y="29"/>
                      </a:cubicBezTo>
                      <a:cubicBezTo>
                        <a:pt x="17" y="29"/>
                        <a:pt x="11" y="26"/>
                        <a:pt x="11" y="25"/>
                      </a:cubicBezTo>
                      <a:lnTo>
                        <a:pt x="13" y="27"/>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00" name="Freeform 10"/>
                <p:cNvSpPr/>
                <p:nvPr/>
              </p:nvSpPr>
              <p:spPr bwMode="auto">
                <a:xfrm>
                  <a:off x="6911975" y="2917825"/>
                  <a:ext cx="34925" cy="34925"/>
                </a:xfrm>
                <a:custGeom>
                  <a:avLst/>
                  <a:gdLst/>
                  <a:ahLst/>
                  <a:cxnLst>
                    <a:cxn ang="0">
                      <a:pos x="23" y="25"/>
                    </a:cxn>
                    <a:cxn ang="0">
                      <a:pos x="19" y="17"/>
                    </a:cxn>
                    <a:cxn ang="0">
                      <a:pos x="8" y="6"/>
                    </a:cxn>
                    <a:cxn ang="0">
                      <a:pos x="0" y="0"/>
                    </a:cxn>
                    <a:cxn ang="0">
                      <a:pos x="18" y="13"/>
                    </a:cxn>
                    <a:cxn ang="0">
                      <a:pos x="26" y="22"/>
                    </a:cxn>
                    <a:cxn ang="0">
                      <a:pos x="26" y="25"/>
                    </a:cxn>
                    <a:cxn ang="0">
                      <a:pos x="23" y="25"/>
                    </a:cxn>
                  </a:cxnLst>
                  <a:rect l="0" t="0" r="r" b="b"/>
                  <a:pathLst>
                    <a:path w="26" h="26">
                      <a:moveTo>
                        <a:pt x="23" y="25"/>
                      </a:moveTo>
                      <a:cubicBezTo>
                        <a:pt x="18" y="24"/>
                        <a:pt x="18" y="21"/>
                        <a:pt x="19" y="17"/>
                      </a:cubicBezTo>
                      <a:cubicBezTo>
                        <a:pt x="13" y="14"/>
                        <a:pt x="14" y="9"/>
                        <a:pt x="8" y="6"/>
                      </a:cubicBezTo>
                      <a:cubicBezTo>
                        <a:pt x="5" y="4"/>
                        <a:pt x="2" y="4"/>
                        <a:pt x="0" y="0"/>
                      </a:cubicBezTo>
                      <a:cubicBezTo>
                        <a:pt x="9" y="3"/>
                        <a:pt x="13" y="8"/>
                        <a:pt x="18" y="13"/>
                      </a:cubicBezTo>
                      <a:cubicBezTo>
                        <a:pt x="21" y="17"/>
                        <a:pt x="26" y="16"/>
                        <a:pt x="26" y="22"/>
                      </a:cubicBezTo>
                      <a:cubicBezTo>
                        <a:pt x="26" y="23"/>
                        <a:pt x="26" y="24"/>
                        <a:pt x="26" y="25"/>
                      </a:cubicBezTo>
                      <a:cubicBezTo>
                        <a:pt x="25" y="25"/>
                        <a:pt x="24" y="26"/>
                        <a:pt x="23" y="25"/>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01" name="Freeform 11"/>
                <p:cNvSpPr/>
                <p:nvPr/>
              </p:nvSpPr>
              <p:spPr bwMode="auto">
                <a:xfrm>
                  <a:off x="6972300" y="2967038"/>
                  <a:ext cx="17463" cy="20638"/>
                </a:xfrm>
                <a:custGeom>
                  <a:avLst/>
                  <a:gdLst/>
                  <a:ahLst/>
                  <a:cxnLst>
                    <a:cxn ang="0">
                      <a:pos x="7" y="9"/>
                    </a:cxn>
                    <a:cxn ang="0">
                      <a:pos x="1" y="0"/>
                    </a:cxn>
                    <a:cxn ang="0">
                      <a:pos x="13" y="12"/>
                    </a:cxn>
                    <a:cxn ang="0">
                      <a:pos x="10" y="16"/>
                    </a:cxn>
                    <a:cxn ang="0">
                      <a:pos x="7" y="13"/>
                    </a:cxn>
                    <a:cxn ang="0">
                      <a:pos x="7" y="9"/>
                    </a:cxn>
                  </a:cxnLst>
                  <a:rect l="0" t="0" r="r" b="b"/>
                  <a:pathLst>
                    <a:path w="13" h="16">
                      <a:moveTo>
                        <a:pt x="7" y="9"/>
                      </a:moveTo>
                      <a:cubicBezTo>
                        <a:pt x="2" y="9"/>
                        <a:pt x="0" y="4"/>
                        <a:pt x="1" y="0"/>
                      </a:cubicBezTo>
                      <a:cubicBezTo>
                        <a:pt x="4" y="1"/>
                        <a:pt x="13" y="11"/>
                        <a:pt x="13" y="12"/>
                      </a:cubicBezTo>
                      <a:cubicBezTo>
                        <a:pt x="13" y="14"/>
                        <a:pt x="11" y="16"/>
                        <a:pt x="10" y="16"/>
                      </a:cubicBezTo>
                      <a:cubicBezTo>
                        <a:pt x="9" y="16"/>
                        <a:pt x="7" y="14"/>
                        <a:pt x="7" y="13"/>
                      </a:cubicBezTo>
                      <a:cubicBezTo>
                        <a:pt x="7" y="12"/>
                        <a:pt x="7" y="11"/>
                        <a:pt x="7" y="9"/>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02" name="Freeform 12"/>
                <p:cNvSpPr/>
                <p:nvPr/>
              </p:nvSpPr>
              <p:spPr bwMode="auto">
                <a:xfrm>
                  <a:off x="7086600" y="3046413"/>
                  <a:ext cx="9525" cy="11113"/>
                </a:xfrm>
                <a:custGeom>
                  <a:avLst/>
                  <a:gdLst/>
                  <a:ahLst/>
                  <a:cxnLst>
                    <a:cxn ang="0">
                      <a:pos x="7" y="6"/>
                    </a:cxn>
                    <a:cxn ang="0">
                      <a:pos x="7" y="9"/>
                    </a:cxn>
                    <a:cxn ang="0">
                      <a:pos x="0" y="0"/>
                    </a:cxn>
                    <a:cxn ang="0">
                      <a:pos x="7" y="6"/>
                    </a:cxn>
                  </a:cxnLst>
                  <a:rect l="0" t="0" r="r" b="b"/>
                  <a:pathLst>
                    <a:path w="7" h="9">
                      <a:moveTo>
                        <a:pt x="7" y="6"/>
                      </a:moveTo>
                      <a:cubicBezTo>
                        <a:pt x="7" y="7"/>
                        <a:pt x="7" y="8"/>
                        <a:pt x="7" y="9"/>
                      </a:cubicBezTo>
                      <a:cubicBezTo>
                        <a:pt x="3" y="9"/>
                        <a:pt x="0" y="2"/>
                        <a:pt x="0" y="0"/>
                      </a:cubicBezTo>
                      <a:cubicBezTo>
                        <a:pt x="4" y="2"/>
                        <a:pt x="7" y="3"/>
                        <a:pt x="7" y="6"/>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03" name="Freeform 13"/>
                <p:cNvSpPr/>
                <p:nvPr/>
              </p:nvSpPr>
              <p:spPr bwMode="auto">
                <a:xfrm>
                  <a:off x="7061200" y="3036888"/>
                  <a:ext cx="20638" cy="9525"/>
                </a:xfrm>
                <a:custGeom>
                  <a:avLst/>
                  <a:gdLst/>
                  <a:ahLst/>
                  <a:cxnLst>
                    <a:cxn ang="0">
                      <a:pos x="15" y="6"/>
                    </a:cxn>
                    <a:cxn ang="0">
                      <a:pos x="12" y="7"/>
                    </a:cxn>
                    <a:cxn ang="0">
                      <a:pos x="0" y="0"/>
                    </a:cxn>
                    <a:cxn ang="0">
                      <a:pos x="15" y="6"/>
                    </a:cxn>
                  </a:cxnLst>
                  <a:rect l="0" t="0" r="r" b="b"/>
                  <a:pathLst>
                    <a:path w="15" h="7">
                      <a:moveTo>
                        <a:pt x="15" y="6"/>
                      </a:moveTo>
                      <a:cubicBezTo>
                        <a:pt x="14" y="6"/>
                        <a:pt x="13" y="7"/>
                        <a:pt x="12" y="7"/>
                      </a:cubicBezTo>
                      <a:cubicBezTo>
                        <a:pt x="7" y="7"/>
                        <a:pt x="0" y="5"/>
                        <a:pt x="0" y="0"/>
                      </a:cubicBezTo>
                      <a:cubicBezTo>
                        <a:pt x="7" y="0"/>
                        <a:pt x="11" y="1"/>
                        <a:pt x="15" y="6"/>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04" name="Freeform 14"/>
                <p:cNvSpPr/>
                <p:nvPr/>
              </p:nvSpPr>
              <p:spPr bwMode="auto">
                <a:xfrm>
                  <a:off x="7064375" y="3013075"/>
                  <a:ext cx="17463" cy="19050"/>
                </a:xfrm>
                <a:custGeom>
                  <a:avLst/>
                  <a:gdLst/>
                  <a:ahLst/>
                  <a:cxnLst>
                    <a:cxn ang="0">
                      <a:pos x="13" y="14"/>
                    </a:cxn>
                    <a:cxn ang="0">
                      <a:pos x="0" y="0"/>
                    </a:cxn>
                    <a:cxn ang="0">
                      <a:pos x="13" y="14"/>
                    </a:cxn>
                  </a:cxnLst>
                  <a:rect l="0" t="0" r="r" b="b"/>
                  <a:pathLst>
                    <a:path w="13" h="14">
                      <a:moveTo>
                        <a:pt x="13" y="14"/>
                      </a:moveTo>
                      <a:cubicBezTo>
                        <a:pt x="9" y="14"/>
                        <a:pt x="1" y="3"/>
                        <a:pt x="0" y="0"/>
                      </a:cubicBezTo>
                      <a:cubicBezTo>
                        <a:pt x="6" y="3"/>
                        <a:pt x="11" y="7"/>
                        <a:pt x="13" y="14"/>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05" name="Freeform 15"/>
                <p:cNvSpPr/>
                <p:nvPr/>
              </p:nvSpPr>
              <p:spPr bwMode="auto">
                <a:xfrm>
                  <a:off x="7027863" y="2998788"/>
                  <a:ext cx="23813" cy="14288"/>
                </a:xfrm>
                <a:custGeom>
                  <a:avLst/>
                  <a:gdLst/>
                  <a:ahLst/>
                  <a:cxnLst>
                    <a:cxn ang="0">
                      <a:pos x="2" y="0"/>
                    </a:cxn>
                    <a:cxn ang="0">
                      <a:pos x="17" y="9"/>
                    </a:cxn>
                    <a:cxn ang="0">
                      <a:pos x="14" y="10"/>
                    </a:cxn>
                    <a:cxn ang="0">
                      <a:pos x="0" y="1"/>
                    </a:cxn>
                    <a:cxn ang="0">
                      <a:pos x="1" y="1"/>
                    </a:cxn>
                    <a:cxn ang="0">
                      <a:pos x="2" y="0"/>
                    </a:cxn>
                  </a:cxnLst>
                  <a:rect l="0" t="0" r="r" b="b"/>
                  <a:pathLst>
                    <a:path w="17" h="10">
                      <a:moveTo>
                        <a:pt x="2" y="0"/>
                      </a:moveTo>
                      <a:cubicBezTo>
                        <a:pt x="6" y="2"/>
                        <a:pt x="15" y="5"/>
                        <a:pt x="17" y="9"/>
                      </a:cubicBezTo>
                      <a:cubicBezTo>
                        <a:pt x="17" y="9"/>
                        <a:pt x="15" y="10"/>
                        <a:pt x="14" y="10"/>
                      </a:cubicBezTo>
                      <a:cubicBezTo>
                        <a:pt x="10" y="10"/>
                        <a:pt x="0" y="6"/>
                        <a:pt x="0" y="1"/>
                      </a:cubicBezTo>
                      <a:cubicBezTo>
                        <a:pt x="1" y="1"/>
                        <a:pt x="1" y="1"/>
                        <a:pt x="1" y="1"/>
                      </a:cubicBezTo>
                      <a:lnTo>
                        <a:pt x="2" y="0"/>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06" name="Freeform 16"/>
                <p:cNvSpPr/>
                <p:nvPr/>
              </p:nvSpPr>
              <p:spPr bwMode="auto">
                <a:xfrm>
                  <a:off x="7002463" y="2984500"/>
                  <a:ext cx="14288" cy="7938"/>
                </a:xfrm>
                <a:custGeom>
                  <a:avLst/>
                  <a:gdLst/>
                  <a:ahLst/>
                  <a:cxnLst>
                    <a:cxn ang="0">
                      <a:pos x="0" y="0"/>
                    </a:cxn>
                    <a:cxn ang="0">
                      <a:pos x="11" y="6"/>
                    </a:cxn>
                    <a:cxn ang="0">
                      <a:pos x="7" y="6"/>
                    </a:cxn>
                    <a:cxn ang="0">
                      <a:pos x="0" y="2"/>
                    </a:cxn>
                    <a:cxn ang="0">
                      <a:pos x="3" y="1"/>
                    </a:cxn>
                    <a:cxn ang="0">
                      <a:pos x="0" y="0"/>
                    </a:cxn>
                  </a:cxnLst>
                  <a:rect l="0" t="0" r="r" b="b"/>
                  <a:pathLst>
                    <a:path w="11" h="6">
                      <a:moveTo>
                        <a:pt x="0" y="0"/>
                      </a:moveTo>
                      <a:cubicBezTo>
                        <a:pt x="5" y="3"/>
                        <a:pt x="8" y="2"/>
                        <a:pt x="11" y="6"/>
                      </a:cubicBezTo>
                      <a:cubicBezTo>
                        <a:pt x="7" y="6"/>
                        <a:pt x="7" y="6"/>
                        <a:pt x="7" y="6"/>
                      </a:cubicBezTo>
                      <a:cubicBezTo>
                        <a:pt x="0" y="2"/>
                        <a:pt x="0" y="2"/>
                        <a:pt x="0" y="2"/>
                      </a:cubicBezTo>
                      <a:cubicBezTo>
                        <a:pt x="1" y="2"/>
                        <a:pt x="3" y="2"/>
                        <a:pt x="3" y="1"/>
                      </a:cubicBezTo>
                      <a:lnTo>
                        <a:pt x="0" y="0"/>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07" name="Freeform 17"/>
                <p:cNvSpPr/>
                <p:nvPr/>
              </p:nvSpPr>
              <p:spPr bwMode="auto">
                <a:xfrm>
                  <a:off x="6800850" y="3594100"/>
                  <a:ext cx="63500" cy="65088"/>
                </a:xfrm>
                <a:custGeom>
                  <a:avLst/>
                  <a:gdLst/>
                  <a:ahLst/>
                  <a:cxnLst>
                    <a:cxn ang="0">
                      <a:pos x="24" y="7"/>
                    </a:cxn>
                    <a:cxn ang="0">
                      <a:pos x="43" y="3"/>
                    </a:cxn>
                    <a:cxn ang="0">
                      <a:pos x="48" y="16"/>
                    </a:cxn>
                    <a:cxn ang="0">
                      <a:pos x="27" y="49"/>
                    </a:cxn>
                    <a:cxn ang="0">
                      <a:pos x="0" y="7"/>
                    </a:cxn>
                    <a:cxn ang="0">
                      <a:pos x="24" y="7"/>
                    </a:cxn>
                  </a:cxnLst>
                  <a:rect l="0" t="0" r="r" b="b"/>
                  <a:pathLst>
                    <a:path w="48" h="49">
                      <a:moveTo>
                        <a:pt x="24" y="7"/>
                      </a:moveTo>
                      <a:cubicBezTo>
                        <a:pt x="30" y="7"/>
                        <a:pt x="37" y="5"/>
                        <a:pt x="43" y="3"/>
                      </a:cubicBezTo>
                      <a:cubicBezTo>
                        <a:pt x="45" y="8"/>
                        <a:pt x="48" y="11"/>
                        <a:pt x="48" y="16"/>
                      </a:cubicBezTo>
                      <a:cubicBezTo>
                        <a:pt x="48" y="26"/>
                        <a:pt x="36" y="49"/>
                        <a:pt x="27" y="49"/>
                      </a:cubicBezTo>
                      <a:cubicBezTo>
                        <a:pt x="14" y="49"/>
                        <a:pt x="0" y="16"/>
                        <a:pt x="0" y="7"/>
                      </a:cubicBezTo>
                      <a:cubicBezTo>
                        <a:pt x="0" y="0"/>
                        <a:pt x="24" y="7"/>
                        <a:pt x="24" y="7"/>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08" name="Freeform 18"/>
                <p:cNvSpPr/>
                <p:nvPr/>
              </p:nvSpPr>
              <p:spPr bwMode="auto">
                <a:xfrm>
                  <a:off x="6275388" y="3057525"/>
                  <a:ext cx="676275" cy="509588"/>
                </a:xfrm>
                <a:custGeom>
                  <a:avLst/>
                  <a:gdLst/>
                  <a:ahLst/>
                  <a:cxnLst>
                    <a:cxn ang="0">
                      <a:pos x="508" y="232"/>
                    </a:cxn>
                    <a:cxn ang="0">
                      <a:pos x="501" y="272"/>
                    </a:cxn>
                    <a:cxn ang="0">
                      <a:pos x="478" y="312"/>
                    </a:cxn>
                    <a:cxn ang="0">
                      <a:pos x="465" y="351"/>
                    </a:cxn>
                    <a:cxn ang="0">
                      <a:pos x="398" y="370"/>
                    </a:cxn>
                    <a:cxn ang="0">
                      <a:pos x="335" y="350"/>
                    </a:cxn>
                    <a:cxn ang="0">
                      <a:pos x="329" y="330"/>
                    </a:cxn>
                    <a:cxn ang="0">
                      <a:pos x="314" y="333"/>
                    </a:cxn>
                    <a:cxn ang="0">
                      <a:pos x="313" y="315"/>
                    </a:cxn>
                    <a:cxn ang="0">
                      <a:pos x="301" y="329"/>
                    </a:cxn>
                    <a:cxn ang="0">
                      <a:pos x="310" y="292"/>
                    </a:cxn>
                    <a:cxn ang="0">
                      <a:pos x="278" y="315"/>
                    </a:cxn>
                    <a:cxn ang="0">
                      <a:pos x="214" y="276"/>
                    </a:cxn>
                    <a:cxn ang="0">
                      <a:pos x="131" y="308"/>
                    </a:cxn>
                    <a:cxn ang="0">
                      <a:pos x="93" y="311"/>
                    </a:cxn>
                    <a:cxn ang="0">
                      <a:pos x="22" y="310"/>
                    </a:cxn>
                    <a:cxn ang="0">
                      <a:pos x="23" y="262"/>
                    </a:cxn>
                    <a:cxn ang="0">
                      <a:pos x="2" y="204"/>
                    </a:cxn>
                    <a:cxn ang="0">
                      <a:pos x="9" y="204"/>
                    </a:cxn>
                    <a:cxn ang="0">
                      <a:pos x="3" y="176"/>
                    </a:cxn>
                    <a:cxn ang="0">
                      <a:pos x="8" y="145"/>
                    </a:cxn>
                    <a:cxn ang="0">
                      <a:pos x="32" y="132"/>
                    </a:cxn>
                    <a:cxn ang="0">
                      <a:pos x="114" y="95"/>
                    </a:cxn>
                    <a:cxn ang="0">
                      <a:pos x="119" y="76"/>
                    </a:cxn>
                    <a:cxn ang="0">
                      <a:pos x="131" y="71"/>
                    </a:cxn>
                    <a:cxn ang="0">
                      <a:pos x="150" y="50"/>
                    </a:cxn>
                    <a:cxn ang="0">
                      <a:pos x="187" y="58"/>
                    </a:cxn>
                    <a:cxn ang="0">
                      <a:pos x="203" y="56"/>
                    </a:cxn>
                    <a:cxn ang="0">
                      <a:pos x="211" y="30"/>
                    </a:cxn>
                    <a:cxn ang="0">
                      <a:pos x="244" y="17"/>
                    </a:cxn>
                    <a:cxn ang="0">
                      <a:pos x="276" y="19"/>
                    </a:cxn>
                    <a:cxn ang="0">
                      <a:pos x="297" y="23"/>
                    </a:cxn>
                    <a:cxn ang="0">
                      <a:pos x="281" y="54"/>
                    </a:cxn>
                    <a:cxn ang="0">
                      <a:pos x="295" y="68"/>
                    </a:cxn>
                    <a:cxn ang="0">
                      <a:pos x="341" y="90"/>
                    </a:cxn>
                    <a:cxn ang="0">
                      <a:pos x="359" y="15"/>
                    </a:cxn>
                    <a:cxn ang="0">
                      <a:pos x="381" y="28"/>
                    </a:cxn>
                    <a:cxn ang="0">
                      <a:pos x="400" y="50"/>
                    </a:cxn>
                    <a:cxn ang="0">
                      <a:pos x="419" y="104"/>
                    </a:cxn>
                    <a:cxn ang="0">
                      <a:pos x="457" y="146"/>
                    </a:cxn>
                    <a:cxn ang="0">
                      <a:pos x="497" y="185"/>
                    </a:cxn>
                  </a:cxnLst>
                  <a:rect l="0" t="0" r="r" b="b"/>
                  <a:pathLst>
                    <a:path w="508" h="383">
                      <a:moveTo>
                        <a:pt x="496" y="186"/>
                      </a:moveTo>
                      <a:cubicBezTo>
                        <a:pt x="503" y="195"/>
                        <a:pt x="508" y="219"/>
                        <a:pt x="508" y="232"/>
                      </a:cubicBezTo>
                      <a:cubicBezTo>
                        <a:pt x="508" y="242"/>
                        <a:pt x="505" y="256"/>
                        <a:pt x="501" y="260"/>
                      </a:cubicBezTo>
                      <a:cubicBezTo>
                        <a:pt x="501" y="272"/>
                        <a:pt x="501" y="272"/>
                        <a:pt x="501" y="272"/>
                      </a:cubicBezTo>
                      <a:cubicBezTo>
                        <a:pt x="499" y="276"/>
                        <a:pt x="500" y="277"/>
                        <a:pt x="498" y="281"/>
                      </a:cubicBezTo>
                      <a:cubicBezTo>
                        <a:pt x="490" y="293"/>
                        <a:pt x="482" y="298"/>
                        <a:pt x="478" y="312"/>
                      </a:cubicBezTo>
                      <a:cubicBezTo>
                        <a:pt x="474" y="322"/>
                        <a:pt x="465" y="336"/>
                        <a:pt x="465" y="352"/>
                      </a:cubicBezTo>
                      <a:cubicBezTo>
                        <a:pt x="465" y="351"/>
                        <a:pt x="465" y="351"/>
                        <a:pt x="465" y="351"/>
                      </a:cubicBezTo>
                      <a:cubicBezTo>
                        <a:pt x="460" y="371"/>
                        <a:pt x="424" y="362"/>
                        <a:pt x="420" y="383"/>
                      </a:cubicBezTo>
                      <a:cubicBezTo>
                        <a:pt x="417" y="382"/>
                        <a:pt x="399" y="372"/>
                        <a:pt x="398" y="370"/>
                      </a:cubicBezTo>
                      <a:cubicBezTo>
                        <a:pt x="388" y="371"/>
                        <a:pt x="392" y="379"/>
                        <a:pt x="381" y="379"/>
                      </a:cubicBezTo>
                      <a:cubicBezTo>
                        <a:pt x="363" y="379"/>
                        <a:pt x="335" y="368"/>
                        <a:pt x="335" y="350"/>
                      </a:cubicBezTo>
                      <a:cubicBezTo>
                        <a:pt x="335" y="343"/>
                        <a:pt x="329" y="338"/>
                        <a:pt x="329" y="332"/>
                      </a:cubicBezTo>
                      <a:cubicBezTo>
                        <a:pt x="329" y="332"/>
                        <a:pt x="329" y="330"/>
                        <a:pt x="329" y="330"/>
                      </a:cubicBezTo>
                      <a:cubicBezTo>
                        <a:pt x="325" y="332"/>
                        <a:pt x="323" y="332"/>
                        <a:pt x="320" y="333"/>
                      </a:cubicBezTo>
                      <a:cubicBezTo>
                        <a:pt x="314" y="333"/>
                        <a:pt x="314" y="333"/>
                        <a:pt x="314" y="333"/>
                      </a:cubicBezTo>
                      <a:cubicBezTo>
                        <a:pt x="316" y="330"/>
                        <a:pt x="318" y="328"/>
                        <a:pt x="318" y="323"/>
                      </a:cubicBezTo>
                      <a:cubicBezTo>
                        <a:pt x="318" y="318"/>
                        <a:pt x="315" y="316"/>
                        <a:pt x="313" y="315"/>
                      </a:cubicBezTo>
                      <a:cubicBezTo>
                        <a:pt x="313" y="316"/>
                        <a:pt x="312" y="318"/>
                        <a:pt x="312" y="319"/>
                      </a:cubicBezTo>
                      <a:cubicBezTo>
                        <a:pt x="308" y="321"/>
                        <a:pt x="308" y="329"/>
                        <a:pt x="301" y="329"/>
                      </a:cubicBezTo>
                      <a:cubicBezTo>
                        <a:pt x="299" y="329"/>
                        <a:pt x="297" y="326"/>
                        <a:pt x="297" y="324"/>
                      </a:cubicBezTo>
                      <a:cubicBezTo>
                        <a:pt x="308" y="322"/>
                        <a:pt x="310" y="299"/>
                        <a:pt x="310" y="292"/>
                      </a:cubicBezTo>
                      <a:cubicBezTo>
                        <a:pt x="302" y="300"/>
                        <a:pt x="291" y="323"/>
                        <a:pt x="281" y="323"/>
                      </a:cubicBezTo>
                      <a:cubicBezTo>
                        <a:pt x="276" y="323"/>
                        <a:pt x="278" y="315"/>
                        <a:pt x="278" y="315"/>
                      </a:cubicBezTo>
                      <a:cubicBezTo>
                        <a:pt x="275" y="315"/>
                        <a:pt x="265" y="294"/>
                        <a:pt x="262" y="289"/>
                      </a:cubicBezTo>
                      <a:cubicBezTo>
                        <a:pt x="254" y="280"/>
                        <a:pt x="228" y="276"/>
                        <a:pt x="214" y="276"/>
                      </a:cubicBezTo>
                      <a:cubicBezTo>
                        <a:pt x="198" y="276"/>
                        <a:pt x="195" y="283"/>
                        <a:pt x="185" y="286"/>
                      </a:cubicBezTo>
                      <a:cubicBezTo>
                        <a:pt x="163" y="293"/>
                        <a:pt x="135" y="285"/>
                        <a:pt x="131" y="308"/>
                      </a:cubicBezTo>
                      <a:cubicBezTo>
                        <a:pt x="122" y="309"/>
                        <a:pt x="115" y="311"/>
                        <a:pt x="105" y="311"/>
                      </a:cubicBezTo>
                      <a:cubicBezTo>
                        <a:pt x="98" y="307"/>
                        <a:pt x="98" y="311"/>
                        <a:pt x="93" y="311"/>
                      </a:cubicBezTo>
                      <a:cubicBezTo>
                        <a:pt x="77" y="311"/>
                        <a:pt x="71" y="326"/>
                        <a:pt x="51" y="326"/>
                      </a:cubicBezTo>
                      <a:cubicBezTo>
                        <a:pt x="43" y="326"/>
                        <a:pt x="22" y="316"/>
                        <a:pt x="22" y="310"/>
                      </a:cubicBezTo>
                      <a:cubicBezTo>
                        <a:pt x="22" y="303"/>
                        <a:pt x="32" y="300"/>
                        <a:pt x="32" y="290"/>
                      </a:cubicBezTo>
                      <a:cubicBezTo>
                        <a:pt x="32" y="277"/>
                        <a:pt x="26" y="270"/>
                        <a:pt x="23" y="262"/>
                      </a:cubicBezTo>
                      <a:cubicBezTo>
                        <a:pt x="18" y="243"/>
                        <a:pt x="17" y="237"/>
                        <a:pt x="11" y="220"/>
                      </a:cubicBezTo>
                      <a:cubicBezTo>
                        <a:pt x="9" y="213"/>
                        <a:pt x="0" y="211"/>
                        <a:pt x="2" y="204"/>
                      </a:cubicBezTo>
                      <a:cubicBezTo>
                        <a:pt x="3" y="202"/>
                        <a:pt x="3" y="201"/>
                        <a:pt x="5" y="198"/>
                      </a:cubicBezTo>
                      <a:cubicBezTo>
                        <a:pt x="6" y="201"/>
                        <a:pt x="7" y="203"/>
                        <a:pt x="9" y="204"/>
                      </a:cubicBezTo>
                      <a:cubicBezTo>
                        <a:pt x="10" y="202"/>
                        <a:pt x="9" y="201"/>
                        <a:pt x="9" y="198"/>
                      </a:cubicBezTo>
                      <a:cubicBezTo>
                        <a:pt x="9" y="192"/>
                        <a:pt x="3" y="187"/>
                        <a:pt x="3" y="176"/>
                      </a:cubicBezTo>
                      <a:cubicBezTo>
                        <a:pt x="3" y="162"/>
                        <a:pt x="3" y="161"/>
                        <a:pt x="3" y="150"/>
                      </a:cubicBezTo>
                      <a:cubicBezTo>
                        <a:pt x="3" y="146"/>
                        <a:pt x="7" y="146"/>
                        <a:pt x="8" y="145"/>
                      </a:cubicBezTo>
                      <a:cubicBezTo>
                        <a:pt x="9" y="146"/>
                        <a:pt x="9" y="148"/>
                        <a:pt x="9" y="149"/>
                      </a:cubicBezTo>
                      <a:cubicBezTo>
                        <a:pt x="17" y="148"/>
                        <a:pt x="27" y="137"/>
                        <a:pt x="32" y="132"/>
                      </a:cubicBezTo>
                      <a:cubicBezTo>
                        <a:pt x="37" y="127"/>
                        <a:pt x="53" y="126"/>
                        <a:pt x="62" y="125"/>
                      </a:cubicBezTo>
                      <a:cubicBezTo>
                        <a:pt x="78" y="122"/>
                        <a:pt x="114" y="110"/>
                        <a:pt x="114" y="95"/>
                      </a:cubicBezTo>
                      <a:cubicBezTo>
                        <a:pt x="114" y="92"/>
                        <a:pt x="114" y="90"/>
                        <a:pt x="114" y="87"/>
                      </a:cubicBezTo>
                      <a:cubicBezTo>
                        <a:pt x="114" y="83"/>
                        <a:pt x="115" y="79"/>
                        <a:pt x="119" y="76"/>
                      </a:cubicBezTo>
                      <a:cubicBezTo>
                        <a:pt x="122" y="80"/>
                        <a:pt x="124" y="82"/>
                        <a:pt x="126" y="85"/>
                      </a:cubicBezTo>
                      <a:cubicBezTo>
                        <a:pt x="131" y="82"/>
                        <a:pt x="129" y="75"/>
                        <a:pt x="131" y="71"/>
                      </a:cubicBezTo>
                      <a:cubicBezTo>
                        <a:pt x="134" y="72"/>
                        <a:pt x="137" y="74"/>
                        <a:pt x="140" y="74"/>
                      </a:cubicBezTo>
                      <a:cubicBezTo>
                        <a:pt x="140" y="62"/>
                        <a:pt x="149" y="60"/>
                        <a:pt x="150" y="50"/>
                      </a:cubicBezTo>
                      <a:cubicBezTo>
                        <a:pt x="162" y="50"/>
                        <a:pt x="164" y="41"/>
                        <a:pt x="173" y="41"/>
                      </a:cubicBezTo>
                      <a:cubicBezTo>
                        <a:pt x="181" y="41"/>
                        <a:pt x="186" y="50"/>
                        <a:pt x="187" y="58"/>
                      </a:cubicBezTo>
                      <a:cubicBezTo>
                        <a:pt x="189" y="55"/>
                        <a:pt x="192" y="53"/>
                        <a:pt x="196" y="53"/>
                      </a:cubicBezTo>
                      <a:cubicBezTo>
                        <a:pt x="198" y="53"/>
                        <a:pt x="202" y="56"/>
                        <a:pt x="203" y="56"/>
                      </a:cubicBezTo>
                      <a:cubicBezTo>
                        <a:pt x="205" y="52"/>
                        <a:pt x="204" y="49"/>
                        <a:pt x="204" y="45"/>
                      </a:cubicBezTo>
                      <a:cubicBezTo>
                        <a:pt x="204" y="39"/>
                        <a:pt x="211" y="36"/>
                        <a:pt x="211" y="30"/>
                      </a:cubicBezTo>
                      <a:cubicBezTo>
                        <a:pt x="211" y="24"/>
                        <a:pt x="228" y="20"/>
                        <a:pt x="236" y="20"/>
                      </a:cubicBezTo>
                      <a:cubicBezTo>
                        <a:pt x="239" y="20"/>
                        <a:pt x="243" y="17"/>
                        <a:pt x="244" y="17"/>
                      </a:cubicBezTo>
                      <a:cubicBezTo>
                        <a:pt x="241" y="13"/>
                        <a:pt x="237" y="11"/>
                        <a:pt x="236" y="7"/>
                      </a:cubicBezTo>
                      <a:cubicBezTo>
                        <a:pt x="251" y="13"/>
                        <a:pt x="260" y="19"/>
                        <a:pt x="276" y="19"/>
                      </a:cubicBezTo>
                      <a:cubicBezTo>
                        <a:pt x="281" y="19"/>
                        <a:pt x="283" y="15"/>
                        <a:pt x="288" y="15"/>
                      </a:cubicBezTo>
                      <a:cubicBezTo>
                        <a:pt x="291" y="15"/>
                        <a:pt x="297" y="20"/>
                        <a:pt x="297" y="23"/>
                      </a:cubicBezTo>
                      <a:cubicBezTo>
                        <a:pt x="297" y="29"/>
                        <a:pt x="290" y="30"/>
                        <a:pt x="287" y="32"/>
                      </a:cubicBezTo>
                      <a:cubicBezTo>
                        <a:pt x="281" y="54"/>
                        <a:pt x="281" y="54"/>
                        <a:pt x="281" y="54"/>
                      </a:cubicBezTo>
                      <a:cubicBezTo>
                        <a:pt x="281" y="58"/>
                        <a:pt x="288" y="57"/>
                        <a:pt x="290" y="59"/>
                      </a:cubicBezTo>
                      <a:cubicBezTo>
                        <a:pt x="293" y="60"/>
                        <a:pt x="293" y="67"/>
                        <a:pt x="295" y="68"/>
                      </a:cubicBezTo>
                      <a:cubicBezTo>
                        <a:pt x="306" y="72"/>
                        <a:pt x="313" y="74"/>
                        <a:pt x="324" y="79"/>
                      </a:cubicBezTo>
                      <a:cubicBezTo>
                        <a:pt x="330" y="81"/>
                        <a:pt x="333" y="90"/>
                        <a:pt x="341" y="90"/>
                      </a:cubicBezTo>
                      <a:cubicBezTo>
                        <a:pt x="355" y="90"/>
                        <a:pt x="357" y="64"/>
                        <a:pt x="359" y="54"/>
                      </a:cubicBezTo>
                      <a:cubicBezTo>
                        <a:pt x="359" y="15"/>
                        <a:pt x="359" y="15"/>
                        <a:pt x="359" y="15"/>
                      </a:cubicBezTo>
                      <a:cubicBezTo>
                        <a:pt x="366" y="9"/>
                        <a:pt x="364" y="4"/>
                        <a:pt x="372" y="0"/>
                      </a:cubicBezTo>
                      <a:cubicBezTo>
                        <a:pt x="373" y="11"/>
                        <a:pt x="379" y="19"/>
                        <a:pt x="381" y="28"/>
                      </a:cubicBezTo>
                      <a:cubicBezTo>
                        <a:pt x="383" y="34"/>
                        <a:pt x="381" y="42"/>
                        <a:pt x="386" y="45"/>
                      </a:cubicBezTo>
                      <a:cubicBezTo>
                        <a:pt x="390" y="47"/>
                        <a:pt x="399" y="49"/>
                        <a:pt x="400" y="50"/>
                      </a:cubicBezTo>
                      <a:cubicBezTo>
                        <a:pt x="406" y="54"/>
                        <a:pt x="406" y="68"/>
                        <a:pt x="408" y="75"/>
                      </a:cubicBezTo>
                      <a:cubicBezTo>
                        <a:pt x="412" y="87"/>
                        <a:pt x="415" y="93"/>
                        <a:pt x="419" y="104"/>
                      </a:cubicBezTo>
                      <a:cubicBezTo>
                        <a:pt x="422" y="114"/>
                        <a:pt x="441" y="118"/>
                        <a:pt x="449" y="126"/>
                      </a:cubicBezTo>
                      <a:cubicBezTo>
                        <a:pt x="454" y="131"/>
                        <a:pt x="455" y="139"/>
                        <a:pt x="457" y="146"/>
                      </a:cubicBezTo>
                      <a:cubicBezTo>
                        <a:pt x="459" y="151"/>
                        <a:pt x="466" y="151"/>
                        <a:pt x="471" y="151"/>
                      </a:cubicBezTo>
                      <a:cubicBezTo>
                        <a:pt x="471" y="169"/>
                        <a:pt x="488" y="176"/>
                        <a:pt x="497" y="185"/>
                      </a:cubicBezTo>
                      <a:lnTo>
                        <a:pt x="496" y="186"/>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09" name="Freeform 19"/>
                <p:cNvSpPr/>
                <p:nvPr/>
              </p:nvSpPr>
              <p:spPr bwMode="auto">
                <a:xfrm>
                  <a:off x="7043738" y="3598863"/>
                  <a:ext cx="127000" cy="125413"/>
                </a:xfrm>
                <a:custGeom>
                  <a:avLst/>
                  <a:gdLst/>
                  <a:ahLst/>
                  <a:cxnLst>
                    <a:cxn ang="0">
                      <a:pos x="58" y="26"/>
                    </a:cxn>
                    <a:cxn ang="0">
                      <a:pos x="59" y="22"/>
                    </a:cxn>
                    <a:cxn ang="0">
                      <a:pos x="67" y="17"/>
                    </a:cxn>
                    <a:cxn ang="0">
                      <a:pos x="67" y="14"/>
                    </a:cxn>
                    <a:cxn ang="0">
                      <a:pos x="78" y="0"/>
                    </a:cxn>
                    <a:cxn ang="0">
                      <a:pos x="81" y="4"/>
                    </a:cxn>
                    <a:cxn ang="0">
                      <a:pos x="83" y="10"/>
                    </a:cxn>
                    <a:cxn ang="0">
                      <a:pos x="90" y="6"/>
                    </a:cxn>
                    <a:cxn ang="0">
                      <a:pos x="94" y="8"/>
                    </a:cxn>
                    <a:cxn ang="0">
                      <a:pos x="96" y="15"/>
                    </a:cxn>
                    <a:cxn ang="0">
                      <a:pos x="79" y="37"/>
                    </a:cxn>
                    <a:cxn ang="0">
                      <a:pos x="79" y="50"/>
                    </a:cxn>
                    <a:cxn ang="0">
                      <a:pos x="63" y="53"/>
                    </a:cxn>
                    <a:cxn ang="0">
                      <a:pos x="49" y="84"/>
                    </a:cxn>
                    <a:cxn ang="0">
                      <a:pos x="32" y="94"/>
                    </a:cxn>
                    <a:cxn ang="0">
                      <a:pos x="23" y="92"/>
                    </a:cxn>
                    <a:cxn ang="0">
                      <a:pos x="3" y="83"/>
                    </a:cxn>
                    <a:cxn ang="0">
                      <a:pos x="0" y="81"/>
                    </a:cxn>
                    <a:cxn ang="0">
                      <a:pos x="18" y="57"/>
                    </a:cxn>
                    <a:cxn ang="0">
                      <a:pos x="25" y="51"/>
                    </a:cxn>
                    <a:cxn ang="0">
                      <a:pos x="50" y="37"/>
                    </a:cxn>
                    <a:cxn ang="0">
                      <a:pos x="58" y="26"/>
                    </a:cxn>
                  </a:cxnLst>
                  <a:rect l="0" t="0" r="r" b="b"/>
                  <a:pathLst>
                    <a:path w="96" h="94">
                      <a:moveTo>
                        <a:pt x="58" y="26"/>
                      </a:moveTo>
                      <a:cubicBezTo>
                        <a:pt x="58" y="26"/>
                        <a:pt x="58" y="23"/>
                        <a:pt x="59" y="22"/>
                      </a:cubicBezTo>
                      <a:cubicBezTo>
                        <a:pt x="60" y="18"/>
                        <a:pt x="63" y="17"/>
                        <a:pt x="67" y="17"/>
                      </a:cubicBezTo>
                      <a:cubicBezTo>
                        <a:pt x="67" y="16"/>
                        <a:pt x="67" y="15"/>
                        <a:pt x="67" y="14"/>
                      </a:cubicBezTo>
                      <a:cubicBezTo>
                        <a:pt x="67" y="8"/>
                        <a:pt x="74" y="2"/>
                        <a:pt x="78" y="0"/>
                      </a:cubicBezTo>
                      <a:cubicBezTo>
                        <a:pt x="78" y="3"/>
                        <a:pt x="79" y="4"/>
                        <a:pt x="81" y="4"/>
                      </a:cubicBezTo>
                      <a:cubicBezTo>
                        <a:pt x="81" y="7"/>
                        <a:pt x="80" y="10"/>
                        <a:pt x="83" y="10"/>
                      </a:cubicBezTo>
                      <a:cubicBezTo>
                        <a:pt x="86" y="10"/>
                        <a:pt x="88" y="7"/>
                        <a:pt x="90" y="6"/>
                      </a:cubicBezTo>
                      <a:cubicBezTo>
                        <a:pt x="91" y="8"/>
                        <a:pt x="92" y="8"/>
                        <a:pt x="94" y="8"/>
                      </a:cubicBezTo>
                      <a:cubicBezTo>
                        <a:pt x="94" y="12"/>
                        <a:pt x="94" y="14"/>
                        <a:pt x="96" y="15"/>
                      </a:cubicBezTo>
                      <a:cubicBezTo>
                        <a:pt x="95" y="21"/>
                        <a:pt x="86" y="37"/>
                        <a:pt x="79" y="37"/>
                      </a:cubicBezTo>
                      <a:cubicBezTo>
                        <a:pt x="78" y="43"/>
                        <a:pt x="80" y="45"/>
                        <a:pt x="79" y="50"/>
                      </a:cubicBezTo>
                      <a:cubicBezTo>
                        <a:pt x="77" y="50"/>
                        <a:pt x="66" y="53"/>
                        <a:pt x="63" y="53"/>
                      </a:cubicBezTo>
                      <a:cubicBezTo>
                        <a:pt x="61" y="58"/>
                        <a:pt x="49" y="84"/>
                        <a:pt x="49" y="84"/>
                      </a:cubicBezTo>
                      <a:cubicBezTo>
                        <a:pt x="45" y="88"/>
                        <a:pt x="37" y="94"/>
                        <a:pt x="32" y="94"/>
                      </a:cubicBezTo>
                      <a:cubicBezTo>
                        <a:pt x="30" y="94"/>
                        <a:pt x="25" y="92"/>
                        <a:pt x="23" y="92"/>
                      </a:cubicBezTo>
                      <a:cubicBezTo>
                        <a:pt x="20" y="92"/>
                        <a:pt x="3" y="85"/>
                        <a:pt x="3" y="83"/>
                      </a:cubicBezTo>
                      <a:cubicBezTo>
                        <a:pt x="2" y="83"/>
                        <a:pt x="0" y="82"/>
                        <a:pt x="0" y="81"/>
                      </a:cubicBezTo>
                      <a:cubicBezTo>
                        <a:pt x="0" y="70"/>
                        <a:pt x="14" y="64"/>
                        <a:pt x="18" y="57"/>
                      </a:cubicBezTo>
                      <a:cubicBezTo>
                        <a:pt x="20" y="54"/>
                        <a:pt x="22" y="51"/>
                        <a:pt x="25" y="51"/>
                      </a:cubicBezTo>
                      <a:cubicBezTo>
                        <a:pt x="36" y="51"/>
                        <a:pt x="42" y="40"/>
                        <a:pt x="50" y="37"/>
                      </a:cubicBezTo>
                      <a:cubicBezTo>
                        <a:pt x="52" y="36"/>
                        <a:pt x="58" y="26"/>
                        <a:pt x="58" y="26"/>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10" name="Freeform 20"/>
                <p:cNvSpPr/>
                <p:nvPr/>
              </p:nvSpPr>
              <p:spPr bwMode="auto">
                <a:xfrm>
                  <a:off x="7148513" y="3476625"/>
                  <a:ext cx="93663" cy="139700"/>
                </a:xfrm>
                <a:custGeom>
                  <a:avLst/>
                  <a:gdLst/>
                  <a:ahLst/>
                  <a:cxnLst>
                    <a:cxn ang="0">
                      <a:pos x="22" y="40"/>
                    </a:cxn>
                    <a:cxn ang="0">
                      <a:pos x="17" y="31"/>
                    </a:cxn>
                    <a:cxn ang="0">
                      <a:pos x="19" y="27"/>
                    </a:cxn>
                    <a:cxn ang="0">
                      <a:pos x="0" y="0"/>
                    </a:cxn>
                    <a:cxn ang="0">
                      <a:pos x="16" y="12"/>
                    </a:cxn>
                    <a:cxn ang="0">
                      <a:pos x="22" y="19"/>
                    </a:cxn>
                    <a:cxn ang="0">
                      <a:pos x="20" y="22"/>
                    </a:cxn>
                    <a:cxn ang="0">
                      <a:pos x="27" y="37"/>
                    </a:cxn>
                    <a:cxn ang="0">
                      <a:pos x="30" y="37"/>
                    </a:cxn>
                    <a:cxn ang="0">
                      <a:pos x="34" y="32"/>
                    </a:cxn>
                    <a:cxn ang="0">
                      <a:pos x="37" y="32"/>
                    </a:cxn>
                    <a:cxn ang="0">
                      <a:pos x="53" y="50"/>
                    </a:cxn>
                    <a:cxn ang="0">
                      <a:pos x="68" y="46"/>
                    </a:cxn>
                    <a:cxn ang="0">
                      <a:pos x="71" y="48"/>
                    </a:cxn>
                    <a:cxn ang="0">
                      <a:pos x="63" y="71"/>
                    </a:cxn>
                    <a:cxn ang="0">
                      <a:pos x="61" y="68"/>
                    </a:cxn>
                    <a:cxn ang="0">
                      <a:pos x="60" y="70"/>
                    </a:cxn>
                    <a:cxn ang="0">
                      <a:pos x="51" y="75"/>
                    </a:cxn>
                    <a:cxn ang="0">
                      <a:pos x="52" y="80"/>
                    </a:cxn>
                    <a:cxn ang="0">
                      <a:pos x="46" y="89"/>
                    </a:cxn>
                    <a:cxn ang="0">
                      <a:pos x="30" y="104"/>
                    </a:cxn>
                    <a:cxn ang="0">
                      <a:pos x="23" y="98"/>
                    </a:cxn>
                    <a:cxn ang="0">
                      <a:pos x="29" y="86"/>
                    </a:cxn>
                    <a:cxn ang="0">
                      <a:pos x="12" y="72"/>
                    </a:cxn>
                    <a:cxn ang="0">
                      <a:pos x="19" y="65"/>
                    </a:cxn>
                    <a:cxn ang="0">
                      <a:pos x="24" y="48"/>
                    </a:cxn>
                    <a:cxn ang="0">
                      <a:pos x="22" y="38"/>
                    </a:cxn>
                    <a:cxn ang="0">
                      <a:pos x="22" y="38"/>
                    </a:cxn>
                    <a:cxn ang="0">
                      <a:pos x="22" y="40"/>
                    </a:cxn>
                  </a:cxnLst>
                  <a:rect l="0" t="0" r="r" b="b"/>
                  <a:pathLst>
                    <a:path w="71" h="104">
                      <a:moveTo>
                        <a:pt x="22" y="40"/>
                      </a:moveTo>
                      <a:cubicBezTo>
                        <a:pt x="21" y="36"/>
                        <a:pt x="17" y="35"/>
                        <a:pt x="17" y="31"/>
                      </a:cubicBezTo>
                      <a:cubicBezTo>
                        <a:pt x="17" y="30"/>
                        <a:pt x="18" y="28"/>
                        <a:pt x="19" y="27"/>
                      </a:cubicBezTo>
                      <a:cubicBezTo>
                        <a:pt x="8" y="25"/>
                        <a:pt x="2" y="11"/>
                        <a:pt x="0" y="0"/>
                      </a:cubicBezTo>
                      <a:cubicBezTo>
                        <a:pt x="4" y="7"/>
                        <a:pt x="12" y="8"/>
                        <a:pt x="16" y="12"/>
                      </a:cubicBezTo>
                      <a:cubicBezTo>
                        <a:pt x="19" y="15"/>
                        <a:pt x="19" y="18"/>
                        <a:pt x="22" y="19"/>
                      </a:cubicBezTo>
                      <a:cubicBezTo>
                        <a:pt x="21" y="21"/>
                        <a:pt x="20" y="21"/>
                        <a:pt x="20" y="22"/>
                      </a:cubicBezTo>
                      <a:cubicBezTo>
                        <a:pt x="20" y="25"/>
                        <a:pt x="25" y="34"/>
                        <a:pt x="27" y="37"/>
                      </a:cubicBezTo>
                      <a:cubicBezTo>
                        <a:pt x="30" y="37"/>
                        <a:pt x="30" y="37"/>
                        <a:pt x="30" y="37"/>
                      </a:cubicBezTo>
                      <a:cubicBezTo>
                        <a:pt x="30" y="34"/>
                        <a:pt x="32" y="32"/>
                        <a:pt x="34" y="32"/>
                      </a:cubicBezTo>
                      <a:cubicBezTo>
                        <a:pt x="35" y="32"/>
                        <a:pt x="36" y="32"/>
                        <a:pt x="37" y="32"/>
                      </a:cubicBezTo>
                      <a:cubicBezTo>
                        <a:pt x="37" y="44"/>
                        <a:pt x="42" y="50"/>
                        <a:pt x="53" y="50"/>
                      </a:cubicBezTo>
                      <a:cubicBezTo>
                        <a:pt x="61" y="50"/>
                        <a:pt x="61" y="46"/>
                        <a:pt x="68" y="46"/>
                      </a:cubicBezTo>
                      <a:cubicBezTo>
                        <a:pt x="69" y="46"/>
                        <a:pt x="71" y="47"/>
                        <a:pt x="71" y="48"/>
                      </a:cubicBezTo>
                      <a:cubicBezTo>
                        <a:pt x="65" y="55"/>
                        <a:pt x="67" y="64"/>
                        <a:pt x="63" y="71"/>
                      </a:cubicBezTo>
                      <a:cubicBezTo>
                        <a:pt x="61" y="68"/>
                        <a:pt x="61" y="68"/>
                        <a:pt x="61" y="68"/>
                      </a:cubicBezTo>
                      <a:cubicBezTo>
                        <a:pt x="60" y="68"/>
                        <a:pt x="60" y="70"/>
                        <a:pt x="60" y="70"/>
                      </a:cubicBezTo>
                      <a:cubicBezTo>
                        <a:pt x="55" y="71"/>
                        <a:pt x="51" y="72"/>
                        <a:pt x="51" y="75"/>
                      </a:cubicBezTo>
                      <a:cubicBezTo>
                        <a:pt x="51" y="77"/>
                        <a:pt x="52" y="78"/>
                        <a:pt x="52" y="80"/>
                      </a:cubicBezTo>
                      <a:cubicBezTo>
                        <a:pt x="52" y="83"/>
                        <a:pt x="47" y="87"/>
                        <a:pt x="46" y="89"/>
                      </a:cubicBezTo>
                      <a:cubicBezTo>
                        <a:pt x="42" y="95"/>
                        <a:pt x="39" y="104"/>
                        <a:pt x="30" y="104"/>
                      </a:cubicBezTo>
                      <a:cubicBezTo>
                        <a:pt x="26" y="104"/>
                        <a:pt x="23" y="102"/>
                        <a:pt x="23" y="98"/>
                      </a:cubicBezTo>
                      <a:cubicBezTo>
                        <a:pt x="23" y="93"/>
                        <a:pt x="29" y="91"/>
                        <a:pt x="29" y="86"/>
                      </a:cubicBezTo>
                      <a:cubicBezTo>
                        <a:pt x="29" y="77"/>
                        <a:pt x="12" y="80"/>
                        <a:pt x="12" y="72"/>
                      </a:cubicBezTo>
                      <a:cubicBezTo>
                        <a:pt x="12" y="68"/>
                        <a:pt x="16" y="67"/>
                        <a:pt x="19" y="65"/>
                      </a:cubicBezTo>
                      <a:cubicBezTo>
                        <a:pt x="23" y="61"/>
                        <a:pt x="24" y="55"/>
                        <a:pt x="24" y="48"/>
                      </a:cubicBezTo>
                      <a:cubicBezTo>
                        <a:pt x="24" y="44"/>
                        <a:pt x="22" y="40"/>
                        <a:pt x="22" y="38"/>
                      </a:cubicBezTo>
                      <a:cubicBezTo>
                        <a:pt x="22" y="38"/>
                        <a:pt x="22" y="38"/>
                        <a:pt x="22" y="38"/>
                      </a:cubicBezTo>
                      <a:lnTo>
                        <a:pt x="22" y="40"/>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11" name="Freeform 116"/>
                <p:cNvSpPr/>
                <p:nvPr/>
              </p:nvSpPr>
              <p:spPr bwMode="auto">
                <a:xfrm>
                  <a:off x="6856413" y="3582988"/>
                  <a:ext cx="6350" cy="9525"/>
                </a:xfrm>
                <a:custGeom>
                  <a:avLst/>
                  <a:gdLst/>
                  <a:ahLst/>
                  <a:cxnLst>
                    <a:cxn ang="0">
                      <a:pos x="5" y="0"/>
                    </a:cxn>
                    <a:cxn ang="0">
                      <a:pos x="4" y="7"/>
                    </a:cxn>
                    <a:cxn ang="0">
                      <a:pos x="0" y="0"/>
                    </a:cxn>
                    <a:cxn ang="0">
                      <a:pos x="5" y="0"/>
                    </a:cxn>
                  </a:cxnLst>
                  <a:rect l="0" t="0" r="r" b="b"/>
                  <a:pathLst>
                    <a:path w="5" h="7">
                      <a:moveTo>
                        <a:pt x="5" y="0"/>
                      </a:moveTo>
                      <a:cubicBezTo>
                        <a:pt x="5" y="4"/>
                        <a:pt x="4" y="5"/>
                        <a:pt x="4" y="7"/>
                      </a:cubicBezTo>
                      <a:cubicBezTo>
                        <a:pt x="0" y="6"/>
                        <a:pt x="0" y="3"/>
                        <a:pt x="0" y="0"/>
                      </a:cubicBezTo>
                      <a:cubicBezTo>
                        <a:pt x="2" y="0"/>
                        <a:pt x="4" y="0"/>
                        <a:pt x="5" y="0"/>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12" name="Freeform 117"/>
                <p:cNvSpPr/>
                <p:nvPr/>
              </p:nvSpPr>
              <p:spPr bwMode="auto">
                <a:xfrm>
                  <a:off x="6664325" y="3500438"/>
                  <a:ext cx="22225" cy="11113"/>
                </a:xfrm>
                <a:custGeom>
                  <a:avLst/>
                  <a:gdLst/>
                  <a:ahLst/>
                  <a:cxnLst>
                    <a:cxn ang="0">
                      <a:pos x="16" y="4"/>
                    </a:cxn>
                    <a:cxn ang="0">
                      <a:pos x="0" y="4"/>
                    </a:cxn>
                    <a:cxn ang="0">
                      <a:pos x="16" y="4"/>
                    </a:cxn>
                  </a:cxnLst>
                  <a:rect l="0" t="0" r="r" b="b"/>
                  <a:pathLst>
                    <a:path w="16" h="8">
                      <a:moveTo>
                        <a:pt x="16" y="4"/>
                      </a:moveTo>
                      <a:cubicBezTo>
                        <a:pt x="11" y="7"/>
                        <a:pt x="4" y="8"/>
                        <a:pt x="0" y="4"/>
                      </a:cubicBezTo>
                      <a:cubicBezTo>
                        <a:pt x="9" y="0"/>
                        <a:pt x="10" y="0"/>
                        <a:pt x="16" y="4"/>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13" name="Freeform 118"/>
                <p:cNvSpPr/>
                <p:nvPr/>
              </p:nvSpPr>
              <p:spPr bwMode="auto">
                <a:xfrm>
                  <a:off x="6556375" y="3065463"/>
                  <a:ext cx="22225" cy="9525"/>
                </a:xfrm>
                <a:custGeom>
                  <a:avLst/>
                  <a:gdLst/>
                  <a:ahLst/>
                  <a:cxnLst>
                    <a:cxn ang="0">
                      <a:pos x="17" y="1"/>
                    </a:cxn>
                    <a:cxn ang="0">
                      <a:pos x="17" y="7"/>
                    </a:cxn>
                    <a:cxn ang="0">
                      <a:pos x="13" y="7"/>
                    </a:cxn>
                    <a:cxn ang="0">
                      <a:pos x="0" y="3"/>
                    </a:cxn>
                    <a:cxn ang="0">
                      <a:pos x="17" y="1"/>
                    </a:cxn>
                  </a:cxnLst>
                  <a:rect l="0" t="0" r="r" b="b"/>
                  <a:pathLst>
                    <a:path w="17" h="7">
                      <a:moveTo>
                        <a:pt x="17" y="1"/>
                      </a:moveTo>
                      <a:cubicBezTo>
                        <a:pt x="17" y="7"/>
                        <a:pt x="17" y="7"/>
                        <a:pt x="17" y="7"/>
                      </a:cubicBezTo>
                      <a:cubicBezTo>
                        <a:pt x="16" y="7"/>
                        <a:pt x="14" y="7"/>
                        <a:pt x="13" y="7"/>
                      </a:cubicBezTo>
                      <a:cubicBezTo>
                        <a:pt x="8" y="7"/>
                        <a:pt x="2" y="5"/>
                        <a:pt x="0" y="3"/>
                      </a:cubicBezTo>
                      <a:cubicBezTo>
                        <a:pt x="8" y="1"/>
                        <a:pt x="11" y="0"/>
                        <a:pt x="17" y="1"/>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grpSp>
        </p:grpSp>
        <p:grpSp>
          <p:nvGrpSpPr>
            <p:cNvPr id="214" name="Group 213"/>
            <p:cNvGrpSpPr/>
            <p:nvPr/>
          </p:nvGrpSpPr>
          <p:grpSpPr>
            <a:xfrm>
              <a:off x="3584348" y="1207327"/>
              <a:ext cx="2773469" cy="1960289"/>
              <a:chOff x="4713288" y="1038225"/>
              <a:chExt cx="2847975" cy="2012950"/>
            </a:xfrm>
            <a:grpFill/>
          </p:grpSpPr>
          <p:sp>
            <p:nvSpPr>
              <p:cNvPr id="215" name="Freeform 101"/>
              <p:cNvSpPr/>
              <p:nvPr/>
            </p:nvSpPr>
            <p:spPr bwMode="auto">
              <a:xfrm>
                <a:off x="4818063" y="2127250"/>
                <a:ext cx="622300" cy="538163"/>
              </a:xfrm>
              <a:custGeom>
                <a:avLst/>
                <a:gdLst/>
                <a:ahLst/>
                <a:cxnLst>
                  <a:cxn ang="0">
                    <a:pos x="102" y="154"/>
                  </a:cxn>
                  <a:cxn ang="0">
                    <a:pos x="113" y="126"/>
                  </a:cxn>
                  <a:cxn ang="0">
                    <a:pos x="122" y="86"/>
                  </a:cxn>
                  <a:cxn ang="0">
                    <a:pos x="125" y="77"/>
                  </a:cxn>
                  <a:cxn ang="0">
                    <a:pos x="108" y="77"/>
                  </a:cxn>
                  <a:cxn ang="0">
                    <a:pos x="64" y="77"/>
                  </a:cxn>
                  <a:cxn ang="0">
                    <a:pos x="27" y="79"/>
                  </a:cxn>
                  <a:cxn ang="0">
                    <a:pos x="26" y="77"/>
                  </a:cxn>
                  <a:cxn ang="0">
                    <a:pos x="0" y="55"/>
                  </a:cxn>
                  <a:cxn ang="0">
                    <a:pos x="9" y="37"/>
                  </a:cxn>
                  <a:cxn ang="0">
                    <a:pos x="41" y="20"/>
                  </a:cxn>
                  <a:cxn ang="0">
                    <a:pos x="48" y="13"/>
                  </a:cxn>
                  <a:cxn ang="0">
                    <a:pos x="80" y="4"/>
                  </a:cxn>
                  <a:cxn ang="0">
                    <a:pos x="127" y="7"/>
                  </a:cxn>
                  <a:cxn ang="0">
                    <a:pos x="174" y="15"/>
                  </a:cxn>
                  <a:cxn ang="0">
                    <a:pos x="223" y="21"/>
                  </a:cxn>
                  <a:cxn ang="0">
                    <a:pos x="256" y="44"/>
                  </a:cxn>
                  <a:cxn ang="0">
                    <a:pos x="278" y="33"/>
                  </a:cxn>
                  <a:cxn ang="0">
                    <a:pos x="281" y="43"/>
                  </a:cxn>
                  <a:cxn ang="0">
                    <a:pos x="289" y="65"/>
                  </a:cxn>
                  <a:cxn ang="0">
                    <a:pos x="309" y="76"/>
                  </a:cxn>
                  <a:cxn ang="0">
                    <a:pos x="350" y="76"/>
                  </a:cxn>
                  <a:cxn ang="0">
                    <a:pos x="359" y="63"/>
                  </a:cxn>
                  <a:cxn ang="0">
                    <a:pos x="387" y="51"/>
                  </a:cxn>
                  <a:cxn ang="0">
                    <a:pos x="439" y="74"/>
                  </a:cxn>
                  <a:cxn ang="0">
                    <a:pos x="445" y="96"/>
                  </a:cxn>
                  <a:cxn ang="0">
                    <a:pos x="435" y="119"/>
                  </a:cxn>
                  <a:cxn ang="0">
                    <a:pos x="436" y="138"/>
                  </a:cxn>
                  <a:cxn ang="0">
                    <a:pos x="449" y="156"/>
                  </a:cxn>
                  <a:cxn ang="0">
                    <a:pos x="445" y="179"/>
                  </a:cxn>
                  <a:cxn ang="0">
                    <a:pos x="448" y="232"/>
                  </a:cxn>
                  <a:cxn ang="0">
                    <a:pos x="448" y="240"/>
                  </a:cxn>
                  <a:cxn ang="0">
                    <a:pos x="393" y="231"/>
                  </a:cxn>
                  <a:cxn ang="0">
                    <a:pos x="370" y="220"/>
                  </a:cxn>
                  <a:cxn ang="0">
                    <a:pos x="333" y="207"/>
                  </a:cxn>
                  <a:cxn ang="0">
                    <a:pos x="313" y="192"/>
                  </a:cxn>
                  <a:cxn ang="0">
                    <a:pos x="278" y="183"/>
                  </a:cxn>
                  <a:cxn ang="0">
                    <a:pos x="304" y="224"/>
                  </a:cxn>
                  <a:cxn ang="0">
                    <a:pos x="315" y="227"/>
                  </a:cxn>
                  <a:cxn ang="0">
                    <a:pos x="313" y="246"/>
                  </a:cxn>
                  <a:cxn ang="0">
                    <a:pos x="379" y="225"/>
                  </a:cxn>
                  <a:cxn ang="0">
                    <a:pos x="406" y="260"/>
                  </a:cxn>
                  <a:cxn ang="0">
                    <a:pos x="414" y="270"/>
                  </a:cxn>
                  <a:cxn ang="0">
                    <a:pos x="410" y="302"/>
                  </a:cxn>
                  <a:cxn ang="0">
                    <a:pos x="390" y="321"/>
                  </a:cxn>
                  <a:cxn ang="0">
                    <a:pos x="365" y="347"/>
                  </a:cxn>
                  <a:cxn ang="0">
                    <a:pos x="328" y="368"/>
                  </a:cxn>
                  <a:cxn ang="0">
                    <a:pos x="265" y="395"/>
                  </a:cxn>
                  <a:cxn ang="0">
                    <a:pos x="234" y="404"/>
                  </a:cxn>
                  <a:cxn ang="0">
                    <a:pos x="217" y="399"/>
                  </a:cxn>
                  <a:cxn ang="0">
                    <a:pos x="209" y="372"/>
                  </a:cxn>
                  <a:cxn ang="0">
                    <a:pos x="198" y="340"/>
                  </a:cxn>
                  <a:cxn ang="0">
                    <a:pos x="162" y="280"/>
                  </a:cxn>
                  <a:cxn ang="0">
                    <a:pos x="154" y="259"/>
                  </a:cxn>
                  <a:cxn ang="0">
                    <a:pos x="140" y="251"/>
                  </a:cxn>
                  <a:cxn ang="0">
                    <a:pos x="131" y="229"/>
                  </a:cxn>
                  <a:cxn ang="0">
                    <a:pos x="109" y="196"/>
                  </a:cxn>
                  <a:cxn ang="0">
                    <a:pos x="112" y="177"/>
                  </a:cxn>
                </a:cxnLst>
                <a:rect l="0" t="0" r="r" b="b"/>
                <a:pathLst>
                  <a:path w="467" h="405">
                    <a:moveTo>
                      <a:pt x="112" y="177"/>
                    </a:moveTo>
                    <a:cubicBezTo>
                      <a:pt x="102" y="154"/>
                      <a:pt x="102" y="154"/>
                      <a:pt x="102" y="154"/>
                    </a:cubicBezTo>
                    <a:cubicBezTo>
                      <a:pt x="102" y="151"/>
                      <a:pt x="105" y="151"/>
                      <a:pt x="106" y="149"/>
                    </a:cubicBezTo>
                    <a:cubicBezTo>
                      <a:pt x="109" y="139"/>
                      <a:pt x="110" y="134"/>
                      <a:pt x="113" y="126"/>
                    </a:cubicBezTo>
                    <a:cubicBezTo>
                      <a:pt x="115" y="117"/>
                      <a:pt x="124" y="115"/>
                      <a:pt x="124" y="104"/>
                    </a:cubicBezTo>
                    <a:cubicBezTo>
                      <a:pt x="124" y="97"/>
                      <a:pt x="122" y="91"/>
                      <a:pt x="122" y="86"/>
                    </a:cubicBezTo>
                    <a:cubicBezTo>
                      <a:pt x="122" y="83"/>
                      <a:pt x="124" y="82"/>
                      <a:pt x="125" y="81"/>
                    </a:cubicBezTo>
                    <a:cubicBezTo>
                      <a:pt x="125" y="77"/>
                      <a:pt x="125" y="77"/>
                      <a:pt x="125" y="77"/>
                    </a:cubicBezTo>
                    <a:cubicBezTo>
                      <a:pt x="121" y="78"/>
                      <a:pt x="120" y="81"/>
                      <a:pt x="117" y="81"/>
                    </a:cubicBezTo>
                    <a:cubicBezTo>
                      <a:pt x="112" y="81"/>
                      <a:pt x="110" y="79"/>
                      <a:pt x="108" y="77"/>
                    </a:cubicBezTo>
                    <a:cubicBezTo>
                      <a:pt x="101" y="82"/>
                      <a:pt x="98" y="88"/>
                      <a:pt x="86" y="88"/>
                    </a:cubicBezTo>
                    <a:cubicBezTo>
                      <a:pt x="76" y="88"/>
                      <a:pt x="73" y="77"/>
                      <a:pt x="64" y="77"/>
                    </a:cubicBezTo>
                    <a:cubicBezTo>
                      <a:pt x="54" y="77"/>
                      <a:pt x="56" y="87"/>
                      <a:pt x="48" y="87"/>
                    </a:cubicBezTo>
                    <a:cubicBezTo>
                      <a:pt x="40" y="87"/>
                      <a:pt x="35" y="75"/>
                      <a:pt x="27" y="79"/>
                    </a:cubicBezTo>
                    <a:cubicBezTo>
                      <a:pt x="22" y="79"/>
                      <a:pt x="22" y="79"/>
                      <a:pt x="22" y="79"/>
                    </a:cubicBezTo>
                    <a:cubicBezTo>
                      <a:pt x="24" y="79"/>
                      <a:pt x="25" y="78"/>
                      <a:pt x="26" y="77"/>
                    </a:cubicBezTo>
                    <a:cubicBezTo>
                      <a:pt x="23" y="74"/>
                      <a:pt x="10" y="67"/>
                      <a:pt x="15" y="63"/>
                    </a:cubicBezTo>
                    <a:cubicBezTo>
                      <a:pt x="11" y="57"/>
                      <a:pt x="6" y="58"/>
                      <a:pt x="0" y="55"/>
                    </a:cubicBezTo>
                    <a:cubicBezTo>
                      <a:pt x="4" y="50"/>
                      <a:pt x="9" y="51"/>
                      <a:pt x="9" y="43"/>
                    </a:cubicBezTo>
                    <a:cubicBezTo>
                      <a:pt x="9" y="40"/>
                      <a:pt x="8" y="40"/>
                      <a:pt x="9" y="37"/>
                    </a:cubicBezTo>
                    <a:cubicBezTo>
                      <a:pt x="6" y="37"/>
                      <a:pt x="1" y="38"/>
                      <a:pt x="1" y="35"/>
                    </a:cubicBezTo>
                    <a:cubicBezTo>
                      <a:pt x="1" y="22"/>
                      <a:pt x="33" y="24"/>
                      <a:pt x="41" y="20"/>
                    </a:cubicBezTo>
                    <a:cubicBezTo>
                      <a:pt x="40" y="17"/>
                      <a:pt x="38" y="18"/>
                      <a:pt x="38" y="15"/>
                    </a:cubicBezTo>
                    <a:cubicBezTo>
                      <a:pt x="38" y="11"/>
                      <a:pt x="46" y="13"/>
                      <a:pt x="48" y="13"/>
                    </a:cubicBezTo>
                    <a:cubicBezTo>
                      <a:pt x="53" y="13"/>
                      <a:pt x="62" y="13"/>
                      <a:pt x="62" y="13"/>
                    </a:cubicBezTo>
                    <a:cubicBezTo>
                      <a:pt x="67" y="13"/>
                      <a:pt x="75" y="7"/>
                      <a:pt x="80" y="4"/>
                    </a:cubicBezTo>
                    <a:cubicBezTo>
                      <a:pt x="86" y="0"/>
                      <a:pt x="98" y="0"/>
                      <a:pt x="106" y="0"/>
                    </a:cubicBezTo>
                    <a:cubicBezTo>
                      <a:pt x="117" y="0"/>
                      <a:pt x="117" y="7"/>
                      <a:pt x="127" y="7"/>
                    </a:cubicBezTo>
                    <a:cubicBezTo>
                      <a:pt x="127" y="12"/>
                      <a:pt x="144" y="15"/>
                      <a:pt x="149" y="15"/>
                    </a:cubicBezTo>
                    <a:cubicBezTo>
                      <a:pt x="162" y="15"/>
                      <a:pt x="170" y="15"/>
                      <a:pt x="174" y="15"/>
                    </a:cubicBezTo>
                    <a:cubicBezTo>
                      <a:pt x="186" y="15"/>
                      <a:pt x="192" y="3"/>
                      <a:pt x="205" y="3"/>
                    </a:cubicBezTo>
                    <a:cubicBezTo>
                      <a:pt x="219" y="3"/>
                      <a:pt x="218" y="12"/>
                      <a:pt x="223" y="21"/>
                    </a:cubicBezTo>
                    <a:cubicBezTo>
                      <a:pt x="224" y="23"/>
                      <a:pt x="233" y="28"/>
                      <a:pt x="233" y="28"/>
                    </a:cubicBezTo>
                    <a:cubicBezTo>
                      <a:pt x="241" y="31"/>
                      <a:pt x="243" y="44"/>
                      <a:pt x="256" y="44"/>
                    </a:cubicBezTo>
                    <a:cubicBezTo>
                      <a:pt x="265" y="44"/>
                      <a:pt x="265" y="36"/>
                      <a:pt x="271" y="34"/>
                    </a:cubicBezTo>
                    <a:cubicBezTo>
                      <a:pt x="275" y="33"/>
                      <a:pt x="274" y="33"/>
                      <a:pt x="278" y="33"/>
                    </a:cubicBezTo>
                    <a:cubicBezTo>
                      <a:pt x="279" y="35"/>
                      <a:pt x="279" y="39"/>
                      <a:pt x="281" y="41"/>
                    </a:cubicBezTo>
                    <a:cubicBezTo>
                      <a:pt x="280" y="41"/>
                      <a:pt x="281" y="42"/>
                      <a:pt x="281" y="43"/>
                    </a:cubicBezTo>
                    <a:cubicBezTo>
                      <a:pt x="281" y="48"/>
                      <a:pt x="284" y="47"/>
                      <a:pt x="286" y="51"/>
                    </a:cubicBezTo>
                    <a:cubicBezTo>
                      <a:pt x="290" y="56"/>
                      <a:pt x="286" y="59"/>
                      <a:pt x="289" y="65"/>
                    </a:cubicBezTo>
                    <a:cubicBezTo>
                      <a:pt x="291" y="70"/>
                      <a:pt x="297" y="67"/>
                      <a:pt x="301" y="68"/>
                    </a:cubicBezTo>
                    <a:cubicBezTo>
                      <a:pt x="305" y="69"/>
                      <a:pt x="306" y="73"/>
                      <a:pt x="309" y="76"/>
                    </a:cubicBezTo>
                    <a:cubicBezTo>
                      <a:pt x="312" y="79"/>
                      <a:pt x="323" y="78"/>
                      <a:pt x="329" y="78"/>
                    </a:cubicBezTo>
                    <a:cubicBezTo>
                      <a:pt x="337" y="78"/>
                      <a:pt x="345" y="77"/>
                      <a:pt x="350" y="76"/>
                    </a:cubicBezTo>
                    <a:cubicBezTo>
                      <a:pt x="350" y="72"/>
                      <a:pt x="350" y="71"/>
                      <a:pt x="350" y="68"/>
                    </a:cubicBezTo>
                    <a:cubicBezTo>
                      <a:pt x="350" y="64"/>
                      <a:pt x="355" y="64"/>
                      <a:pt x="359" y="63"/>
                    </a:cubicBezTo>
                    <a:cubicBezTo>
                      <a:pt x="364" y="61"/>
                      <a:pt x="363" y="59"/>
                      <a:pt x="368" y="57"/>
                    </a:cubicBezTo>
                    <a:cubicBezTo>
                      <a:pt x="376" y="54"/>
                      <a:pt x="381" y="56"/>
                      <a:pt x="387" y="51"/>
                    </a:cubicBezTo>
                    <a:cubicBezTo>
                      <a:pt x="397" y="57"/>
                      <a:pt x="403" y="57"/>
                      <a:pt x="412" y="60"/>
                    </a:cubicBezTo>
                    <a:cubicBezTo>
                      <a:pt x="423" y="64"/>
                      <a:pt x="426" y="74"/>
                      <a:pt x="439" y="74"/>
                    </a:cubicBezTo>
                    <a:cubicBezTo>
                      <a:pt x="439" y="76"/>
                      <a:pt x="442" y="77"/>
                      <a:pt x="443" y="79"/>
                    </a:cubicBezTo>
                    <a:cubicBezTo>
                      <a:pt x="445" y="86"/>
                      <a:pt x="442" y="92"/>
                      <a:pt x="445" y="96"/>
                    </a:cubicBezTo>
                    <a:cubicBezTo>
                      <a:pt x="442" y="98"/>
                      <a:pt x="435" y="114"/>
                      <a:pt x="435" y="115"/>
                    </a:cubicBezTo>
                    <a:cubicBezTo>
                      <a:pt x="435" y="116"/>
                      <a:pt x="436" y="118"/>
                      <a:pt x="435" y="119"/>
                    </a:cubicBezTo>
                    <a:cubicBezTo>
                      <a:pt x="436" y="121"/>
                      <a:pt x="435" y="122"/>
                      <a:pt x="436" y="124"/>
                    </a:cubicBezTo>
                    <a:cubicBezTo>
                      <a:pt x="436" y="138"/>
                      <a:pt x="436" y="138"/>
                      <a:pt x="436" y="138"/>
                    </a:cubicBezTo>
                    <a:cubicBezTo>
                      <a:pt x="438" y="142"/>
                      <a:pt x="437" y="145"/>
                      <a:pt x="439" y="149"/>
                    </a:cubicBezTo>
                    <a:cubicBezTo>
                      <a:pt x="440" y="153"/>
                      <a:pt x="449" y="149"/>
                      <a:pt x="449" y="156"/>
                    </a:cubicBezTo>
                    <a:cubicBezTo>
                      <a:pt x="449" y="165"/>
                      <a:pt x="439" y="164"/>
                      <a:pt x="439" y="171"/>
                    </a:cubicBezTo>
                    <a:cubicBezTo>
                      <a:pt x="439" y="177"/>
                      <a:pt x="443" y="177"/>
                      <a:pt x="445" y="179"/>
                    </a:cubicBezTo>
                    <a:cubicBezTo>
                      <a:pt x="452" y="194"/>
                      <a:pt x="467" y="196"/>
                      <a:pt x="467" y="215"/>
                    </a:cubicBezTo>
                    <a:cubicBezTo>
                      <a:pt x="456" y="218"/>
                      <a:pt x="448" y="220"/>
                      <a:pt x="448" y="232"/>
                    </a:cubicBezTo>
                    <a:cubicBezTo>
                      <a:pt x="448" y="235"/>
                      <a:pt x="450" y="238"/>
                      <a:pt x="450" y="240"/>
                    </a:cubicBezTo>
                    <a:cubicBezTo>
                      <a:pt x="450" y="240"/>
                      <a:pt x="448" y="240"/>
                      <a:pt x="448" y="240"/>
                    </a:cubicBezTo>
                    <a:cubicBezTo>
                      <a:pt x="439" y="240"/>
                      <a:pt x="420" y="235"/>
                      <a:pt x="408" y="235"/>
                    </a:cubicBezTo>
                    <a:cubicBezTo>
                      <a:pt x="406" y="235"/>
                      <a:pt x="393" y="231"/>
                      <a:pt x="393" y="231"/>
                    </a:cubicBezTo>
                    <a:cubicBezTo>
                      <a:pt x="388" y="226"/>
                      <a:pt x="388" y="213"/>
                      <a:pt x="379" y="213"/>
                    </a:cubicBezTo>
                    <a:cubicBezTo>
                      <a:pt x="374" y="213"/>
                      <a:pt x="372" y="217"/>
                      <a:pt x="370" y="220"/>
                    </a:cubicBezTo>
                    <a:cubicBezTo>
                      <a:pt x="348" y="220"/>
                      <a:pt x="348" y="220"/>
                      <a:pt x="348" y="220"/>
                    </a:cubicBezTo>
                    <a:cubicBezTo>
                      <a:pt x="341" y="217"/>
                      <a:pt x="337" y="212"/>
                      <a:pt x="333" y="207"/>
                    </a:cubicBezTo>
                    <a:cubicBezTo>
                      <a:pt x="327" y="202"/>
                      <a:pt x="320" y="205"/>
                      <a:pt x="315" y="200"/>
                    </a:cubicBezTo>
                    <a:cubicBezTo>
                      <a:pt x="313" y="197"/>
                      <a:pt x="314" y="194"/>
                      <a:pt x="313" y="192"/>
                    </a:cubicBezTo>
                    <a:cubicBezTo>
                      <a:pt x="308" y="182"/>
                      <a:pt x="299" y="168"/>
                      <a:pt x="286" y="168"/>
                    </a:cubicBezTo>
                    <a:cubicBezTo>
                      <a:pt x="280" y="168"/>
                      <a:pt x="278" y="176"/>
                      <a:pt x="278" y="183"/>
                    </a:cubicBezTo>
                    <a:cubicBezTo>
                      <a:pt x="278" y="187"/>
                      <a:pt x="278" y="189"/>
                      <a:pt x="278" y="193"/>
                    </a:cubicBezTo>
                    <a:cubicBezTo>
                      <a:pt x="281" y="203"/>
                      <a:pt x="293" y="222"/>
                      <a:pt x="304" y="224"/>
                    </a:cubicBezTo>
                    <a:cubicBezTo>
                      <a:pt x="304" y="229"/>
                      <a:pt x="306" y="231"/>
                      <a:pt x="307" y="235"/>
                    </a:cubicBezTo>
                    <a:cubicBezTo>
                      <a:pt x="312" y="233"/>
                      <a:pt x="311" y="228"/>
                      <a:pt x="315" y="227"/>
                    </a:cubicBezTo>
                    <a:cubicBezTo>
                      <a:pt x="316" y="228"/>
                      <a:pt x="316" y="230"/>
                      <a:pt x="316" y="231"/>
                    </a:cubicBezTo>
                    <a:cubicBezTo>
                      <a:pt x="316" y="237"/>
                      <a:pt x="313" y="240"/>
                      <a:pt x="313" y="246"/>
                    </a:cubicBezTo>
                    <a:cubicBezTo>
                      <a:pt x="313" y="252"/>
                      <a:pt x="324" y="255"/>
                      <a:pt x="331" y="255"/>
                    </a:cubicBezTo>
                    <a:cubicBezTo>
                      <a:pt x="360" y="255"/>
                      <a:pt x="363" y="237"/>
                      <a:pt x="379" y="225"/>
                    </a:cubicBezTo>
                    <a:cubicBezTo>
                      <a:pt x="379" y="241"/>
                      <a:pt x="379" y="241"/>
                      <a:pt x="379" y="241"/>
                    </a:cubicBezTo>
                    <a:cubicBezTo>
                      <a:pt x="385" y="254"/>
                      <a:pt x="393" y="256"/>
                      <a:pt x="406" y="260"/>
                    </a:cubicBezTo>
                    <a:cubicBezTo>
                      <a:pt x="411" y="261"/>
                      <a:pt x="411" y="269"/>
                      <a:pt x="414" y="271"/>
                    </a:cubicBezTo>
                    <a:cubicBezTo>
                      <a:pt x="414" y="270"/>
                      <a:pt x="414" y="270"/>
                      <a:pt x="414" y="270"/>
                    </a:cubicBezTo>
                    <a:cubicBezTo>
                      <a:pt x="416" y="274"/>
                      <a:pt x="423" y="273"/>
                      <a:pt x="423" y="277"/>
                    </a:cubicBezTo>
                    <a:cubicBezTo>
                      <a:pt x="423" y="288"/>
                      <a:pt x="410" y="291"/>
                      <a:pt x="410" y="302"/>
                    </a:cubicBezTo>
                    <a:cubicBezTo>
                      <a:pt x="403" y="302"/>
                      <a:pt x="399" y="303"/>
                      <a:pt x="397" y="309"/>
                    </a:cubicBezTo>
                    <a:cubicBezTo>
                      <a:pt x="395" y="314"/>
                      <a:pt x="396" y="321"/>
                      <a:pt x="390" y="321"/>
                    </a:cubicBezTo>
                    <a:cubicBezTo>
                      <a:pt x="384" y="321"/>
                      <a:pt x="384" y="334"/>
                      <a:pt x="378" y="334"/>
                    </a:cubicBezTo>
                    <a:cubicBezTo>
                      <a:pt x="374" y="334"/>
                      <a:pt x="365" y="342"/>
                      <a:pt x="365" y="347"/>
                    </a:cubicBezTo>
                    <a:cubicBezTo>
                      <a:pt x="353" y="349"/>
                      <a:pt x="327" y="354"/>
                      <a:pt x="327" y="364"/>
                    </a:cubicBezTo>
                    <a:cubicBezTo>
                      <a:pt x="327" y="365"/>
                      <a:pt x="327" y="367"/>
                      <a:pt x="328" y="368"/>
                    </a:cubicBezTo>
                    <a:cubicBezTo>
                      <a:pt x="318" y="373"/>
                      <a:pt x="304" y="376"/>
                      <a:pt x="294" y="378"/>
                    </a:cubicBezTo>
                    <a:cubicBezTo>
                      <a:pt x="289" y="380"/>
                      <a:pt x="271" y="392"/>
                      <a:pt x="265" y="395"/>
                    </a:cubicBezTo>
                    <a:cubicBezTo>
                      <a:pt x="252" y="395"/>
                      <a:pt x="252" y="395"/>
                      <a:pt x="252" y="395"/>
                    </a:cubicBezTo>
                    <a:cubicBezTo>
                      <a:pt x="244" y="400"/>
                      <a:pt x="243" y="404"/>
                      <a:pt x="234" y="404"/>
                    </a:cubicBezTo>
                    <a:cubicBezTo>
                      <a:pt x="231" y="405"/>
                      <a:pt x="231" y="405"/>
                      <a:pt x="231" y="405"/>
                    </a:cubicBezTo>
                    <a:cubicBezTo>
                      <a:pt x="229" y="405"/>
                      <a:pt x="218" y="400"/>
                      <a:pt x="217" y="399"/>
                    </a:cubicBezTo>
                    <a:cubicBezTo>
                      <a:pt x="216" y="399"/>
                      <a:pt x="219" y="399"/>
                      <a:pt x="217" y="394"/>
                    </a:cubicBezTo>
                    <a:cubicBezTo>
                      <a:pt x="212" y="387"/>
                      <a:pt x="209" y="380"/>
                      <a:pt x="209" y="372"/>
                    </a:cubicBezTo>
                    <a:cubicBezTo>
                      <a:pt x="204" y="371"/>
                      <a:pt x="207" y="363"/>
                      <a:pt x="208" y="359"/>
                    </a:cubicBezTo>
                    <a:cubicBezTo>
                      <a:pt x="210" y="349"/>
                      <a:pt x="203" y="345"/>
                      <a:pt x="198" y="340"/>
                    </a:cubicBezTo>
                    <a:cubicBezTo>
                      <a:pt x="193" y="335"/>
                      <a:pt x="181" y="320"/>
                      <a:pt x="181" y="309"/>
                    </a:cubicBezTo>
                    <a:cubicBezTo>
                      <a:pt x="165" y="306"/>
                      <a:pt x="162" y="297"/>
                      <a:pt x="162" y="280"/>
                    </a:cubicBezTo>
                    <a:cubicBezTo>
                      <a:pt x="162" y="270"/>
                      <a:pt x="156" y="268"/>
                      <a:pt x="154" y="259"/>
                    </a:cubicBezTo>
                    <a:cubicBezTo>
                      <a:pt x="154" y="259"/>
                      <a:pt x="154" y="259"/>
                      <a:pt x="154" y="259"/>
                    </a:cubicBezTo>
                    <a:cubicBezTo>
                      <a:pt x="152" y="258"/>
                      <a:pt x="150" y="255"/>
                      <a:pt x="148" y="254"/>
                    </a:cubicBezTo>
                    <a:cubicBezTo>
                      <a:pt x="147" y="252"/>
                      <a:pt x="141" y="253"/>
                      <a:pt x="140" y="251"/>
                    </a:cubicBezTo>
                    <a:cubicBezTo>
                      <a:pt x="137" y="249"/>
                      <a:pt x="138" y="242"/>
                      <a:pt x="137" y="239"/>
                    </a:cubicBezTo>
                    <a:cubicBezTo>
                      <a:pt x="136" y="235"/>
                      <a:pt x="132" y="231"/>
                      <a:pt x="131" y="229"/>
                    </a:cubicBezTo>
                    <a:cubicBezTo>
                      <a:pt x="125" y="221"/>
                      <a:pt x="121" y="214"/>
                      <a:pt x="116" y="207"/>
                    </a:cubicBezTo>
                    <a:cubicBezTo>
                      <a:pt x="115" y="205"/>
                      <a:pt x="109" y="198"/>
                      <a:pt x="109" y="196"/>
                    </a:cubicBezTo>
                    <a:cubicBezTo>
                      <a:pt x="109" y="192"/>
                      <a:pt x="112" y="182"/>
                      <a:pt x="112" y="175"/>
                    </a:cubicBezTo>
                    <a:lnTo>
                      <a:pt x="112" y="177"/>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16" name="Freeform 102"/>
              <p:cNvSpPr/>
              <p:nvPr/>
            </p:nvSpPr>
            <p:spPr bwMode="auto">
              <a:xfrm>
                <a:off x="5713413" y="2714625"/>
                <a:ext cx="33338" cy="63500"/>
              </a:xfrm>
              <a:custGeom>
                <a:avLst/>
                <a:gdLst/>
                <a:ahLst/>
                <a:cxnLst>
                  <a:cxn ang="0">
                    <a:pos x="25" y="30"/>
                  </a:cxn>
                  <a:cxn ang="0">
                    <a:pos x="11" y="48"/>
                  </a:cxn>
                  <a:cxn ang="0">
                    <a:pos x="0" y="35"/>
                  </a:cxn>
                  <a:cxn ang="0">
                    <a:pos x="6" y="0"/>
                  </a:cxn>
                  <a:cxn ang="0">
                    <a:pos x="25" y="30"/>
                  </a:cxn>
                </a:cxnLst>
                <a:rect l="0" t="0" r="r" b="b"/>
                <a:pathLst>
                  <a:path w="25" h="48">
                    <a:moveTo>
                      <a:pt x="25" y="30"/>
                    </a:moveTo>
                    <a:cubicBezTo>
                      <a:pt x="25" y="37"/>
                      <a:pt x="20" y="48"/>
                      <a:pt x="11" y="48"/>
                    </a:cubicBezTo>
                    <a:cubicBezTo>
                      <a:pt x="5" y="48"/>
                      <a:pt x="0" y="41"/>
                      <a:pt x="0" y="35"/>
                    </a:cubicBezTo>
                    <a:cubicBezTo>
                      <a:pt x="0" y="22"/>
                      <a:pt x="6" y="13"/>
                      <a:pt x="6" y="0"/>
                    </a:cubicBezTo>
                    <a:cubicBezTo>
                      <a:pt x="13" y="10"/>
                      <a:pt x="25" y="15"/>
                      <a:pt x="25" y="30"/>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17" name="Freeform 103"/>
              <p:cNvSpPr/>
              <p:nvPr/>
            </p:nvSpPr>
            <p:spPr bwMode="auto">
              <a:xfrm>
                <a:off x="5397500" y="2195513"/>
                <a:ext cx="677863" cy="544513"/>
              </a:xfrm>
              <a:custGeom>
                <a:avLst/>
                <a:gdLst/>
                <a:ahLst/>
                <a:cxnLst>
                  <a:cxn ang="0">
                    <a:pos x="148" y="270"/>
                  </a:cxn>
                  <a:cxn ang="0">
                    <a:pos x="174" y="340"/>
                  </a:cxn>
                  <a:cxn ang="0">
                    <a:pos x="200" y="401"/>
                  </a:cxn>
                  <a:cxn ang="0">
                    <a:pos x="216" y="401"/>
                  </a:cxn>
                  <a:cxn ang="0">
                    <a:pos x="237" y="379"/>
                  </a:cxn>
                  <a:cxn ang="0">
                    <a:pos x="243" y="341"/>
                  </a:cxn>
                  <a:cxn ang="0">
                    <a:pos x="268" y="298"/>
                  </a:cxn>
                  <a:cxn ang="0">
                    <a:pos x="326" y="240"/>
                  </a:cxn>
                  <a:cxn ang="0">
                    <a:pos x="374" y="218"/>
                  </a:cxn>
                  <a:cxn ang="0">
                    <a:pos x="409" y="259"/>
                  </a:cxn>
                  <a:cxn ang="0">
                    <a:pos x="423" y="302"/>
                  </a:cxn>
                  <a:cxn ang="0">
                    <a:pos x="457" y="300"/>
                  </a:cxn>
                  <a:cxn ang="0">
                    <a:pos x="476" y="367"/>
                  </a:cxn>
                  <a:cxn ang="0">
                    <a:pos x="489" y="358"/>
                  </a:cxn>
                  <a:cxn ang="0">
                    <a:pos x="472" y="316"/>
                  </a:cxn>
                  <a:cxn ang="0">
                    <a:pos x="473" y="288"/>
                  </a:cxn>
                  <a:cxn ang="0">
                    <a:pos x="483" y="254"/>
                  </a:cxn>
                  <a:cxn ang="0">
                    <a:pos x="487" y="213"/>
                  </a:cxn>
                  <a:cxn ang="0">
                    <a:pos x="467" y="197"/>
                  </a:cxn>
                  <a:cxn ang="0">
                    <a:pos x="445" y="125"/>
                  </a:cxn>
                  <a:cxn ang="0">
                    <a:pos x="423" y="130"/>
                  </a:cxn>
                  <a:cxn ang="0">
                    <a:pos x="373" y="144"/>
                  </a:cxn>
                  <a:cxn ang="0">
                    <a:pos x="341" y="147"/>
                  </a:cxn>
                  <a:cxn ang="0">
                    <a:pos x="295" y="136"/>
                  </a:cxn>
                  <a:cxn ang="0">
                    <a:pos x="254" y="116"/>
                  </a:cxn>
                  <a:cxn ang="0">
                    <a:pos x="226" y="89"/>
                  </a:cxn>
                  <a:cxn ang="0">
                    <a:pos x="229" y="69"/>
                  </a:cxn>
                  <a:cxn ang="0">
                    <a:pos x="213" y="43"/>
                  </a:cxn>
                  <a:cxn ang="0">
                    <a:pos x="178" y="16"/>
                  </a:cxn>
                  <a:cxn ang="0">
                    <a:pos x="131" y="0"/>
                  </a:cxn>
                  <a:cxn ang="0">
                    <a:pos x="94" y="21"/>
                  </a:cxn>
                  <a:cxn ang="0">
                    <a:pos x="65" y="13"/>
                  </a:cxn>
                  <a:cxn ang="0">
                    <a:pos x="23" y="46"/>
                  </a:cxn>
                  <a:cxn ang="0">
                    <a:pos x="0" y="64"/>
                  </a:cxn>
                  <a:cxn ang="0">
                    <a:pos x="1" y="87"/>
                  </a:cxn>
                  <a:cxn ang="0">
                    <a:pos x="4" y="120"/>
                  </a:cxn>
                  <a:cxn ang="0">
                    <a:pos x="13" y="181"/>
                  </a:cxn>
                  <a:cxn ang="0">
                    <a:pos x="34" y="185"/>
                  </a:cxn>
                  <a:cxn ang="0">
                    <a:pos x="70" y="185"/>
                  </a:cxn>
                  <a:cxn ang="0">
                    <a:pos x="118" y="219"/>
                  </a:cxn>
                  <a:cxn ang="0">
                    <a:pos x="127" y="248"/>
                  </a:cxn>
                  <a:cxn ang="0">
                    <a:pos x="145" y="233"/>
                  </a:cxn>
                  <a:cxn ang="0">
                    <a:pos x="149" y="265"/>
                  </a:cxn>
                </a:cxnLst>
                <a:rect l="0" t="0" r="r" b="b"/>
                <a:pathLst>
                  <a:path w="509" h="410">
                    <a:moveTo>
                      <a:pt x="149" y="265"/>
                    </a:moveTo>
                    <a:cubicBezTo>
                      <a:pt x="147" y="263"/>
                      <a:pt x="147" y="263"/>
                      <a:pt x="147" y="263"/>
                    </a:cubicBezTo>
                    <a:cubicBezTo>
                      <a:pt x="147" y="265"/>
                      <a:pt x="148" y="268"/>
                      <a:pt x="148" y="270"/>
                    </a:cubicBezTo>
                    <a:cubicBezTo>
                      <a:pt x="148" y="278"/>
                      <a:pt x="153" y="286"/>
                      <a:pt x="155" y="295"/>
                    </a:cubicBezTo>
                    <a:cubicBezTo>
                      <a:pt x="158" y="305"/>
                      <a:pt x="166" y="319"/>
                      <a:pt x="168" y="326"/>
                    </a:cubicBezTo>
                    <a:cubicBezTo>
                      <a:pt x="170" y="332"/>
                      <a:pt x="170" y="334"/>
                      <a:pt x="174" y="340"/>
                    </a:cubicBezTo>
                    <a:cubicBezTo>
                      <a:pt x="177" y="345"/>
                      <a:pt x="175" y="351"/>
                      <a:pt x="179" y="358"/>
                    </a:cubicBezTo>
                    <a:cubicBezTo>
                      <a:pt x="180" y="362"/>
                      <a:pt x="187" y="366"/>
                      <a:pt x="188" y="372"/>
                    </a:cubicBezTo>
                    <a:cubicBezTo>
                      <a:pt x="191" y="382"/>
                      <a:pt x="196" y="390"/>
                      <a:pt x="200" y="401"/>
                    </a:cubicBezTo>
                    <a:cubicBezTo>
                      <a:pt x="200" y="402"/>
                      <a:pt x="202" y="405"/>
                      <a:pt x="204" y="405"/>
                    </a:cubicBezTo>
                    <a:cubicBezTo>
                      <a:pt x="204" y="409"/>
                      <a:pt x="207" y="410"/>
                      <a:pt x="210" y="410"/>
                    </a:cubicBezTo>
                    <a:cubicBezTo>
                      <a:pt x="214" y="410"/>
                      <a:pt x="214" y="405"/>
                      <a:pt x="216" y="401"/>
                    </a:cubicBezTo>
                    <a:cubicBezTo>
                      <a:pt x="218" y="397"/>
                      <a:pt x="219" y="398"/>
                      <a:pt x="224" y="396"/>
                    </a:cubicBezTo>
                    <a:cubicBezTo>
                      <a:pt x="228" y="394"/>
                      <a:pt x="227" y="382"/>
                      <a:pt x="233" y="381"/>
                    </a:cubicBezTo>
                    <a:cubicBezTo>
                      <a:pt x="234" y="380"/>
                      <a:pt x="237" y="380"/>
                      <a:pt x="237" y="379"/>
                    </a:cubicBezTo>
                    <a:cubicBezTo>
                      <a:pt x="240" y="379"/>
                      <a:pt x="240" y="379"/>
                      <a:pt x="240" y="379"/>
                    </a:cubicBezTo>
                    <a:cubicBezTo>
                      <a:pt x="237" y="367"/>
                      <a:pt x="237" y="367"/>
                      <a:pt x="237" y="367"/>
                    </a:cubicBezTo>
                    <a:cubicBezTo>
                      <a:pt x="237" y="359"/>
                      <a:pt x="243" y="352"/>
                      <a:pt x="243" y="341"/>
                    </a:cubicBezTo>
                    <a:cubicBezTo>
                      <a:pt x="243" y="334"/>
                      <a:pt x="240" y="329"/>
                      <a:pt x="240" y="321"/>
                    </a:cubicBezTo>
                    <a:cubicBezTo>
                      <a:pt x="240" y="312"/>
                      <a:pt x="249" y="311"/>
                      <a:pt x="257" y="308"/>
                    </a:cubicBezTo>
                    <a:cubicBezTo>
                      <a:pt x="260" y="307"/>
                      <a:pt x="265" y="302"/>
                      <a:pt x="268" y="298"/>
                    </a:cubicBezTo>
                    <a:cubicBezTo>
                      <a:pt x="277" y="290"/>
                      <a:pt x="284" y="281"/>
                      <a:pt x="293" y="272"/>
                    </a:cubicBezTo>
                    <a:cubicBezTo>
                      <a:pt x="300" y="265"/>
                      <a:pt x="313" y="263"/>
                      <a:pt x="321" y="255"/>
                    </a:cubicBezTo>
                    <a:cubicBezTo>
                      <a:pt x="325" y="251"/>
                      <a:pt x="325" y="246"/>
                      <a:pt x="326" y="240"/>
                    </a:cubicBezTo>
                    <a:cubicBezTo>
                      <a:pt x="328" y="236"/>
                      <a:pt x="337" y="236"/>
                      <a:pt x="340" y="229"/>
                    </a:cubicBezTo>
                    <a:cubicBezTo>
                      <a:pt x="344" y="231"/>
                      <a:pt x="344" y="233"/>
                      <a:pt x="351" y="233"/>
                    </a:cubicBezTo>
                    <a:cubicBezTo>
                      <a:pt x="362" y="233"/>
                      <a:pt x="374" y="231"/>
                      <a:pt x="374" y="218"/>
                    </a:cubicBezTo>
                    <a:cubicBezTo>
                      <a:pt x="381" y="219"/>
                      <a:pt x="389" y="222"/>
                      <a:pt x="390" y="228"/>
                    </a:cubicBezTo>
                    <a:cubicBezTo>
                      <a:pt x="392" y="233"/>
                      <a:pt x="391" y="240"/>
                      <a:pt x="395" y="245"/>
                    </a:cubicBezTo>
                    <a:cubicBezTo>
                      <a:pt x="398" y="251"/>
                      <a:pt x="403" y="255"/>
                      <a:pt x="409" y="259"/>
                    </a:cubicBezTo>
                    <a:cubicBezTo>
                      <a:pt x="414" y="267"/>
                      <a:pt x="419" y="274"/>
                      <a:pt x="422" y="283"/>
                    </a:cubicBezTo>
                    <a:cubicBezTo>
                      <a:pt x="423" y="285"/>
                      <a:pt x="425" y="286"/>
                      <a:pt x="425" y="289"/>
                    </a:cubicBezTo>
                    <a:cubicBezTo>
                      <a:pt x="425" y="293"/>
                      <a:pt x="423" y="296"/>
                      <a:pt x="423" y="302"/>
                    </a:cubicBezTo>
                    <a:cubicBezTo>
                      <a:pt x="423" y="307"/>
                      <a:pt x="423" y="313"/>
                      <a:pt x="430" y="313"/>
                    </a:cubicBezTo>
                    <a:cubicBezTo>
                      <a:pt x="442" y="313"/>
                      <a:pt x="445" y="300"/>
                      <a:pt x="453" y="293"/>
                    </a:cubicBezTo>
                    <a:cubicBezTo>
                      <a:pt x="455" y="295"/>
                      <a:pt x="454" y="297"/>
                      <a:pt x="457" y="300"/>
                    </a:cubicBezTo>
                    <a:cubicBezTo>
                      <a:pt x="457" y="300"/>
                      <a:pt x="461" y="300"/>
                      <a:pt x="462" y="302"/>
                    </a:cubicBezTo>
                    <a:cubicBezTo>
                      <a:pt x="467" y="308"/>
                      <a:pt x="459" y="322"/>
                      <a:pt x="465" y="322"/>
                    </a:cubicBezTo>
                    <a:cubicBezTo>
                      <a:pt x="465" y="336"/>
                      <a:pt x="476" y="347"/>
                      <a:pt x="476" y="367"/>
                    </a:cubicBezTo>
                    <a:cubicBezTo>
                      <a:pt x="476" y="371"/>
                      <a:pt x="473" y="382"/>
                      <a:pt x="476" y="383"/>
                    </a:cubicBezTo>
                    <a:cubicBezTo>
                      <a:pt x="480" y="376"/>
                      <a:pt x="481" y="371"/>
                      <a:pt x="485" y="363"/>
                    </a:cubicBezTo>
                    <a:cubicBezTo>
                      <a:pt x="486" y="361"/>
                      <a:pt x="489" y="360"/>
                      <a:pt x="489" y="358"/>
                    </a:cubicBezTo>
                    <a:cubicBezTo>
                      <a:pt x="489" y="354"/>
                      <a:pt x="483" y="334"/>
                      <a:pt x="479" y="330"/>
                    </a:cubicBezTo>
                    <a:cubicBezTo>
                      <a:pt x="476" y="327"/>
                      <a:pt x="472" y="325"/>
                      <a:pt x="472" y="320"/>
                    </a:cubicBezTo>
                    <a:cubicBezTo>
                      <a:pt x="472" y="319"/>
                      <a:pt x="472" y="318"/>
                      <a:pt x="472" y="316"/>
                    </a:cubicBezTo>
                    <a:cubicBezTo>
                      <a:pt x="472" y="317"/>
                      <a:pt x="472" y="317"/>
                      <a:pt x="472" y="317"/>
                    </a:cubicBezTo>
                    <a:cubicBezTo>
                      <a:pt x="473" y="316"/>
                      <a:pt x="476" y="311"/>
                      <a:pt x="476" y="307"/>
                    </a:cubicBezTo>
                    <a:cubicBezTo>
                      <a:pt x="476" y="302"/>
                      <a:pt x="476" y="293"/>
                      <a:pt x="473" y="288"/>
                    </a:cubicBezTo>
                    <a:cubicBezTo>
                      <a:pt x="470" y="284"/>
                      <a:pt x="464" y="284"/>
                      <a:pt x="464" y="276"/>
                    </a:cubicBezTo>
                    <a:cubicBezTo>
                      <a:pt x="464" y="268"/>
                      <a:pt x="467" y="262"/>
                      <a:pt x="472" y="258"/>
                    </a:cubicBezTo>
                    <a:cubicBezTo>
                      <a:pt x="474" y="255"/>
                      <a:pt x="479" y="256"/>
                      <a:pt x="483" y="254"/>
                    </a:cubicBezTo>
                    <a:cubicBezTo>
                      <a:pt x="493" y="247"/>
                      <a:pt x="500" y="244"/>
                      <a:pt x="509" y="230"/>
                    </a:cubicBezTo>
                    <a:cubicBezTo>
                      <a:pt x="506" y="230"/>
                      <a:pt x="505" y="231"/>
                      <a:pt x="501" y="231"/>
                    </a:cubicBezTo>
                    <a:cubicBezTo>
                      <a:pt x="493" y="231"/>
                      <a:pt x="487" y="222"/>
                      <a:pt x="487" y="213"/>
                    </a:cubicBezTo>
                    <a:cubicBezTo>
                      <a:pt x="483" y="212"/>
                      <a:pt x="482" y="199"/>
                      <a:pt x="478" y="199"/>
                    </a:cubicBezTo>
                    <a:cubicBezTo>
                      <a:pt x="475" y="199"/>
                      <a:pt x="472" y="202"/>
                      <a:pt x="469" y="202"/>
                    </a:cubicBezTo>
                    <a:cubicBezTo>
                      <a:pt x="468" y="202"/>
                      <a:pt x="467" y="199"/>
                      <a:pt x="467" y="197"/>
                    </a:cubicBezTo>
                    <a:cubicBezTo>
                      <a:pt x="467" y="181"/>
                      <a:pt x="479" y="180"/>
                      <a:pt x="479" y="163"/>
                    </a:cubicBezTo>
                    <a:cubicBezTo>
                      <a:pt x="479" y="154"/>
                      <a:pt x="472" y="151"/>
                      <a:pt x="468" y="144"/>
                    </a:cubicBezTo>
                    <a:cubicBezTo>
                      <a:pt x="457" y="139"/>
                      <a:pt x="448" y="140"/>
                      <a:pt x="445" y="125"/>
                    </a:cubicBezTo>
                    <a:cubicBezTo>
                      <a:pt x="442" y="125"/>
                      <a:pt x="442" y="125"/>
                      <a:pt x="442" y="125"/>
                    </a:cubicBezTo>
                    <a:cubicBezTo>
                      <a:pt x="438" y="129"/>
                      <a:pt x="438" y="129"/>
                      <a:pt x="438" y="129"/>
                    </a:cubicBezTo>
                    <a:cubicBezTo>
                      <a:pt x="433" y="131"/>
                      <a:pt x="427" y="126"/>
                      <a:pt x="423" y="130"/>
                    </a:cubicBezTo>
                    <a:cubicBezTo>
                      <a:pt x="422" y="132"/>
                      <a:pt x="421" y="133"/>
                      <a:pt x="418" y="135"/>
                    </a:cubicBezTo>
                    <a:cubicBezTo>
                      <a:pt x="415" y="137"/>
                      <a:pt x="401" y="149"/>
                      <a:pt x="394" y="149"/>
                    </a:cubicBezTo>
                    <a:cubicBezTo>
                      <a:pt x="387" y="149"/>
                      <a:pt x="382" y="144"/>
                      <a:pt x="373" y="144"/>
                    </a:cubicBezTo>
                    <a:cubicBezTo>
                      <a:pt x="362" y="144"/>
                      <a:pt x="360" y="152"/>
                      <a:pt x="354" y="155"/>
                    </a:cubicBezTo>
                    <a:cubicBezTo>
                      <a:pt x="353" y="152"/>
                      <a:pt x="352" y="145"/>
                      <a:pt x="349" y="145"/>
                    </a:cubicBezTo>
                    <a:cubicBezTo>
                      <a:pt x="347" y="145"/>
                      <a:pt x="345" y="147"/>
                      <a:pt x="341" y="147"/>
                    </a:cubicBezTo>
                    <a:cubicBezTo>
                      <a:pt x="335" y="147"/>
                      <a:pt x="329" y="147"/>
                      <a:pt x="323" y="147"/>
                    </a:cubicBezTo>
                    <a:cubicBezTo>
                      <a:pt x="313" y="147"/>
                      <a:pt x="309" y="141"/>
                      <a:pt x="302" y="136"/>
                    </a:cubicBezTo>
                    <a:cubicBezTo>
                      <a:pt x="300" y="135"/>
                      <a:pt x="296" y="139"/>
                      <a:pt x="295" y="136"/>
                    </a:cubicBezTo>
                    <a:cubicBezTo>
                      <a:pt x="293" y="132"/>
                      <a:pt x="293" y="129"/>
                      <a:pt x="290" y="127"/>
                    </a:cubicBezTo>
                    <a:cubicBezTo>
                      <a:pt x="283" y="124"/>
                      <a:pt x="279" y="126"/>
                      <a:pt x="273" y="120"/>
                    </a:cubicBezTo>
                    <a:cubicBezTo>
                      <a:pt x="268" y="115"/>
                      <a:pt x="263" y="118"/>
                      <a:pt x="254" y="116"/>
                    </a:cubicBezTo>
                    <a:cubicBezTo>
                      <a:pt x="246" y="114"/>
                      <a:pt x="243" y="108"/>
                      <a:pt x="236" y="106"/>
                    </a:cubicBezTo>
                    <a:cubicBezTo>
                      <a:pt x="234" y="105"/>
                      <a:pt x="229" y="106"/>
                      <a:pt x="228" y="103"/>
                    </a:cubicBezTo>
                    <a:cubicBezTo>
                      <a:pt x="227" y="98"/>
                      <a:pt x="227" y="94"/>
                      <a:pt x="226" y="89"/>
                    </a:cubicBezTo>
                    <a:cubicBezTo>
                      <a:pt x="226" y="85"/>
                      <a:pt x="226" y="85"/>
                      <a:pt x="226" y="85"/>
                    </a:cubicBezTo>
                    <a:cubicBezTo>
                      <a:pt x="231" y="85"/>
                      <a:pt x="236" y="86"/>
                      <a:pt x="236" y="80"/>
                    </a:cubicBezTo>
                    <a:cubicBezTo>
                      <a:pt x="236" y="75"/>
                      <a:pt x="229" y="74"/>
                      <a:pt x="229" y="69"/>
                    </a:cubicBezTo>
                    <a:cubicBezTo>
                      <a:pt x="229" y="57"/>
                      <a:pt x="246" y="59"/>
                      <a:pt x="246" y="47"/>
                    </a:cubicBezTo>
                    <a:cubicBezTo>
                      <a:pt x="246" y="43"/>
                      <a:pt x="236" y="35"/>
                      <a:pt x="232" y="35"/>
                    </a:cubicBezTo>
                    <a:cubicBezTo>
                      <a:pt x="224" y="35"/>
                      <a:pt x="221" y="42"/>
                      <a:pt x="213" y="43"/>
                    </a:cubicBezTo>
                    <a:cubicBezTo>
                      <a:pt x="205" y="40"/>
                      <a:pt x="200" y="40"/>
                      <a:pt x="194" y="34"/>
                    </a:cubicBezTo>
                    <a:cubicBezTo>
                      <a:pt x="191" y="31"/>
                      <a:pt x="193" y="25"/>
                      <a:pt x="188" y="24"/>
                    </a:cubicBezTo>
                    <a:cubicBezTo>
                      <a:pt x="182" y="22"/>
                      <a:pt x="178" y="24"/>
                      <a:pt x="178" y="16"/>
                    </a:cubicBezTo>
                    <a:cubicBezTo>
                      <a:pt x="172" y="15"/>
                      <a:pt x="168" y="15"/>
                      <a:pt x="163" y="15"/>
                    </a:cubicBezTo>
                    <a:cubicBezTo>
                      <a:pt x="154" y="15"/>
                      <a:pt x="150" y="23"/>
                      <a:pt x="140" y="23"/>
                    </a:cubicBezTo>
                    <a:cubicBezTo>
                      <a:pt x="130" y="23"/>
                      <a:pt x="140" y="0"/>
                      <a:pt x="131" y="0"/>
                    </a:cubicBezTo>
                    <a:cubicBezTo>
                      <a:pt x="122" y="0"/>
                      <a:pt x="120" y="10"/>
                      <a:pt x="116" y="10"/>
                    </a:cubicBezTo>
                    <a:cubicBezTo>
                      <a:pt x="115" y="10"/>
                      <a:pt x="114" y="11"/>
                      <a:pt x="113" y="10"/>
                    </a:cubicBezTo>
                    <a:cubicBezTo>
                      <a:pt x="110" y="16"/>
                      <a:pt x="103" y="21"/>
                      <a:pt x="94" y="21"/>
                    </a:cubicBezTo>
                    <a:cubicBezTo>
                      <a:pt x="91" y="21"/>
                      <a:pt x="90" y="16"/>
                      <a:pt x="86" y="16"/>
                    </a:cubicBezTo>
                    <a:cubicBezTo>
                      <a:pt x="83" y="16"/>
                      <a:pt x="73" y="20"/>
                      <a:pt x="72" y="15"/>
                    </a:cubicBezTo>
                    <a:cubicBezTo>
                      <a:pt x="68" y="15"/>
                      <a:pt x="69" y="13"/>
                      <a:pt x="65" y="13"/>
                    </a:cubicBezTo>
                    <a:cubicBezTo>
                      <a:pt x="54" y="13"/>
                      <a:pt x="53" y="24"/>
                      <a:pt x="45" y="32"/>
                    </a:cubicBezTo>
                    <a:cubicBezTo>
                      <a:pt x="42" y="35"/>
                      <a:pt x="37" y="35"/>
                      <a:pt x="33" y="39"/>
                    </a:cubicBezTo>
                    <a:cubicBezTo>
                      <a:pt x="30" y="42"/>
                      <a:pt x="28" y="46"/>
                      <a:pt x="23" y="46"/>
                    </a:cubicBezTo>
                    <a:cubicBezTo>
                      <a:pt x="19" y="46"/>
                      <a:pt x="16" y="42"/>
                      <a:pt x="12" y="42"/>
                    </a:cubicBezTo>
                    <a:cubicBezTo>
                      <a:pt x="11" y="42"/>
                      <a:pt x="11" y="45"/>
                      <a:pt x="10" y="45"/>
                    </a:cubicBezTo>
                    <a:cubicBezTo>
                      <a:pt x="7" y="47"/>
                      <a:pt x="0" y="63"/>
                      <a:pt x="0" y="64"/>
                    </a:cubicBezTo>
                    <a:cubicBezTo>
                      <a:pt x="0" y="65"/>
                      <a:pt x="1" y="67"/>
                      <a:pt x="0" y="68"/>
                    </a:cubicBezTo>
                    <a:cubicBezTo>
                      <a:pt x="1" y="70"/>
                      <a:pt x="0" y="71"/>
                      <a:pt x="1" y="73"/>
                    </a:cubicBezTo>
                    <a:cubicBezTo>
                      <a:pt x="1" y="87"/>
                      <a:pt x="1" y="87"/>
                      <a:pt x="1" y="87"/>
                    </a:cubicBezTo>
                    <a:cubicBezTo>
                      <a:pt x="3" y="91"/>
                      <a:pt x="2" y="94"/>
                      <a:pt x="4" y="98"/>
                    </a:cubicBezTo>
                    <a:cubicBezTo>
                      <a:pt x="5" y="102"/>
                      <a:pt x="14" y="98"/>
                      <a:pt x="14" y="105"/>
                    </a:cubicBezTo>
                    <a:cubicBezTo>
                      <a:pt x="14" y="114"/>
                      <a:pt x="4" y="113"/>
                      <a:pt x="4" y="120"/>
                    </a:cubicBezTo>
                    <a:cubicBezTo>
                      <a:pt x="4" y="126"/>
                      <a:pt x="8" y="126"/>
                      <a:pt x="10" y="128"/>
                    </a:cubicBezTo>
                    <a:cubicBezTo>
                      <a:pt x="17" y="143"/>
                      <a:pt x="32" y="145"/>
                      <a:pt x="32" y="164"/>
                    </a:cubicBezTo>
                    <a:cubicBezTo>
                      <a:pt x="21" y="167"/>
                      <a:pt x="13" y="169"/>
                      <a:pt x="13" y="181"/>
                    </a:cubicBezTo>
                    <a:cubicBezTo>
                      <a:pt x="13" y="184"/>
                      <a:pt x="15" y="187"/>
                      <a:pt x="15" y="189"/>
                    </a:cubicBezTo>
                    <a:cubicBezTo>
                      <a:pt x="30" y="188"/>
                      <a:pt x="30" y="188"/>
                      <a:pt x="30" y="188"/>
                    </a:cubicBezTo>
                    <a:cubicBezTo>
                      <a:pt x="31" y="187"/>
                      <a:pt x="33" y="186"/>
                      <a:pt x="34" y="185"/>
                    </a:cubicBezTo>
                    <a:cubicBezTo>
                      <a:pt x="46" y="188"/>
                      <a:pt x="46" y="188"/>
                      <a:pt x="46" y="188"/>
                    </a:cubicBezTo>
                    <a:cubicBezTo>
                      <a:pt x="50" y="188"/>
                      <a:pt x="52" y="184"/>
                      <a:pt x="57" y="184"/>
                    </a:cubicBezTo>
                    <a:cubicBezTo>
                      <a:pt x="62" y="184"/>
                      <a:pt x="65" y="184"/>
                      <a:pt x="70" y="185"/>
                    </a:cubicBezTo>
                    <a:cubicBezTo>
                      <a:pt x="75" y="187"/>
                      <a:pt x="78" y="197"/>
                      <a:pt x="82" y="203"/>
                    </a:cubicBezTo>
                    <a:cubicBezTo>
                      <a:pt x="86" y="209"/>
                      <a:pt x="99" y="218"/>
                      <a:pt x="108" y="218"/>
                    </a:cubicBezTo>
                    <a:cubicBezTo>
                      <a:pt x="111" y="218"/>
                      <a:pt x="114" y="218"/>
                      <a:pt x="118" y="219"/>
                    </a:cubicBezTo>
                    <a:cubicBezTo>
                      <a:pt x="116" y="221"/>
                      <a:pt x="116" y="225"/>
                      <a:pt x="112" y="225"/>
                    </a:cubicBezTo>
                    <a:cubicBezTo>
                      <a:pt x="108" y="227"/>
                      <a:pt x="105" y="225"/>
                      <a:pt x="101" y="227"/>
                    </a:cubicBezTo>
                    <a:cubicBezTo>
                      <a:pt x="108" y="234"/>
                      <a:pt x="113" y="248"/>
                      <a:pt x="127" y="248"/>
                    </a:cubicBezTo>
                    <a:cubicBezTo>
                      <a:pt x="138" y="248"/>
                      <a:pt x="139" y="233"/>
                      <a:pt x="144" y="227"/>
                    </a:cubicBezTo>
                    <a:cubicBezTo>
                      <a:pt x="148" y="227"/>
                      <a:pt x="148" y="227"/>
                      <a:pt x="148" y="227"/>
                    </a:cubicBezTo>
                    <a:cubicBezTo>
                      <a:pt x="148" y="229"/>
                      <a:pt x="145" y="232"/>
                      <a:pt x="145" y="233"/>
                    </a:cubicBezTo>
                    <a:cubicBezTo>
                      <a:pt x="145" y="239"/>
                      <a:pt x="150" y="244"/>
                      <a:pt x="150" y="251"/>
                    </a:cubicBezTo>
                    <a:cubicBezTo>
                      <a:pt x="150" y="257"/>
                      <a:pt x="147" y="258"/>
                      <a:pt x="147" y="264"/>
                    </a:cubicBezTo>
                    <a:lnTo>
                      <a:pt x="149" y="265"/>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18" name="Freeform 104"/>
              <p:cNvSpPr/>
              <p:nvPr/>
            </p:nvSpPr>
            <p:spPr bwMode="auto">
              <a:xfrm>
                <a:off x="5975350" y="2781300"/>
                <a:ext cx="177800" cy="192088"/>
              </a:xfrm>
              <a:custGeom>
                <a:avLst/>
                <a:gdLst/>
                <a:ahLst/>
                <a:cxnLst>
                  <a:cxn ang="0">
                    <a:pos x="59" y="74"/>
                  </a:cxn>
                  <a:cxn ang="0">
                    <a:pos x="58" y="70"/>
                  </a:cxn>
                  <a:cxn ang="0">
                    <a:pos x="51" y="68"/>
                  </a:cxn>
                  <a:cxn ang="0">
                    <a:pos x="45" y="53"/>
                  </a:cxn>
                  <a:cxn ang="0">
                    <a:pos x="28" y="38"/>
                  </a:cxn>
                  <a:cxn ang="0">
                    <a:pos x="22" y="25"/>
                  </a:cxn>
                  <a:cxn ang="0">
                    <a:pos x="11" y="21"/>
                  </a:cxn>
                  <a:cxn ang="0">
                    <a:pos x="0" y="3"/>
                  </a:cxn>
                  <a:cxn ang="0">
                    <a:pos x="0" y="0"/>
                  </a:cxn>
                  <a:cxn ang="0">
                    <a:pos x="2" y="0"/>
                  </a:cxn>
                  <a:cxn ang="0">
                    <a:pos x="11" y="4"/>
                  </a:cxn>
                  <a:cxn ang="0">
                    <a:pos x="26" y="4"/>
                  </a:cxn>
                  <a:cxn ang="0">
                    <a:pos x="42" y="20"/>
                  </a:cxn>
                  <a:cxn ang="0">
                    <a:pos x="47" y="23"/>
                  </a:cxn>
                  <a:cxn ang="0">
                    <a:pos x="61" y="35"/>
                  </a:cxn>
                  <a:cxn ang="0">
                    <a:pos x="86" y="53"/>
                  </a:cxn>
                  <a:cxn ang="0">
                    <a:pos x="101" y="64"/>
                  </a:cxn>
                  <a:cxn ang="0">
                    <a:pos x="100" y="66"/>
                  </a:cxn>
                  <a:cxn ang="0">
                    <a:pos x="103" y="66"/>
                  </a:cxn>
                  <a:cxn ang="0">
                    <a:pos x="107" y="70"/>
                  </a:cxn>
                  <a:cxn ang="0">
                    <a:pos x="105" y="74"/>
                  </a:cxn>
                  <a:cxn ang="0">
                    <a:pos x="114" y="81"/>
                  </a:cxn>
                  <a:cxn ang="0">
                    <a:pos x="124" y="98"/>
                  </a:cxn>
                  <a:cxn ang="0">
                    <a:pos x="133" y="106"/>
                  </a:cxn>
                  <a:cxn ang="0">
                    <a:pos x="133" y="125"/>
                  </a:cxn>
                  <a:cxn ang="0">
                    <a:pos x="131" y="138"/>
                  </a:cxn>
                  <a:cxn ang="0">
                    <a:pos x="119" y="144"/>
                  </a:cxn>
                  <a:cxn ang="0">
                    <a:pos x="108" y="132"/>
                  </a:cxn>
                  <a:cxn ang="0">
                    <a:pos x="84" y="112"/>
                  </a:cxn>
                  <a:cxn ang="0">
                    <a:pos x="67" y="85"/>
                  </a:cxn>
                  <a:cxn ang="0">
                    <a:pos x="59" y="74"/>
                  </a:cxn>
                </a:cxnLst>
                <a:rect l="0" t="0" r="r" b="b"/>
                <a:pathLst>
                  <a:path w="133" h="144">
                    <a:moveTo>
                      <a:pt x="59" y="74"/>
                    </a:moveTo>
                    <a:cubicBezTo>
                      <a:pt x="58" y="74"/>
                      <a:pt x="59" y="72"/>
                      <a:pt x="58" y="70"/>
                    </a:cubicBezTo>
                    <a:cubicBezTo>
                      <a:pt x="57" y="69"/>
                      <a:pt x="52" y="69"/>
                      <a:pt x="51" y="68"/>
                    </a:cubicBezTo>
                    <a:cubicBezTo>
                      <a:pt x="49" y="67"/>
                      <a:pt x="45" y="56"/>
                      <a:pt x="45" y="53"/>
                    </a:cubicBezTo>
                    <a:cubicBezTo>
                      <a:pt x="41" y="43"/>
                      <a:pt x="31" y="44"/>
                      <a:pt x="28" y="38"/>
                    </a:cubicBezTo>
                    <a:cubicBezTo>
                      <a:pt x="26" y="33"/>
                      <a:pt x="24" y="30"/>
                      <a:pt x="22" y="25"/>
                    </a:cubicBezTo>
                    <a:cubicBezTo>
                      <a:pt x="20" y="21"/>
                      <a:pt x="15" y="22"/>
                      <a:pt x="11" y="21"/>
                    </a:cubicBezTo>
                    <a:cubicBezTo>
                      <a:pt x="8" y="20"/>
                      <a:pt x="1" y="8"/>
                      <a:pt x="0" y="3"/>
                    </a:cubicBezTo>
                    <a:cubicBezTo>
                      <a:pt x="0" y="0"/>
                      <a:pt x="0" y="0"/>
                      <a:pt x="0" y="0"/>
                    </a:cubicBezTo>
                    <a:cubicBezTo>
                      <a:pt x="0" y="0"/>
                      <a:pt x="1" y="0"/>
                      <a:pt x="2" y="0"/>
                    </a:cubicBezTo>
                    <a:cubicBezTo>
                      <a:pt x="7" y="0"/>
                      <a:pt x="8" y="2"/>
                      <a:pt x="11" y="4"/>
                    </a:cubicBezTo>
                    <a:cubicBezTo>
                      <a:pt x="26" y="4"/>
                      <a:pt x="26" y="4"/>
                      <a:pt x="26" y="4"/>
                    </a:cubicBezTo>
                    <a:cubicBezTo>
                      <a:pt x="35" y="7"/>
                      <a:pt x="38" y="13"/>
                      <a:pt x="42" y="20"/>
                    </a:cubicBezTo>
                    <a:cubicBezTo>
                      <a:pt x="43" y="23"/>
                      <a:pt x="45" y="22"/>
                      <a:pt x="47" y="23"/>
                    </a:cubicBezTo>
                    <a:cubicBezTo>
                      <a:pt x="53" y="25"/>
                      <a:pt x="56" y="30"/>
                      <a:pt x="61" y="35"/>
                    </a:cubicBezTo>
                    <a:cubicBezTo>
                      <a:pt x="69" y="43"/>
                      <a:pt x="74" y="49"/>
                      <a:pt x="86" y="53"/>
                    </a:cubicBezTo>
                    <a:cubicBezTo>
                      <a:pt x="93" y="55"/>
                      <a:pt x="101" y="57"/>
                      <a:pt x="101" y="64"/>
                    </a:cubicBezTo>
                    <a:cubicBezTo>
                      <a:pt x="101" y="64"/>
                      <a:pt x="100" y="65"/>
                      <a:pt x="100" y="66"/>
                    </a:cubicBezTo>
                    <a:cubicBezTo>
                      <a:pt x="101" y="66"/>
                      <a:pt x="102" y="66"/>
                      <a:pt x="103" y="66"/>
                    </a:cubicBezTo>
                    <a:cubicBezTo>
                      <a:pt x="105" y="66"/>
                      <a:pt x="106" y="68"/>
                      <a:pt x="107" y="70"/>
                    </a:cubicBezTo>
                    <a:cubicBezTo>
                      <a:pt x="105" y="74"/>
                      <a:pt x="105" y="74"/>
                      <a:pt x="105" y="74"/>
                    </a:cubicBezTo>
                    <a:cubicBezTo>
                      <a:pt x="105" y="80"/>
                      <a:pt x="109" y="81"/>
                      <a:pt x="114" y="81"/>
                    </a:cubicBezTo>
                    <a:cubicBezTo>
                      <a:pt x="114" y="91"/>
                      <a:pt x="119" y="93"/>
                      <a:pt x="124" y="98"/>
                    </a:cubicBezTo>
                    <a:cubicBezTo>
                      <a:pt x="127" y="101"/>
                      <a:pt x="133" y="102"/>
                      <a:pt x="133" y="106"/>
                    </a:cubicBezTo>
                    <a:cubicBezTo>
                      <a:pt x="133" y="112"/>
                      <a:pt x="133" y="116"/>
                      <a:pt x="133" y="125"/>
                    </a:cubicBezTo>
                    <a:cubicBezTo>
                      <a:pt x="128" y="127"/>
                      <a:pt x="131" y="133"/>
                      <a:pt x="131" y="138"/>
                    </a:cubicBezTo>
                    <a:cubicBezTo>
                      <a:pt x="131" y="143"/>
                      <a:pt x="122" y="144"/>
                      <a:pt x="119" y="144"/>
                    </a:cubicBezTo>
                    <a:cubicBezTo>
                      <a:pt x="116" y="144"/>
                      <a:pt x="109" y="132"/>
                      <a:pt x="108" y="132"/>
                    </a:cubicBezTo>
                    <a:cubicBezTo>
                      <a:pt x="100" y="124"/>
                      <a:pt x="92" y="120"/>
                      <a:pt x="84" y="112"/>
                    </a:cubicBezTo>
                    <a:cubicBezTo>
                      <a:pt x="75" y="103"/>
                      <a:pt x="71" y="95"/>
                      <a:pt x="67" y="85"/>
                    </a:cubicBezTo>
                    <a:cubicBezTo>
                      <a:pt x="66" y="83"/>
                      <a:pt x="60" y="74"/>
                      <a:pt x="59" y="74"/>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19" name="Freeform 105"/>
              <p:cNvSpPr/>
              <p:nvPr/>
            </p:nvSpPr>
            <p:spPr bwMode="auto">
              <a:xfrm>
                <a:off x="6203950" y="2757488"/>
                <a:ext cx="169863" cy="188913"/>
              </a:xfrm>
              <a:custGeom>
                <a:avLst/>
                <a:gdLst/>
                <a:ahLst/>
                <a:cxnLst>
                  <a:cxn ang="0">
                    <a:pos x="37" y="130"/>
                  </a:cxn>
                  <a:cxn ang="0">
                    <a:pos x="36" y="124"/>
                  </a:cxn>
                  <a:cxn ang="0">
                    <a:pos x="27" y="126"/>
                  </a:cxn>
                  <a:cxn ang="0">
                    <a:pos x="11" y="102"/>
                  </a:cxn>
                  <a:cxn ang="0">
                    <a:pos x="12" y="99"/>
                  </a:cxn>
                  <a:cxn ang="0">
                    <a:pos x="6" y="97"/>
                  </a:cxn>
                  <a:cxn ang="0">
                    <a:pos x="0" y="78"/>
                  </a:cxn>
                  <a:cxn ang="0">
                    <a:pos x="15" y="74"/>
                  </a:cxn>
                  <a:cxn ang="0">
                    <a:pos x="33" y="54"/>
                  </a:cxn>
                  <a:cxn ang="0">
                    <a:pos x="45" y="50"/>
                  </a:cxn>
                  <a:cxn ang="0">
                    <a:pos x="56" y="41"/>
                  </a:cxn>
                  <a:cxn ang="0">
                    <a:pos x="59" y="35"/>
                  </a:cxn>
                  <a:cxn ang="0">
                    <a:pos x="63" y="32"/>
                  </a:cxn>
                  <a:cxn ang="0">
                    <a:pos x="66" y="29"/>
                  </a:cxn>
                  <a:cxn ang="0">
                    <a:pos x="82" y="23"/>
                  </a:cxn>
                  <a:cxn ang="0">
                    <a:pos x="102" y="0"/>
                  </a:cxn>
                  <a:cxn ang="0">
                    <a:pos x="109" y="11"/>
                  </a:cxn>
                  <a:cxn ang="0">
                    <a:pos x="127" y="23"/>
                  </a:cxn>
                  <a:cxn ang="0">
                    <a:pos x="117" y="29"/>
                  </a:cxn>
                  <a:cxn ang="0">
                    <a:pos x="119" y="31"/>
                  </a:cxn>
                  <a:cxn ang="0">
                    <a:pos x="106" y="37"/>
                  </a:cxn>
                  <a:cxn ang="0">
                    <a:pos x="108" y="41"/>
                  </a:cxn>
                  <a:cxn ang="0">
                    <a:pos x="105" y="44"/>
                  </a:cxn>
                  <a:cxn ang="0">
                    <a:pos x="125" y="73"/>
                  </a:cxn>
                  <a:cxn ang="0">
                    <a:pos x="115" y="77"/>
                  </a:cxn>
                  <a:cxn ang="0">
                    <a:pos x="111" y="78"/>
                  </a:cxn>
                  <a:cxn ang="0">
                    <a:pos x="109" y="83"/>
                  </a:cxn>
                  <a:cxn ang="0">
                    <a:pos x="103" y="102"/>
                  </a:cxn>
                  <a:cxn ang="0">
                    <a:pos x="93" y="113"/>
                  </a:cxn>
                  <a:cxn ang="0">
                    <a:pos x="95" y="119"/>
                  </a:cxn>
                  <a:cxn ang="0">
                    <a:pos x="90" y="134"/>
                  </a:cxn>
                  <a:cxn ang="0">
                    <a:pos x="76" y="141"/>
                  </a:cxn>
                  <a:cxn ang="0">
                    <a:pos x="71" y="135"/>
                  </a:cxn>
                  <a:cxn ang="0">
                    <a:pos x="51" y="128"/>
                  </a:cxn>
                  <a:cxn ang="0">
                    <a:pos x="40" y="132"/>
                  </a:cxn>
                  <a:cxn ang="0">
                    <a:pos x="37" y="130"/>
                  </a:cxn>
                </a:cxnLst>
                <a:rect l="0" t="0" r="r" b="b"/>
                <a:pathLst>
                  <a:path w="127" h="141">
                    <a:moveTo>
                      <a:pt x="37" y="130"/>
                    </a:moveTo>
                    <a:cubicBezTo>
                      <a:pt x="36" y="130"/>
                      <a:pt x="36" y="125"/>
                      <a:pt x="36" y="124"/>
                    </a:cubicBezTo>
                    <a:cubicBezTo>
                      <a:pt x="32" y="123"/>
                      <a:pt x="30" y="126"/>
                      <a:pt x="27" y="126"/>
                    </a:cubicBezTo>
                    <a:cubicBezTo>
                      <a:pt x="10" y="126"/>
                      <a:pt x="17" y="110"/>
                      <a:pt x="11" y="102"/>
                    </a:cubicBezTo>
                    <a:cubicBezTo>
                      <a:pt x="11" y="101"/>
                      <a:pt x="12" y="100"/>
                      <a:pt x="12" y="99"/>
                    </a:cubicBezTo>
                    <a:cubicBezTo>
                      <a:pt x="11" y="97"/>
                      <a:pt x="8" y="97"/>
                      <a:pt x="6" y="97"/>
                    </a:cubicBezTo>
                    <a:cubicBezTo>
                      <a:pt x="4" y="96"/>
                      <a:pt x="0" y="80"/>
                      <a:pt x="0" y="78"/>
                    </a:cubicBezTo>
                    <a:cubicBezTo>
                      <a:pt x="0" y="71"/>
                      <a:pt x="9" y="74"/>
                      <a:pt x="15" y="74"/>
                    </a:cubicBezTo>
                    <a:cubicBezTo>
                      <a:pt x="29" y="74"/>
                      <a:pt x="27" y="60"/>
                      <a:pt x="33" y="54"/>
                    </a:cubicBezTo>
                    <a:cubicBezTo>
                      <a:pt x="36" y="51"/>
                      <a:pt x="41" y="51"/>
                      <a:pt x="45" y="50"/>
                    </a:cubicBezTo>
                    <a:cubicBezTo>
                      <a:pt x="52" y="49"/>
                      <a:pt x="52" y="44"/>
                      <a:pt x="56" y="41"/>
                    </a:cubicBezTo>
                    <a:cubicBezTo>
                      <a:pt x="54" y="39"/>
                      <a:pt x="59" y="35"/>
                      <a:pt x="59" y="35"/>
                    </a:cubicBezTo>
                    <a:cubicBezTo>
                      <a:pt x="61" y="34"/>
                      <a:pt x="61" y="33"/>
                      <a:pt x="63" y="32"/>
                    </a:cubicBezTo>
                    <a:cubicBezTo>
                      <a:pt x="64" y="32"/>
                      <a:pt x="65" y="30"/>
                      <a:pt x="66" y="29"/>
                    </a:cubicBezTo>
                    <a:cubicBezTo>
                      <a:pt x="70" y="25"/>
                      <a:pt x="80" y="27"/>
                      <a:pt x="82" y="23"/>
                    </a:cubicBezTo>
                    <a:cubicBezTo>
                      <a:pt x="85" y="16"/>
                      <a:pt x="95" y="0"/>
                      <a:pt x="102" y="0"/>
                    </a:cubicBezTo>
                    <a:cubicBezTo>
                      <a:pt x="109" y="0"/>
                      <a:pt x="109" y="4"/>
                      <a:pt x="109" y="11"/>
                    </a:cubicBezTo>
                    <a:cubicBezTo>
                      <a:pt x="109" y="20"/>
                      <a:pt x="127" y="15"/>
                      <a:pt x="127" y="23"/>
                    </a:cubicBezTo>
                    <a:cubicBezTo>
                      <a:pt x="127" y="27"/>
                      <a:pt x="117" y="25"/>
                      <a:pt x="117" y="29"/>
                    </a:cubicBezTo>
                    <a:cubicBezTo>
                      <a:pt x="117" y="30"/>
                      <a:pt x="118" y="31"/>
                      <a:pt x="119" y="31"/>
                    </a:cubicBezTo>
                    <a:cubicBezTo>
                      <a:pt x="118" y="32"/>
                      <a:pt x="106" y="37"/>
                      <a:pt x="106" y="37"/>
                    </a:cubicBezTo>
                    <a:cubicBezTo>
                      <a:pt x="107" y="38"/>
                      <a:pt x="108" y="40"/>
                      <a:pt x="108" y="41"/>
                    </a:cubicBezTo>
                    <a:cubicBezTo>
                      <a:pt x="107" y="42"/>
                      <a:pt x="105" y="43"/>
                      <a:pt x="105" y="44"/>
                    </a:cubicBezTo>
                    <a:cubicBezTo>
                      <a:pt x="105" y="51"/>
                      <a:pt x="117" y="73"/>
                      <a:pt x="125" y="73"/>
                    </a:cubicBezTo>
                    <a:cubicBezTo>
                      <a:pt x="124" y="79"/>
                      <a:pt x="120" y="77"/>
                      <a:pt x="115" y="77"/>
                    </a:cubicBezTo>
                    <a:cubicBezTo>
                      <a:pt x="114" y="77"/>
                      <a:pt x="112" y="78"/>
                      <a:pt x="111" y="78"/>
                    </a:cubicBezTo>
                    <a:cubicBezTo>
                      <a:pt x="109" y="83"/>
                      <a:pt x="109" y="83"/>
                      <a:pt x="109" y="83"/>
                    </a:cubicBezTo>
                    <a:cubicBezTo>
                      <a:pt x="106" y="92"/>
                      <a:pt x="103" y="95"/>
                      <a:pt x="103" y="102"/>
                    </a:cubicBezTo>
                    <a:cubicBezTo>
                      <a:pt x="98" y="103"/>
                      <a:pt x="93" y="110"/>
                      <a:pt x="93" y="113"/>
                    </a:cubicBezTo>
                    <a:cubicBezTo>
                      <a:pt x="93" y="116"/>
                      <a:pt x="95" y="117"/>
                      <a:pt x="95" y="119"/>
                    </a:cubicBezTo>
                    <a:cubicBezTo>
                      <a:pt x="95" y="122"/>
                      <a:pt x="90" y="129"/>
                      <a:pt x="90" y="134"/>
                    </a:cubicBezTo>
                    <a:cubicBezTo>
                      <a:pt x="83" y="135"/>
                      <a:pt x="82" y="141"/>
                      <a:pt x="76" y="141"/>
                    </a:cubicBezTo>
                    <a:cubicBezTo>
                      <a:pt x="72" y="141"/>
                      <a:pt x="71" y="137"/>
                      <a:pt x="71" y="135"/>
                    </a:cubicBezTo>
                    <a:cubicBezTo>
                      <a:pt x="64" y="133"/>
                      <a:pt x="59" y="128"/>
                      <a:pt x="51" y="128"/>
                    </a:cubicBezTo>
                    <a:cubicBezTo>
                      <a:pt x="48" y="128"/>
                      <a:pt x="45" y="132"/>
                      <a:pt x="40" y="132"/>
                    </a:cubicBezTo>
                    <a:cubicBezTo>
                      <a:pt x="39" y="132"/>
                      <a:pt x="38" y="130"/>
                      <a:pt x="37" y="130"/>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20" name="Freeform 106"/>
              <p:cNvSpPr/>
              <p:nvPr/>
            </p:nvSpPr>
            <p:spPr bwMode="auto">
              <a:xfrm>
                <a:off x="6367463" y="2847975"/>
                <a:ext cx="106363" cy="123825"/>
              </a:xfrm>
              <a:custGeom>
                <a:avLst/>
                <a:gdLst/>
                <a:ahLst/>
                <a:cxnLst>
                  <a:cxn ang="0">
                    <a:pos x="31" y="34"/>
                  </a:cxn>
                  <a:cxn ang="0">
                    <a:pos x="27" y="38"/>
                  </a:cxn>
                  <a:cxn ang="0">
                    <a:pos x="17" y="24"/>
                  </a:cxn>
                  <a:cxn ang="0">
                    <a:pos x="32" y="16"/>
                  </a:cxn>
                  <a:cxn ang="0">
                    <a:pos x="49" y="15"/>
                  </a:cxn>
                  <a:cxn ang="0">
                    <a:pos x="64" y="18"/>
                  </a:cxn>
                  <a:cxn ang="0">
                    <a:pos x="77" y="4"/>
                  </a:cxn>
                  <a:cxn ang="0">
                    <a:pos x="79" y="0"/>
                  </a:cxn>
                  <a:cxn ang="0">
                    <a:pos x="77" y="0"/>
                  </a:cxn>
                  <a:cxn ang="0">
                    <a:pos x="63" y="10"/>
                  </a:cxn>
                  <a:cxn ang="0">
                    <a:pos x="59" y="10"/>
                  </a:cxn>
                  <a:cxn ang="0">
                    <a:pos x="28" y="5"/>
                  </a:cxn>
                  <a:cxn ang="0">
                    <a:pos x="12" y="30"/>
                  </a:cxn>
                  <a:cxn ang="0">
                    <a:pos x="8" y="37"/>
                  </a:cxn>
                  <a:cxn ang="0">
                    <a:pos x="0" y="61"/>
                  </a:cxn>
                  <a:cxn ang="0">
                    <a:pos x="8" y="66"/>
                  </a:cxn>
                  <a:cxn ang="0">
                    <a:pos x="8" y="87"/>
                  </a:cxn>
                  <a:cxn ang="0">
                    <a:pos x="16" y="93"/>
                  </a:cxn>
                  <a:cxn ang="0">
                    <a:pos x="22" y="76"/>
                  </a:cxn>
                  <a:cxn ang="0">
                    <a:pos x="18" y="61"/>
                  </a:cxn>
                  <a:cxn ang="0">
                    <a:pos x="25" y="56"/>
                  </a:cxn>
                  <a:cxn ang="0">
                    <a:pos x="28" y="56"/>
                  </a:cxn>
                  <a:cxn ang="0">
                    <a:pos x="27" y="65"/>
                  </a:cxn>
                  <a:cxn ang="0">
                    <a:pos x="34" y="79"/>
                  </a:cxn>
                  <a:cxn ang="0">
                    <a:pos x="34" y="83"/>
                  </a:cxn>
                  <a:cxn ang="0">
                    <a:pos x="39" y="83"/>
                  </a:cxn>
                  <a:cxn ang="0">
                    <a:pos x="49" y="73"/>
                  </a:cxn>
                  <a:cxn ang="0">
                    <a:pos x="43" y="65"/>
                  </a:cxn>
                  <a:cxn ang="0">
                    <a:pos x="45" y="63"/>
                  </a:cxn>
                  <a:cxn ang="0">
                    <a:pos x="34" y="44"/>
                  </a:cxn>
                  <a:cxn ang="0">
                    <a:pos x="57" y="31"/>
                  </a:cxn>
                  <a:cxn ang="0">
                    <a:pos x="57" y="28"/>
                  </a:cxn>
                  <a:cxn ang="0">
                    <a:pos x="31" y="36"/>
                  </a:cxn>
                  <a:cxn ang="0">
                    <a:pos x="31" y="34"/>
                  </a:cxn>
                </a:cxnLst>
                <a:rect l="0" t="0" r="r" b="b"/>
                <a:pathLst>
                  <a:path w="79" h="93">
                    <a:moveTo>
                      <a:pt x="31" y="34"/>
                    </a:moveTo>
                    <a:cubicBezTo>
                      <a:pt x="30" y="36"/>
                      <a:pt x="29" y="38"/>
                      <a:pt x="27" y="38"/>
                    </a:cubicBezTo>
                    <a:cubicBezTo>
                      <a:pt x="20" y="38"/>
                      <a:pt x="17" y="30"/>
                      <a:pt x="17" y="24"/>
                    </a:cubicBezTo>
                    <a:cubicBezTo>
                      <a:pt x="17" y="15"/>
                      <a:pt x="24" y="16"/>
                      <a:pt x="32" y="16"/>
                    </a:cubicBezTo>
                    <a:cubicBezTo>
                      <a:pt x="39" y="16"/>
                      <a:pt x="42" y="15"/>
                      <a:pt x="49" y="15"/>
                    </a:cubicBezTo>
                    <a:cubicBezTo>
                      <a:pt x="54" y="15"/>
                      <a:pt x="58" y="18"/>
                      <a:pt x="64" y="18"/>
                    </a:cubicBezTo>
                    <a:cubicBezTo>
                      <a:pt x="73" y="18"/>
                      <a:pt x="76" y="10"/>
                      <a:pt x="77" y="4"/>
                    </a:cubicBezTo>
                    <a:cubicBezTo>
                      <a:pt x="79" y="4"/>
                      <a:pt x="79" y="1"/>
                      <a:pt x="79" y="0"/>
                    </a:cubicBezTo>
                    <a:cubicBezTo>
                      <a:pt x="77" y="0"/>
                      <a:pt x="77" y="0"/>
                      <a:pt x="77" y="0"/>
                    </a:cubicBezTo>
                    <a:cubicBezTo>
                      <a:pt x="72" y="4"/>
                      <a:pt x="65" y="8"/>
                      <a:pt x="63" y="10"/>
                    </a:cubicBezTo>
                    <a:cubicBezTo>
                      <a:pt x="59" y="10"/>
                      <a:pt x="59" y="10"/>
                      <a:pt x="59" y="10"/>
                    </a:cubicBezTo>
                    <a:cubicBezTo>
                      <a:pt x="28" y="5"/>
                      <a:pt x="28" y="5"/>
                      <a:pt x="28" y="5"/>
                    </a:cubicBezTo>
                    <a:cubicBezTo>
                      <a:pt x="17" y="5"/>
                      <a:pt x="12" y="20"/>
                      <a:pt x="12" y="30"/>
                    </a:cubicBezTo>
                    <a:cubicBezTo>
                      <a:pt x="12" y="33"/>
                      <a:pt x="8" y="35"/>
                      <a:pt x="8" y="37"/>
                    </a:cubicBezTo>
                    <a:cubicBezTo>
                      <a:pt x="4" y="47"/>
                      <a:pt x="0" y="51"/>
                      <a:pt x="0" y="61"/>
                    </a:cubicBezTo>
                    <a:cubicBezTo>
                      <a:pt x="0" y="66"/>
                      <a:pt x="6" y="66"/>
                      <a:pt x="8" y="66"/>
                    </a:cubicBezTo>
                    <a:cubicBezTo>
                      <a:pt x="8" y="73"/>
                      <a:pt x="8" y="83"/>
                      <a:pt x="8" y="87"/>
                    </a:cubicBezTo>
                    <a:cubicBezTo>
                      <a:pt x="8" y="90"/>
                      <a:pt x="12" y="93"/>
                      <a:pt x="16" y="93"/>
                    </a:cubicBezTo>
                    <a:cubicBezTo>
                      <a:pt x="20" y="93"/>
                      <a:pt x="22" y="78"/>
                      <a:pt x="22" y="76"/>
                    </a:cubicBezTo>
                    <a:cubicBezTo>
                      <a:pt x="22" y="70"/>
                      <a:pt x="18" y="67"/>
                      <a:pt x="18" y="61"/>
                    </a:cubicBezTo>
                    <a:cubicBezTo>
                      <a:pt x="18" y="58"/>
                      <a:pt x="22" y="56"/>
                      <a:pt x="25" y="56"/>
                    </a:cubicBezTo>
                    <a:cubicBezTo>
                      <a:pt x="26" y="56"/>
                      <a:pt x="27" y="56"/>
                      <a:pt x="28" y="56"/>
                    </a:cubicBezTo>
                    <a:cubicBezTo>
                      <a:pt x="27" y="65"/>
                      <a:pt x="27" y="65"/>
                      <a:pt x="27" y="65"/>
                    </a:cubicBezTo>
                    <a:cubicBezTo>
                      <a:pt x="27" y="71"/>
                      <a:pt x="34" y="73"/>
                      <a:pt x="34" y="79"/>
                    </a:cubicBezTo>
                    <a:cubicBezTo>
                      <a:pt x="34" y="80"/>
                      <a:pt x="34" y="81"/>
                      <a:pt x="34" y="83"/>
                    </a:cubicBezTo>
                    <a:cubicBezTo>
                      <a:pt x="39" y="83"/>
                      <a:pt x="39" y="83"/>
                      <a:pt x="39" y="83"/>
                    </a:cubicBezTo>
                    <a:cubicBezTo>
                      <a:pt x="39" y="78"/>
                      <a:pt x="49" y="78"/>
                      <a:pt x="49" y="73"/>
                    </a:cubicBezTo>
                    <a:cubicBezTo>
                      <a:pt x="47" y="73"/>
                      <a:pt x="43" y="68"/>
                      <a:pt x="43" y="65"/>
                    </a:cubicBezTo>
                    <a:cubicBezTo>
                      <a:pt x="43" y="65"/>
                      <a:pt x="44" y="64"/>
                      <a:pt x="45" y="63"/>
                    </a:cubicBezTo>
                    <a:cubicBezTo>
                      <a:pt x="42" y="61"/>
                      <a:pt x="34" y="46"/>
                      <a:pt x="34" y="44"/>
                    </a:cubicBezTo>
                    <a:cubicBezTo>
                      <a:pt x="46" y="44"/>
                      <a:pt x="47" y="35"/>
                      <a:pt x="57" y="31"/>
                    </a:cubicBezTo>
                    <a:cubicBezTo>
                      <a:pt x="57" y="28"/>
                      <a:pt x="57" y="28"/>
                      <a:pt x="57" y="28"/>
                    </a:cubicBezTo>
                    <a:cubicBezTo>
                      <a:pt x="54" y="27"/>
                      <a:pt x="31" y="35"/>
                      <a:pt x="31" y="36"/>
                    </a:cubicBezTo>
                    <a:lnTo>
                      <a:pt x="31" y="34"/>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21" name="Freeform 107"/>
              <p:cNvSpPr/>
              <p:nvPr/>
            </p:nvSpPr>
            <p:spPr bwMode="auto">
              <a:xfrm>
                <a:off x="6145213" y="2973388"/>
                <a:ext cx="171450" cy="49213"/>
              </a:xfrm>
              <a:custGeom>
                <a:avLst/>
                <a:gdLst/>
                <a:ahLst/>
                <a:cxnLst>
                  <a:cxn ang="0">
                    <a:pos x="123" y="36"/>
                  </a:cxn>
                  <a:cxn ang="0">
                    <a:pos x="114" y="33"/>
                  </a:cxn>
                  <a:cxn ang="0">
                    <a:pos x="114" y="37"/>
                  </a:cxn>
                  <a:cxn ang="0">
                    <a:pos x="67" y="31"/>
                  </a:cxn>
                  <a:cxn ang="0">
                    <a:pos x="56" y="25"/>
                  </a:cxn>
                  <a:cxn ang="0">
                    <a:pos x="32" y="22"/>
                  </a:cxn>
                  <a:cxn ang="0">
                    <a:pos x="14" y="20"/>
                  </a:cxn>
                  <a:cxn ang="0">
                    <a:pos x="0" y="10"/>
                  </a:cxn>
                  <a:cxn ang="0">
                    <a:pos x="11" y="1"/>
                  </a:cxn>
                  <a:cxn ang="0">
                    <a:pos x="14" y="3"/>
                  </a:cxn>
                  <a:cxn ang="0">
                    <a:pos x="22" y="0"/>
                  </a:cxn>
                  <a:cxn ang="0">
                    <a:pos x="55" y="14"/>
                  </a:cxn>
                  <a:cxn ang="0">
                    <a:pos x="68" y="7"/>
                  </a:cxn>
                  <a:cxn ang="0">
                    <a:pos x="88" y="15"/>
                  </a:cxn>
                  <a:cxn ang="0">
                    <a:pos x="101" y="14"/>
                  </a:cxn>
                  <a:cxn ang="0">
                    <a:pos x="105" y="14"/>
                  </a:cxn>
                  <a:cxn ang="0">
                    <a:pos x="89" y="17"/>
                  </a:cxn>
                  <a:cxn ang="0">
                    <a:pos x="107" y="22"/>
                  </a:cxn>
                  <a:cxn ang="0">
                    <a:pos x="111" y="26"/>
                  </a:cxn>
                  <a:cxn ang="0">
                    <a:pos x="121" y="27"/>
                  </a:cxn>
                  <a:cxn ang="0">
                    <a:pos x="128" y="31"/>
                  </a:cxn>
                  <a:cxn ang="0">
                    <a:pos x="123" y="36"/>
                  </a:cxn>
                </a:cxnLst>
                <a:rect l="0" t="0" r="r" b="b"/>
                <a:pathLst>
                  <a:path w="128" h="37">
                    <a:moveTo>
                      <a:pt x="123" y="36"/>
                    </a:moveTo>
                    <a:cubicBezTo>
                      <a:pt x="119" y="36"/>
                      <a:pt x="119" y="33"/>
                      <a:pt x="114" y="33"/>
                    </a:cubicBezTo>
                    <a:cubicBezTo>
                      <a:pt x="113" y="33"/>
                      <a:pt x="114" y="36"/>
                      <a:pt x="114" y="37"/>
                    </a:cubicBezTo>
                    <a:cubicBezTo>
                      <a:pt x="100" y="32"/>
                      <a:pt x="85" y="31"/>
                      <a:pt x="67" y="31"/>
                    </a:cubicBezTo>
                    <a:cubicBezTo>
                      <a:pt x="62" y="31"/>
                      <a:pt x="61" y="25"/>
                      <a:pt x="56" y="25"/>
                    </a:cubicBezTo>
                    <a:cubicBezTo>
                      <a:pt x="48" y="25"/>
                      <a:pt x="41" y="25"/>
                      <a:pt x="32" y="22"/>
                    </a:cubicBezTo>
                    <a:cubicBezTo>
                      <a:pt x="25" y="20"/>
                      <a:pt x="19" y="24"/>
                      <a:pt x="14" y="20"/>
                    </a:cubicBezTo>
                    <a:cubicBezTo>
                      <a:pt x="10" y="15"/>
                      <a:pt x="7" y="10"/>
                      <a:pt x="0" y="10"/>
                    </a:cubicBezTo>
                    <a:cubicBezTo>
                      <a:pt x="0" y="9"/>
                      <a:pt x="8" y="1"/>
                      <a:pt x="11" y="1"/>
                    </a:cubicBezTo>
                    <a:cubicBezTo>
                      <a:pt x="12" y="1"/>
                      <a:pt x="13" y="3"/>
                      <a:pt x="14" y="3"/>
                    </a:cubicBezTo>
                    <a:cubicBezTo>
                      <a:pt x="17" y="3"/>
                      <a:pt x="19" y="0"/>
                      <a:pt x="22" y="0"/>
                    </a:cubicBezTo>
                    <a:cubicBezTo>
                      <a:pt x="35" y="0"/>
                      <a:pt x="41" y="14"/>
                      <a:pt x="55" y="14"/>
                    </a:cubicBezTo>
                    <a:cubicBezTo>
                      <a:pt x="62" y="14"/>
                      <a:pt x="63" y="7"/>
                      <a:pt x="68" y="7"/>
                    </a:cubicBezTo>
                    <a:cubicBezTo>
                      <a:pt x="77" y="7"/>
                      <a:pt x="80" y="15"/>
                      <a:pt x="88" y="15"/>
                    </a:cubicBezTo>
                    <a:cubicBezTo>
                      <a:pt x="101" y="14"/>
                      <a:pt x="101" y="14"/>
                      <a:pt x="101" y="14"/>
                    </a:cubicBezTo>
                    <a:cubicBezTo>
                      <a:pt x="105" y="14"/>
                      <a:pt x="105" y="14"/>
                      <a:pt x="105" y="14"/>
                    </a:cubicBezTo>
                    <a:cubicBezTo>
                      <a:pt x="104" y="16"/>
                      <a:pt x="89" y="17"/>
                      <a:pt x="89" y="17"/>
                    </a:cubicBezTo>
                    <a:cubicBezTo>
                      <a:pt x="93" y="22"/>
                      <a:pt x="99" y="22"/>
                      <a:pt x="107" y="22"/>
                    </a:cubicBezTo>
                    <a:cubicBezTo>
                      <a:pt x="110" y="22"/>
                      <a:pt x="110" y="26"/>
                      <a:pt x="111" y="26"/>
                    </a:cubicBezTo>
                    <a:cubicBezTo>
                      <a:pt x="114" y="30"/>
                      <a:pt x="117" y="26"/>
                      <a:pt x="121" y="27"/>
                    </a:cubicBezTo>
                    <a:cubicBezTo>
                      <a:pt x="125" y="29"/>
                      <a:pt x="125" y="30"/>
                      <a:pt x="128" y="31"/>
                    </a:cubicBezTo>
                    <a:cubicBezTo>
                      <a:pt x="127" y="33"/>
                      <a:pt x="124" y="36"/>
                      <a:pt x="123" y="36"/>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22" name="Freeform 108"/>
              <p:cNvSpPr/>
              <p:nvPr/>
            </p:nvSpPr>
            <p:spPr bwMode="auto">
              <a:xfrm>
                <a:off x="6386513" y="3013075"/>
                <a:ext cx="52388" cy="12700"/>
              </a:xfrm>
              <a:custGeom>
                <a:avLst/>
                <a:gdLst/>
                <a:ahLst/>
                <a:cxnLst>
                  <a:cxn ang="0">
                    <a:pos x="26" y="9"/>
                  </a:cxn>
                  <a:cxn ang="0">
                    <a:pos x="10" y="9"/>
                  </a:cxn>
                  <a:cxn ang="0">
                    <a:pos x="0" y="4"/>
                  </a:cxn>
                  <a:cxn ang="0">
                    <a:pos x="8" y="1"/>
                  </a:cxn>
                  <a:cxn ang="0">
                    <a:pos x="26" y="4"/>
                  </a:cxn>
                  <a:cxn ang="0">
                    <a:pos x="39" y="0"/>
                  </a:cxn>
                  <a:cxn ang="0">
                    <a:pos x="26" y="9"/>
                  </a:cxn>
                </a:cxnLst>
                <a:rect l="0" t="0" r="r" b="b"/>
                <a:pathLst>
                  <a:path w="39" h="9">
                    <a:moveTo>
                      <a:pt x="26" y="9"/>
                    </a:moveTo>
                    <a:cubicBezTo>
                      <a:pt x="20" y="9"/>
                      <a:pt x="13" y="9"/>
                      <a:pt x="10" y="9"/>
                    </a:cubicBezTo>
                    <a:cubicBezTo>
                      <a:pt x="7" y="9"/>
                      <a:pt x="0" y="9"/>
                      <a:pt x="0" y="4"/>
                    </a:cubicBezTo>
                    <a:cubicBezTo>
                      <a:pt x="0" y="1"/>
                      <a:pt x="5" y="1"/>
                      <a:pt x="8" y="1"/>
                    </a:cubicBezTo>
                    <a:cubicBezTo>
                      <a:pt x="16" y="1"/>
                      <a:pt x="19" y="4"/>
                      <a:pt x="26" y="4"/>
                    </a:cubicBezTo>
                    <a:cubicBezTo>
                      <a:pt x="32" y="4"/>
                      <a:pt x="35" y="2"/>
                      <a:pt x="39" y="0"/>
                    </a:cubicBezTo>
                    <a:cubicBezTo>
                      <a:pt x="35" y="6"/>
                      <a:pt x="32" y="7"/>
                      <a:pt x="26" y="9"/>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23" name="Freeform 109"/>
              <p:cNvSpPr/>
              <p:nvPr/>
            </p:nvSpPr>
            <p:spPr bwMode="auto">
              <a:xfrm>
                <a:off x="6335713" y="3016250"/>
                <a:ext cx="36513" cy="12700"/>
              </a:xfrm>
              <a:custGeom>
                <a:avLst/>
                <a:gdLst/>
                <a:ahLst/>
                <a:cxnLst>
                  <a:cxn ang="0">
                    <a:pos x="27" y="6"/>
                  </a:cxn>
                  <a:cxn ang="0">
                    <a:pos x="23" y="6"/>
                  </a:cxn>
                  <a:cxn ang="0">
                    <a:pos x="19" y="5"/>
                  </a:cxn>
                  <a:cxn ang="0">
                    <a:pos x="9" y="9"/>
                  </a:cxn>
                  <a:cxn ang="0">
                    <a:pos x="0" y="6"/>
                  </a:cxn>
                  <a:cxn ang="0">
                    <a:pos x="7" y="1"/>
                  </a:cxn>
                  <a:cxn ang="0">
                    <a:pos x="16" y="3"/>
                  </a:cxn>
                  <a:cxn ang="0">
                    <a:pos x="16" y="0"/>
                  </a:cxn>
                  <a:cxn ang="0">
                    <a:pos x="27" y="0"/>
                  </a:cxn>
                  <a:cxn ang="0">
                    <a:pos x="27" y="6"/>
                  </a:cxn>
                </a:cxnLst>
                <a:rect l="0" t="0" r="r" b="b"/>
                <a:pathLst>
                  <a:path w="27" h="9">
                    <a:moveTo>
                      <a:pt x="27" y="6"/>
                    </a:moveTo>
                    <a:cubicBezTo>
                      <a:pt x="23" y="6"/>
                      <a:pt x="23" y="6"/>
                      <a:pt x="23" y="6"/>
                    </a:cubicBezTo>
                    <a:cubicBezTo>
                      <a:pt x="19" y="5"/>
                      <a:pt x="19" y="5"/>
                      <a:pt x="19" y="5"/>
                    </a:cubicBezTo>
                    <a:cubicBezTo>
                      <a:pt x="15" y="6"/>
                      <a:pt x="13" y="9"/>
                      <a:pt x="9" y="9"/>
                    </a:cubicBezTo>
                    <a:cubicBezTo>
                      <a:pt x="5" y="9"/>
                      <a:pt x="0" y="8"/>
                      <a:pt x="0" y="6"/>
                    </a:cubicBezTo>
                    <a:cubicBezTo>
                      <a:pt x="0" y="1"/>
                      <a:pt x="3" y="1"/>
                      <a:pt x="7" y="1"/>
                    </a:cubicBezTo>
                    <a:cubicBezTo>
                      <a:pt x="11" y="1"/>
                      <a:pt x="13" y="2"/>
                      <a:pt x="16" y="3"/>
                    </a:cubicBezTo>
                    <a:cubicBezTo>
                      <a:pt x="16" y="2"/>
                      <a:pt x="16" y="1"/>
                      <a:pt x="16" y="0"/>
                    </a:cubicBezTo>
                    <a:cubicBezTo>
                      <a:pt x="27" y="0"/>
                      <a:pt x="27" y="0"/>
                      <a:pt x="27" y="0"/>
                    </a:cubicBezTo>
                    <a:cubicBezTo>
                      <a:pt x="27" y="3"/>
                      <a:pt x="26" y="5"/>
                      <a:pt x="27" y="6"/>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24" name="Freeform 110"/>
              <p:cNvSpPr/>
              <p:nvPr/>
            </p:nvSpPr>
            <p:spPr bwMode="auto">
              <a:xfrm>
                <a:off x="6373813" y="3030538"/>
                <a:ext cx="26988" cy="19050"/>
              </a:xfrm>
              <a:custGeom>
                <a:avLst/>
                <a:gdLst/>
                <a:ahLst/>
                <a:cxnLst>
                  <a:cxn ang="0">
                    <a:pos x="15" y="14"/>
                  </a:cxn>
                  <a:cxn ang="0">
                    <a:pos x="12" y="9"/>
                  </a:cxn>
                  <a:cxn ang="0">
                    <a:pos x="0" y="4"/>
                  </a:cxn>
                  <a:cxn ang="0">
                    <a:pos x="9" y="1"/>
                  </a:cxn>
                  <a:cxn ang="0">
                    <a:pos x="13" y="1"/>
                  </a:cxn>
                  <a:cxn ang="0">
                    <a:pos x="20" y="11"/>
                  </a:cxn>
                  <a:cxn ang="0">
                    <a:pos x="16" y="14"/>
                  </a:cxn>
                  <a:cxn ang="0">
                    <a:pos x="15" y="14"/>
                  </a:cxn>
                </a:cxnLst>
                <a:rect l="0" t="0" r="r" b="b"/>
                <a:pathLst>
                  <a:path w="20" h="14">
                    <a:moveTo>
                      <a:pt x="15" y="14"/>
                    </a:moveTo>
                    <a:cubicBezTo>
                      <a:pt x="12" y="14"/>
                      <a:pt x="12" y="10"/>
                      <a:pt x="12" y="9"/>
                    </a:cubicBezTo>
                    <a:cubicBezTo>
                      <a:pt x="8" y="9"/>
                      <a:pt x="0" y="8"/>
                      <a:pt x="0" y="4"/>
                    </a:cubicBezTo>
                    <a:cubicBezTo>
                      <a:pt x="0" y="0"/>
                      <a:pt x="6" y="1"/>
                      <a:pt x="9" y="1"/>
                    </a:cubicBezTo>
                    <a:cubicBezTo>
                      <a:pt x="10" y="1"/>
                      <a:pt x="12" y="1"/>
                      <a:pt x="13" y="1"/>
                    </a:cubicBezTo>
                    <a:cubicBezTo>
                      <a:pt x="13" y="7"/>
                      <a:pt x="20" y="6"/>
                      <a:pt x="20" y="11"/>
                    </a:cubicBezTo>
                    <a:cubicBezTo>
                      <a:pt x="20" y="13"/>
                      <a:pt x="18" y="14"/>
                      <a:pt x="16" y="14"/>
                    </a:cubicBezTo>
                    <a:cubicBezTo>
                      <a:pt x="16" y="14"/>
                      <a:pt x="15" y="14"/>
                      <a:pt x="15" y="14"/>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25" name="Freeform 111"/>
              <p:cNvSpPr/>
              <p:nvPr/>
            </p:nvSpPr>
            <p:spPr bwMode="auto">
              <a:xfrm>
                <a:off x="6323013" y="3014663"/>
                <a:ext cx="11113" cy="11113"/>
              </a:xfrm>
              <a:custGeom>
                <a:avLst/>
                <a:gdLst/>
                <a:ahLst/>
                <a:cxnLst>
                  <a:cxn ang="0">
                    <a:pos x="0" y="0"/>
                  </a:cxn>
                  <a:cxn ang="0">
                    <a:pos x="4" y="0"/>
                  </a:cxn>
                  <a:cxn ang="0">
                    <a:pos x="8" y="3"/>
                  </a:cxn>
                  <a:cxn ang="0">
                    <a:pos x="3" y="8"/>
                  </a:cxn>
                  <a:cxn ang="0">
                    <a:pos x="0" y="5"/>
                  </a:cxn>
                  <a:cxn ang="0">
                    <a:pos x="0" y="0"/>
                  </a:cxn>
                </a:cxnLst>
                <a:rect l="0" t="0" r="r" b="b"/>
                <a:pathLst>
                  <a:path w="8" h="8">
                    <a:moveTo>
                      <a:pt x="0" y="0"/>
                    </a:moveTo>
                    <a:cubicBezTo>
                      <a:pt x="1" y="0"/>
                      <a:pt x="2" y="0"/>
                      <a:pt x="4" y="0"/>
                    </a:cubicBezTo>
                    <a:cubicBezTo>
                      <a:pt x="6" y="0"/>
                      <a:pt x="6" y="2"/>
                      <a:pt x="8" y="3"/>
                    </a:cubicBezTo>
                    <a:cubicBezTo>
                      <a:pt x="7" y="6"/>
                      <a:pt x="5" y="8"/>
                      <a:pt x="3" y="8"/>
                    </a:cubicBezTo>
                    <a:cubicBezTo>
                      <a:pt x="2" y="8"/>
                      <a:pt x="0" y="6"/>
                      <a:pt x="0" y="5"/>
                    </a:cubicBezTo>
                    <a:cubicBezTo>
                      <a:pt x="0" y="3"/>
                      <a:pt x="0" y="2"/>
                      <a:pt x="0" y="0"/>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26" name="Freeform 112"/>
              <p:cNvSpPr/>
              <p:nvPr/>
            </p:nvSpPr>
            <p:spPr bwMode="auto">
              <a:xfrm>
                <a:off x="6448425" y="3016250"/>
                <a:ext cx="58738" cy="34925"/>
              </a:xfrm>
              <a:custGeom>
                <a:avLst/>
                <a:gdLst/>
                <a:ahLst/>
                <a:cxnLst>
                  <a:cxn ang="0">
                    <a:pos x="19" y="13"/>
                  </a:cxn>
                  <a:cxn ang="0">
                    <a:pos x="17" y="19"/>
                  </a:cxn>
                  <a:cxn ang="0">
                    <a:pos x="3" y="26"/>
                  </a:cxn>
                  <a:cxn ang="0">
                    <a:pos x="0" y="22"/>
                  </a:cxn>
                  <a:cxn ang="0">
                    <a:pos x="15" y="10"/>
                  </a:cxn>
                  <a:cxn ang="0">
                    <a:pos x="17" y="6"/>
                  </a:cxn>
                  <a:cxn ang="0">
                    <a:pos x="45" y="3"/>
                  </a:cxn>
                  <a:cxn ang="0">
                    <a:pos x="19" y="13"/>
                  </a:cxn>
                </a:cxnLst>
                <a:rect l="0" t="0" r="r" b="b"/>
                <a:pathLst>
                  <a:path w="45" h="26">
                    <a:moveTo>
                      <a:pt x="19" y="13"/>
                    </a:moveTo>
                    <a:cubicBezTo>
                      <a:pt x="16" y="13"/>
                      <a:pt x="19" y="17"/>
                      <a:pt x="17" y="19"/>
                    </a:cubicBezTo>
                    <a:cubicBezTo>
                      <a:pt x="15" y="21"/>
                      <a:pt x="8" y="26"/>
                      <a:pt x="3" y="26"/>
                    </a:cubicBezTo>
                    <a:cubicBezTo>
                      <a:pt x="1" y="26"/>
                      <a:pt x="0" y="24"/>
                      <a:pt x="0" y="22"/>
                    </a:cubicBezTo>
                    <a:cubicBezTo>
                      <a:pt x="0" y="12"/>
                      <a:pt x="8" y="12"/>
                      <a:pt x="15" y="10"/>
                    </a:cubicBezTo>
                    <a:cubicBezTo>
                      <a:pt x="16" y="10"/>
                      <a:pt x="16" y="7"/>
                      <a:pt x="17" y="6"/>
                    </a:cubicBezTo>
                    <a:cubicBezTo>
                      <a:pt x="21" y="2"/>
                      <a:pt x="41" y="0"/>
                      <a:pt x="45" y="3"/>
                    </a:cubicBezTo>
                    <a:cubicBezTo>
                      <a:pt x="40" y="9"/>
                      <a:pt x="26" y="13"/>
                      <a:pt x="19" y="13"/>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27" name="Freeform 113"/>
              <p:cNvSpPr/>
              <p:nvPr/>
            </p:nvSpPr>
            <p:spPr bwMode="auto">
              <a:xfrm>
                <a:off x="6489700" y="2922588"/>
                <a:ext cx="17463" cy="19050"/>
              </a:xfrm>
              <a:custGeom>
                <a:avLst/>
                <a:gdLst/>
                <a:ahLst/>
                <a:cxnLst>
                  <a:cxn ang="0">
                    <a:pos x="13" y="8"/>
                  </a:cxn>
                  <a:cxn ang="0">
                    <a:pos x="8" y="14"/>
                  </a:cxn>
                  <a:cxn ang="0">
                    <a:pos x="0" y="5"/>
                  </a:cxn>
                  <a:cxn ang="0">
                    <a:pos x="13" y="8"/>
                  </a:cxn>
                </a:cxnLst>
                <a:rect l="0" t="0" r="r" b="b"/>
                <a:pathLst>
                  <a:path w="13" h="14">
                    <a:moveTo>
                      <a:pt x="13" y="8"/>
                    </a:moveTo>
                    <a:cubicBezTo>
                      <a:pt x="13" y="9"/>
                      <a:pt x="10" y="14"/>
                      <a:pt x="8" y="14"/>
                    </a:cubicBezTo>
                    <a:cubicBezTo>
                      <a:pt x="6" y="14"/>
                      <a:pt x="0" y="9"/>
                      <a:pt x="0" y="5"/>
                    </a:cubicBezTo>
                    <a:cubicBezTo>
                      <a:pt x="0" y="0"/>
                      <a:pt x="13" y="4"/>
                      <a:pt x="13" y="8"/>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28" name="Freeform 114"/>
              <p:cNvSpPr/>
              <p:nvPr/>
            </p:nvSpPr>
            <p:spPr bwMode="auto">
              <a:xfrm>
                <a:off x="6519863" y="2924175"/>
                <a:ext cx="47625" cy="14288"/>
              </a:xfrm>
              <a:custGeom>
                <a:avLst/>
                <a:gdLst/>
                <a:ahLst/>
                <a:cxnLst>
                  <a:cxn ang="0">
                    <a:pos x="31" y="2"/>
                  </a:cxn>
                  <a:cxn ang="0">
                    <a:pos x="36" y="10"/>
                  </a:cxn>
                  <a:cxn ang="0">
                    <a:pos x="34" y="10"/>
                  </a:cxn>
                  <a:cxn ang="0">
                    <a:pos x="18" y="6"/>
                  </a:cxn>
                  <a:cxn ang="0">
                    <a:pos x="8" y="6"/>
                  </a:cxn>
                  <a:cxn ang="0">
                    <a:pos x="0" y="4"/>
                  </a:cxn>
                  <a:cxn ang="0">
                    <a:pos x="3" y="0"/>
                  </a:cxn>
                  <a:cxn ang="0">
                    <a:pos x="23" y="0"/>
                  </a:cxn>
                  <a:cxn ang="0">
                    <a:pos x="30" y="2"/>
                  </a:cxn>
                  <a:cxn ang="0">
                    <a:pos x="31" y="2"/>
                  </a:cxn>
                </a:cxnLst>
                <a:rect l="0" t="0" r="r" b="b"/>
                <a:pathLst>
                  <a:path w="36" h="10">
                    <a:moveTo>
                      <a:pt x="31" y="2"/>
                    </a:moveTo>
                    <a:cubicBezTo>
                      <a:pt x="32" y="5"/>
                      <a:pt x="36" y="6"/>
                      <a:pt x="36" y="10"/>
                    </a:cubicBezTo>
                    <a:cubicBezTo>
                      <a:pt x="36" y="10"/>
                      <a:pt x="35" y="10"/>
                      <a:pt x="34" y="10"/>
                    </a:cubicBezTo>
                    <a:cubicBezTo>
                      <a:pt x="28" y="10"/>
                      <a:pt x="25" y="6"/>
                      <a:pt x="18" y="6"/>
                    </a:cubicBezTo>
                    <a:cubicBezTo>
                      <a:pt x="14" y="6"/>
                      <a:pt x="12" y="6"/>
                      <a:pt x="8" y="6"/>
                    </a:cubicBezTo>
                    <a:cubicBezTo>
                      <a:pt x="6" y="6"/>
                      <a:pt x="0" y="4"/>
                      <a:pt x="0" y="4"/>
                    </a:cubicBezTo>
                    <a:cubicBezTo>
                      <a:pt x="0" y="2"/>
                      <a:pt x="3" y="1"/>
                      <a:pt x="3" y="0"/>
                    </a:cubicBezTo>
                    <a:cubicBezTo>
                      <a:pt x="23" y="0"/>
                      <a:pt x="23" y="0"/>
                      <a:pt x="23" y="0"/>
                    </a:cubicBezTo>
                    <a:cubicBezTo>
                      <a:pt x="24" y="3"/>
                      <a:pt x="27" y="2"/>
                      <a:pt x="30" y="2"/>
                    </a:cubicBezTo>
                    <a:lnTo>
                      <a:pt x="31" y="2"/>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29" name="Freeform 115"/>
              <p:cNvSpPr/>
              <p:nvPr/>
            </p:nvSpPr>
            <p:spPr bwMode="auto">
              <a:xfrm>
                <a:off x="6513513" y="2836863"/>
                <a:ext cx="19050" cy="46038"/>
              </a:xfrm>
              <a:custGeom>
                <a:avLst/>
                <a:gdLst/>
                <a:ahLst/>
                <a:cxnLst>
                  <a:cxn ang="0">
                    <a:pos x="4" y="28"/>
                  </a:cxn>
                  <a:cxn ang="0">
                    <a:pos x="4" y="25"/>
                  </a:cxn>
                  <a:cxn ang="0">
                    <a:pos x="14" y="24"/>
                  </a:cxn>
                  <a:cxn ang="0">
                    <a:pos x="11" y="17"/>
                  </a:cxn>
                  <a:cxn ang="0">
                    <a:pos x="15" y="12"/>
                  </a:cxn>
                  <a:cxn ang="0">
                    <a:pos x="4" y="0"/>
                  </a:cxn>
                  <a:cxn ang="0">
                    <a:pos x="0" y="9"/>
                  </a:cxn>
                  <a:cxn ang="0">
                    <a:pos x="3" y="21"/>
                  </a:cxn>
                  <a:cxn ang="0">
                    <a:pos x="3" y="27"/>
                  </a:cxn>
                  <a:cxn ang="0">
                    <a:pos x="9" y="35"/>
                  </a:cxn>
                  <a:cxn ang="0">
                    <a:pos x="4" y="28"/>
                  </a:cxn>
                </a:cxnLst>
                <a:rect l="0" t="0" r="r" b="b"/>
                <a:pathLst>
                  <a:path w="15" h="35">
                    <a:moveTo>
                      <a:pt x="4" y="28"/>
                    </a:moveTo>
                    <a:cubicBezTo>
                      <a:pt x="4" y="25"/>
                      <a:pt x="4" y="25"/>
                      <a:pt x="4" y="25"/>
                    </a:cubicBezTo>
                    <a:cubicBezTo>
                      <a:pt x="8" y="25"/>
                      <a:pt x="12" y="24"/>
                      <a:pt x="14" y="24"/>
                    </a:cubicBezTo>
                    <a:cubicBezTo>
                      <a:pt x="14" y="20"/>
                      <a:pt x="11" y="20"/>
                      <a:pt x="11" y="17"/>
                    </a:cubicBezTo>
                    <a:cubicBezTo>
                      <a:pt x="11" y="15"/>
                      <a:pt x="15" y="14"/>
                      <a:pt x="15" y="12"/>
                    </a:cubicBezTo>
                    <a:cubicBezTo>
                      <a:pt x="8" y="10"/>
                      <a:pt x="4" y="6"/>
                      <a:pt x="4" y="0"/>
                    </a:cubicBezTo>
                    <a:cubicBezTo>
                      <a:pt x="0" y="2"/>
                      <a:pt x="0" y="5"/>
                      <a:pt x="0" y="9"/>
                    </a:cubicBezTo>
                    <a:cubicBezTo>
                      <a:pt x="0" y="15"/>
                      <a:pt x="3" y="16"/>
                      <a:pt x="3" y="21"/>
                    </a:cubicBezTo>
                    <a:cubicBezTo>
                      <a:pt x="3" y="26"/>
                      <a:pt x="3" y="24"/>
                      <a:pt x="3" y="27"/>
                    </a:cubicBezTo>
                    <a:cubicBezTo>
                      <a:pt x="3" y="30"/>
                      <a:pt x="4" y="35"/>
                      <a:pt x="9" y="35"/>
                    </a:cubicBezTo>
                    <a:cubicBezTo>
                      <a:pt x="7" y="32"/>
                      <a:pt x="6" y="31"/>
                      <a:pt x="4" y="28"/>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30" name="Freeform 119"/>
              <p:cNvSpPr/>
              <p:nvPr/>
            </p:nvSpPr>
            <p:spPr bwMode="auto">
              <a:xfrm>
                <a:off x="6424613" y="2709863"/>
                <a:ext cx="76200" cy="71438"/>
              </a:xfrm>
              <a:custGeom>
                <a:avLst/>
                <a:gdLst/>
                <a:ahLst/>
                <a:cxnLst>
                  <a:cxn ang="0">
                    <a:pos x="48" y="38"/>
                  </a:cxn>
                  <a:cxn ang="0">
                    <a:pos x="46" y="35"/>
                  </a:cxn>
                  <a:cxn ang="0">
                    <a:pos x="42" y="40"/>
                  </a:cxn>
                  <a:cxn ang="0">
                    <a:pos x="47" y="48"/>
                  </a:cxn>
                  <a:cxn ang="0">
                    <a:pos x="42" y="53"/>
                  </a:cxn>
                  <a:cxn ang="0">
                    <a:pos x="40" y="50"/>
                  </a:cxn>
                  <a:cxn ang="0">
                    <a:pos x="36" y="51"/>
                  </a:cxn>
                  <a:cxn ang="0">
                    <a:pos x="26" y="37"/>
                  </a:cxn>
                  <a:cxn ang="0">
                    <a:pos x="28" y="32"/>
                  </a:cxn>
                  <a:cxn ang="0">
                    <a:pos x="27" y="29"/>
                  </a:cxn>
                  <a:cxn ang="0">
                    <a:pos x="21" y="28"/>
                  </a:cxn>
                  <a:cxn ang="0">
                    <a:pos x="21" y="32"/>
                  </a:cxn>
                  <a:cxn ang="0">
                    <a:pos x="17" y="30"/>
                  </a:cxn>
                  <a:cxn ang="0">
                    <a:pos x="16" y="32"/>
                  </a:cxn>
                  <a:cxn ang="0">
                    <a:pos x="12" y="28"/>
                  </a:cxn>
                  <a:cxn ang="0">
                    <a:pos x="4" y="45"/>
                  </a:cxn>
                  <a:cxn ang="0">
                    <a:pos x="4" y="36"/>
                  </a:cxn>
                  <a:cxn ang="0">
                    <a:pos x="2" y="32"/>
                  </a:cxn>
                  <a:cxn ang="0">
                    <a:pos x="5" y="22"/>
                  </a:cxn>
                  <a:cxn ang="0">
                    <a:pos x="19" y="14"/>
                  </a:cxn>
                  <a:cxn ang="0">
                    <a:pos x="26" y="20"/>
                  </a:cxn>
                  <a:cxn ang="0">
                    <a:pos x="28" y="20"/>
                  </a:cxn>
                  <a:cxn ang="0">
                    <a:pos x="32" y="15"/>
                  </a:cxn>
                  <a:cxn ang="0">
                    <a:pos x="41" y="9"/>
                  </a:cxn>
                  <a:cxn ang="0">
                    <a:pos x="42" y="0"/>
                  </a:cxn>
                  <a:cxn ang="0">
                    <a:pos x="48" y="4"/>
                  </a:cxn>
                  <a:cxn ang="0">
                    <a:pos x="58" y="33"/>
                  </a:cxn>
                  <a:cxn ang="0">
                    <a:pos x="53" y="46"/>
                  </a:cxn>
                  <a:cxn ang="0">
                    <a:pos x="48" y="36"/>
                  </a:cxn>
                  <a:cxn ang="0">
                    <a:pos x="48" y="38"/>
                  </a:cxn>
                </a:cxnLst>
                <a:rect l="0" t="0" r="r" b="b"/>
                <a:pathLst>
                  <a:path w="58" h="53">
                    <a:moveTo>
                      <a:pt x="48" y="38"/>
                    </a:moveTo>
                    <a:cubicBezTo>
                      <a:pt x="48" y="37"/>
                      <a:pt x="47" y="36"/>
                      <a:pt x="46" y="35"/>
                    </a:cubicBezTo>
                    <a:cubicBezTo>
                      <a:pt x="44" y="37"/>
                      <a:pt x="42" y="38"/>
                      <a:pt x="42" y="40"/>
                    </a:cubicBezTo>
                    <a:cubicBezTo>
                      <a:pt x="42" y="43"/>
                      <a:pt x="47" y="44"/>
                      <a:pt x="47" y="48"/>
                    </a:cubicBezTo>
                    <a:cubicBezTo>
                      <a:pt x="47" y="51"/>
                      <a:pt x="45" y="53"/>
                      <a:pt x="42" y="53"/>
                    </a:cubicBezTo>
                    <a:cubicBezTo>
                      <a:pt x="41" y="53"/>
                      <a:pt x="40" y="51"/>
                      <a:pt x="40" y="50"/>
                    </a:cubicBezTo>
                    <a:cubicBezTo>
                      <a:pt x="39" y="51"/>
                      <a:pt x="37" y="51"/>
                      <a:pt x="36" y="51"/>
                    </a:cubicBezTo>
                    <a:cubicBezTo>
                      <a:pt x="31" y="51"/>
                      <a:pt x="26" y="44"/>
                      <a:pt x="26" y="37"/>
                    </a:cubicBezTo>
                    <a:cubicBezTo>
                      <a:pt x="26" y="34"/>
                      <a:pt x="27" y="33"/>
                      <a:pt x="28" y="32"/>
                    </a:cubicBezTo>
                    <a:cubicBezTo>
                      <a:pt x="28" y="31"/>
                      <a:pt x="27" y="30"/>
                      <a:pt x="27" y="29"/>
                    </a:cubicBezTo>
                    <a:cubicBezTo>
                      <a:pt x="21" y="28"/>
                      <a:pt x="21" y="28"/>
                      <a:pt x="21" y="28"/>
                    </a:cubicBezTo>
                    <a:cubicBezTo>
                      <a:pt x="21" y="30"/>
                      <a:pt x="20" y="31"/>
                      <a:pt x="21" y="32"/>
                    </a:cubicBezTo>
                    <a:cubicBezTo>
                      <a:pt x="18" y="32"/>
                      <a:pt x="18" y="31"/>
                      <a:pt x="17" y="30"/>
                    </a:cubicBezTo>
                    <a:cubicBezTo>
                      <a:pt x="17" y="30"/>
                      <a:pt x="16" y="31"/>
                      <a:pt x="16" y="32"/>
                    </a:cubicBezTo>
                    <a:cubicBezTo>
                      <a:pt x="14" y="31"/>
                      <a:pt x="12" y="28"/>
                      <a:pt x="12" y="28"/>
                    </a:cubicBezTo>
                    <a:cubicBezTo>
                      <a:pt x="8" y="32"/>
                      <a:pt x="8" y="45"/>
                      <a:pt x="4" y="45"/>
                    </a:cubicBezTo>
                    <a:cubicBezTo>
                      <a:pt x="0" y="45"/>
                      <a:pt x="4" y="37"/>
                      <a:pt x="4" y="36"/>
                    </a:cubicBezTo>
                    <a:cubicBezTo>
                      <a:pt x="4" y="35"/>
                      <a:pt x="2" y="33"/>
                      <a:pt x="2" y="32"/>
                    </a:cubicBezTo>
                    <a:cubicBezTo>
                      <a:pt x="2" y="28"/>
                      <a:pt x="4" y="26"/>
                      <a:pt x="5" y="22"/>
                    </a:cubicBezTo>
                    <a:cubicBezTo>
                      <a:pt x="13" y="22"/>
                      <a:pt x="11" y="14"/>
                      <a:pt x="19" y="14"/>
                    </a:cubicBezTo>
                    <a:cubicBezTo>
                      <a:pt x="24" y="14"/>
                      <a:pt x="23" y="20"/>
                      <a:pt x="26" y="20"/>
                    </a:cubicBezTo>
                    <a:cubicBezTo>
                      <a:pt x="27" y="20"/>
                      <a:pt x="27" y="20"/>
                      <a:pt x="28" y="20"/>
                    </a:cubicBezTo>
                    <a:cubicBezTo>
                      <a:pt x="28" y="18"/>
                      <a:pt x="30" y="16"/>
                      <a:pt x="32" y="15"/>
                    </a:cubicBezTo>
                    <a:cubicBezTo>
                      <a:pt x="32" y="10"/>
                      <a:pt x="39" y="12"/>
                      <a:pt x="41" y="9"/>
                    </a:cubicBezTo>
                    <a:cubicBezTo>
                      <a:pt x="42" y="7"/>
                      <a:pt x="42" y="1"/>
                      <a:pt x="42" y="0"/>
                    </a:cubicBezTo>
                    <a:cubicBezTo>
                      <a:pt x="45" y="0"/>
                      <a:pt x="47" y="2"/>
                      <a:pt x="48" y="4"/>
                    </a:cubicBezTo>
                    <a:cubicBezTo>
                      <a:pt x="51" y="7"/>
                      <a:pt x="58" y="30"/>
                      <a:pt x="58" y="33"/>
                    </a:cubicBezTo>
                    <a:cubicBezTo>
                      <a:pt x="58" y="37"/>
                      <a:pt x="53" y="39"/>
                      <a:pt x="53" y="46"/>
                    </a:cubicBezTo>
                    <a:cubicBezTo>
                      <a:pt x="51" y="46"/>
                      <a:pt x="48" y="37"/>
                      <a:pt x="48" y="36"/>
                    </a:cubicBezTo>
                    <a:lnTo>
                      <a:pt x="48" y="38"/>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31" name="Freeform 120"/>
              <p:cNvSpPr/>
              <p:nvPr/>
            </p:nvSpPr>
            <p:spPr bwMode="auto">
              <a:xfrm>
                <a:off x="6354763" y="2690813"/>
                <a:ext cx="36513" cy="39688"/>
              </a:xfrm>
              <a:custGeom>
                <a:avLst/>
                <a:gdLst/>
                <a:ahLst/>
                <a:cxnLst>
                  <a:cxn ang="0">
                    <a:pos x="3" y="29"/>
                  </a:cxn>
                  <a:cxn ang="0">
                    <a:pos x="0" y="29"/>
                  </a:cxn>
                  <a:cxn ang="0">
                    <a:pos x="22" y="5"/>
                  </a:cxn>
                  <a:cxn ang="0">
                    <a:pos x="25" y="0"/>
                  </a:cxn>
                  <a:cxn ang="0">
                    <a:pos x="28" y="6"/>
                  </a:cxn>
                  <a:cxn ang="0">
                    <a:pos x="24" y="9"/>
                  </a:cxn>
                  <a:cxn ang="0">
                    <a:pos x="17" y="13"/>
                  </a:cxn>
                  <a:cxn ang="0">
                    <a:pos x="3" y="29"/>
                  </a:cxn>
                </a:cxnLst>
                <a:rect l="0" t="0" r="r" b="b"/>
                <a:pathLst>
                  <a:path w="28" h="29">
                    <a:moveTo>
                      <a:pt x="3" y="29"/>
                    </a:moveTo>
                    <a:cubicBezTo>
                      <a:pt x="0" y="29"/>
                      <a:pt x="0" y="29"/>
                      <a:pt x="0" y="29"/>
                    </a:cubicBezTo>
                    <a:cubicBezTo>
                      <a:pt x="4" y="18"/>
                      <a:pt x="18" y="13"/>
                      <a:pt x="22" y="5"/>
                    </a:cubicBezTo>
                    <a:cubicBezTo>
                      <a:pt x="23" y="3"/>
                      <a:pt x="23" y="1"/>
                      <a:pt x="25" y="0"/>
                    </a:cubicBezTo>
                    <a:cubicBezTo>
                      <a:pt x="24" y="4"/>
                      <a:pt x="26" y="5"/>
                      <a:pt x="28" y="6"/>
                    </a:cubicBezTo>
                    <a:cubicBezTo>
                      <a:pt x="26" y="8"/>
                      <a:pt x="26" y="9"/>
                      <a:pt x="24" y="9"/>
                    </a:cubicBezTo>
                    <a:cubicBezTo>
                      <a:pt x="23" y="12"/>
                      <a:pt x="20" y="13"/>
                      <a:pt x="17" y="13"/>
                    </a:cubicBezTo>
                    <a:cubicBezTo>
                      <a:pt x="15" y="22"/>
                      <a:pt x="8" y="26"/>
                      <a:pt x="3" y="29"/>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32" name="Freeform 121"/>
              <p:cNvSpPr/>
              <p:nvPr/>
            </p:nvSpPr>
            <p:spPr bwMode="auto">
              <a:xfrm>
                <a:off x="6383338" y="2563813"/>
                <a:ext cx="71438" cy="101600"/>
              </a:xfrm>
              <a:custGeom>
                <a:avLst/>
                <a:gdLst/>
                <a:ahLst/>
                <a:cxnLst>
                  <a:cxn ang="0">
                    <a:pos x="4" y="31"/>
                  </a:cxn>
                  <a:cxn ang="0">
                    <a:pos x="6" y="20"/>
                  </a:cxn>
                  <a:cxn ang="0">
                    <a:pos x="5" y="7"/>
                  </a:cxn>
                  <a:cxn ang="0">
                    <a:pos x="9" y="0"/>
                  </a:cxn>
                  <a:cxn ang="0">
                    <a:pos x="16" y="7"/>
                  </a:cxn>
                  <a:cxn ang="0">
                    <a:pos x="21" y="3"/>
                  </a:cxn>
                  <a:cxn ang="0">
                    <a:pos x="22" y="5"/>
                  </a:cxn>
                  <a:cxn ang="0">
                    <a:pos x="23" y="8"/>
                  </a:cxn>
                  <a:cxn ang="0">
                    <a:pos x="28" y="25"/>
                  </a:cxn>
                  <a:cxn ang="0">
                    <a:pos x="20" y="42"/>
                  </a:cxn>
                  <a:cxn ang="0">
                    <a:pos x="30" y="59"/>
                  </a:cxn>
                  <a:cxn ang="0">
                    <a:pos x="30" y="58"/>
                  </a:cxn>
                  <a:cxn ang="0">
                    <a:pos x="34" y="55"/>
                  </a:cxn>
                  <a:cxn ang="0">
                    <a:pos x="43" y="64"/>
                  </a:cxn>
                  <a:cxn ang="0">
                    <a:pos x="46" y="61"/>
                  </a:cxn>
                  <a:cxn ang="0">
                    <a:pos x="49" y="62"/>
                  </a:cxn>
                  <a:cxn ang="0">
                    <a:pos x="46" y="66"/>
                  </a:cxn>
                  <a:cxn ang="0">
                    <a:pos x="49" y="66"/>
                  </a:cxn>
                  <a:cxn ang="0">
                    <a:pos x="54" y="71"/>
                  </a:cxn>
                  <a:cxn ang="0">
                    <a:pos x="54" y="74"/>
                  </a:cxn>
                  <a:cxn ang="0">
                    <a:pos x="53" y="76"/>
                  </a:cxn>
                  <a:cxn ang="0">
                    <a:pos x="51" y="73"/>
                  </a:cxn>
                  <a:cxn ang="0">
                    <a:pos x="36" y="61"/>
                  </a:cxn>
                  <a:cxn ang="0">
                    <a:pos x="37" y="69"/>
                  </a:cxn>
                  <a:cxn ang="0">
                    <a:pos x="25" y="60"/>
                  </a:cxn>
                  <a:cxn ang="0">
                    <a:pos x="19" y="62"/>
                  </a:cxn>
                  <a:cxn ang="0">
                    <a:pos x="13" y="57"/>
                  </a:cxn>
                  <a:cxn ang="0">
                    <a:pos x="15" y="53"/>
                  </a:cxn>
                  <a:cxn ang="0">
                    <a:pos x="15" y="49"/>
                  </a:cxn>
                  <a:cxn ang="0">
                    <a:pos x="13" y="49"/>
                  </a:cxn>
                  <a:cxn ang="0">
                    <a:pos x="10" y="51"/>
                  </a:cxn>
                  <a:cxn ang="0">
                    <a:pos x="1" y="44"/>
                  </a:cxn>
                  <a:cxn ang="0">
                    <a:pos x="4" y="31"/>
                  </a:cxn>
                </a:cxnLst>
                <a:rect l="0" t="0" r="r" b="b"/>
                <a:pathLst>
                  <a:path w="54" h="76">
                    <a:moveTo>
                      <a:pt x="4" y="31"/>
                    </a:moveTo>
                    <a:cubicBezTo>
                      <a:pt x="6" y="28"/>
                      <a:pt x="6" y="23"/>
                      <a:pt x="6" y="20"/>
                    </a:cubicBezTo>
                    <a:cubicBezTo>
                      <a:pt x="7" y="15"/>
                      <a:pt x="5" y="12"/>
                      <a:pt x="5" y="7"/>
                    </a:cubicBezTo>
                    <a:cubicBezTo>
                      <a:pt x="5" y="3"/>
                      <a:pt x="6" y="0"/>
                      <a:pt x="9" y="0"/>
                    </a:cubicBezTo>
                    <a:cubicBezTo>
                      <a:pt x="13" y="0"/>
                      <a:pt x="12" y="7"/>
                      <a:pt x="16" y="7"/>
                    </a:cubicBezTo>
                    <a:cubicBezTo>
                      <a:pt x="18" y="7"/>
                      <a:pt x="20" y="4"/>
                      <a:pt x="21" y="3"/>
                    </a:cubicBezTo>
                    <a:cubicBezTo>
                      <a:pt x="21" y="3"/>
                      <a:pt x="22" y="4"/>
                      <a:pt x="22" y="5"/>
                    </a:cubicBezTo>
                    <a:cubicBezTo>
                      <a:pt x="22" y="6"/>
                      <a:pt x="23" y="7"/>
                      <a:pt x="23" y="8"/>
                    </a:cubicBezTo>
                    <a:cubicBezTo>
                      <a:pt x="23" y="13"/>
                      <a:pt x="28" y="18"/>
                      <a:pt x="28" y="25"/>
                    </a:cubicBezTo>
                    <a:cubicBezTo>
                      <a:pt x="28" y="33"/>
                      <a:pt x="20" y="34"/>
                      <a:pt x="20" y="42"/>
                    </a:cubicBezTo>
                    <a:cubicBezTo>
                      <a:pt x="20" y="48"/>
                      <a:pt x="26" y="57"/>
                      <a:pt x="30" y="59"/>
                    </a:cubicBezTo>
                    <a:cubicBezTo>
                      <a:pt x="30" y="59"/>
                      <a:pt x="30" y="58"/>
                      <a:pt x="30" y="58"/>
                    </a:cubicBezTo>
                    <a:cubicBezTo>
                      <a:pt x="30" y="56"/>
                      <a:pt x="32" y="54"/>
                      <a:pt x="34" y="55"/>
                    </a:cubicBezTo>
                    <a:cubicBezTo>
                      <a:pt x="39" y="55"/>
                      <a:pt x="40" y="63"/>
                      <a:pt x="43" y="64"/>
                    </a:cubicBezTo>
                    <a:cubicBezTo>
                      <a:pt x="44" y="64"/>
                      <a:pt x="45" y="61"/>
                      <a:pt x="46" y="61"/>
                    </a:cubicBezTo>
                    <a:cubicBezTo>
                      <a:pt x="47" y="61"/>
                      <a:pt x="48" y="62"/>
                      <a:pt x="49" y="62"/>
                    </a:cubicBezTo>
                    <a:cubicBezTo>
                      <a:pt x="48" y="64"/>
                      <a:pt x="46" y="64"/>
                      <a:pt x="46" y="66"/>
                    </a:cubicBezTo>
                    <a:cubicBezTo>
                      <a:pt x="46" y="67"/>
                      <a:pt x="48" y="67"/>
                      <a:pt x="49" y="66"/>
                    </a:cubicBezTo>
                    <a:cubicBezTo>
                      <a:pt x="49" y="69"/>
                      <a:pt x="51" y="71"/>
                      <a:pt x="54" y="71"/>
                    </a:cubicBezTo>
                    <a:cubicBezTo>
                      <a:pt x="54" y="72"/>
                      <a:pt x="54" y="73"/>
                      <a:pt x="54" y="74"/>
                    </a:cubicBezTo>
                    <a:cubicBezTo>
                      <a:pt x="54" y="75"/>
                      <a:pt x="53" y="76"/>
                      <a:pt x="53" y="76"/>
                    </a:cubicBezTo>
                    <a:cubicBezTo>
                      <a:pt x="51" y="76"/>
                      <a:pt x="51" y="74"/>
                      <a:pt x="51" y="73"/>
                    </a:cubicBezTo>
                    <a:cubicBezTo>
                      <a:pt x="48" y="69"/>
                      <a:pt x="39" y="65"/>
                      <a:pt x="36" y="61"/>
                    </a:cubicBezTo>
                    <a:cubicBezTo>
                      <a:pt x="34" y="64"/>
                      <a:pt x="35" y="66"/>
                      <a:pt x="37" y="69"/>
                    </a:cubicBezTo>
                    <a:cubicBezTo>
                      <a:pt x="31" y="69"/>
                      <a:pt x="31" y="60"/>
                      <a:pt x="25" y="60"/>
                    </a:cubicBezTo>
                    <a:cubicBezTo>
                      <a:pt x="23" y="60"/>
                      <a:pt x="21" y="62"/>
                      <a:pt x="19" y="62"/>
                    </a:cubicBezTo>
                    <a:cubicBezTo>
                      <a:pt x="16" y="62"/>
                      <a:pt x="13" y="59"/>
                      <a:pt x="13" y="57"/>
                    </a:cubicBezTo>
                    <a:cubicBezTo>
                      <a:pt x="13" y="55"/>
                      <a:pt x="14" y="53"/>
                      <a:pt x="15" y="53"/>
                    </a:cubicBezTo>
                    <a:cubicBezTo>
                      <a:pt x="15" y="49"/>
                      <a:pt x="15" y="49"/>
                      <a:pt x="15" y="49"/>
                    </a:cubicBezTo>
                    <a:cubicBezTo>
                      <a:pt x="13" y="49"/>
                      <a:pt x="13" y="49"/>
                      <a:pt x="13" y="49"/>
                    </a:cubicBezTo>
                    <a:cubicBezTo>
                      <a:pt x="12" y="50"/>
                      <a:pt x="11" y="51"/>
                      <a:pt x="10" y="51"/>
                    </a:cubicBezTo>
                    <a:cubicBezTo>
                      <a:pt x="8" y="51"/>
                      <a:pt x="1" y="47"/>
                      <a:pt x="1" y="44"/>
                    </a:cubicBezTo>
                    <a:cubicBezTo>
                      <a:pt x="1" y="38"/>
                      <a:pt x="0" y="30"/>
                      <a:pt x="4" y="31"/>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33" name="Freeform 122"/>
              <p:cNvSpPr/>
              <p:nvPr/>
            </p:nvSpPr>
            <p:spPr bwMode="auto">
              <a:xfrm>
                <a:off x="6457950" y="2665413"/>
                <a:ext cx="23813" cy="41275"/>
              </a:xfrm>
              <a:custGeom>
                <a:avLst/>
                <a:gdLst/>
                <a:ahLst/>
                <a:cxnLst>
                  <a:cxn ang="0">
                    <a:pos x="16" y="20"/>
                  </a:cxn>
                  <a:cxn ang="0">
                    <a:pos x="10" y="20"/>
                  </a:cxn>
                  <a:cxn ang="0">
                    <a:pos x="14" y="28"/>
                  </a:cxn>
                  <a:cxn ang="0">
                    <a:pos x="14" y="30"/>
                  </a:cxn>
                  <a:cxn ang="0">
                    <a:pos x="10" y="30"/>
                  </a:cxn>
                  <a:cxn ang="0">
                    <a:pos x="8" y="25"/>
                  </a:cxn>
                  <a:cxn ang="0">
                    <a:pos x="8" y="23"/>
                  </a:cxn>
                  <a:cxn ang="0">
                    <a:pos x="2" y="17"/>
                  </a:cxn>
                  <a:cxn ang="0">
                    <a:pos x="2" y="15"/>
                  </a:cxn>
                  <a:cxn ang="0">
                    <a:pos x="8" y="15"/>
                  </a:cxn>
                  <a:cxn ang="0">
                    <a:pos x="10" y="13"/>
                  </a:cxn>
                  <a:cxn ang="0">
                    <a:pos x="0" y="2"/>
                  </a:cxn>
                  <a:cxn ang="0">
                    <a:pos x="4" y="0"/>
                  </a:cxn>
                  <a:cxn ang="0">
                    <a:pos x="13" y="2"/>
                  </a:cxn>
                  <a:cxn ang="0">
                    <a:pos x="13" y="6"/>
                  </a:cxn>
                  <a:cxn ang="0">
                    <a:pos x="15" y="6"/>
                  </a:cxn>
                  <a:cxn ang="0">
                    <a:pos x="15" y="12"/>
                  </a:cxn>
                  <a:cxn ang="0">
                    <a:pos x="18" y="15"/>
                  </a:cxn>
                  <a:cxn ang="0">
                    <a:pos x="16" y="20"/>
                  </a:cxn>
                </a:cxnLst>
                <a:rect l="0" t="0" r="r" b="b"/>
                <a:pathLst>
                  <a:path w="18" h="30">
                    <a:moveTo>
                      <a:pt x="16" y="20"/>
                    </a:moveTo>
                    <a:cubicBezTo>
                      <a:pt x="10" y="20"/>
                      <a:pt x="10" y="20"/>
                      <a:pt x="10" y="20"/>
                    </a:cubicBezTo>
                    <a:cubicBezTo>
                      <a:pt x="11" y="23"/>
                      <a:pt x="12" y="27"/>
                      <a:pt x="14" y="28"/>
                    </a:cubicBezTo>
                    <a:cubicBezTo>
                      <a:pt x="14" y="30"/>
                      <a:pt x="14" y="30"/>
                      <a:pt x="14" y="30"/>
                    </a:cubicBezTo>
                    <a:cubicBezTo>
                      <a:pt x="13" y="30"/>
                      <a:pt x="11" y="30"/>
                      <a:pt x="10" y="30"/>
                    </a:cubicBezTo>
                    <a:cubicBezTo>
                      <a:pt x="7" y="30"/>
                      <a:pt x="7" y="27"/>
                      <a:pt x="8" y="25"/>
                    </a:cubicBezTo>
                    <a:cubicBezTo>
                      <a:pt x="8" y="23"/>
                      <a:pt x="8" y="23"/>
                      <a:pt x="8" y="23"/>
                    </a:cubicBezTo>
                    <a:cubicBezTo>
                      <a:pt x="5" y="23"/>
                      <a:pt x="3" y="19"/>
                      <a:pt x="2" y="17"/>
                    </a:cubicBezTo>
                    <a:cubicBezTo>
                      <a:pt x="2" y="15"/>
                      <a:pt x="2" y="15"/>
                      <a:pt x="2" y="15"/>
                    </a:cubicBezTo>
                    <a:cubicBezTo>
                      <a:pt x="4" y="15"/>
                      <a:pt x="7" y="15"/>
                      <a:pt x="8" y="15"/>
                    </a:cubicBezTo>
                    <a:cubicBezTo>
                      <a:pt x="8" y="15"/>
                      <a:pt x="10" y="14"/>
                      <a:pt x="10" y="13"/>
                    </a:cubicBezTo>
                    <a:cubicBezTo>
                      <a:pt x="10" y="8"/>
                      <a:pt x="1" y="5"/>
                      <a:pt x="0" y="2"/>
                    </a:cubicBezTo>
                    <a:cubicBezTo>
                      <a:pt x="1" y="1"/>
                      <a:pt x="3" y="0"/>
                      <a:pt x="4" y="0"/>
                    </a:cubicBezTo>
                    <a:cubicBezTo>
                      <a:pt x="7" y="0"/>
                      <a:pt x="9" y="2"/>
                      <a:pt x="13" y="2"/>
                    </a:cubicBezTo>
                    <a:cubicBezTo>
                      <a:pt x="13" y="3"/>
                      <a:pt x="13" y="5"/>
                      <a:pt x="13" y="6"/>
                    </a:cubicBezTo>
                    <a:cubicBezTo>
                      <a:pt x="13" y="6"/>
                      <a:pt x="14" y="6"/>
                      <a:pt x="15" y="6"/>
                    </a:cubicBezTo>
                    <a:cubicBezTo>
                      <a:pt x="15" y="8"/>
                      <a:pt x="15" y="12"/>
                      <a:pt x="15" y="12"/>
                    </a:cubicBezTo>
                    <a:cubicBezTo>
                      <a:pt x="15" y="12"/>
                      <a:pt x="18" y="15"/>
                      <a:pt x="18" y="15"/>
                    </a:cubicBezTo>
                    <a:cubicBezTo>
                      <a:pt x="18" y="18"/>
                      <a:pt x="17" y="19"/>
                      <a:pt x="16" y="20"/>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34" name="Freeform 123"/>
              <p:cNvSpPr/>
              <p:nvPr/>
            </p:nvSpPr>
            <p:spPr bwMode="auto">
              <a:xfrm>
                <a:off x="6423025" y="2676525"/>
                <a:ext cx="19050" cy="25400"/>
              </a:xfrm>
              <a:custGeom>
                <a:avLst/>
                <a:gdLst/>
                <a:ahLst/>
                <a:cxnLst>
                  <a:cxn ang="0">
                    <a:pos x="3" y="1"/>
                  </a:cxn>
                  <a:cxn ang="0">
                    <a:pos x="14" y="7"/>
                  </a:cxn>
                  <a:cxn ang="0">
                    <a:pos x="1" y="19"/>
                  </a:cxn>
                  <a:cxn ang="0">
                    <a:pos x="0" y="2"/>
                  </a:cxn>
                  <a:cxn ang="0">
                    <a:pos x="2" y="0"/>
                  </a:cxn>
                  <a:cxn ang="0">
                    <a:pos x="5" y="2"/>
                  </a:cxn>
                  <a:cxn ang="0">
                    <a:pos x="3" y="1"/>
                  </a:cxn>
                </a:cxnLst>
                <a:rect l="0" t="0" r="r" b="b"/>
                <a:pathLst>
                  <a:path w="14" h="19">
                    <a:moveTo>
                      <a:pt x="3" y="1"/>
                    </a:moveTo>
                    <a:cubicBezTo>
                      <a:pt x="4" y="3"/>
                      <a:pt x="14" y="4"/>
                      <a:pt x="14" y="7"/>
                    </a:cubicBezTo>
                    <a:cubicBezTo>
                      <a:pt x="14" y="14"/>
                      <a:pt x="5" y="17"/>
                      <a:pt x="1" y="19"/>
                    </a:cubicBezTo>
                    <a:cubicBezTo>
                      <a:pt x="1" y="13"/>
                      <a:pt x="0" y="6"/>
                      <a:pt x="0" y="2"/>
                    </a:cubicBezTo>
                    <a:cubicBezTo>
                      <a:pt x="0" y="1"/>
                      <a:pt x="2" y="0"/>
                      <a:pt x="2" y="0"/>
                    </a:cubicBezTo>
                    <a:cubicBezTo>
                      <a:pt x="3" y="0"/>
                      <a:pt x="4" y="2"/>
                      <a:pt x="5" y="2"/>
                    </a:cubicBezTo>
                    <a:lnTo>
                      <a:pt x="3" y="1"/>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35" name="Freeform 124"/>
              <p:cNvSpPr/>
              <p:nvPr/>
            </p:nvSpPr>
            <p:spPr bwMode="auto">
              <a:xfrm>
                <a:off x="6432550" y="2692400"/>
                <a:ext cx="19050" cy="31750"/>
              </a:xfrm>
              <a:custGeom>
                <a:avLst/>
                <a:gdLst/>
                <a:ahLst/>
                <a:cxnLst>
                  <a:cxn ang="0">
                    <a:pos x="14" y="5"/>
                  </a:cxn>
                  <a:cxn ang="0">
                    <a:pos x="9" y="17"/>
                  </a:cxn>
                  <a:cxn ang="0">
                    <a:pos x="11" y="22"/>
                  </a:cxn>
                  <a:cxn ang="0">
                    <a:pos x="9" y="24"/>
                  </a:cxn>
                  <a:cxn ang="0">
                    <a:pos x="0" y="14"/>
                  </a:cxn>
                  <a:cxn ang="0">
                    <a:pos x="4" y="12"/>
                  </a:cxn>
                  <a:cxn ang="0">
                    <a:pos x="8" y="1"/>
                  </a:cxn>
                  <a:cxn ang="0">
                    <a:pos x="14" y="5"/>
                  </a:cxn>
                </a:cxnLst>
                <a:rect l="0" t="0" r="r" b="b"/>
                <a:pathLst>
                  <a:path w="14" h="24">
                    <a:moveTo>
                      <a:pt x="14" y="5"/>
                    </a:moveTo>
                    <a:cubicBezTo>
                      <a:pt x="14" y="10"/>
                      <a:pt x="10" y="13"/>
                      <a:pt x="9" y="17"/>
                    </a:cubicBezTo>
                    <a:cubicBezTo>
                      <a:pt x="9" y="21"/>
                      <a:pt x="11" y="20"/>
                      <a:pt x="11" y="22"/>
                    </a:cubicBezTo>
                    <a:cubicBezTo>
                      <a:pt x="11" y="23"/>
                      <a:pt x="10" y="24"/>
                      <a:pt x="9" y="24"/>
                    </a:cubicBezTo>
                    <a:cubicBezTo>
                      <a:pt x="7" y="24"/>
                      <a:pt x="0" y="17"/>
                      <a:pt x="0" y="14"/>
                    </a:cubicBezTo>
                    <a:cubicBezTo>
                      <a:pt x="0" y="13"/>
                      <a:pt x="3" y="12"/>
                      <a:pt x="4" y="12"/>
                    </a:cubicBezTo>
                    <a:cubicBezTo>
                      <a:pt x="4" y="11"/>
                      <a:pt x="6" y="1"/>
                      <a:pt x="8" y="1"/>
                    </a:cubicBezTo>
                    <a:cubicBezTo>
                      <a:pt x="12" y="0"/>
                      <a:pt x="14" y="3"/>
                      <a:pt x="14" y="5"/>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36" name="Freeform 125"/>
              <p:cNvSpPr/>
              <p:nvPr/>
            </p:nvSpPr>
            <p:spPr bwMode="auto">
              <a:xfrm>
                <a:off x="6450013" y="2693988"/>
                <a:ext cx="7938" cy="20638"/>
              </a:xfrm>
              <a:custGeom>
                <a:avLst/>
                <a:gdLst/>
                <a:ahLst/>
                <a:cxnLst>
                  <a:cxn ang="0">
                    <a:pos x="7" y="0"/>
                  </a:cxn>
                  <a:cxn ang="0">
                    <a:pos x="2" y="15"/>
                  </a:cxn>
                  <a:cxn ang="0">
                    <a:pos x="0" y="15"/>
                  </a:cxn>
                  <a:cxn ang="0">
                    <a:pos x="4" y="0"/>
                  </a:cxn>
                  <a:cxn ang="0">
                    <a:pos x="7" y="0"/>
                  </a:cxn>
                </a:cxnLst>
                <a:rect l="0" t="0" r="r" b="b"/>
                <a:pathLst>
                  <a:path w="7" h="15">
                    <a:moveTo>
                      <a:pt x="7" y="0"/>
                    </a:moveTo>
                    <a:cubicBezTo>
                      <a:pt x="7" y="7"/>
                      <a:pt x="2" y="9"/>
                      <a:pt x="2" y="15"/>
                    </a:cubicBezTo>
                    <a:cubicBezTo>
                      <a:pt x="2" y="15"/>
                      <a:pt x="0" y="15"/>
                      <a:pt x="0" y="15"/>
                    </a:cubicBezTo>
                    <a:cubicBezTo>
                      <a:pt x="1" y="10"/>
                      <a:pt x="4" y="7"/>
                      <a:pt x="4" y="0"/>
                    </a:cubicBezTo>
                    <a:cubicBezTo>
                      <a:pt x="5" y="0"/>
                      <a:pt x="6" y="0"/>
                      <a:pt x="7" y="0"/>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37" name="Freeform 126"/>
              <p:cNvSpPr/>
              <p:nvPr/>
            </p:nvSpPr>
            <p:spPr bwMode="auto">
              <a:xfrm>
                <a:off x="6454775" y="2706688"/>
                <a:ext cx="11113" cy="11113"/>
              </a:xfrm>
              <a:custGeom>
                <a:avLst/>
                <a:gdLst/>
                <a:ahLst/>
                <a:cxnLst>
                  <a:cxn ang="0">
                    <a:pos x="8" y="0"/>
                  </a:cxn>
                  <a:cxn ang="0">
                    <a:pos x="2" y="8"/>
                  </a:cxn>
                  <a:cxn ang="0">
                    <a:pos x="0" y="6"/>
                  </a:cxn>
                  <a:cxn ang="0">
                    <a:pos x="3" y="0"/>
                  </a:cxn>
                  <a:cxn ang="0">
                    <a:pos x="8" y="0"/>
                  </a:cxn>
                </a:cxnLst>
                <a:rect l="0" t="0" r="r" b="b"/>
                <a:pathLst>
                  <a:path w="8" h="8">
                    <a:moveTo>
                      <a:pt x="8" y="0"/>
                    </a:moveTo>
                    <a:cubicBezTo>
                      <a:pt x="8" y="4"/>
                      <a:pt x="6" y="8"/>
                      <a:pt x="2" y="8"/>
                    </a:cubicBezTo>
                    <a:cubicBezTo>
                      <a:pt x="1" y="8"/>
                      <a:pt x="0" y="6"/>
                      <a:pt x="0" y="6"/>
                    </a:cubicBezTo>
                    <a:cubicBezTo>
                      <a:pt x="0" y="3"/>
                      <a:pt x="2" y="2"/>
                      <a:pt x="3" y="0"/>
                    </a:cubicBezTo>
                    <a:cubicBezTo>
                      <a:pt x="5" y="1"/>
                      <a:pt x="7" y="1"/>
                      <a:pt x="8" y="0"/>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38" name="Freeform 127"/>
              <p:cNvSpPr/>
              <p:nvPr/>
            </p:nvSpPr>
            <p:spPr bwMode="auto">
              <a:xfrm>
                <a:off x="6442075" y="2665413"/>
                <a:ext cx="12700" cy="17463"/>
              </a:xfrm>
              <a:custGeom>
                <a:avLst/>
                <a:gdLst/>
                <a:ahLst/>
                <a:cxnLst>
                  <a:cxn ang="0">
                    <a:pos x="0" y="6"/>
                  </a:cxn>
                  <a:cxn ang="0">
                    <a:pos x="0" y="0"/>
                  </a:cxn>
                  <a:cxn ang="0">
                    <a:pos x="4" y="0"/>
                  </a:cxn>
                  <a:cxn ang="0">
                    <a:pos x="10" y="10"/>
                  </a:cxn>
                  <a:cxn ang="0">
                    <a:pos x="6" y="6"/>
                  </a:cxn>
                  <a:cxn ang="0">
                    <a:pos x="0" y="6"/>
                  </a:cxn>
                </a:cxnLst>
                <a:rect l="0" t="0" r="r" b="b"/>
                <a:pathLst>
                  <a:path w="10" h="12">
                    <a:moveTo>
                      <a:pt x="0" y="6"/>
                    </a:moveTo>
                    <a:cubicBezTo>
                      <a:pt x="0" y="3"/>
                      <a:pt x="0" y="2"/>
                      <a:pt x="0" y="0"/>
                    </a:cubicBezTo>
                    <a:cubicBezTo>
                      <a:pt x="4" y="0"/>
                      <a:pt x="4" y="0"/>
                      <a:pt x="4" y="0"/>
                    </a:cubicBezTo>
                    <a:cubicBezTo>
                      <a:pt x="5" y="4"/>
                      <a:pt x="10" y="5"/>
                      <a:pt x="10" y="10"/>
                    </a:cubicBezTo>
                    <a:cubicBezTo>
                      <a:pt x="10" y="12"/>
                      <a:pt x="6" y="8"/>
                      <a:pt x="6" y="6"/>
                    </a:cubicBezTo>
                    <a:cubicBezTo>
                      <a:pt x="4" y="5"/>
                      <a:pt x="2" y="6"/>
                      <a:pt x="0" y="6"/>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39" name="Freeform 128"/>
              <p:cNvSpPr/>
              <p:nvPr/>
            </p:nvSpPr>
            <p:spPr bwMode="auto">
              <a:xfrm>
                <a:off x="6397625" y="2649538"/>
                <a:ext cx="19050" cy="20638"/>
              </a:xfrm>
              <a:custGeom>
                <a:avLst/>
                <a:gdLst/>
                <a:ahLst/>
                <a:cxnLst>
                  <a:cxn ang="0">
                    <a:pos x="11" y="15"/>
                  </a:cxn>
                  <a:cxn ang="0">
                    <a:pos x="0" y="0"/>
                  </a:cxn>
                  <a:cxn ang="0">
                    <a:pos x="4" y="0"/>
                  </a:cxn>
                  <a:cxn ang="0">
                    <a:pos x="14" y="7"/>
                  </a:cxn>
                  <a:cxn ang="0">
                    <a:pos x="11" y="15"/>
                  </a:cxn>
                </a:cxnLst>
                <a:rect l="0" t="0" r="r" b="b"/>
                <a:pathLst>
                  <a:path w="15" h="15">
                    <a:moveTo>
                      <a:pt x="11" y="15"/>
                    </a:moveTo>
                    <a:cubicBezTo>
                      <a:pt x="9" y="15"/>
                      <a:pt x="0" y="0"/>
                      <a:pt x="0" y="0"/>
                    </a:cubicBezTo>
                    <a:cubicBezTo>
                      <a:pt x="4" y="0"/>
                      <a:pt x="4" y="0"/>
                      <a:pt x="4" y="0"/>
                    </a:cubicBezTo>
                    <a:cubicBezTo>
                      <a:pt x="8" y="3"/>
                      <a:pt x="13" y="2"/>
                      <a:pt x="14" y="7"/>
                    </a:cubicBezTo>
                    <a:cubicBezTo>
                      <a:pt x="15" y="10"/>
                      <a:pt x="13" y="15"/>
                      <a:pt x="11" y="15"/>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40" name="Freeform 129"/>
              <p:cNvSpPr/>
              <p:nvPr/>
            </p:nvSpPr>
            <p:spPr bwMode="auto">
              <a:xfrm>
                <a:off x="6416675" y="2652713"/>
                <a:ext cx="6350" cy="1588"/>
              </a:xfrm>
              <a:custGeom>
                <a:avLst/>
                <a:gdLst/>
                <a:ahLst/>
                <a:cxnLst>
                  <a:cxn ang="0">
                    <a:pos x="0" y="0"/>
                  </a:cxn>
                  <a:cxn ang="0">
                    <a:pos x="4" y="1"/>
                  </a:cxn>
                  <a:cxn ang="0">
                    <a:pos x="0" y="0"/>
                  </a:cxn>
                </a:cxnLst>
                <a:rect l="0" t="0" r="r" b="b"/>
                <a:pathLst>
                  <a:path w="4" h="1">
                    <a:moveTo>
                      <a:pt x="0" y="0"/>
                    </a:moveTo>
                    <a:cubicBezTo>
                      <a:pt x="1" y="1"/>
                      <a:pt x="3" y="1"/>
                      <a:pt x="4" y="1"/>
                    </a:cubicBezTo>
                    <a:cubicBezTo>
                      <a:pt x="3" y="0"/>
                      <a:pt x="1" y="0"/>
                      <a:pt x="0" y="0"/>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41" name="Freeform 130"/>
              <p:cNvSpPr/>
              <p:nvPr/>
            </p:nvSpPr>
            <p:spPr bwMode="auto">
              <a:xfrm>
                <a:off x="6388100" y="2441575"/>
                <a:ext cx="36513" cy="50800"/>
              </a:xfrm>
              <a:custGeom>
                <a:avLst/>
                <a:gdLst/>
                <a:ahLst/>
                <a:cxnLst>
                  <a:cxn ang="0">
                    <a:pos x="8" y="39"/>
                  </a:cxn>
                  <a:cxn ang="0">
                    <a:pos x="1" y="26"/>
                  </a:cxn>
                  <a:cxn ang="0">
                    <a:pos x="16" y="0"/>
                  </a:cxn>
                  <a:cxn ang="0">
                    <a:pos x="8" y="39"/>
                  </a:cxn>
                </a:cxnLst>
                <a:rect l="0" t="0" r="r" b="b"/>
                <a:pathLst>
                  <a:path w="27" h="39">
                    <a:moveTo>
                      <a:pt x="8" y="39"/>
                    </a:moveTo>
                    <a:cubicBezTo>
                      <a:pt x="0" y="39"/>
                      <a:pt x="1" y="33"/>
                      <a:pt x="1" y="26"/>
                    </a:cubicBezTo>
                    <a:cubicBezTo>
                      <a:pt x="1" y="17"/>
                      <a:pt x="10" y="0"/>
                      <a:pt x="16" y="0"/>
                    </a:cubicBezTo>
                    <a:cubicBezTo>
                      <a:pt x="27" y="0"/>
                      <a:pt x="18" y="39"/>
                      <a:pt x="8" y="39"/>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42" name="Freeform 131"/>
              <p:cNvSpPr/>
              <p:nvPr/>
            </p:nvSpPr>
            <p:spPr bwMode="auto">
              <a:xfrm>
                <a:off x="6194425" y="2532063"/>
                <a:ext cx="41275" cy="34925"/>
              </a:xfrm>
              <a:custGeom>
                <a:avLst/>
                <a:gdLst/>
                <a:ahLst/>
                <a:cxnLst>
                  <a:cxn ang="0">
                    <a:pos x="2" y="11"/>
                  </a:cxn>
                  <a:cxn ang="0">
                    <a:pos x="26" y="0"/>
                  </a:cxn>
                  <a:cxn ang="0">
                    <a:pos x="31" y="7"/>
                  </a:cxn>
                  <a:cxn ang="0">
                    <a:pos x="11" y="27"/>
                  </a:cxn>
                  <a:cxn ang="0">
                    <a:pos x="2" y="18"/>
                  </a:cxn>
                  <a:cxn ang="0">
                    <a:pos x="2" y="11"/>
                  </a:cxn>
                </a:cxnLst>
                <a:rect l="0" t="0" r="r" b="b"/>
                <a:pathLst>
                  <a:path w="31" h="27">
                    <a:moveTo>
                      <a:pt x="2" y="11"/>
                    </a:moveTo>
                    <a:cubicBezTo>
                      <a:pt x="5" y="11"/>
                      <a:pt x="20" y="0"/>
                      <a:pt x="26" y="0"/>
                    </a:cubicBezTo>
                    <a:cubicBezTo>
                      <a:pt x="28" y="0"/>
                      <a:pt x="31" y="4"/>
                      <a:pt x="31" y="7"/>
                    </a:cubicBezTo>
                    <a:cubicBezTo>
                      <a:pt x="31" y="13"/>
                      <a:pt x="18" y="27"/>
                      <a:pt x="11" y="27"/>
                    </a:cubicBezTo>
                    <a:cubicBezTo>
                      <a:pt x="5" y="27"/>
                      <a:pt x="2" y="24"/>
                      <a:pt x="2" y="18"/>
                    </a:cubicBezTo>
                    <a:cubicBezTo>
                      <a:pt x="2" y="15"/>
                      <a:pt x="0" y="11"/>
                      <a:pt x="2" y="11"/>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43" name="Freeform 132"/>
              <p:cNvSpPr/>
              <p:nvPr/>
            </p:nvSpPr>
            <p:spPr bwMode="auto">
              <a:xfrm>
                <a:off x="6015038" y="2476500"/>
                <a:ext cx="195263" cy="374650"/>
              </a:xfrm>
              <a:custGeom>
                <a:avLst/>
                <a:gdLst/>
                <a:ahLst/>
                <a:cxnLst>
                  <a:cxn ang="0">
                    <a:pos x="12" y="172"/>
                  </a:cxn>
                  <a:cxn ang="0">
                    <a:pos x="21" y="152"/>
                  </a:cxn>
                  <a:cxn ang="0">
                    <a:pos x="25" y="147"/>
                  </a:cxn>
                  <a:cxn ang="0">
                    <a:pos x="15" y="119"/>
                  </a:cxn>
                  <a:cxn ang="0">
                    <a:pos x="8" y="109"/>
                  </a:cxn>
                  <a:cxn ang="0">
                    <a:pos x="8" y="105"/>
                  </a:cxn>
                  <a:cxn ang="0">
                    <a:pos x="8" y="106"/>
                  </a:cxn>
                  <a:cxn ang="0">
                    <a:pos x="12" y="96"/>
                  </a:cxn>
                  <a:cxn ang="0">
                    <a:pos x="9" y="77"/>
                  </a:cxn>
                  <a:cxn ang="0">
                    <a:pos x="0" y="65"/>
                  </a:cxn>
                  <a:cxn ang="0">
                    <a:pos x="8" y="47"/>
                  </a:cxn>
                  <a:cxn ang="0">
                    <a:pos x="19" y="43"/>
                  </a:cxn>
                  <a:cxn ang="0">
                    <a:pos x="45" y="19"/>
                  </a:cxn>
                  <a:cxn ang="0">
                    <a:pos x="47" y="19"/>
                  </a:cxn>
                  <a:cxn ang="0">
                    <a:pos x="50" y="24"/>
                  </a:cxn>
                  <a:cxn ang="0">
                    <a:pos x="52" y="20"/>
                  </a:cxn>
                  <a:cxn ang="0">
                    <a:pos x="52" y="9"/>
                  </a:cxn>
                  <a:cxn ang="0">
                    <a:pos x="64" y="6"/>
                  </a:cxn>
                  <a:cxn ang="0">
                    <a:pos x="78" y="6"/>
                  </a:cxn>
                  <a:cxn ang="0">
                    <a:pos x="96" y="0"/>
                  </a:cxn>
                  <a:cxn ang="0">
                    <a:pos x="115" y="5"/>
                  </a:cxn>
                  <a:cxn ang="0">
                    <a:pos x="130" y="22"/>
                  </a:cxn>
                  <a:cxn ang="0">
                    <a:pos x="100" y="58"/>
                  </a:cxn>
                  <a:cxn ang="0">
                    <a:pos x="104" y="64"/>
                  </a:cxn>
                  <a:cxn ang="0">
                    <a:pos x="129" y="93"/>
                  </a:cxn>
                  <a:cxn ang="0">
                    <a:pos x="147" y="134"/>
                  </a:cxn>
                  <a:cxn ang="0">
                    <a:pos x="142" y="156"/>
                  </a:cxn>
                  <a:cxn ang="0">
                    <a:pos x="115" y="170"/>
                  </a:cxn>
                  <a:cxn ang="0">
                    <a:pos x="105" y="180"/>
                  </a:cxn>
                  <a:cxn ang="0">
                    <a:pos x="104" y="176"/>
                  </a:cxn>
                  <a:cxn ang="0">
                    <a:pos x="104" y="181"/>
                  </a:cxn>
                  <a:cxn ang="0">
                    <a:pos x="93" y="192"/>
                  </a:cxn>
                  <a:cxn ang="0">
                    <a:pos x="90" y="183"/>
                  </a:cxn>
                  <a:cxn ang="0">
                    <a:pos x="91" y="177"/>
                  </a:cxn>
                  <a:cxn ang="0">
                    <a:pos x="88" y="170"/>
                  </a:cxn>
                  <a:cxn ang="0">
                    <a:pos x="73" y="161"/>
                  </a:cxn>
                  <a:cxn ang="0">
                    <a:pos x="63" y="149"/>
                  </a:cxn>
                  <a:cxn ang="0">
                    <a:pos x="43" y="141"/>
                  </a:cxn>
                  <a:cxn ang="0">
                    <a:pos x="41" y="135"/>
                  </a:cxn>
                  <a:cxn ang="0">
                    <a:pos x="30" y="129"/>
                  </a:cxn>
                  <a:cxn ang="0">
                    <a:pos x="27" y="134"/>
                  </a:cxn>
                  <a:cxn ang="0">
                    <a:pos x="29" y="142"/>
                  </a:cxn>
                  <a:cxn ang="0">
                    <a:pos x="16" y="171"/>
                  </a:cxn>
                  <a:cxn ang="0">
                    <a:pos x="31" y="192"/>
                  </a:cxn>
                  <a:cxn ang="0">
                    <a:pos x="30" y="192"/>
                  </a:cxn>
                  <a:cxn ang="0">
                    <a:pos x="35" y="206"/>
                  </a:cxn>
                  <a:cxn ang="0">
                    <a:pos x="73" y="243"/>
                  </a:cxn>
                  <a:cxn ang="0">
                    <a:pos x="71" y="251"/>
                  </a:cxn>
                  <a:cxn ang="0">
                    <a:pos x="80" y="267"/>
                  </a:cxn>
                  <a:cxn ang="0">
                    <a:pos x="84" y="280"/>
                  </a:cxn>
                  <a:cxn ang="0">
                    <a:pos x="78" y="280"/>
                  </a:cxn>
                  <a:cxn ang="0">
                    <a:pos x="75" y="282"/>
                  </a:cxn>
                  <a:cxn ang="0">
                    <a:pos x="68" y="278"/>
                  </a:cxn>
                  <a:cxn ang="0">
                    <a:pos x="37" y="246"/>
                  </a:cxn>
                  <a:cxn ang="0">
                    <a:pos x="27" y="214"/>
                  </a:cxn>
                  <a:cxn ang="0">
                    <a:pos x="14" y="192"/>
                  </a:cxn>
                  <a:cxn ang="0">
                    <a:pos x="8" y="192"/>
                  </a:cxn>
                  <a:cxn ang="0">
                    <a:pos x="8" y="189"/>
                  </a:cxn>
                  <a:cxn ang="0">
                    <a:pos x="10" y="172"/>
                  </a:cxn>
                  <a:cxn ang="0">
                    <a:pos x="11" y="172"/>
                  </a:cxn>
                  <a:cxn ang="0">
                    <a:pos x="12" y="172"/>
                  </a:cxn>
                </a:cxnLst>
                <a:rect l="0" t="0" r="r" b="b"/>
                <a:pathLst>
                  <a:path w="147" h="282">
                    <a:moveTo>
                      <a:pt x="12" y="172"/>
                    </a:moveTo>
                    <a:cubicBezTo>
                      <a:pt x="16" y="165"/>
                      <a:pt x="17" y="160"/>
                      <a:pt x="21" y="152"/>
                    </a:cubicBezTo>
                    <a:cubicBezTo>
                      <a:pt x="22" y="150"/>
                      <a:pt x="25" y="149"/>
                      <a:pt x="25" y="147"/>
                    </a:cubicBezTo>
                    <a:cubicBezTo>
                      <a:pt x="25" y="143"/>
                      <a:pt x="19" y="123"/>
                      <a:pt x="15" y="119"/>
                    </a:cubicBezTo>
                    <a:cubicBezTo>
                      <a:pt x="12" y="116"/>
                      <a:pt x="8" y="114"/>
                      <a:pt x="8" y="109"/>
                    </a:cubicBezTo>
                    <a:cubicBezTo>
                      <a:pt x="8" y="108"/>
                      <a:pt x="8" y="107"/>
                      <a:pt x="8" y="105"/>
                    </a:cubicBezTo>
                    <a:cubicBezTo>
                      <a:pt x="8" y="106"/>
                      <a:pt x="8" y="106"/>
                      <a:pt x="8" y="106"/>
                    </a:cubicBezTo>
                    <a:cubicBezTo>
                      <a:pt x="9" y="105"/>
                      <a:pt x="12" y="100"/>
                      <a:pt x="12" y="96"/>
                    </a:cubicBezTo>
                    <a:cubicBezTo>
                      <a:pt x="12" y="91"/>
                      <a:pt x="12" y="82"/>
                      <a:pt x="9" y="77"/>
                    </a:cubicBezTo>
                    <a:cubicBezTo>
                      <a:pt x="6" y="73"/>
                      <a:pt x="0" y="73"/>
                      <a:pt x="0" y="65"/>
                    </a:cubicBezTo>
                    <a:cubicBezTo>
                      <a:pt x="0" y="57"/>
                      <a:pt x="3" y="51"/>
                      <a:pt x="8" y="47"/>
                    </a:cubicBezTo>
                    <a:cubicBezTo>
                      <a:pt x="10" y="44"/>
                      <a:pt x="15" y="45"/>
                      <a:pt x="19" y="43"/>
                    </a:cubicBezTo>
                    <a:cubicBezTo>
                      <a:pt x="29" y="36"/>
                      <a:pt x="36" y="33"/>
                      <a:pt x="45" y="19"/>
                    </a:cubicBezTo>
                    <a:cubicBezTo>
                      <a:pt x="47" y="19"/>
                      <a:pt x="47" y="19"/>
                      <a:pt x="47" y="19"/>
                    </a:cubicBezTo>
                    <a:cubicBezTo>
                      <a:pt x="47" y="23"/>
                      <a:pt x="49" y="24"/>
                      <a:pt x="50" y="24"/>
                    </a:cubicBezTo>
                    <a:cubicBezTo>
                      <a:pt x="51" y="24"/>
                      <a:pt x="52" y="22"/>
                      <a:pt x="52" y="20"/>
                    </a:cubicBezTo>
                    <a:cubicBezTo>
                      <a:pt x="52" y="16"/>
                      <a:pt x="52" y="13"/>
                      <a:pt x="52" y="9"/>
                    </a:cubicBezTo>
                    <a:cubicBezTo>
                      <a:pt x="52" y="9"/>
                      <a:pt x="62" y="6"/>
                      <a:pt x="64" y="6"/>
                    </a:cubicBezTo>
                    <a:cubicBezTo>
                      <a:pt x="78" y="6"/>
                      <a:pt x="78" y="6"/>
                      <a:pt x="78" y="6"/>
                    </a:cubicBezTo>
                    <a:cubicBezTo>
                      <a:pt x="84" y="9"/>
                      <a:pt x="89" y="0"/>
                      <a:pt x="96" y="0"/>
                    </a:cubicBezTo>
                    <a:cubicBezTo>
                      <a:pt x="103" y="0"/>
                      <a:pt x="107" y="5"/>
                      <a:pt x="115" y="5"/>
                    </a:cubicBezTo>
                    <a:cubicBezTo>
                      <a:pt x="115" y="16"/>
                      <a:pt x="123" y="20"/>
                      <a:pt x="130" y="22"/>
                    </a:cubicBezTo>
                    <a:cubicBezTo>
                      <a:pt x="121" y="36"/>
                      <a:pt x="100" y="39"/>
                      <a:pt x="100" y="58"/>
                    </a:cubicBezTo>
                    <a:cubicBezTo>
                      <a:pt x="100" y="62"/>
                      <a:pt x="102" y="63"/>
                      <a:pt x="104" y="64"/>
                    </a:cubicBezTo>
                    <a:cubicBezTo>
                      <a:pt x="114" y="74"/>
                      <a:pt x="118" y="86"/>
                      <a:pt x="129" y="93"/>
                    </a:cubicBezTo>
                    <a:cubicBezTo>
                      <a:pt x="140" y="100"/>
                      <a:pt x="147" y="119"/>
                      <a:pt x="147" y="134"/>
                    </a:cubicBezTo>
                    <a:cubicBezTo>
                      <a:pt x="147" y="144"/>
                      <a:pt x="142" y="148"/>
                      <a:pt x="142" y="156"/>
                    </a:cubicBezTo>
                    <a:cubicBezTo>
                      <a:pt x="127" y="160"/>
                      <a:pt x="126" y="164"/>
                      <a:pt x="115" y="170"/>
                    </a:cubicBezTo>
                    <a:cubicBezTo>
                      <a:pt x="109" y="173"/>
                      <a:pt x="110" y="180"/>
                      <a:pt x="105" y="180"/>
                    </a:cubicBezTo>
                    <a:cubicBezTo>
                      <a:pt x="104" y="180"/>
                      <a:pt x="104" y="177"/>
                      <a:pt x="104" y="176"/>
                    </a:cubicBezTo>
                    <a:cubicBezTo>
                      <a:pt x="104" y="179"/>
                      <a:pt x="104" y="180"/>
                      <a:pt x="104" y="181"/>
                    </a:cubicBezTo>
                    <a:cubicBezTo>
                      <a:pt x="104" y="185"/>
                      <a:pt x="95" y="192"/>
                      <a:pt x="93" y="192"/>
                    </a:cubicBezTo>
                    <a:cubicBezTo>
                      <a:pt x="91" y="192"/>
                      <a:pt x="90" y="186"/>
                      <a:pt x="90" y="183"/>
                    </a:cubicBezTo>
                    <a:cubicBezTo>
                      <a:pt x="90" y="179"/>
                      <a:pt x="90" y="178"/>
                      <a:pt x="91" y="177"/>
                    </a:cubicBezTo>
                    <a:cubicBezTo>
                      <a:pt x="90" y="176"/>
                      <a:pt x="89" y="172"/>
                      <a:pt x="88" y="170"/>
                    </a:cubicBezTo>
                    <a:cubicBezTo>
                      <a:pt x="82" y="170"/>
                      <a:pt x="73" y="168"/>
                      <a:pt x="73" y="161"/>
                    </a:cubicBezTo>
                    <a:cubicBezTo>
                      <a:pt x="63" y="161"/>
                      <a:pt x="68" y="155"/>
                      <a:pt x="63" y="149"/>
                    </a:cubicBezTo>
                    <a:cubicBezTo>
                      <a:pt x="56" y="143"/>
                      <a:pt x="50" y="143"/>
                      <a:pt x="43" y="141"/>
                    </a:cubicBezTo>
                    <a:cubicBezTo>
                      <a:pt x="42" y="141"/>
                      <a:pt x="41" y="135"/>
                      <a:pt x="41" y="135"/>
                    </a:cubicBezTo>
                    <a:cubicBezTo>
                      <a:pt x="40" y="130"/>
                      <a:pt x="34" y="129"/>
                      <a:pt x="30" y="129"/>
                    </a:cubicBezTo>
                    <a:cubicBezTo>
                      <a:pt x="26" y="129"/>
                      <a:pt x="27" y="132"/>
                      <a:pt x="27" y="134"/>
                    </a:cubicBezTo>
                    <a:cubicBezTo>
                      <a:pt x="27" y="138"/>
                      <a:pt x="29" y="139"/>
                      <a:pt x="29" y="142"/>
                    </a:cubicBezTo>
                    <a:cubicBezTo>
                      <a:pt x="29" y="156"/>
                      <a:pt x="16" y="159"/>
                      <a:pt x="16" y="171"/>
                    </a:cubicBezTo>
                    <a:cubicBezTo>
                      <a:pt x="16" y="185"/>
                      <a:pt x="31" y="179"/>
                      <a:pt x="31" y="192"/>
                    </a:cubicBezTo>
                    <a:cubicBezTo>
                      <a:pt x="30" y="192"/>
                      <a:pt x="30" y="192"/>
                      <a:pt x="30" y="192"/>
                    </a:cubicBezTo>
                    <a:cubicBezTo>
                      <a:pt x="32" y="195"/>
                      <a:pt x="32" y="203"/>
                      <a:pt x="35" y="206"/>
                    </a:cubicBezTo>
                    <a:cubicBezTo>
                      <a:pt x="47" y="218"/>
                      <a:pt x="73" y="221"/>
                      <a:pt x="73" y="243"/>
                    </a:cubicBezTo>
                    <a:cubicBezTo>
                      <a:pt x="73" y="247"/>
                      <a:pt x="71" y="247"/>
                      <a:pt x="71" y="251"/>
                    </a:cubicBezTo>
                    <a:cubicBezTo>
                      <a:pt x="71" y="259"/>
                      <a:pt x="78" y="262"/>
                      <a:pt x="80" y="267"/>
                    </a:cubicBezTo>
                    <a:cubicBezTo>
                      <a:pt x="82" y="273"/>
                      <a:pt x="82" y="275"/>
                      <a:pt x="84" y="280"/>
                    </a:cubicBezTo>
                    <a:cubicBezTo>
                      <a:pt x="80" y="280"/>
                      <a:pt x="80" y="280"/>
                      <a:pt x="78" y="280"/>
                    </a:cubicBezTo>
                    <a:cubicBezTo>
                      <a:pt x="77" y="280"/>
                      <a:pt x="76" y="282"/>
                      <a:pt x="75" y="282"/>
                    </a:cubicBezTo>
                    <a:cubicBezTo>
                      <a:pt x="71" y="282"/>
                      <a:pt x="70" y="279"/>
                      <a:pt x="68" y="278"/>
                    </a:cubicBezTo>
                    <a:cubicBezTo>
                      <a:pt x="54" y="274"/>
                      <a:pt x="41" y="261"/>
                      <a:pt x="37" y="246"/>
                    </a:cubicBezTo>
                    <a:cubicBezTo>
                      <a:pt x="33" y="233"/>
                      <a:pt x="32" y="224"/>
                      <a:pt x="27" y="214"/>
                    </a:cubicBezTo>
                    <a:cubicBezTo>
                      <a:pt x="24" y="208"/>
                      <a:pt x="21" y="192"/>
                      <a:pt x="14" y="192"/>
                    </a:cubicBezTo>
                    <a:cubicBezTo>
                      <a:pt x="9" y="192"/>
                      <a:pt x="12" y="194"/>
                      <a:pt x="8" y="192"/>
                    </a:cubicBezTo>
                    <a:cubicBezTo>
                      <a:pt x="7" y="192"/>
                      <a:pt x="8" y="190"/>
                      <a:pt x="8" y="189"/>
                    </a:cubicBezTo>
                    <a:cubicBezTo>
                      <a:pt x="8" y="183"/>
                      <a:pt x="9" y="179"/>
                      <a:pt x="10" y="172"/>
                    </a:cubicBezTo>
                    <a:cubicBezTo>
                      <a:pt x="11" y="172"/>
                      <a:pt x="11" y="172"/>
                      <a:pt x="11" y="172"/>
                    </a:cubicBezTo>
                    <a:lnTo>
                      <a:pt x="12" y="172"/>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44" name="Freeform 133"/>
              <p:cNvSpPr/>
              <p:nvPr/>
            </p:nvSpPr>
            <p:spPr bwMode="auto">
              <a:xfrm>
                <a:off x="6142038" y="2898775"/>
                <a:ext cx="26988" cy="25400"/>
              </a:xfrm>
              <a:custGeom>
                <a:avLst/>
                <a:gdLst/>
                <a:ahLst/>
                <a:cxnLst>
                  <a:cxn ang="0">
                    <a:pos x="12" y="17"/>
                  </a:cxn>
                  <a:cxn ang="0">
                    <a:pos x="9" y="11"/>
                  </a:cxn>
                  <a:cxn ang="0">
                    <a:pos x="0" y="6"/>
                  </a:cxn>
                  <a:cxn ang="0">
                    <a:pos x="9" y="0"/>
                  </a:cxn>
                  <a:cxn ang="0">
                    <a:pos x="20" y="15"/>
                  </a:cxn>
                  <a:cxn ang="0">
                    <a:pos x="21" y="19"/>
                  </a:cxn>
                  <a:cxn ang="0">
                    <a:pos x="17" y="19"/>
                  </a:cxn>
                  <a:cxn ang="0">
                    <a:pos x="12" y="17"/>
                  </a:cxn>
                </a:cxnLst>
                <a:rect l="0" t="0" r="r" b="b"/>
                <a:pathLst>
                  <a:path w="21" h="19">
                    <a:moveTo>
                      <a:pt x="12" y="17"/>
                    </a:moveTo>
                    <a:cubicBezTo>
                      <a:pt x="11" y="17"/>
                      <a:pt x="9" y="12"/>
                      <a:pt x="9" y="11"/>
                    </a:cubicBezTo>
                    <a:cubicBezTo>
                      <a:pt x="7" y="7"/>
                      <a:pt x="0" y="9"/>
                      <a:pt x="0" y="6"/>
                    </a:cubicBezTo>
                    <a:cubicBezTo>
                      <a:pt x="0" y="3"/>
                      <a:pt x="6" y="0"/>
                      <a:pt x="9" y="0"/>
                    </a:cubicBezTo>
                    <a:cubicBezTo>
                      <a:pt x="11" y="7"/>
                      <a:pt x="14" y="15"/>
                      <a:pt x="20" y="15"/>
                    </a:cubicBezTo>
                    <a:cubicBezTo>
                      <a:pt x="20" y="16"/>
                      <a:pt x="20" y="18"/>
                      <a:pt x="21" y="19"/>
                    </a:cubicBezTo>
                    <a:cubicBezTo>
                      <a:pt x="20" y="19"/>
                      <a:pt x="18" y="19"/>
                      <a:pt x="17" y="19"/>
                    </a:cubicBezTo>
                    <a:cubicBezTo>
                      <a:pt x="15" y="19"/>
                      <a:pt x="14" y="17"/>
                      <a:pt x="12" y="17"/>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45" name="Freeform 134"/>
              <p:cNvSpPr/>
              <p:nvPr/>
            </p:nvSpPr>
            <p:spPr bwMode="auto">
              <a:xfrm>
                <a:off x="6183313" y="2917825"/>
                <a:ext cx="11113" cy="11113"/>
              </a:xfrm>
              <a:custGeom>
                <a:avLst/>
                <a:gdLst/>
                <a:ahLst/>
                <a:cxnLst>
                  <a:cxn ang="0">
                    <a:pos x="1" y="0"/>
                  </a:cxn>
                  <a:cxn ang="0">
                    <a:pos x="5" y="0"/>
                  </a:cxn>
                  <a:cxn ang="0">
                    <a:pos x="9" y="3"/>
                  </a:cxn>
                  <a:cxn ang="0">
                    <a:pos x="4" y="8"/>
                  </a:cxn>
                  <a:cxn ang="0">
                    <a:pos x="1" y="3"/>
                  </a:cxn>
                  <a:cxn ang="0">
                    <a:pos x="1" y="0"/>
                  </a:cxn>
                </a:cxnLst>
                <a:rect l="0" t="0" r="r" b="b"/>
                <a:pathLst>
                  <a:path w="9" h="8">
                    <a:moveTo>
                      <a:pt x="1" y="0"/>
                    </a:moveTo>
                    <a:cubicBezTo>
                      <a:pt x="2" y="0"/>
                      <a:pt x="4" y="0"/>
                      <a:pt x="5" y="0"/>
                    </a:cubicBezTo>
                    <a:cubicBezTo>
                      <a:pt x="6" y="0"/>
                      <a:pt x="8" y="2"/>
                      <a:pt x="9" y="3"/>
                    </a:cubicBezTo>
                    <a:cubicBezTo>
                      <a:pt x="9" y="5"/>
                      <a:pt x="7" y="8"/>
                      <a:pt x="4" y="8"/>
                    </a:cubicBezTo>
                    <a:cubicBezTo>
                      <a:pt x="1" y="8"/>
                      <a:pt x="1" y="5"/>
                      <a:pt x="1" y="3"/>
                    </a:cubicBezTo>
                    <a:cubicBezTo>
                      <a:pt x="1" y="2"/>
                      <a:pt x="0" y="0"/>
                      <a:pt x="1" y="0"/>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46" name="Freeform 135"/>
              <p:cNvSpPr/>
              <p:nvPr/>
            </p:nvSpPr>
            <p:spPr bwMode="auto">
              <a:xfrm>
                <a:off x="6035675" y="2892425"/>
                <a:ext cx="9525" cy="15875"/>
              </a:xfrm>
              <a:custGeom>
                <a:avLst/>
                <a:gdLst/>
                <a:ahLst/>
                <a:cxnLst>
                  <a:cxn ang="0">
                    <a:pos x="1" y="0"/>
                  </a:cxn>
                  <a:cxn ang="0">
                    <a:pos x="8" y="12"/>
                  </a:cxn>
                  <a:cxn ang="0">
                    <a:pos x="0" y="2"/>
                  </a:cxn>
                  <a:cxn ang="0">
                    <a:pos x="0" y="0"/>
                  </a:cxn>
                  <a:cxn ang="0">
                    <a:pos x="3" y="0"/>
                  </a:cxn>
                  <a:cxn ang="0">
                    <a:pos x="3" y="2"/>
                  </a:cxn>
                  <a:cxn ang="0">
                    <a:pos x="1" y="0"/>
                  </a:cxn>
                </a:cxnLst>
                <a:rect l="0" t="0" r="r" b="b"/>
                <a:pathLst>
                  <a:path w="8" h="12">
                    <a:moveTo>
                      <a:pt x="1" y="0"/>
                    </a:moveTo>
                    <a:cubicBezTo>
                      <a:pt x="5" y="4"/>
                      <a:pt x="8" y="7"/>
                      <a:pt x="8" y="12"/>
                    </a:cubicBezTo>
                    <a:cubicBezTo>
                      <a:pt x="5" y="12"/>
                      <a:pt x="0" y="5"/>
                      <a:pt x="0" y="2"/>
                    </a:cubicBezTo>
                    <a:cubicBezTo>
                      <a:pt x="0" y="1"/>
                      <a:pt x="0" y="1"/>
                      <a:pt x="0" y="0"/>
                    </a:cubicBezTo>
                    <a:cubicBezTo>
                      <a:pt x="3" y="0"/>
                      <a:pt x="3" y="0"/>
                      <a:pt x="3" y="0"/>
                    </a:cubicBezTo>
                    <a:cubicBezTo>
                      <a:pt x="3" y="1"/>
                      <a:pt x="3" y="2"/>
                      <a:pt x="3" y="2"/>
                    </a:cubicBezTo>
                    <a:lnTo>
                      <a:pt x="1" y="0"/>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47" name="Freeform 136"/>
              <p:cNvSpPr/>
              <p:nvPr/>
            </p:nvSpPr>
            <p:spPr bwMode="auto">
              <a:xfrm>
                <a:off x="6013450" y="2855913"/>
                <a:ext cx="15875" cy="15875"/>
              </a:xfrm>
              <a:custGeom>
                <a:avLst/>
                <a:gdLst/>
                <a:ahLst/>
                <a:cxnLst>
                  <a:cxn ang="0">
                    <a:pos x="2" y="0"/>
                  </a:cxn>
                  <a:cxn ang="0">
                    <a:pos x="8" y="11"/>
                  </a:cxn>
                  <a:cxn ang="0">
                    <a:pos x="0" y="1"/>
                  </a:cxn>
                  <a:cxn ang="0">
                    <a:pos x="0" y="1"/>
                  </a:cxn>
                  <a:cxn ang="0">
                    <a:pos x="2" y="0"/>
                  </a:cxn>
                </a:cxnLst>
                <a:rect l="0" t="0" r="r" b="b"/>
                <a:pathLst>
                  <a:path w="12" h="11">
                    <a:moveTo>
                      <a:pt x="2" y="0"/>
                    </a:moveTo>
                    <a:cubicBezTo>
                      <a:pt x="5" y="2"/>
                      <a:pt x="12" y="11"/>
                      <a:pt x="8" y="11"/>
                    </a:cubicBezTo>
                    <a:cubicBezTo>
                      <a:pt x="6" y="11"/>
                      <a:pt x="1" y="4"/>
                      <a:pt x="0" y="1"/>
                    </a:cubicBezTo>
                    <a:cubicBezTo>
                      <a:pt x="0" y="1"/>
                      <a:pt x="0" y="1"/>
                      <a:pt x="0" y="1"/>
                    </a:cubicBezTo>
                    <a:lnTo>
                      <a:pt x="2" y="0"/>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48" name="Freeform 137"/>
              <p:cNvSpPr/>
              <p:nvPr/>
            </p:nvSpPr>
            <p:spPr bwMode="auto">
              <a:xfrm>
                <a:off x="6548438" y="2284413"/>
                <a:ext cx="41275" cy="49213"/>
              </a:xfrm>
              <a:custGeom>
                <a:avLst/>
                <a:gdLst/>
                <a:ahLst/>
                <a:cxnLst>
                  <a:cxn ang="0">
                    <a:pos x="12" y="22"/>
                  </a:cxn>
                  <a:cxn ang="0">
                    <a:pos x="14" y="16"/>
                  </a:cxn>
                  <a:cxn ang="0">
                    <a:pos x="10" y="10"/>
                  </a:cxn>
                  <a:cxn ang="0">
                    <a:pos x="10" y="14"/>
                  </a:cxn>
                  <a:cxn ang="0">
                    <a:pos x="5" y="16"/>
                  </a:cxn>
                  <a:cxn ang="0">
                    <a:pos x="0" y="11"/>
                  </a:cxn>
                  <a:cxn ang="0">
                    <a:pos x="14" y="0"/>
                  </a:cxn>
                  <a:cxn ang="0">
                    <a:pos x="26" y="3"/>
                  </a:cxn>
                  <a:cxn ang="0">
                    <a:pos x="26" y="8"/>
                  </a:cxn>
                  <a:cxn ang="0">
                    <a:pos x="30" y="11"/>
                  </a:cxn>
                  <a:cxn ang="0">
                    <a:pos x="30" y="16"/>
                  </a:cxn>
                  <a:cxn ang="0">
                    <a:pos x="26" y="16"/>
                  </a:cxn>
                  <a:cxn ang="0">
                    <a:pos x="15" y="37"/>
                  </a:cxn>
                  <a:cxn ang="0">
                    <a:pos x="14" y="33"/>
                  </a:cxn>
                  <a:cxn ang="0">
                    <a:pos x="14" y="36"/>
                  </a:cxn>
                  <a:cxn ang="0">
                    <a:pos x="7" y="29"/>
                  </a:cxn>
                  <a:cxn ang="0">
                    <a:pos x="12" y="22"/>
                  </a:cxn>
                </a:cxnLst>
                <a:rect l="0" t="0" r="r" b="b"/>
                <a:pathLst>
                  <a:path w="30" h="37">
                    <a:moveTo>
                      <a:pt x="12" y="22"/>
                    </a:moveTo>
                    <a:cubicBezTo>
                      <a:pt x="14" y="16"/>
                      <a:pt x="14" y="16"/>
                      <a:pt x="14" y="16"/>
                    </a:cubicBezTo>
                    <a:cubicBezTo>
                      <a:pt x="11" y="15"/>
                      <a:pt x="11" y="12"/>
                      <a:pt x="10" y="10"/>
                    </a:cubicBezTo>
                    <a:cubicBezTo>
                      <a:pt x="10" y="11"/>
                      <a:pt x="9" y="13"/>
                      <a:pt x="10" y="14"/>
                    </a:cubicBezTo>
                    <a:cubicBezTo>
                      <a:pt x="8" y="14"/>
                      <a:pt x="6" y="16"/>
                      <a:pt x="5" y="16"/>
                    </a:cubicBezTo>
                    <a:cubicBezTo>
                      <a:pt x="3" y="16"/>
                      <a:pt x="0" y="13"/>
                      <a:pt x="0" y="11"/>
                    </a:cubicBezTo>
                    <a:cubicBezTo>
                      <a:pt x="0" y="8"/>
                      <a:pt x="13" y="0"/>
                      <a:pt x="14" y="0"/>
                    </a:cubicBezTo>
                    <a:cubicBezTo>
                      <a:pt x="18" y="0"/>
                      <a:pt x="20" y="3"/>
                      <a:pt x="26" y="3"/>
                    </a:cubicBezTo>
                    <a:cubicBezTo>
                      <a:pt x="26" y="5"/>
                      <a:pt x="25" y="8"/>
                      <a:pt x="26" y="8"/>
                    </a:cubicBezTo>
                    <a:cubicBezTo>
                      <a:pt x="30" y="11"/>
                      <a:pt x="30" y="11"/>
                      <a:pt x="30" y="11"/>
                    </a:cubicBezTo>
                    <a:cubicBezTo>
                      <a:pt x="30" y="13"/>
                      <a:pt x="29" y="14"/>
                      <a:pt x="30" y="16"/>
                    </a:cubicBezTo>
                    <a:cubicBezTo>
                      <a:pt x="29" y="16"/>
                      <a:pt x="27" y="16"/>
                      <a:pt x="26" y="16"/>
                    </a:cubicBezTo>
                    <a:cubicBezTo>
                      <a:pt x="25" y="24"/>
                      <a:pt x="21" y="37"/>
                      <a:pt x="15" y="37"/>
                    </a:cubicBezTo>
                    <a:cubicBezTo>
                      <a:pt x="14" y="37"/>
                      <a:pt x="14" y="35"/>
                      <a:pt x="14" y="33"/>
                    </a:cubicBezTo>
                    <a:cubicBezTo>
                      <a:pt x="14" y="36"/>
                      <a:pt x="14" y="36"/>
                      <a:pt x="14" y="36"/>
                    </a:cubicBezTo>
                    <a:cubicBezTo>
                      <a:pt x="10" y="36"/>
                      <a:pt x="7" y="31"/>
                      <a:pt x="7" y="29"/>
                    </a:cubicBezTo>
                    <a:cubicBezTo>
                      <a:pt x="7" y="28"/>
                      <a:pt x="12" y="22"/>
                      <a:pt x="12" y="22"/>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49" name="Freeform 138"/>
              <p:cNvSpPr/>
              <p:nvPr/>
            </p:nvSpPr>
            <p:spPr bwMode="auto">
              <a:xfrm>
                <a:off x="6596063" y="2271713"/>
                <a:ext cx="42863" cy="30163"/>
              </a:xfrm>
              <a:custGeom>
                <a:avLst/>
                <a:gdLst/>
                <a:ahLst/>
                <a:cxnLst>
                  <a:cxn ang="0">
                    <a:pos x="23" y="15"/>
                  </a:cxn>
                  <a:cxn ang="0">
                    <a:pos x="17" y="12"/>
                  </a:cxn>
                  <a:cxn ang="0">
                    <a:pos x="6" y="23"/>
                  </a:cxn>
                  <a:cxn ang="0">
                    <a:pos x="3" y="17"/>
                  </a:cxn>
                  <a:cxn ang="0">
                    <a:pos x="0" y="12"/>
                  </a:cxn>
                  <a:cxn ang="0">
                    <a:pos x="8" y="5"/>
                  </a:cxn>
                  <a:cxn ang="0">
                    <a:pos x="23" y="0"/>
                  </a:cxn>
                  <a:cxn ang="0">
                    <a:pos x="23" y="15"/>
                  </a:cxn>
                </a:cxnLst>
                <a:rect l="0" t="0" r="r" b="b"/>
                <a:pathLst>
                  <a:path w="33" h="23">
                    <a:moveTo>
                      <a:pt x="23" y="15"/>
                    </a:moveTo>
                    <a:cubicBezTo>
                      <a:pt x="20" y="15"/>
                      <a:pt x="18" y="13"/>
                      <a:pt x="17" y="12"/>
                    </a:cubicBezTo>
                    <a:cubicBezTo>
                      <a:pt x="13" y="16"/>
                      <a:pt x="12" y="23"/>
                      <a:pt x="6" y="23"/>
                    </a:cubicBezTo>
                    <a:cubicBezTo>
                      <a:pt x="4" y="23"/>
                      <a:pt x="3" y="19"/>
                      <a:pt x="3" y="17"/>
                    </a:cubicBezTo>
                    <a:cubicBezTo>
                      <a:pt x="1" y="15"/>
                      <a:pt x="0" y="14"/>
                      <a:pt x="0" y="12"/>
                    </a:cubicBezTo>
                    <a:cubicBezTo>
                      <a:pt x="0" y="12"/>
                      <a:pt x="8" y="6"/>
                      <a:pt x="8" y="5"/>
                    </a:cubicBezTo>
                    <a:cubicBezTo>
                      <a:pt x="16" y="7"/>
                      <a:pt x="17" y="0"/>
                      <a:pt x="23" y="0"/>
                    </a:cubicBezTo>
                    <a:cubicBezTo>
                      <a:pt x="33" y="0"/>
                      <a:pt x="28" y="15"/>
                      <a:pt x="23" y="15"/>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50" name="Freeform 139"/>
              <p:cNvSpPr/>
              <p:nvPr/>
            </p:nvSpPr>
            <p:spPr bwMode="auto">
              <a:xfrm>
                <a:off x="6572250" y="2136775"/>
                <a:ext cx="185738" cy="153988"/>
              </a:xfrm>
              <a:custGeom>
                <a:avLst/>
                <a:gdLst/>
                <a:ahLst/>
                <a:cxnLst>
                  <a:cxn ang="0">
                    <a:pos x="55" y="110"/>
                  </a:cxn>
                  <a:cxn ang="0">
                    <a:pos x="55" y="107"/>
                  </a:cxn>
                  <a:cxn ang="0">
                    <a:pos x="56" y="99"/>
                  </a:cxn>
                  <a:cxn ang="0">
                    <a:pos x="43" y="95"/>
                  </a:cxn>
                  <a:cxn ang="0">
                    <a:pos x="39" y="99"/>
                  </a:cxn>
                  <a:cxn ang="0">
                    <a:pos x="29" y="100"/>
                  </a:cxn>
                  <a:cxn ang="0">
                    <a:pos x="6" y="106"/>
                  </a:cxn>
                  <a:cxn ang="0">
                    <a:pos x="0" y="104"/>
                  </a:cxn>
                  <a:cxn ang="0">
                    <a:pos x="5" y="101"/>
                  </a:cxn>
                  <a:cxn ang="0">
                    <a:pos x="30" y="84"/>
                  </a:cxn>
                  <a:cxn ang="0">
                    <a:pos x="57" y="84"/>
                  </a:cxn>
                  <a:cxn ang="0">
                    <a:pos x="72" y="70"/>
                  </a:cxn>
                  <a:cxn ang="0">
                    <a:pos x="79" y="59"/>
                  </a:cxn>
                  <a:cxn ang="0">
                    <a:pos x="77" y="64"/>
                  </a:cxn>
                  <a:cxn ang="0">
                    <a:pos x="79" y="66"/>
                  </a:cxn>
                  <a:cxn ang="0">
                    <a:pos x="92" y="60"/>
                  </a:cxn>
                  <a:cxn ang="0">
                    <a:pos x="116" y="25"/>
                  </a:cxn>
                  <a:cxn ang="0">
                    <a:pos x="114" y="19"/>
                  </a:cxn>
                  <a:cxn ang="0">
                    <a:pos x="125" y="3"/>
                  </a:cxn>
                  <a:cxn ang="0">
                    <a:pos x="130" y="4"/>
                  </a:cxn>
                  <a:cxn ang="0">
                    <a:pos x="129" y="4"/>
                  </a:cxn>
                  <a:cxn ang="0">
                    <a:pos x="128" y="0"/>
                  </a:cxn>
                  <a:cxn ang="0">
                    <a:pos x="133" y="2"/>
                  </a:cxn>
                  <a:cxn ang="0">
                    <a:pos x="134" y="11"/>
                  </a:cxn>
                  <a:cxn ang="0">
                    <a:pos x="140" y="26"/>
                  </a:cxn>
                  <a:cxn ang="0">
                    <a:pos x="134" y="40"/>
                  </a:cxn>
                  <a:cxn ang="0">
                    <a:pos x="134" y="43"/>
                  </a:cxn>
                  <a:cxn ang="0">
                    <a:pos x="130" y="44"/>
                  </a:cxn>
                  <a:cxn ang="0">
                    <a:pos x="127" y="63"/>
                  </a:cxn>
                  <a:cxn ang="0">
                    <a:pos x="122" y="76"/>
                  </a:cxn>
                  <a:cxn ang="0">
                    <a:pos x="125" y="84"/>
                  </a:cxn>
                  <a:cxn ang="0">
                    <a:pos x="114" y="93"/>
                  </a:cxn>
                  <a:cxn ang="0">
                    <a:pos x="114" y="86"/>
                  </a:cxn>
                  <a:cxn ang="0">
                    <a:pos x="102" y="96"/>
                  </a:cxn>
                  <a:cxn ang="0">
                    <a:pos x="100" y="94"/>
                  </a:cxn>
                  <a:cxn ang="0">
                    <a:pos x="96" y="94"/>
                  </a:cxn>
                  <a:cxn ang="0">
                    <a:pos x="87" y="100"/>
                  </a:cxn>
                  <a:cxn ang="0">
                    <a:pos x="74" y="92"/>
                  </a:cxn>
                  <a:cxn ang="0">
                    <a:pos x="72" y="96"/>
                  </a:cxn>
                  <a:cxn ang="0">
                    <a:pos x="76" y="103"/>
                  </a:cxn>
                  <a:cxn ang="0">
                    <a:pos x="72" y="103"/>
                  </a:cxn>
                  <a:cxn ang="0">
                    <a:pos x="61" y="115"/>
                  </a:cxn>
                  <a:cxn ang="0">
                    <a:pos x="55" y="110"/>
                  </a:cxn>
                </a:cxnLst>
                <a:rect l="0" t="0" r="r" b="b"/>
                <a:pathLst>
                  <a:path w="140" h="115">
                    <a:moveTo>
                      <a:pt x="55" y="110"/>
                    </a:moveTo>
                    <a:cubicBezTo>
                      <a:pt x="53" y="110"/>
                      <a:pt x="55" y="108"/>
                      <a:pt x="55" y="107"/>
                    </a:cubicBezTo>
                    <a:cubicBezTo>
                      <a:pt x="55" y="104"/>
                      <a:pt x="56" y="101"/>
                      <a:pt x="56" y="99"/>
                    </a:cubicBezTo>
                    <a:cubicBezTo>
                      <a:pt x="51" y="98"/>
                      <a:pt x="48" y="95"/>
                      <a:pt x="43" y="95"/>
                    </a:cubicBezTo>
                    <a:cubicBezTo>
                      <a:pt x="40" y="95"/>
                      <a:pt x="40" y="98"/>
                      <a:pt x="39" y="99"/>
                    </a:cubicBezTo>
                    <a:cubicBezTo>
                      <a:pt x="35" y="100"/>
                      <a:pt x="32" y="98"/>
                      <a:pt x="29" y="100"/>
                    </a:cubicBezTo>
                    <a:cubicBezTo>
                      <a:pt x="23" y="103"/>
                      <a:pt x="15" y="106"/>
                      <a:pt x="6" y="106"/>
                    </a:cubicBezTo>
                    <a:cubicBezTo>
                      <a:pt x="3" y="106"/>
                      <a:pt x="0" y="106"/>
                      <a:pt x="0" y="104"/>
                    </a:cubicBezTo>
                    <a:cubicBezTo>
                      <a:pt x="0" y="103"/>
                      <a:pt x="4" y="102"/>
                      <a:pt x="5" y="101"/>
                    </a:cubicBezTo>
                    <a:cubicBezTo>
                      <a:pt x="15" y="95"/>
                      <a:pt x="19" y="84"/>
                      <a:pt x="30" y="84"/>
                    </a:cubicBezTo>
                    <a:cubicBezTo>
                      <a:pt x="43" y="84"/>
                      <a:pt x="47" y="84"/>
                      <a:pt x="57" y="84"/>
                    </a:cubicBezTo>
                    <a:cubicBezTo>
                      <a:pt x="65" y="84"/>
                      <a:pt x="68" y="70"/>
                      <a:pt x="72" y="70"/>
                    </a:cubicBezTo>
                    <a:cubicBezTo>
                      <a:pt x="72" y="70"/>
                      <a:pt x="78" y="60"/>
                      <a:pt x="79" y="59"/>
                    </a:cubicBezTo>
                    <a:cubicBezTo>
                      <a:pt x="78" y="61"/>
                      <a:pt x="77" y="62"/>
                      <a:pt x="77" y="64"/>
                    </a:cubicBezTo>
                    <a:cubicBezTo>
                      <a:pt x="77" y="65"/>
                      <a:pt x="78" y="66"/>
                      <a:pt x="79" y="66"/>
                    </a:cubicBezTo>
                    <a:cubicBezTo>
                      <a:pt x="86" y="66"/>
                      <a:pt x="87" y="62"/>
                      <a:pt x="92" y="60"/>
                    </a:cubicBezTo>
                    <a:cubicBezTo>
                      <a:pt x="101" y="57"/>
                      <a:pt x="116" y="39"/>
                      <a:pt x="116" y="25"/>
                    </a:cubicBezTo>
                    <a:cubicBezTo>
                      <a:pt x="116" y="22"/>
                      <a:pt x="114" y="22"/>
                      <a:pt x="114" y="19"/>
                    </a:cubicBezTo>
                    <a:cubicBezTo>
                      <a:pt x="114" y="14"/>
                      <a:pt x="119" y="3"/>
                      <a:pt x="125" y="3"/>
                    </a:cubicBezTo>
                    <a:cubicBezTo>
                      <a:pt x="125" y="3"/>
                      <a:pt x="125" y="9"/>
                      <a:pt x="130" y="4"/>
                    </a:cubicBezTo>
                    <a:cubicBezTo>
                      <a:pt x="130" y="4"/>
                      <a:pt x="129" y="4"/>
                      <a:pt x="129" y="4"/>
                    </a:cubicBezTo>
                    <a:cubicBezTo>
                      <a:pt x="128" y="4"/>
                      <a:pt x="127" y="0"/>
                      <a:pt x="128" y="0"/>
                    </a:cubicBezTo>
                    <a:cubicBezTo>
                      <a:pt x="131" y="0"/>
                      <a:pt x="133" y="1"/>
                      <a:pt x="133" y="2"/>
                    </a:cubicBezTo>
                    <a:cubicBezTo>
                      <a:pt x="135" y="5"/>
                      <a:pt x="134" y="8"/>
                      <a:pt x="134" y="11"/>
                    </a:cubicBezTo>
                    <a:cubicBezTo>
                      <a:pt x="134" y="17"/>
                      <a:pt x="140" y="20"/>
                      <a:pt x="140" y="26"/>
                    </a:cubicBezTo>
                    <a:cubicBezTo>
                      <a:pt x="140" y="33"/>
                      <a:pt x="134" y="34"/>
                      <a:pt x="134" y="40"/>
                    </a:cubicBezTo>
                    <a:cubicBezTo>
                      <a:pt x="134" y="41"/>
                      <a:pt x="134" y="42"/>
                      <a:pt x="134" y="43"/>
                    </a:cubicBezTo>
                    <a:cubicBezTo>
                      <a:pt x="133" y="44"/>
                      <a:pt x="132" y="43"/>
                      <a:pt x="130" y="44"/>
                    </a:cubicBezTo>
                    <a:cubicBezTo>
                      <a:pt x="126" y="45"/>
                      <a:pt x="127" y="59"/>
                      <a:pt x="127" y="63"/>
                    </a:cubicBezTo>
                    <a:cubicBezTo>
                      <a:pt x="127" y="67"/>
                      <a:pt x="122" y="70"/>
                      <a:pt x="122" y="76"/>
                    </a:cubicBezTo>
                    <a:cubicBezTo>
                      <a:pt x="122" y="80"/>
                      <a:pt x="124" y="81"/>
                      <a:pt x="125" y="84"/>
                    </a:cubicBezTo>
                    <a:cubicBezTo>
                      <a:pt x="119" y="87"/>
                      <a:pt x="119" y="91"/>
                      <a:pt x="114" y="93"/>
                    </a:cubicBezTo>
                    <a:cubicBezTo>
                      <a:pt x="112" y="89"/>
                      <a:pt x="114" y="89"/>
                      <a:pt x="114" y="86"/>
                    </a:cubicBezTo>
                    <a:cubicBezTo>
                      <a:pt x="108" y="90"/>
                      <a:pt x="104" y="90"/>
                      <a:pt x="102" y="96"/>
                    </a:cubicBezTo>
                    <a:cubicBezTo>
                      <a:pt x="102" y="96"/>
                      <a:pt x="100" y="95"/>
                      <a:pt x="100" y="94"/>
                    </a:cubicBezTo>
                    <a:cubicBezTo>
                      <a:pt x="96" y="94"/>
                      <a:pt x="96" y="94"/>
                      <a:pt x="96" y="94"/>
                    </a:cubicBezTo>
                    <a:cubicBezTo>
                      <a:pt x="93" y="97"/>
                      <a:pt x="91" y="100"/>
                      <a:pt x="87" y="100"/>
                    </a:cubicBezTo>
                    <a:cubicBezTo>
                      <a:pt x="78" y="100"/>
                      <a:pt x="78" y="92"/>
                      <a:pt x="74" y="92"/>
                    </a:cubicBezTo>
                    <a:cubicBezTo>
                      <a:pt x="73" y="92"/>
                      <a:pt x="72" y="94"/>
                      <a:pt x="72" y="96"/>
                    </a:cubicBezTo>
                    <a:cubicBezTo>
                      <a:pt x="72" y="97"/>
                      <a:pt x="76" y="103"/>
                      <a:pt x="76" y="103"/>
                    </a:cubicBezTo>
                    <a:cubicBezTo>
                      <a:pt x="75" y="103"/>
                      <a:pt x="73" y="103"/>
                      <a:pt x="72" y="103"/>
                    </a:cubicBezTo>
                    <a:cubicBezTo>
                      <a:pt x="68" y="103"/>
                      <a:pt x="63" y="110"/>
                      <a:pt x="61" y="115"/>
                    </a:cubicBezTo>
                    <a:cubicBezTo>
                      <a:pt x="57" y="114"/>
                      <a:pt x="58" y="110"/>
                      <a:pt x="55" y="110"/>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51" name="Freeform 140"/>
              <p:cNvSpPr/>
              <p:nvPr/>
            </p:nvSpPr>
            <p:spPr bwMode="auto">
              <a:xfrm>
                <a:off x="6721475" y="2054225"/>
                <a:ext cx="96838" cy="80963"/>
              </a:xfrm>
              <a:custGeom>
                <a:avLst/>
                <a:gdLst/>
                <a:ahLst/>
                <a:cxnLst>
                  <a:cxn ang="0">
                    <a:pos x="11" y="33"/>
                  </a:cxn>
                  <a:cxn ang="0">
                    <a:pos x="15" y="33"/>
                  </a:cxn>
                  <a:cxn ang="0">
                    <a:pos x="26" y="10"/>
                  </a:cxn>
                  <a:cxn ang="0">
                    <a:pos x="23" y="6"/>
                  </a:cxn>
                  <a:cxn ang="0">
                    <a:pos x="26" y="0"/>
                  </a:cxn>
                  <a:cxn ang="0">
                    <a:pos x="60" y="22"/>
                  </a:cxn>
                  <a:cxn ang="0">
                    <a:pos x="70" y="21"/>
                  </a:cxn>
                  <a:cxn ang="0">
                    <a:pos x="67" y="26"/>
                  </a:cxn>
                  <a:cxn ang="0">
                    <a:pos x="72" y="32"/>
                  </a:cxn>
                  <a:cxn ang="0">
                    <a:pos x="59" y="36"/>
                  </a:cxn>
                  <a:cxn ang="0">
                    <a:pos x="43" y="51"/>
                  </a:cxn>
                  <a:cxn ang="0">
                    <a:pos x="24" y="41"/>
                  </a:cxn>
                  <a:cxn ang="0">
                    <a:pos x="21" y="45"/>
                  </a:cxn>
                  <a:cxn ang="0">
                    <a:pos x="8" y="48"/>
                  </a:cxn>
                  <a:cxn ang="0">
                    <a:pos x="16" y="54"/>
                  </a:cxn>
                  <a:cxn ang="0">
                    <a:pos x="5" y="61"/>
                  </a:cxn>
                  <a:cxn ang="0">
                    <a:pos x="3" y="61"/>
                  </a:cxn>
                  <a:cxn ang="0">
                    <a:pos x="3" y="51"/>
                  </a:cxn>
                  <a:cxn ang="0">
                    <a:pos x="0" y="46"/>
                  </a:cxn>
                  <a:cxn ang="0">
                    <a:pos x="8" y="35"/>
                  </a:cxn>
                  <a:cxn ang="0">
                    <a:pos x="8" y="32"/>
                  </a:cxn>
                  <a:cxn ang="0">
                    <a:pos x="12" y="34"/>
                  </a:cxn>
                  <a:cxn ang="0">
                    <a:pos x="11" y="33"/>
                  </a:cxn>
                </a:cxnLst>
                <a:rect l="0" t="0" r="r" b="b"/>
                <a:pathLst>
                  <a:path w="72" h="61">
                    <a:moveTo>
                      <a:pt x="11" y="33"/>
                    </a:moveTo>
                    <a:cubicBezTo>
                      <a:pt x="12" y="33"/>
                      <a:pt x="14" y="33"/>
                      <a:pt x="15" y="33"/>
                    </a:cubicBezTo>
                    <a:cubicBezTo>
                      <a:pt x="23" y="33"/>
                      <a:pt x="26" y="16"/>
                      <a:pt x="26" y="10"/>
                    </a:cubicBezTo>
                    <a:cubicBezTo>
                      <a:pt x="26" y="8"/>
                      <a:pt x="23" y="7"/>
                      <a:pt x="23" y="6"/>
                    </a:cubicBezTo>
                    <a:cubicBezTo>
                      <a:pt x="23" y="2"/>
                      <a:pt x="25" y="1"/>
                      <a:pt x="26" y="0"/>
                    </a:cubicBezTo>
                    <a:cubicBezTo>
                      <a:pt x="38" y="8"/>
                      <a:pt x="43" y="22"/>
                      <a:pt x="60" y="22"/>
                    </a:cubicBezTo>
                    <a:cubicBezTo>
                      <a:pt x="64" y="22"/>
                      <a:pt x="67" y="19"/>
                      <a:pt x="70" y="21"/>
                    </a:cubicBezTo>
                    <a:cubicBezTo>
                      <a:pt x="69" y="23"/>
                      <a:pt x="67" y="24"/>
                      <a:pt x="67" y="26"/>
                    </a:cubicBezTo>
                    <a:cubicBezTo>
                      <a:pt x="67" y="29"/>
                      <a:pt x="71" y="32"/>
                      <a:pt x="72" y="32"/>
                    </a:cubicBezTo>
                    <a:cubicBezTo>
                      <a:pt x="68" y="35"/>
                      <a:pt x="65" y="36"/>
                      <a:pt x="59" y="36"/>
                    </a:cubicBezTo>
                    <a:cubicBezTo>
                      <a:pt x="49" y="36"/>
                      <a:pt x="46" y="46"/>
                      <a:pt x="43" y="51"/>
                    </a:cubicBezTo>
                    <a:cubicBezTo>
                      <a:pt x="36" y="47"/>
                      <a:pt x="31" y="46"/>
                      <a:pt x="24" y="41"/>
                    </a:cubicBezTo>
                    <a:cubicBezTo>
                      <a:pt x="23" y="42"/>
                      <a:pt x="21" y="43"/>
                      <a:pt x="21" y="45"/>
                    </a:cubicBezTo>
                    <a:cubicBezTo>
                      <a:pt x="15" y="45"/>
                      <a:pt x="8" y="40"/>
                      <a:pt x="8" y="48"/>
                    </a:cubicBezTo>
                    <a:cubicBezTo>
                      <a:pt x="8" y="52"/>
                      <a:pt x="14" y="52"/>
                      <a:pt x="16" y="54"/>
                    </a:cubicBezTo>
                    <a:cubicBezTo>
                      <a:pt x="12" y="59"/>
                      <a:pt x="9" y="57"/>
                      <a:pt x="5" y="61"/>
                    </a:cubicBezTo>
                    <a:cubicBezTo>
                      <a:pt x="3" y="61"/>
                      <a:pt x="3" y="61"/>
                      <a:pt x="3" y="61"/>
                    </a:cubicBezTo>
                    <a:cubicBezTo>
                      <a:pt x="3" y="58"/>
                      <a:pt x="3" y="51"/>
                      <a:pt x="3" y="51"/>
                    </a:cubicBezTo>
                    <a:cubicBezTo>
                      <a:pt x="3" y="49"/>
                      <a:pt x="0" y="48"/>
                      <a:pt x="0" y="46"/>
                    </a:cubicBezTo>
                    <a:cubicBezTo>
                      <a:pt x="0" y="41"/>
                      <a:pt x="8" y="38"/>
                      <a:pt x="8" y="35"/>
                    </a:cubicBezTo>
                    <a:cubicBezTo>
                      <a:pt x="8" y="32"/>
                      <a:pt x="8" y="32"/>
                      <a:pt x="8" y="32"/>
                    </a:cubicBezTo>
                    <a:cubicBezTo>
                      <a:pt x="9" y="32"/>
                      <a:pt x="10" y="33"/>
                      <a:pt x="12" y="34"/>
                    </a:cubicBezTo>
                    <a:lnTo>
                      <a:pt x="11" y="33"/>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52" name="Freeform 141"/>
              <p:cNvSpPr/>
              <p:nvPr/>
            </p:nvSpPr>
            <p:spPr bwMode="auto">
              <a:xfrm>
                <a:off x="6816725" y="2073275"/>
                <a:ext cx="15875" cy="14288"/>
              </a:xfrm>
              <a:custGeom>
                <a:avLst/>
                <a:gdLst/>
                <a:ahLst/>
                <a:cxnLst>
                  <a:cxn ang="0">
                    <a:pos x="10" y="0"/>
                  </a:cxn>
                  <a:cxn ang="0">
                    <a:pos x="12" y="2"/>
                  </a:cxn>
                  <a:cxn ang="0">
                    <a:pos x="1" y="11"/>
                  </a:cxn>
                  <a:cxn ang="0">
                    <a:pos x="1" y="7"/>
                  </a:cxn>
                  <a:cxn ang="0">
                    <a:pos x="11" y="0"/>
                  </a:cxn>
                  <a:cxn ang="0">
                    <a:pos x="10" y="0"/>
                  </a:cxn>
                </a:cxnLst>
                <a:rect l="0" t="0" r="r" b="b"/>
                <a:pathLst>
                  <a:path w="12" h="11">
                    <a:moveTo>
                      <a:pt x="10" y="0"/>
                    </a:moveTo>
                    <a:cubicBezTo>
                      <a:pt x="12" y="2"/>
                      <a:pt x="12" y="2"/>
                      <a:pt x="12" y="2"/>
                    </a:cubicBezTo>
                    <a:cubicBezTo>
                      <a:pt x="10" y="4"/>
                      <a:pt x="5" y="11"/>
                      <a:pt x="1" y="11"/>
                    </a:cubicBezTo>
                    <a:cubicBezTo>
                      <a:pt x="0" y="11"/>
                      <a:pt x="0" y="8"/>
                      <a:pt x="1" y="7"/>
                    </a:cubicBezTo>
                    <a:cubicBezTo>
                      <a:pt x="3" y="4"/>
                      <a:pt x="8" y="0"/>
                      <a:pt x="11" y="0"/>
                    </a:cubicBezTo>
                    <a:lnTo>
                      <a:pt x="10" y="0"/>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53" name="Freeform 142"/>
              <p:cNvSpPr/>
              <p:nvPr/>
            </p:nvSpPr>
            <p:spPr bwMode="auto">
              <a:xfrm>
                <a:off x="6848475" y="2052638"/>
                <a:ext cx="22225" cy="15875"/>
              </a:xfrm>
              <a:custGeom>
                <a:avLst/>
                <a:gdLst/>
                <a:ahLst/>
                <a:cxnLst>
                  <a:cxn ang="0">
                    <a:pos x="17" y="3"/>
                  </a:cxn>
                  <a:cxn ang="0">
                    <a:pos x="1" y="12"/>
                  </a:cxn>
                  <a:cxn ang="0">
                    <a:pos x="1" y="10"/>
                  </a:cxn>
                  <a:cxn ang="0">
                    <a:pos x="10" y="0"/>
                  </a:cxn>
                  <a:cxn ang="0">
                    <a:pos x="17" y="0"/>
                  </a:cxn>
                  <a:cxn ang="0">
                    <a:pos x="17" y="3"/>
                  </a:cxn>
                </a:cxnLst>
                <a:rect l="0" t="0" r="r" b="b"/>
                <a:pathLst>
                  <a:path w="17" h="12">
                    <a:moveTo>
                      <a:pt x="17" y="3"/>
                    </a:moveTo>
                    <a:cubicBezTo>
                      <a:pt x="7" y="3"/>
                      <a:pt x="7" y="12"/>
                      <a:pt x="1" y="12"/>
                    </a:cubicBezTo>
                    <a:cubicBezTo>
                      <a:pt x="0" y="12"/>
                      <a:pt x="1" y="10"/>
                      <a:pt x="1" y="10"/>
                    </a:cubicBezTo>
                    <a:cubicBezTo>
                      <a:pt x="1" y="10"/>
                      <a:pt x="5" y="0"/>
                      <a:pt x="10" y="0"/>
                    </a:cubicBezTo>
                    <a:cubicBezTo>
                      <a:pt x="13" y="0"/>
                      <a:pt x="15" y="0"/>
                      <a:pt x="17" y="0"/>
                    </a:cubicBezTo>
                    <a:lnTo>
                      <a:pt x="17" y="3"/>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54" name="Freeform 143"/>
              <p:cNvSpPr/>
              <p:nvPr/>
            </p:nvSpPr>
            <p:spPr bwMode="auto">
              <a:xfrm>
                <a:off x="6888163" y="2035175"/>
                <a:ext cx="12700" cy="11113"/>
              </a:xfrm>
              <a:custGeom>
                <a:avLst/>
                <a:gdLst/>
                <a:ahLst/>
                <a:cxnLst>
                  <a:cxn ang="0">
                    <a:pos x="1" y="6"/>
                  </a:cxn>
                  <a:cxn ang="0">
                    <a:pos x="2" y="3"/>
                  </a:cxn>
                  <a:cxn ang="0">
                    <a:pos x="9" y="0"/>
                  </a:cxn>
                  <a:cxn ang="0">
                    <a:pos x="1" y="9"/>
                  </a:cxn>
                  <a:cxn ang="0">
                    <a:pos x="1" y="6"/>
                  </a:cxn>
                </a:cxnLst>
                <a:rect l="0" t="0" r="r" b="b"/>
                <a:pathLst>
                  <a:path w="9" h="9">
                    <a:moveTo>
                      <a:pt x="1" y="6"/>
                    </a:moveTo>
                    <a:cubicBezTo>
                      <a:pt x="3" y="6"/>
                      <a:pt x="1" y="4"/>
                      <a:pt x="2" y="3"/>
                    </a:cubicBezTo>
                    <a:cubicBezTo>
                      <a:pt x="3" y="0"/>
                      <a:pt x="8" y="0"/>
                      <a:pt x="9" y="0"/>
                    </a:cubicBezTo>
                    <a:cubicBezTo>
                      <a:pt x="8" y="3"/>
                      <a:pt x="5" y="9"/>
                      <a:pt x="1" y="9"/>
                    </a:cubicBezTo>
                    <a:cubicBezTo>
                      <a:pt x="0" y="9"/>
                      <a:pt x="0" y="6"/>
                      <a:pt x="1" y="6"/>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55" name="Freeform 144"/>
              <p:cNvSpPr/>
              <p:nvPr/>
            </p:nvSpPr>
            <p:spPr bwMode="auto">
              <a:xfrm>
                <a:off x="6753225" y="1855788"/>
                <a:ext cx="47625" cy="184150"/>
              </a:xfrm>
              <a:custGeom>
                <a:avLst/>
                <a:gdLst/>
                <a:ahLst/>
                <a:cxnLst>
                  <a:cxn ang="0">
                    <a:pos x="26" y="84"/>
                  </a:cxn>
                  <a:cxn ang="0">
                    <a:pos x="13" y="109"/>
                  </a:cxn>
                  <a:cxn ang="0">
                    <a:pos x="26" y="132"/>
                  </a:cxn>
                  <a:cxn ang="0">
                    <a:pos x="25" y="132"/>
                  </a:cxn>
                  <a:cxn ang="0">
                    <a:pos x="20" y="128"/>
                  </a:cxn>
                  <a:cxn ang="0">
                    <a:pos x="16" y="128"/>
                  </a:cxn>
                  <a:cxn ang="0">
                    <a:pos x="5" y="138"/>
                  </a:cxn>
                  <a:cxn ang="0">
                    <a:pos x="5" y="125"/>
                  </a:cxn>
                  <a:cxn ang="0">
                    <a:pos x="7" y="105"/>
                  </a:cxn>
                  <a:cxn ang="0">
                    <a:pos x="4" y="93"/>
                  </a:cxn>
                  <a:cxn ang="0">
                    <a:pos x="7" y="79"/>
                  </a:cxn>
                  <a:cxn ang="0">
                    <a:pos x="7" y="53"/>
                  </a:cxn>
                  <a:cxn ang="0">
                    <a:pos x="0" y="37"/>
                  </a:cxn>
                  <a:cxn ang="0">
                    <a:pos x="9" y="15"/>
                  </a:cxn>
                  <a:cxn ang="0">
                    <a:pos x="11" y="9"/>
                  </a:cxn>
                  <a:cxn ang="0">
                    <a:pos x="11" y="0"/>
                  </a:cxn>
                  <a:cxn ang="0">
                    <a:pos x="14" y="0"/>
                  </a:cxn>
                  <a:cxn ang="0">
                    <a:pos x="19" y="20"/>
                  </a:cxn>
                  <a:cxn ang="0">
                    <a:pos x="21" y="37"/>
                  </a:cxn>
                  <a:cxn ang="0">
                    <a:pos x="21" y="47"/>
                  </a:cxn>
                  <a:cxn ang="0">
                    <a:pos x="24" y="59"/>
                  </a:cxn>
                  <a:cxn ang="0">
                    <a:pos x="36" y="90"/>
                  </a:cxn>
                  <a:cxn ang="0">
                    <a:pos x="26" y="84"/>
                  </a:cxn>
                </a:cxnLst>
                <a:rect l="0" t="0" r="r" b="b"/>
                <a:pathLst>
                  <a:path w="36" h="138">
                    <a:moveTo>
                      <a:pt x="26" y="84"/>
                    </a:moveTo>
                    <a:cubicBezTo>
                      <a:pt x="15" y="84"/>
                      <a:pt x="13" y="98"/>
                      <a:pt x="13" y="109"/>
                    </a:cubicBezTo>
                    <a:cubicBezTo>
                      <a:pt x="13" y="120"/>
                      <a:pt x="22" y="124"/>
                      <a:pt x="26" y="132"/>
                    </a:cubicBezTo>
                    <a:cubicBezTo>
                      <a:pt x="26" y="132"/>
                      <a:pt x="25" y="132"/>
                      <a:pt x="25" y="132"/>
                    </a:cubicBezTo>
                    <a:cubicBezTo>
                      <a:pt x="23" y="133"/>
                      <a:pt x="21" y="130"/>
                      <a:pt x="20" y="128"/>
                    </a:cubicBezTo>
                    <a:cubicBezTo>
                      <a:pt x="19" y="128"/>
                      <a:pt x="17" y="128"/>
                      <a:pt x="16" y="128"/>
                    </a:cubicBezTo>
                    <a:cubicBezTo>
                      <a:pt x="11" y="128"/>
                      <a:pt x="11" y="138"/>
                      <a:pt x="5" y="138"/>
                    </a:cubicBezTo>
                    <a:cubicBezTo>
                      <a:pt x="4" y="138"/>
                      <a:pt x="5" y="127"/>
                      <a:pt x="5" y="125"/>
                    </a:cubicBezTo>
                    <a:cubicBezTo>
                      <a:pt x="5" y="117"/>
                      <a:pt x="7" y="112"/>
                      <a:pt x="7" y="105"/>
                    </a:cubicBezTo>
                    <a:cubicBezTo>
                      <a:pt x="7" y="99"/>
                      <a:pt x="4" y="98"/>
                      <a:pt x="4" y="93"/>
                    </a:cubicBezTo>
                    <a:cubicBezTo>
                      <a:pt x="4" y="86"/>
                      <a:pt x="7" y="84"/>
                      <a:pt x="7" y="79"/>
                    </a:cubicBezTo>
                    <a:cubicBezTo>
                      <a:pt x="7" y="68"/>
                      <a:pt x="7" y="64"/>
                      <a:pt x="7" y="53"/>
                    </a:cubicBezTo>
                    <a:cubicBezTo>
                      <a:pt x="7" y="46"/>
                      <a:pt x="0" y="44"/>
                      <a:pt x="0" y="37"/>
                    </a:cubicBezTo>
                    <a:cubicBezTo>
                      <a:pt x="0" y="28"/>
                      <a:pt x="3" y="16"/>
                      <a:pt x="9" y="15"/>
                    </a:cubicBezTo>
                    <a:cubicBezTo>
                      <a:pt x="9" y="12"/>
                      <a:pt x="11" y="11"/>
                      <a:pt x="11" y="9"/>
                    </a:cubicBezTo>
                    <a:cubicBezTo>
                      <a:pt x="11" y="4"/>
                      <a:pt x="11" y="3"/>
                      <a:pt x="11" y="0"/>
                    </a:cubicBezTo>
                    <a:cubicBezTo>
                      <a:pt x="12" y="0"/>
                      <a:pt x="13" y="0"/>
                      <a:pt x="14" y="0"/>
                    </a:cubicBezTo>
                    <a:cubicBezTo>
                      <a:pt x="14" y="8"/>
                      <a:pt x="18" y="14"/>
                      <a:pt x="19" y="20"/>
                    </a:cubicBezTo>
                    <a:cubicBezTo>
                      <a:pt x="21" y="26"/>
                      <a:pt x="18" y="30"/>
                      <a:pt x="21" y="37"/>
                    </a:cubicBezTo>
                    <a:cubicBezTo>
                      <a:pt x="21" y="47"/>
                      <a:pt x="21" y="47"/>
                      <a:pt x="21" y="47"/>
                    </a:cubicBezTo>
                    <a:cubicBezTo>
                      <a:pt x="20" y="52"/>
                      <a:pt x="23" y="57"/>
                      <a:pt x="24" y="59"/>
                    </a:cubicBezTo>
                    <a:cubicBezTo>
                      <a:pt x="27" y="70"/>
                      <a:pt x="33" y="79"/>
                      <a:pt x="36" y="90"/>
                    </a:cubicBezTo>
                    <a:cubicBezTo>
                      <a:pt x="34" y="86"/>
                      <a:pt x="30" y="84"/>
                      <a:pt x="26" y="84"/>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56" name="Freeform 145"/>
              <p:cNvSpPr/>
              <p:nvPr/>
            </p:nvSpPr>
            <p:spPr bwMode="auto">
              <a:xfrm>
                <a:off x="5241925" y="1219200"/>
                <a:ext cx="292100" cy="214313"/>
              </a:xfrm>
              <a:custGeom>
                <a:avLst/>
                <a:gdLst/>
                <a:ahLst/>
                <a:cxnLst>
                  <a:cxn ang="0">
                    <a:pos x="76" y="161"/>
                  </a:cxn>
                  <a:cxn ang="0">
                    <a:pos x="50" y="131"/>
                  </a:cxn>
                  <a:cxn ang="0">
                    <a:pos x="103" y="67"/>
                  </a:cxn>
                  <a:cxn ang="0">
                    <a:pos x="125" y="55"/>
                  </a:cxn>
                  <a:cxn ang="0">
                    <a:pos x="134" y="45"/>
                  </a:cxn>
                  <a:cxn ang="0">
                    <a:pos x="175" y="34"/>
                  </a:cxn>
                  <a:cxn ang="0">
                    <a:pos x="220" y="11"/>
                  </a:cxn>
                  <a:cxn ang="0">
                    <a:pos x="203" y="0"/>
                  </a:cxn>
                  <a:cxn ang="0">
                    <a:pos x="136" y="25"/>
                  </a:cxn>
                  <a:cxn ang="0">
                    <a:pos x="123" y="19"/>
                  </a:cxn>
                  <a:cxn ang="0">
                    <a:pos x="109" y="25"/>
                  </a:cxn>
                  <a:cxn ang="0">
                    <a:pos x="69" y="46"/>
                  </a:cxn>
                  <a:cxn ang="0">
                    <a:pos x="52" y="49"/>
                  </a:cxn>
                  <a:cxn ang="0">
                    <a:pos x="47" y="53"/>
                  </a:cxn>
                  <a:cxn ang="0">
                    <a:pos x="50" y="61"/>
                  </a:cxn>
                  <a:cxn ang="0">
                    <a:pos x="27" y="88"/>
                  </a:cxn>
                  <a:cxn ang="0">
                    <a:pos x="34" y="98"/>
                  </a:cxn>
                  <a:cxn ang="0">
                    <a:pos x="13" y="110"/>
                  </a:cxn>
                  <a:cxn ang="0">
                    <a:pos x="13" y="117"/>
                  </a:cxn>
                  <a:cxn ang="0">
                    <a:pos x="0" y="134"/>
                  </a:cxn>
                  <a:cxn ang="0">
                    <a:pos x="8" y="143"/>
                  </a:cxn>
                  <a:cxn ang="0">
                    <a:pos x="21" y="143"/>
                  </a:cxn>
                  <a:cxn ang="0">
                    <a:pos x="27" y="158"/>
                  </a:cxn>
                  <a:cxn ang="0">
                    <a:pos x="39" y="158"/>
                  </a:cxn>
                  <a:cxn ang="0">
                    <a:pos x="42" y="161"/>
                  </a:cxn>
                  <a:cxn ang="0">
                    <a:pos x="76" y="161"/>
                  </a:cxn>
                  <a:cxn ang="0">
                    <a:pos x="72" y="156"/>
                  </a:cxn>
                  <a:cxn ang="0">
                    <a:pos x="76" y="161"/>
                  </a:cxn>
                </a:cxnLst>
                <a:rect l="0" t="0" r="r" b="b"/>
                <a:pathLst>
                  <a:path w="220" h="161">
                    <a:moveTo>
                      <a:pt x="76" y="161"/>
                    </a:moveTo>
                    <a:cubicBezTo>
                      <a:pt x="66" y="151"/>
                      <a:pt x="50" y="147"/>
                      <a:pt x="50" y="131"/>
                    </a:cubicBezTo>
                    <a:cubicBezTo>
                      <a:pt x="50" y="102"/>
                      <a:pt x="81" y="73"/>
                      <a:pt x="103" y="67"/>
                    </a:cubicBezTo>
                    <a:cubicBezTo>
                      <a:pt x="111" y="64"/>
                      <a:pt x="113" y="55"/>
                      <a:pt x="125" y="55"/>
                    </a:cubicBezTo>
                    <a:cubicBezTo>
                      <a:pt x="130" y="55"/>
                      <a:pt x="132" y="46"/>
                      <a:pt x="134" y="45"/>
                    </a:cubicBezTo>
                    <a:cubicBezTo>
                      <a:pt x="149" y="38"/>
                      <a:pt x="160" y="41"/>
                      <a:pt x="175" y="34"/>
                    </a:cubicBezTo>
                    <a:cubicBezTo>
                      <a:pt x="186" y="28"/>
                      <a:pt x="220" y="26"/>
                      <a:pt x="220" y="11"/>
                    </a:cubicBezTo>
                    <a:cubicBezTo>
                      <a:pt x="220" y="6"/>
                      <a:pt x="208" y="0"/>
                      <a:pt x="203" y="0"/>
                    </a:cubicBezTo>
                    <a:cubicBezTo>
                      <a:pt x="181" y="0"/>
                      <a:pt x="160" y="25"/>
                      <a:pt x="136" y="25"/>
                    </a:cubicBezTo>
                    <a:cubicBezTo>
                      <a:pt x="131" y="25"/>
                      <a:pt x="128" y="19"/>
                      <a:pt x="123" y="19"/>
                    </a:cubicBezTo>
                    <a:cubicBezTo>
                      <a:pt x="115" y="19"/>
                      <a:pt x="115" y="25"/>
                      <a:pt x="109" y="25"/>
                    </a:cubicBezTo>
                    <a:cubicBezTo>
                      <a:pt x="93" y="25"/>
                      <a:pt x="80" y="46"/>
                      <a:pt x="69" y="46"/>
                    </a:cubicBezTo>
                    <a:cubicBezTo>
                      <a:pt x="63" y="46"/>
                      <a:pt x="58" y="49"/>
                      <a:pt x="52" y="49"/>
                    </a:cubicBezTo>
                    <a:cubicBezTo>
                      <a:pt x="49" y="49"/>
                      <a:pt x="47" y="52"/>
                      <a:pt x="47" y="53"/>
                    </a:cubicBezTo>
                    <a:cubicBezTo>
                      <a:pt x="47" y="56"/>
                      <a:pt x="50" y="58"/>
                      <a:pt x="50" y="61"/>
                    </a:cubicBezTo>
                    <a:cubicBezTo>
                      <a:pt x="50" y="74"/>
                      <a:pt x="27" y="80"/>
                      <a:pt x="27" y="88"/>
                    </a:cubicBezTo>
                    <a:cubicBezTo>
                      <a:pt x="27" y="91"/>
                      <a:pt x="34" y="92"/>
                      <a:pt x="34" y="98"/>
                    </a:cubicBezTo>
                    <a:cubicBezTo>
                      <a:pt x="27" y="99"/>
                      <a:pt x="13" y="102"/>
                      <a:pt x="13" y="110"/>
                    </a:cubicBezTo>
                    <a:cubicBezTo>
                      <a:pt x="13" y="115"/>
                      <a:pt x="13" y="117"/>
                      <a:pt x="13" y="117"/>
                    </a:cubicBezTo>
                    <a:cubicBezTo>
                      <a:pt x="13" y="124"/>
                      <a:pt x="0" y="124"/>
                      <a:pt x="0" y="134"/>
                    </a:cubicBezTo>
                    <a:cubicBezTo>
                      <a:pt x="0" y="139"/>
                      <a:pt x="8" y="143"/>
                      <a:pt x="8" y="143"/>
                    </a:cubicBezTo>
                    <a:cubicBezTo>
                      <a:pt x="8" y="143"/>
                      <a:pt x="20" y="143"/>
                      <a:pt x="21" y="143"/>
                    </a:cubicBezTo>
                    <a:cubicBezTo>
                      <a:pt x="28" y="145"/>
                      <a:pt x="24" y="152"/>
                      <a:pt x="27" y="158"/>
                    </a:cubicBezTo>
                    <a:cubicBezTo>
                      <a:pt x="28" y="161"/>
                      <a:pt x="35" y="158"/>
                      <a:pt x="39" y="158"/>
                    </a:cubicBezTo>
                    <a:cubicBezTo>
                      <a:pt x="40" y="158"/>
                      <a:pt x="41" y="161"/>
                      <a:pt x="42" y="161"/>
                    </a:cubicBezTo>
                    <a:cubicBezTo>
                      <a:pt x="76" y="161"/>
                      <a:pt x="76" y="161"/>
                      <a:pt x="76" y="161"/>
                    </a:cubicBezTo>
                    <a:cubicBezTo>
                      <a:pt x="75" y="159"/>
                      <a:pt x="73" y="157"/>
                      <a:pt x="72" y="156"/>
                    </a:cubicBezTo>
                    <a:lnTo>
                      <a:pt x="76" y="161"/>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57" name="Freeform 146"/>
              <p:cNvSpPr/>
              <p:nvPr/>
            </p:nvSpPr>
            <p:spPr bwMode="auto">
              <a:xfrm>
                <a:off x="4713288" y="1196975"/>
                <a:ext cx="2847975" cy="1058863"/>
              </a:xfrm>
              <a:custGeom>
                <a:avLst/>
                <a:gdLst/>
                <a:ahLst/>
                <a:cxnLst>
                  <a:cxn ang="0">
                    <a:pos x="1515" y="585"/>
                  </a:cxn>
                  <a:cxn ang="0">
                    <a:pos x="1460" y="485"/>
                  </a:cxn>
                  <a:cxn ang="0">
                    <a:pos x="1665" y="408"/>
                  </a:cxn>
                  <a:cxn ang="0">
                    <a:pos x="1804" y="346"/>
                  </a:cxn>
                  <a:cxn ang="0">
                    <a:pos x="1709" y="465"/>
                  </a:cxn>
                  <a:cxn ang="0">
                    <a:pos x="1793" y="452"/>
                  </a:cxn>
                  <a:cxn ang="0">
                    <a:pos x="1989" y="313"/>
                  </a:cxn>
                  <a:cxn ang="0">
                    <a:pos x="2112" y="287"/>
                  </a:cxn>
                  <a:cxn ang="0">
                    <a:pos x="1892" y="194"/>
                  </a:cxn>
                  <a:cxn ang="0">
                    <a:pos x="1660" y="159"/>
                  </a:cxn>
                  <a:cxn ang="0">
                    <a:pos x="1435" y="157"/>
                  </a:cxn>
                  <a:cxn ang="0">
                    <a:pos x="1314" y="97"/>
                  </a:cxn>
                  <a:cxn ang="0">
                    <a:pos x="1102" y="104"/>
                  </a:cxn>
                  <a:cxn ang="0">
                    <a:pos x="1016" y="27"/>
                  </a:cxn>
                  <a:cxn ang="0">
                    <a:pos x="758" y="117"/>
                  </a:cxn>
                  <a:cxn ang="0">
                    <a:pos x="668" y="148"/>
                  </a:cxn>
                  <a:cxn ang="0">
                    <a:pos x="644" y="121"/>
                  </a:cxn>
                  <a:cxn ang="0">
                    <a:pos x="511" y="207"/>
                  </a:cxn>
                  <a:cxn ang="0">
                    <a:pos x="322" y="247"/>
                  </a:cxn>
                  <a:cxn ang="0">
                    <a:pos x="214" y="296"/>
                  </a:cxn>
                  <a:cxn ang="0">
                    <a:pos x="229" y="227"/>
                  </a:cxn>
                  <a:cxn ang="0">
                    <a:pos x="127" y="236"/>
                  </a:cxn>
                  <a:cxn ang="0">
                    <a:pos x="136" y="312"/>
                  </a:cxn>
                  <a:cxn ang="0">
                    <a:pos x="117" y="395"/>
                  </a:cxn>
                  <a:cxn ang="0">
                    <a:pos x="50" y="446"/>
                  </a:cxn>
                  <a:cxn ang="0">
                    <a:pos x="16" y="495"/>
                  </a:cxn>
                  <a:cxn ang="0">
                    <a:pos x="54" y="558"/>
                  </a:cxn>
                  <a:cxn ang="0">
                    <a:pos x="88" y="597"/>
                  </a:cxn>
                  <a:cxn ang="0">
                    <a:pos x="112" y="644"/>
                  </a:cxn>
                  <a:cxn ang="0">
                    <a:pos x="208" y="647"/>
                  </a:cxn>
                  <a:cxn ang="0">
                    <a:pos x="225" y="626"/>
                  </a:cxn>
                  <a:cxn ang="0">
                    <a:pos x="284" y="701"/>
                  </a:cxn>
                  <a:cxn ang="0">
                    <a:pos x="350" y="732"/>
                  </a:cxn>
                  <a:cxn ang="0">
                    <a:pos x="366" y="742"/>
                  </a:cxn>
                  <a:cxn ang="0">
                    <a:pos x="349" y="634"/>
                  </a:cxn>
                  <a:cxn ang="0">
                    <a:pos x="412" y="645"/>
                  </a:cxn>
                  <a:cxn ang="0">
                    <a:pos x="427" y="700"/>
                  </a:cxn>
                  <a:cxn ang="0">
                    <a:pos x="428" y="746"/>
                  </a:cxn>
                  <a:cxn ang="0">
                    <a:pos x="447" y="755"/>
                  </a:cxn>
                  <a:cxn ang="0">
                    <a:pos x="522" y="777"/>
                  </a:cxn>
                  <a:cxn ang="0">
                    <a:pos x="559" y="781"/>
                  </a:cxn>
                  <a:cxn ang="0">
                    <a:pos x="608" y="770"/>
                  </a:cxn>
                  <a:cxn ang="0">
                    <a:pos x="654" y="772"/>
                  </a:cxn>
                  <a:cxn ang="0">
                    <a:pos x="677" y="748"/>
                  </a:cxn>
                  <a:cxn ang="0">
                    <a:pos x="829" y="593"/>
                  </a:cxn>
                  <a:cxn ang="0">
                    <a:pos x="994" y="534"/>
                  </a:cxn>
                  <a:cxn ang="0">
                    <a:pos x="1224" y="569"/>
                  </a:cxn>
                  <a:cxn ang="0">
                    <a:pos x="1411" y="607"/>
                  </a:cxn>
                  <a:cxn ang="0">
                    <a:pos x="1400" y="655"/>
                  </a:cxn>
                </a:cxnLst>
                <a:rect l="0" t="0" r="r" b="b"/>
                <a:pathLst>
                  <a:path w="2139" h="795">
                    <a:moveTo>
                      <a:pt x="1398" y="684"/>
                    </a:moveTo>
                    <a:cubicBezTo>
                      <a:pt x="1398" y="684"/>
                      <a:pt x="1415" y="688"/>
                      <a:pt x="1429" y="688"/>
                    </a:cubicBezTo>
                    <a:cubicBezTo>
                      <a:pt x="1454" y="688"/>
                      <a:pt x="1478" y="635"/>
                      <a:pt x="1495" y="618"/>
                    </a:cubicBezTo>
                    <a:cubicBezTo>
                      <a:pt x="1502" y="610"/>
                      <a:pt x="1512" y="596"/>
                      <a:pt x="1515" y="585"/>
                    </a:cubicBezTo>
                    <a:cubicBezTo>
                      <a:pt x="1518" y="572"/>
                      <a:pt x="1513" y="564"/>
                      <a:pt x="1520" y="551"/>
                    </a:cubicBezTo>
                    <a:cubicBezTo>
                      <a:pt x="1522" y="547"/>
                      <a:pt x="1527" y="537"/>
                      <a:pt x="1527" y="527"/>
                    </a:cubicBezTo>
                    <a:cubicBezTo>
                      <a:pt x="1527" y="515"/>
                      <a:pt x="1508" y="492"/>
                      <a:pt x="1499" y="499"/>
                    </a:cubicBezTo>
                    <a:cubicBezTo>
                      <a:pt x="1473" y="518"/>
                      <a:pt x="1460" y="488"/>
                      <a:pt x="1460" y="485"/>
                    </a:cubicBezTo>
                    <a:cubicBezTo>
                      <a:pt x="1460" y="473"/>
                      <a:pt x="1483" y="459"/>
                      <a:pt x="1493" y="450"/>
                    </a:cubicBezTo>
                    <a:cubicBezTo>
                      <a:pt x="1506" y="436"/>
                      <a:pt x="1524" y="413"/>
                      <a:pt x="1543" y="408"/>
                    </a:cubicBezTo>
                    <a:cubicBezTo>
                      <a:pt x="1560" y="404"/>
                      <a:pt x="1613" y="399"/>
                      <a:pt x="1627" y="399"/>
                    </a:cubicBezTo>
                    <a:cubicBezTo>
                      <a:pt x="1645" y="399"/>
                      <a:pt x="1654" y="408"/>
                      <a:pt x="1665" y="408"/>
                    </a:cubicBezTo>
                    <a:cubicBezTo>
                      <a:pt x="1671" y="408"/>
                      <a:pt x="1675" y="408"/>
                      <a:pt x="1689" y="408"/>
                    </a:cubicBezTo>
                    <a:cubicBezTo>
                      <a:pt x="1696" y="379"/>
                      <a:pt x="1709" y="362"/>
                      <a:pt x="1740" y="362"/>
                    </a:cubicBezTo>
                    <a:cubicBezTo>
                      <a:pt x="1748" y="362"/>
                      <a:pt x="1751" y="360"/>
                      <a:pt x="1766" y="362"/>
                    </a:cubicBezTo>
                    <a:cubicBezTo>
                      <a:pt x="1759" y="368"/>
                      <a:pt x="1756" y="406"/>
                      <a:pt x="1804" y="346"/>
                    </a:cubicBezTo>
                    <a:cubicBezTo>
                      <a:pt x="1809" y="346"/>
                      <a:pt x="1832" y="355"/>
                      <a:pt x="1797" y="377"/>
                    </a:cubicBezTo>
                    <a:cubicBezTo>
                      <a:pt x="1785" y="385"/>
                      <a:pt x="1774" y="381"/>
                      <a:pt x="1766" y="393"/>
                    </a:cubicBezTo>
                    <a:cubicBezTo>
                      <a:pt x="1757" y="406"/>
                      <a:pt x="1749" y="423"/>
                      <a:pt x="1735" y="430"/>
                    </a:cubicBezTo>
                    <a:cubicBezTo>
                      <a:pt x="1724" y="436"/>
                      <a:pt x="1709" y="447"/>
                      <a:pt x="1709" y="465"/>
                    </a:cubicBezTo>
                    <a:cubicBezTo>
                      <a:pt x="1709" y="482"/>
                      <a:pt x="1714" y="535"/>
                      <a:pt x="1726" y="545"/>
                    </a:cubicBezTo>
                    <a:cubicBezTo>
                      <a:pt x="1735" y="532"/>
                      <a:pt x="1741" y="507"/>
                      <a:pt x="1760" y="503"/>
                    </a:cubicBezTo>
                    <a:cubicBezTo>
                      <a:pt x="1757" y="491"/>
                      <a:pt x="1777" y="488"/>
                      <a:pt x="1777" y="479"/>
                    </a:cubicBezTo>
                    <a:cubicBezTo>
                      <a:pt x="1777" y="464"/>
                      <a:pt x="1793" y="460"/>
                      <a:pt x="1793" y="452"/>
                    </a:cubicBezTo>
                    <a:cubicBezTo>
                      <a:pt x="1793" y="447"/>
                      <a:pt x="1788" y="442"/>
                      <a:pt x="1793" y="432"/>
                    </a:cubicBezTo>
                    <a:cubicBezTo>
                      <a:pt x="1828" y="356"/>
                      <a:pt x="1861" y="397"/>
                      <a:pt x="1874" y="397"/>
                    </a:cubicBezTo>
                    <a:cubicBezTo>
                      <a:pt x="1914" y="397"/>
                      <a:pt x="1941" y="347"/>
                      <a:pt x="1976" y="346"/>
                    </a:cubicBezTo>
                    <a:cubicBezTo>
                      <a:pt x="2041" y="345"/>
                      <a:pt x="1989" y="320"/>
                      <a:pt x="1989" y="313"/>
                    </a:cubicBezTo>
                    <a:cubicBezTo>
                      <a:pt x="1989" y="294"/>
                      <a:pt x="2015" y="297"/>
                      <a:pt x="2020" y="287"/>
                    </a:cubicBezTo>
                    <a:cubicBezTo>
                      <a:pt x="2022" y="282"/>
                      <a:pt x="2018" y="271"/>
                      <a:pt x="2026" y="271"/>
                    </a:cubicBezTo>
                    <a:cubicBezTo>
                      <a:pt x="2054" y="271"/>
                      <a:pt x="2077" y="309"/>
                      <a:pt x="2097" y="309"/>
                    </a:cubicBezTo>
                    <a:cubicBezTo>
                      <a:pt x="2106" y="309"/>
                      <a:pt x="2108" y="293"/>
                      <a:pt x="2112" y="287"/>
                    </a:cubicBezTo>
                    <a:cubicBezTo>
                      <a:pt x="2120" y="278"/>
                      <a:pt x="2127" y="279"/>
                      <a:pt x="2139" y="275"/>
                    </a:cubicBezTo>
                    <a:cubicBezTo>
                      <a:pt x="2123" y="254"/>
                      <a:pt x="2071" y="242"/>
                      <a:pt x="2046" y="227"/>
                    </a:cubicBezTo>
                    <a:cubicBezTo>
                      <a:pt x="2011" y="207"/>
                      <a:pt x="1965" y="185"/>
                      <a:pt x="1914" y="185"/>
                    </a:cubicBezTo>
                    <a:cubicBezTo>
                      <a:pt x="1900" y="185"/>
                      <a:pt x="1890" y="188"/>
                      <a:pt x="1892" y="194"/>
                    </a:cubicBezTo>
                    <a:cubicBezTo>
                      <a:pt x="1906" y="237"/>
                      <a:pt x="1872" y="194"/>
                      <a:pt x="1863" y="194"/>
                    </a:cubicBezTo>
                    <a:cubicBezTo>
                      <a:pt x="1762" y="192"/>
                      <a:pt x="1762" y="192"/>
                      <a:pt x="1762" y="192"/>
                    </a:cubicBezTo>
                    <a:cubicBezTo>
                      <a:pt x="1756" y="169"/>
                      <a:pt x="1741" y="161"/>
                      <a:pt x="1711" y="161"/>
                    </a:cubicBezTo>
                    <a:cubicBezTo>
                      <a:pt x="1695" y="161"/>
                      <a:pt x="1670" y="167"/>
                      <a:pt x="1660" y="159"/>
                    </a:cubicBezTo>
                    <a:cubicBezTo>
                      <a:pt x="1652" y="151"/>
                      <a:pt x="1651" y="141"/>
                      <a:pt x="1638" y="137"/>
                    </a:cubicBezTo>
                    <a:cubicBezTo>
                      <a:pt x="1611" y="128"/>
                      <a:pt x="1582" y="121"/>
                      <a:pt x="1548" y="121"/>
                    </a:cubicBezTo>
                    <a:cubicBezTo>
                      <a:pt x="1513" y="121"/>
                      <a:pt x="1509" y="140"/>
                      <a:pt x="1506" y="157"/>
                    </a:cubicBezTo>
                    <a:cubicBezTo>
                      <a:pt x="1473" y="157"/>
                      <a:pt x="1457" y="157"/>
                      <a:pt x="1435" y="157"/>
                    </a:cubicBezTo>
                    <a:cubicBezTo>
                      <a:pt x="1423" y="157"/>
                      <a:pt x="1421" y="147"/>
                      <a:pt x="1407" y="146"/>
                    </a:cubicBezTo>
                    <a:cubicBezTo>
                      <a:pt x="1405" y="152"/>
                      <a:pt x="1403" y="166"/>
                      <a:pt x="1396" y="166"/>
                    </a:cubicBezTo>
                    <a:cubicBezTo>
                      <a:pt x="1377" y="166"/>
                      <a:pt x="1369" y="143"/>
                      <a:pt x="1369" y="130"/>
                    </a:cubicBezTo>
                    <a:cubicBezTo>
                      <a:pt x="1369" y="127"/>
                      <a:pt x="1405" y="105"/>
                      <a:pt x="1314" y="97"/>
                    </a:cubicBezTo>
                    <a:cubicBezTo>
                      <a:pt x="1303" y="96"/>
                      <a:pt x="1296" y="101"/>
                      <a:pt x="1296" y="115"/>
                    </a:cubicBezTo>
                    <a:cubicBezTo>
                      <a:pt x="1248" y="115"/>
                      <a:pt x="1248" y="115"/>
                      <a:pt x="1248" y="115"/>
                    </a:cubicBezTo>
                    <a:cubicBezTo>
                      <a:pt x="1233" y="111"/>
                      <a:pt x="1157" y="102"/>
                      <a:pt x="1147" y="86"/>
                    </a:cubicBezTo>
                    <a:cubicBezTo>
                      <a:pt x="1089" y="133"/>
                      <a:pt x="1102" y="104"/>
                      <a:pt x="1102" y="104"/>
                    </a:cubicBezTo>
                    <a:cubicBezTo>
                      <a:pt x="1116" y="87"/>
                      <a:pt x="1249" y="51"/>
                      <a:pt x="1140" y="24"/>
                    </a:cubicBezTo>
                    <a:cubicBezTo>
                      <a:pt x="1094" y="24"/>
                      <a:pt x="1094" y="24"/>
                      <a:pt x="1094" y="24"/>
                    </a:cubicBezTo>
                    <a:cubicBezTo>
                      <a:pt x="1089" y="12"/>
                      <a:pt x="1079" y="0"/>
                      <a:pt x="1060" y="0"/>
                    </a:cubicBezTo>
                    <a:cubicBezTo>
                      <a:pt x="1038" y="0"/>
                      <a:pt x="1028" y="17"/>
                      <a:pt x="1016" y="27"/>
                    </a:cubicBezTo>
                    <a:cubicBezTo>
                      <a:pt x="1008" y="33"/>
                      <a:pt x="951" y="56"/>
                      <a:pt x="956" y="35"/>
                    </a:cubicBezTo>
                    <a:cubicBezTo>
                      <a:pt x="941" y="40"/>
                      <a:pt x="879" y="44"/>
                      <a:pt x="847" y="73"/>
                    </a:cubicBezTo>
                    <a:cubicBezTo>
                      <a:pt x="840" y="79"/>
                      <a:pt x="838" y="97"/>
                      <a:pt x="828" y="97"/>
                    </a:cubicBezTo>
                    <a:cubicBezTo>
                      <a:pt x="813" y="97"/>
                      <a:pt x="758" y="92"/>
                      <a:pt x="758" y="117"/>
                    </a:cubicBezTo>
                    <a:cubicBezTo>
                      <a:pt x="758" y="122"/>
                      <a:pt x="763" y="128"/>
                      <a:pt x="765" y="135"/>
                    </a:cubicBezTo>
                    <a:cubicBezTo>
                      <a:pt x="755" y="141"/>
                      <a:pt x="752" y="135"/>
                      <a:pt x="721" y="135"/>
                    </a:cubicBezTo>
                    <a:cubicBezTo>
                      <a:pt x="695" y="170"/>
                      <a:pt x="697" y="129"/>
                      <a:pt x="691" y="121"/>
                    </a:cubicBezTo>
                    <a:cubicBezTo>
                      <a:pt x="689" y="136"/>
                      <a:pt x="679" y="142"/>
                      <a:pt x="668" y="148"/>
                    </a:cubicBezTo>
                    <a:cubicBezTo>
                      <a:pt x="671" y="160"/>
                      <a:pt x="690" y="173"/>
                      <a:pt x="677" y="188"/>
                    </a:cubicBezTo>
                    <a:cubicBezTo>
                      <a:pt x="667" y="198"/>
                      <a:pt x="695" y="230"/>
                      <a:pt x="680" y="230"/>
                    </a:cubicBezTo>
                    <a:cubicBezTo>
                      <a:pt x="662" y="230"/>
                      <a:pt x="657" y="164"/>
                      <a:pt x="657" y="150"/>
                    </a:cubicBezTo>
                    <a:cubicBezTo>
                      <a:pt x="657" y="135"/>
                      <a:pt x="681" y="129"/>
                      <a:pt x="644" y="121"/>
                    </a:cubicBezTo>
                    <a:cubicBezTo>
                      <a:pt x="625" y="118"/>
                      <a:pt x="589" y="149"/>
                      <a:pt x="589" y="166"/>
                    </a:cubicBezTo>
                    <a:cubicBezTo>
                      <a:pt x="589" y="186"/>
                      <a:pt x="598" y="199"/>
                      <a:pt x="608" y="210"/>
                    </a:cubicBezTo>
                    <a:cubicBezTo>
                      <a:pt x="633" y="248"/>
                      <a:pt x="574" y="205"/>
                      <a:pt x="552" y="200"/>
                    </a:cubicBezTo>
                    <a:cubicBezTo>
                      <a:pt x="492" y="184"/>
                      <a:pt x="512" y="204"/>
                      <a:pt x="511" y="207"/>
                    </a:cubicBezTo>
                    <a:cubicBezTo>
                      <a:pt x="509" y="241"/>
                      <a:pt x="495" y="214"/>
                      <a:pt x="487" y="214"/>
                    </a:cubicBezTo>
                    <a:cubicBezTo>
                      <a:pt x="473" y="214"/>
                      <a:pt x="445" y="233"/>
                      <a:pt x="425" y="223"/>
                    </a:cubicBezTo>
                    <a:cubicBezTo>
                      <a:pt x="415" y="197"/>
                      <a:pt x="349" y="256"/>
                      <a:pt x="333" y="256"/>
                    </a:cubicBezTo>
                    <a:cubicBezTo>
                      <a:pt x="327" y="256"/>
                      <a:pt x="320" y="252"/>
                      <a:pt x="322" y="247"/>
                    </a:cubicBezTo>
                    <a:cubicBezTo>
                      <a:pt x="329" y="229"/>
                      <a:pt x="319" y="191"/>
                      <a:pt x="300" y="249"/>
                    </a:cubicBezTo>
                    <a:cubicBezTo>
                      <a:pt x="298" y="253"/>
                      <a:pt x="306" y="255"/>
                      <a:pt x="306" y="263"/>
                    </a:cubicBezTo>
                    <a:cubicBezTo>
                      <a:pt x="306" y="278"/>
                      <a:pt x="283" y="267"/>
                      <a:pt x="271" y="271"/>
                    </a:cubicBezTo>
                    <a:cubicBezTo>
                      <a:pt x="259" y="275"/>
                      <a:pt x="265" y="318"/>
                      <a:pt x="214" y="296"/>
                    </a:cubicBezTo>
                    <a:cubicBezTo>
                      <a:pt x="214" y="313"/>
                      <a:pt x="214" y="313"/>
                      <a:pt x="214" y="313"/>
                    </a:cubicBezTo>
                    <a:cubicBezTo>
                      <a:pt x="189" y="311"/>
                      <a:pt x="192" y="284"/>
                      <a:pt x="183" y="271"/>
                    </a:cubicBezTo>
                    <a:cubicBezTo>
                      <a:pt x="202" y="271"/>
                      <a:pt x="212" y="271"/>
                      <a:pt x="230" y="276"/>
                    </a:cubicBezTo>
                    <a:cubicBezTo>
                      <a:pt x="255" y="282"/>
                      <a:pt x="304" y="251"/>
                      <a:pt x="229" y="227"/>
                    </a:cubicBezTo>
                    <a:cubicBezTo>
                      <a:pt x="208" y="220"/>
                      <a:pt x="160" y="196"/>
                      <a:pt x="145" y="196"/>
                    </a:cubicBezTo>
                    <a:cubicBezTo>
                      <a:pt x="144" y="196"/>
                      <a:pt x="144" y="195"/>
                      <a:pt x="133" y="196"/>
                    </a:cubicBezTo>
                    <a:cubicBezTo>
                      <a:pt x="127" y="200"/>
                      <a:pt x="111" y="208"/>
                      <a:pt x="111" y="219"/>
                    </a:cubicBezTo>
                    <a:cubicBezTo>
                      <a:pt x="111" y="227"/>
                      <a:pt x="127" y="226"/>
                      <a:pt x="127" y="236"/>
                    </a:cubicBezTo>
                    <a:cubicBezTo>
                      <a:pt x="127" y="244"/>
                      <a:pt x="119" y="247"/>
                      <a:pt x="119" y="255"/>
                    </a:cubicBezTo>
                    <a:cubicBezTo>
                      <a:pt x="119" y="263"/>
                      <a:pt x="128" y="268"/>
                      <a:pt x="128" y="277"/>
                    </a:cubicBezTo>
                    <a:cubicBezTo>
                      <a:pt x="128" y="282"/>
                      <a:pt x="123" y="285"/>
                      <a:pt x="123" y="290"/>
                    </a:cubicBezTo>
                    <a:cubicBezTo>
                      <a:pt x="123" y="300"/>
                      <a:pt x="136" y="302"/>
                      <a:pt x="136" y="312"/>
                    </a:cubicBezTo>
                    <a:cubicBezTo>
                      <a:pt x="136" y="315"/>
                      <a:pt x="132" y="317"/>
                      <a:pt x="131" y="318"/>
                    </a:cubicBezTo>
                    <a:cubicBezTo>
                      <a:pt x="135" y="325"/>
                      <a:pt x="145" y="327"/>
                      <a:pt x="145" y="336"/>
                    </a:cubicBezTo>
                    <a:cubicBezTo>
                      <a:pt x="145" y="351"/>
                      <a:pt x="115" y="367"/>
                      <a:pt x="106" y="379"/>
                    </a:cubicBezTo>
                    <a:cubicBezTo>
                      <a:pt x="109" y="384"/>
                      <a:pt x="114" y="387"/>
                      <a:pt x="117" y="395"/>
                    </a:cubicBezTo>
                    <a:cubicBezTo>
                      <a:pt x="111" y="398"/>
                      <a:pt x="98" y="405"/>
                      <a:pt x="92" y="405"/>
                    </a:cubicBezTo>
                    <a:cubicBezTo>
                      <a:pt x="85" y="405"/>
                      <a:pt x="80" y="402"/>
                      <a:pt x="70" y="402"/>
                    </a:cubicBezTo>
                    <a:cubicBezTo>
                      <a:pt x="61" y="402"/>
                      <a:pt x="38" y="410"/>
                      <a:pt x="45" y="417"/>
                    </a:cubicBezTo>
                    <a:cubicBezTo>
                      <a:pt x="67" y="438"/>
                      <a:pt x="56" y="446"/>
                      <a:pt x="50" y="446"/>
                    </a:cubicBezTo>
                    <a:cubicBezTo>
                      <a:pt x="42" y="446"/>
                      <a:pt x="40" y="435"/>
                      <a:pt x="33" y="435"/>
                    </a:cubicBezTo>
                    <a:cubicBezTo>
                      <a:pt x="25" y="435"/>
                      <a:pt x="15" y="455"/>
                      <a:pt x="15" y="465"/>
                    </a:cubicBezTo>
                    <a:cubicBezTo>
                      <a:pt x="15" y="483"/>
                      <a:pt x="1" y="480"/>
                      <a:pt x="0" y="496"/>
                    </a:cubicBezTo>
                    <a:cubicBezTo>
                      <a:pt x="6" y="495"/>
                      <a:pt x="11" y="495"/>
                      <a:pt x="16" y="495"/>
                    </a:cubicBezTo>
                    <a:cubicBezTo>
                      <a:pt x="24" y="495"/>
                      <a:pt x="30" y="494"/>
                      <a:pt x="39" y="494"/>
                    </a:cubicBezTo>
                    <a:cubicBezTo>
                      <a:pt x="48" y="494"/>
                      <a:pt x="52" y="510"/>
                      <a:pt x="52" y="520"/>
                    </a:cubicBezTo>
                    <a:cubicBezTo>
                      <a:pt x="52" y="526"/>
                      <a:pt x="46" y="529"/>
                      <a:pt x="46" y="535"/>
                    </a:cubicBezTo>
                    <a:cubicBezTo>
                      <a:pt x="46" y="544"/>
                      <a:pt x="54" y="550"/>
                      <a:pt x="54" y="558"/>
                    </a:cubicBezTo>
                    <a:cubicBezTo>
                      <a:pt x="54" y="563"/>
                      <a:pt x="46" y="565"/>
                      <a:pt x="44" y="568"/>
                    </a:cubicBezTo>
                    <a:cubicBezTo>
                      <a:pt x="39" y="576"/>
                      <a:pt x="37" y="583"/>
                      <a:pt x="37" y="593"/>
                    </a:cubicBezTo>
                    <a:cubicBezTo>
                      <a:pt x="37" y="606"/>
                      <a:pt x="46" y="603"/>
                      <a:pt x="56" y="603"/>
                    </a:cubicBezTo>
                    <a:cubicBezTo>
                      <a:pt x="70" y="603"/>
                      <a:pt x="77" y="597"/>
                      <a:pt x="88" y="597"/>
                    </a:cubicBezTo>
                    <a:cubicBezTo>
                      <a:pt x="99" y="597"/>
                      <a:pt x="97" y="620"/>
                      <a:pt x="108" y="620"/>
                    </a:cubicBezTo>
                    <a:cubicBezTo>
                      <a:pt x="108" y="638"/>
                      <a:pt x="108" y="638"/>
                      <a:pt x="108" y="638"/>
                    </a:cubicBezTo>
                    <a:cubicBezTo>
                      <a:pt x="108" y="640"/>
                      <a:pt x="109" y="641"/>
                      <a:pt x="110" y="641"/>
                    </a:cubicBezTo>
                    <a:cubicBezTo>
                      <a:pt x="112" y="644"/>
                      <a:pt x="112" y="644"/>
                      <a:pt x="112" y="644"/>
                    </a:cubicBezTo>
                    <a:cubicBezTo>
                      <a:pt x="114" y="644"/>
                      <a:pt x="120" y="642"/>
                      <a:pt x="123" y="641"/>
                    </a:cubicBezTo>
                    <a:cubicBezTo>
                      <a:pt x="132" y="639"/>
                      <a:pt x="133" y="627"/>
                      <a:pt x="143" y="627"/>
                    </a:cubicBezTo>
                    <a:cubicBezTo>
                      <a:pt x="151" y="627"/>
                      <a:pt x="171" y="660"/>
                      <a:pt x="177" y="660"/>
                    </a:cubicBezTo>
                    <a:cubicBezTo>
                      <a:pt x="184" y="660"/>
                      <a:pt x="205" y="651"/>
                      <a:pt x="208" y="647"/>
                    </a:cubicBezTo>
                    <a:cubicBezTo>
                      <a:pt x="207" y="647"/>
                      <a:pt x="196" y="645"/>
                      <a:pt x="196" y="645"/>
                    </a:cubicBezTo>
                    <a:cubicBezTo>
                      <a:pt x="194" y="645"/>
                      <a:pt x="189" y="644"/>
                      <a:pt x="189" y="638"/>
                    </a:cubicBezTo>
                    <a:cubicBezTo>
                      <a:pt x="189" y="635"/>
                      <a:pt x="221" y="623"/>
                      <a:pt x="233" y="619"/>
                    </a:cubicBezTo>
                    <a:cubicBezTo>
                      <a:pt x="233" y="619"/>
                      <a:pt x="227" y="625"/>
                      <a:pt x="225" y="626"/>
                    </a:cubicBezTo>
                    <a:cubicBezTo>
                      <a:pt x="226" y="629"/>
                      <a:pt x="237" y="641"/>
                      <a:pt x="211" y="647"/>
                    </a:cubicBezTo>
                    <a:cubicBezTo>
                      <a:pt x="223" y="673"/>
                      <a:pt x="273" y="669"/>
                      <a:pt x="273" y="704"/>
                    </a:cubicBezTo>
                    <a:cubicBezTo>
                      <a:pt x="275" y="703"/>
                      <a:pt x="275" y="703"/>
                      <a:pt x="275" y="703"/>
                    </a:cubicBezTo>
                    <a:cubicBezTo>
                      <a:pt x="278" y="702"/>
                      <a:pt x="280" y="701"/>
                      <a:pt x="284" y="701"/>
                    </a:cubicBezTo>
                    <a:cubicBezTo>
                      <a:pt x="298" y="701"/>
                      <a:pt x="297" y="710"/>
                      <a:pt x="302" y="719"/>
                    </a:cubicBezTo>
                    <a:cubicBezTo>
                      <a:pt x="303" y="721"/>
                      <a:pt x="312" y="726"/>
                      <a:pt x="312" y="726"/>
                    </a:cubicBezTo>
                    <a:cubicBezTo>
                      <a:pt x="320" y="729"/>
                      <a:pt x="322" y="742"/>
                      <a:pt x="335" y="742"/>
                    </a:cubicBezTo>
                    <a:cubicBezTo>
                      <a:pt x="344" y="742"/>
                      <a:pt x="344" y="734"/>
                      <a:pt x="350" y="732"/>
                    </a:cubicBezTo>
                    <a:cubicBezTo>
                      <a:pt x="354" y="731"/>
                      <a:pt x="353" y="731"/>
                      <a:pt x="357" y="731"/>
                    </a:cubicBezTo>
                    <a:cubicBezTo>
                      <a:pt x="358" y="733"/>
                      <a:pt x="358" y="737"/>
                      <a:pt x="360" y="739"/>
                    </a:cubicBezTo>
                    <a:cubicBezTo>
                      <a:pt x="359" y="739"/>
                      <a:pt x="360" y="740"/>
                      <a:pt x="360" y="741"/>
                    </a:cubicBezTo>
                    <a:cubicBezTo>
                      <a:pt x="366" y="742"/>
                      <a:pt x="366" y="742"/>
                      <a:pt x="366" y="742"/>
                    </a:cubicBezTo>
                    <a:cubicBezTo>
                      <a:pt x="371" y="735"/>
                      <a:pt x="371" y="724"/>
                      <a:pt x="378" y="721"/>
                    </a:cubicBezTo>
                    <a:cubicBezTo>
                      <a:pt x="366" y="714"/>
                      <a:pt x="348" y="688"/>
                      <a:pt x="348" y="673"/>
                    </a:cubicBezTo>
                    <a:cubicBezTo>
                      <a:pt x="348" y="668"/>
                      <a:pt x="338" y="662"/>
                      <a:pt x="338" y="655"/>
                    </a:cubicBezTo>
                    <a:cubicBezTo>
                      <a:pt x="338" y="653"/>
                      <a:pt x="347" y="637"/>
                      <a:pt x="349" y="634"/>
                    </a:cubicBezTo>
                    <a:cubicBezTo>
                      <a:pt x="351" y="635"/>
                      <a:pt x="365" y="628"/>
                      <a:pt x="366" y="627"/>
                    </a:cubicBezTo>
                    <a:cubicBezTo>
                      <a:pt x="377" y="623"/>
                      <a:pt x="384" y="620"/>
                      <a:pt x="399" y="620"/>
                    </a:cubicBezTo>
                    <a:cubicBezTo>
                      <a:pt x="423" y="620"/>
                      <a:pt x="427" y="631"/>
                      <a:pt x="436" y="645"/>
                    </a:cubicBezTo>
                    <a:cubicBezTo>
                      <a:pt x="429" y="650"/>
                      <a:pt x="420" y="645"/>
                      <a:pt x="412" y="645"/>
                    </a:cubicBezTo>
                    <a:cubicBezTo>
                      <a:pt x="400" y="645"/>
                      <a:pt x="383" y="656"/>
                      <a:pt x="381" y="656"/>
                    </a:cubicBezTo>
                    <a:cubicBezTo>
                      <a:pt x="382" y="665"/>
                      <a:pt x="389" y="664"/>
                      <a:pt x="391" y="669"/>
                    </a:cubicBezTo>
                    <a:cubicBezTo>
                      <a:pt x="400" y="684"/>
                      <a:pt x="412" y="690"/>
                      <a:pt x="412" y="707"/>
                    </a:cubicBezTo>
                    <a:cubicBezTo>
                      <a:pt x="415" y="705"/>
                      <a:pt x="424" y="701"/>
                      <a:pt x="427" y="700"/>
                    </a:cubicBezTo>
                    <a:cubicBezTo>
                      <a:pt x="427" y="707"/>
                      <a:pt x="434" y="710"/>
                      <a:pt x="434" y="717"/>
                    </a:cubicBezTo>
                    <a:cubicBezTo>
                      <a:pt x="421" y="717"/>
                      <a:pt x="421" y="717"/>
                      <a:pt x="421" y="717"/>
                    </a:cubicBezTo>
                    <a:cubicBezTo>
                      <a:pt x="417" y="717"/>
                      <a:pt x="413" y="721"/>
                      <a:pt x="412" y="728"/>
                    </a:cubicBezTo>
                    <a:cubicBezTo>
                      <a:pt x="421" y="729"/>
                      <a:pt x="428" y="738"/>
                      <a:pt x="428" y="746"/>
                    </a:cubicBezTo>
                    <a:cubicBezTo>
                      <a:pt x="428" y="751"/>
                      <a:pt x="424" y="753"/>
                      <a:pt x="424" y="757"/>
                    </a:cubicBezTo>
                    <a:cubicBezTo>
                      <a:pt x="424" y="761"/>
                      <a:pt x="428" y="765"/>
                      <a:pt x="429" y="766"/>
                    </a:cubicBezTo>
                    <a:cubicBezTo>
                      <a:pt x="429" y="762"/>
                      <a:pt x="434" y="762"/>
                      <a:pt x="438" y="761"/>
                    </a:cubicBezTo>
                    <a:cubicBezTo>
                      <a:pt x="443" y="759"/>
                      <a:pt x="442" y="757"/>
                      <a:pt x="447" y="755"/>
                    </a:cubicBezTo>
                    <a:cubicBezTo>
                      <a:pt x="455" y="752"/>
                      <a:pt x="460" y="754"/>
                      <a:pt x="466" y="749"/>
                    </a:cubicBezTo>
                    <a:cubicBezTo>
                      <a:pt x="476" y="755"/>
                      <a:pt x="482" y="755"/>
                      <a:pt x="491" y="758"/>
                    </a:cubicBezTo>
                    <a:cubicBezTo>
                      <a:pt x="502" y="762"/>
                      <a:pt x="505" y="772"/>
                      <a:pt x="518" y="772"/>
                    </a:cubicBezTo>
                    <a:cubicBezTo>
                      <a:pt x="518" y="774"/>
                      <a:pt x="521" y="775"/>
                      <a:pt x="522" y="777"/>
                    </a:cubicBezTo>
                    <a:cubicBezTo>
                      <a:pt x="523" y="781"/>
                      <a:pt x="522" y="787"/>
                      <a:pt x="524" y="793"/>
                    </a:cubicBezTo>
                    <a:cubicBezTo>
                      <a:pt x="529" y="787"/>
                      <a:pt x="533" y="795"/>
                      <a:pt x="537" y="795"/>
                    </a:cubicBezTo>
                    <a:cubicBezTo>
                      <a:pt x="542" y="795"/>
                      <a:pt x="544" y="791"/>
                      <a:pt x="547" y="788"/>
                    </a:cubicBezTo>
                    <a:cubicBezTo>
                      <a:pt x="551" y="784"/>
                      <a:pt x="556" y="784"/>
                      <a:pt x="559" y="781"/>
                    </a:cubicBezTo>
                    <a:cubicBezTo>
                      <a:pt x="567" y="773"/>
                      <a:pt x="568" y="762"/>
                      <a:pt x="579" y="762"/>
                    </a:cubicBezTo>
                    <a:cubicBezTo>
                      <a:pt x="583" y="762"/>
                      <a:pt x="582" y="764"/>
                      <a:pt x="586" y="764"/>
                    </a:cubicBezTo>
                    <a:cubicBezTo>
                      <a:pt x="587" y="769"/>
                      <a:pt x="597" y="765"/>
                      <a:pt x="600" y="765"/>
                    </a:cubicBezTo>
                    <a:cubicBezTo>
                      <a:pt x="604" y="765"/>
                      <a:pt x="605" y="770"/>
                      <a:pt x="608" y="770"/>
                    </a:cubicBezTo>
                    <a:cubicBezTo>
                      <a:pt x="617" y="770"/>
                      <a:pt x="624" y="765"/>
                      <a:pt x="627" y="759"/>
                    </a:cubicBezTo>
                    <a:cubicBezTo>
                      <a:pt x="628" y="760"/>
                      <a:pt x="629" y="759"/>
                      <a:pt x="630" y="759"/>
                    </a:cubicBezTo>
                    <a:cubicBezTo>
                      <a:pt x="634" y="759"/>
                      <a:pt x="636" y="749"/>
                      <a:pt x="645" y="749"/>
                    </a:cubicBezTo>
                    <a:cubicBezTo>
                      <a:pt x="654" y="749"/>
                      <a:pt x="644" y="772"/>
                      <a:pt x="654" y="772"/>
                    </a:cubicBezTo>
                    <a:cubicBezTo>
                      <a:pt x="664" y="772"/>
                      <a:pt x="668" y="764"/>
                      <a:pt x="677" y="764"/>
                    </a:cubicBezTo>
                    <a:cubicBezTo>
                      <a:pt x="682" y="764"/>
                      <a:pt x="686" y="764"/>
                      <a:pt x="692" y="765"/>
                    </a:cubicBezTo>
                    <a:cubicBezTo>
                      <a:pt x="692" y="763"/>
                      <a:pt x="692" y="763"/>
                      <a:pt x="692" y="763"/>
                    </a:cubicBezTo>
                    <a:cubicBezTo>
                      <a:pt x="690" y="753"/>
                      <a:pt x="688" y="750"/>
                      <a:pt x="677" y="748"/>
                    </a:cubicBezTo>
                    <a:cubicBezTo>
                      <a:pt x="678" y="739"/>
                      <a:pt x="687" y="719"/>
                      <a:pt x="694" y="719"/>
                    </a:cubicBezTo>
                    <a:cubicBezTo>
                      <a:pt x="735" y="719"/>
                      <a:pt x="763" y="698"/>
                      <a:pt x="763" y="649"/>
                    </a:cubicBezTo>
                    <a:cubicBezTo>
                      <a:pt x="785" y="645"/>
                      <a:pt x="787" y="618"/>
                      <a:pt x="800" y="620"/>
                    </a:cubicBezTo>
                    <a:cubicBezTo>
                      <a:pt x="836" y="624"/>
                      <a:pt x="822" y="600"/>
                      <a:pt x="829" y="593"/>
                    </a:cubicBezTo>
                    <a:cubicBezTo>
                      <a:pt x="847" y="578"/>
                      <a:pt x="873" y="578"/>
                      <a:pt x="895" y="565"/>
                    </a:cubicBezTo>
                    <a:cubicBezTo>
                      <a:pt x="898" y="563"/>
                      <a:pt x="906" y="554"/>
                      <a:pt x="913" y="554"/>
                    </a:cubicBezTo>
                    <a:cubicBezTo>
                      <a:pt x="924" y="554"/>
                      <a:pt x="943" y="567"/>
                      <a:pt x="961" y="567"/>
                    </a:cubicBezTo>
                    <a:cubicBezTo>
                      <a:pt x="986" y="567"/>
                      <a:pt x="981" y="534"/>
                      <a:pt x="994" y="534"/>
                    </a:cubicBezTo>
                    <a:cubicBezTo>
                      <a:pt x="1002" y="534"/>
                      <a:pt x="1029" y="538"/>
                      <a:pt x="1032" y="545"/>
                    </a:cubicBezTo>
                    <a:cubicBezTo>
                      <a:pt x="1042" y="573"/>
                      <a:pt x="1060" y="558"/>
                      <a:pt x="1072" y="558"/>
                    </a:cubicBezTo>
                    <a:cubicBezTo>
                      <a:pt x="1099" y="558"/>
                      <a:pt x="1107" y="580"/>
                      <a:pt x="1135" y="580"/>
                    </a:cubicBezTo>
                    <a:cubicBezTo>
                      <a:pt x="1160" y="580"/>
                      <a:pt x="1192" y="557"/>
                      <a:pt x="1224" y="569"/>
                    </a:cubicBezTo>
                    <a:cubicBezTo>
                      <a:pt x="1266" y="586"/>
                      <a:pt x="1245" y="512"/>
                      <a:pt x="1301" y="512"/>
                    </a:cubicBezTo>
                    <a:cubicBezTo>
                      <a:pt x="1340" y="512"/>
                      <a:pt x="1339" y="543"/>
                      <a:pt x="1354" y="567"/>
                    </a:cubicBezTo>
                    <a:cubicBezTo>
                      <a:pt x="1360" y="576"/>
                      <a:pt x="1379" y="577"/>
                      <a:pt x="1387" y="585"/>
                    </a:cubicBezTo>
                    <a:cubicBezTo>
                      <a:pt x="1393" y="590"/>
                      <a:pt x="1398" y="607"/>
                      <a:pt x="1411" y="607"/>
                    </a:cubicBezTo>
                    <a:cubicBezTo>
                      <a:pt x="1426" y="607"/>
                      <a:pt x="1428" y="593"/>
                      <a:pt x="1446" y="593"/>
                    </a:cubicBezTo>
                    <a:cubicBezTo>
                      <a:pt x="1446" y="604"/>
                      <a:pt x="1446" y="604"/>
                      <a:pt x="1446" y="604"/>
                    </a:cubicBezTo>
                    <a:cubicBezTo>
                      <a:pt x="1437" y="614"/>
                      <a:pt x="1433" y="638"/>
                      <a:pt x="1422" y="644"/>
                    </a:cubicBezTo>
                    <a:cubicBezTo>
                      <a:pt x="1412" y="650"/>
                      <a:pt x="1394" y="651"/>
                      <a:pt x="1400" y="655"/>
                    </a:cubicBezTo>
                    <a:cubicBezTo>
                      <a:pt x="1415" y="665"/>
                      <a:pt x="1398" y="684"/>
                      <a:pt x="1398" y="684"/>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58" name="Freeform 147"/>
              <p:cNvSpPr/>
              <p:nvPr/>
            </p:nvSpPr>
            <p:spPr bwMode="auto">
              <a:xfrm>
                <a:off x="5614988" y="1879600"/>
                <a:ext cx="1023938" cy="646113"/>
              </a:xfrm>
              <a:custGeom>
                <a:avLst/>
                <a:gdLst/>
                <a:ahLst/>
                <a:cxnLst>
                  <a:cxn ang="0">
                    <a:pos x="585" y="307"/>
                  </a:cxn>
                  <a:cxn ang="0">
                    <a:pos x="573" y="287"/>
                  </a:cxn>
                  <a:cxn ang="0">
                    <a:pos x="614" y="256"/>
                  </a:cxn>
                  <a:cxn ang="0">
                    <a:pos x="588" y="246"/>
                  </a:cxn>
                  <a:cxn ang="0">
                    <a:pos x="570" y="255"/>
                  </a:cxn>
                  <a:cxn ang="0">
                    <a:pos x="552" y="236"/>
                  </a:cxn>
                  <a:cxn ang="0">
                    <a:pos x="590" y="209"/>
                  </a:cxn>
                  <a:cxn ang="0">
                    <a:pos x="606" y="212"/>
                  </a:cxn>
                  <a:cxn ang="0">
                    <a:pos x="634" y="216"/>
                  </a:cxn>
                  <a:cxn ang="0">
                    <a:pos x="648" y="231"/>
                  </a:cxn>
                  <a:cxn ang="0">
                    <a:pos x="648" y="248"/>
                  </a:cxn>
                  <a:cxn ang="0">
                    <a:pos x="666" y="254"/>
                  </a:cxn>
                  <a:cxn ang="0">
                    <a:pos x="659" y="264"/>
                  </a:cxn>
                  <a:cxn ang="0">
                    <a:pos x="665" y="275"/>
                  </a:cxn>
                  <a:cxn ang="0">
                    <a:pos x="664" y="290"/>
                  </a:cxn>
                  <a:cxn ang="0">
                    <a:pos x="668" y="295"/>
                  </a:cxn>
                  <a:cxn ang="0">
                    <a:pos x="690" y="286"/>
                  </a:cxn>
                  <a:cxn ang="0">
                    <a:pos x="683" y="232"/>
                  </a:cxn>
                  <a:cxn ang="0">
                    <a:pos x="688" y="210"/>
                  </a:cxn>
                  <a:cxn ang="0">
                    <a:pos x="721" y="172"/>
                  </a:cxn>
                  <a:cxn ang="0">
                    <a:pos x="745" y="132"/>
                  </a:cxn>
                  <a:cxn ang="0">
                    <a:pos x="769" y="81"/>
                  </a:cxn>
                  <a:cxn ang="0">
                    <a:pos x="710" y="73"/>
                  </a:cxn>
                  <a:cxn ang="0">
                    <a:pos x="624" y="0"/>
                  </a:cxn>
                  <a:cxn ang="0">
                    <a:pos x="458" y="68"/>
                  </a:cxn>
                  <a:cxn ang="0">
                    <a:pos x="355" y="33"/>
                  </a:cxn>
                  <a:cxn ang="0">
                    <a:pos x="284" y="55"/>
                  </a:cxn>
                  <a:cxn ang="0">
                    <a:pos x="218" y="53"/>
                  </a:cxn>
                  <a:cxn ang="0">
                    <a:pos x="123" y="108"/>
                  </a:cxn>
                  <a:cxn ang="0">
                    <a:pos x="17" y="207"/>
                  </a:cxn>
                  <a:cxn ang="0">
                    <a:pos x="15" y="251"/>
                  </a:cxn>
                  <a:cxn ang="0">
                    <a:pos x="25" y="261"/>
                  </a:cxn>
                  <a:cxn ang="0">
                    <a:pos x="50" y="280"/>
                  </a:cxn>
                  <a:cxn ang="0">
                    <a:pos x="83" y="284"/>
                  </a:cxn>
                  <a:cxn ang="0">
                    <a:pos x="73" y="317"/>
                  </a:cxn>
                  <a:cxn ang="0">
                    <a:pos x="63" y="326"/>
                  </a:cxn>
                  <a:cxn ang="0">
                    <a:pos x="73" y="343"/>
                  </a:cxn>
                  <a:cxn ang="0">
                    <a:pos x="110" y="357"/>
                  </a:cxn>
                  <a:cxn ang="0">
                    <a:pos x="132" y="373"/>
                  </a:cxn>
                  <a:cxn ang="0">
                    <a:pos x="160" y="384"/>
                  </a:cxn>
                  <a:cxn ang="0">
                    <a:pos x="186" y="382"/>
                  </a:cxn>
                  <a:cxn ang="0">
                    <a:pos x="210" y="381"/>
                  </a:cxn>
                  <a:cxn ang="0">
                    <a:pos x="255" y="372"/>
                  </a:cxn>
                  <a:cxn ang="0">
                    <a:pos x="275" y="366"/>
                  </a:cxn>
                  <a:cxn ang="0">
                    <a:pos x="282" y="362"/>
                  </a:cxn>
                  <a:cxn ang="0">
                    <a:pos x="316" y="400"/>
                  </a:cxn>
                  <a:cxn ang="0">
                    <a:pos x="306" y="439"/>
                  </a:cxn>
                  <a:cxn ang="0">
                    <a:pos x="324" y="450"/>
                  </a:cxn>
                  <a:cxn ang="0">
                    <a:pos x="346" y="467"/>
                  </a:cxn>
                  <a:cxn ang="0">
                    <a:pos x="351" y="472"/>
                  </a:cxn>
                  <a:cxn ang="0">
                    <a:pos x="353" y="457"/>
                  </a:cxn>
                  <a:cxn ang="0">
                    <a:pos x="379" y="454"/>
                  </a:cxn>
                  <a:cxn ang="0">
                    <a:pos x="416" y="453"/>
                  </a:cxn>
                  <a:cxn ang="0">
                    <a:pos x="431" y="470"/>
                  </a:cxn>
                  <a:cxn ang="0">
                    <a:pos x="454" y="486"/>
                  </a:cxn>
                  <a:cxn ang="0">
                    <a:pos x="476" y="470"/>
                  </a:cxn>
                  <a:cxn ang="0">
                    <a:pos x="503" y="455"/>
                  </a:cxn>
                  <a:cxn ang="0">
                    <a:pos x="552" y="439"/>
                  </a:cxn>
                  <a:cxn ang="0">
                    <a:pos x="576" y="406"/>
                  </a:cxn>
                  <a:cxn ang="0">
                    <a:pos x="604" y="355"/>
                  </a:cxn>
                  <a:cxn ang="0">
                    <a:pos x="586" y="307"/>
                  </a:cxn>
                </a:cxnLst>
                <a:rect l="0" t="0" r="r" b="b"/>
                <a:pathLst>
                  <a:path w="769" h="486">
                    <a:moveTo>
                      <a:pt x="586" y="307"/>
                    </a:moveTo>
                    <a:cubicBezTo>
                      <a:pt x="585" y="307"/>
                      <a:pt x="585" y="307"/>
                      <a:pt x="585" y="307"/>
                    </a:cubicBezTo>
                    <a:cubicBezTo>
                      <a:pt x="585" y="307"/>
                      <a:pt x="585" y="300"/>
                      <a:pt x="585" y="298"/>
                    </a:cubicBezTo>
                    <a:cubicBezTo>
                      <a:pt x="582" y="298"/>
                      <a:pt x="573" y="294"/>
                      <a:pt x="573" y="287"/>
                    </a:cubicBezTo>
                    <a:cubicBezTo>
                      <a:pt x="573" y="282"/>
                      <a:pt x="581" y="282"/>
                      <a:pt x="582" y="276"/>
                    </a:cubicBezTo>
                    <a:cubicBezTo>
                      <a:pt x="586" y="264"/>
                      <a:pt x="605" y="264"/>
                      <a:pt x="614" y="256"/>
                    </a:cubicBezTo>
                    <a:cubicBezTo>
                      <a:pt x="611" y="251"/>
                      <a:pt x="604" y="256"/>
                      <a:pt x="598" y="252"/>
                    </a:cubicBezTo>
                    <a:cubicBezTo>
                      <a:pt x="595" y="250"/>
                      <a:pt x="593" y="246"/>
                      <a:pt x="588" y="246"/>
                    </a:cubicBezTo>
                    <a:cubicBezTo>
                      <a:pt x="585" y="246"/>
                      <a:pt x="585" y="256"/>
                      <a:pt x="582" y="256"/>
                    </a:cubicBezTo>
                    <a:cubicBezTo>
                      <a:pt x="578" y="256"/>
                      <a:pt x="574" y="257"/>
                      <a:pt x="570" y="255"/>
                    </a:cubicBezTo>
                    <a:cubicBezTo>
                      <a:pt x="565" y="252"/>
                      <a:pt x="567" y="247"/>
                      <a:pt x="562" y="243"/>
                    </a:cubicBezTo>
                    <a:cubicBezTo>
                      <a:pt x="560" y="242"/>
                      <a:pt x="552" y="240"/>
                      <a:pt x="552" y="236"/>
                    </a:cubicBezTo>
                    <a:cubicBezTo>
                      <a:pt x="552" y="227"/>
                      <a:pt x="565" y="230"/>
                      <a:pt x="571" y="225"/>
                    </a:cubicBezTo>
                    <a:cubicBezTo>
                      <a:pt x="577" y="221"/>
                      <a:pt x="587" y="215"/>
                      <a:pt x="590" y="209"/>
                    </a:cubicBezTo>
                    <a:cubicBezTo>
                      <a:pt x="591" y="208"/>
                      <a:pt x="593" y="203"/>
                      <a:pt x="597" y="203"/>
                    </a:cubicBezTo>
                    <a:cubicBezTo>
                      <a:pt x="601" y="203"/>
                      <a:pt x="606" y="209"/>
                      <a:pt x="606" y="212"/>
                    </a:cubicBezTo>
                    <a:cubicBezTo>
                      <a:pt x="606" y="219"/>
                      <a:pt x="597" y="222"/>
                      <a:pt x="597" y="230"/>
                    </a:cubicBezTo>
                    <a:cubicBezTo>
                      <a:pt x="610" y="230"/>
                      <a:pt x="620" y="216"/>
                      <a:pt x="634" y="216"/>
                    </a:cubicBezTo>
                    <a:cubicBezTo>
                      <a:pt x="639" y="216"/>
                      <a:pt x="641" y="221"/>
                      <a:pt x="648" y="221"/>
                    </a:cubicBezTo>
                    <a:cubicBezTo>
                      <a:pt x="646" y="226"/>
                      <a:pt x="648" y="226"/>
                      <a:pt x="648" y="231"/>
                    </a:cubicBezTo>
                    <a:cubicBezTo>
                      <a:pt x="648" y="235"/>
                      <a:pt x="643" y="235"/>
                      <a:pt x="643" y="240"/>
                    </a:cubicBezTo>
                    <a:cubicBezTo>
                      <a:pt x="643" y="242"/>
                      <a:pt x="645" y="248"/>
                      <a:pt x="648" y="248"/>
                    </a:cubicBezTo>
                    <a:cubicBezTo>
                      <a:pt x="649" y="248"/>
                      <a:pt x="651" y="245"/>
                      <a:pt x="654" y="245"/>
                    </a:cubicBezTo>
                    <a:cubicBezTo>
                      <a:pt x="659" y="245"/>
                      <a:pt x="666" y="249"/>
                      <a:pt x="666" y="254"/>
                    </a:cubicBezTo>
                    <a:cubicBezTo>
                      <a:pt x="666" y="257"/>
                      <a:pt x="662" y="260"/>
                      <a:pt x="659" y="260"/>
                    </a:cubicBezTo>
                    <a:cubicBezTo>
                      <a:pt x="659" y="264"/>
                      <a:pt x="659" y="264"/>
                      <a:pt x="659" y="264"/>
                    </a:cubicBezTo>
                    <a:cubicBezTo>
                      <a:pt x="660" y="265"/>
                      <a:pt x="660" y="267"/>
                      <a:pt x="663" y="268"/>
                    </a:cubicBezTo>
                    <a:cubicBezTo>
                      <a:pt x="663" y="270"/>
                      <a:pt x="665" y="272"/>
                      <a:pt x="665" y="275"/>
                    </a:cubicBezTo>
                    <a:cubicBezTo>
                      <a:pt x="665" y="276"/>
                      <a:pt x="661" y="282"/>
                      <a:pt x="661" y="285"/>
                    </a:cubicBezTo>
                    <a:cubicBezTo>
                      <a:pt x="661" y="287"/>
                      <a:pt x="661" y="289"/>
                      <a:pt x="664" y="290"/>
                    </a:cubicBezTo>
                    <a:cubicBezTo>
                      <a:pt x="663" y="292"/>
                      <a:pt x="661" y="293"/>
                      <a:pt x="661" y="295"/>
                    </a:cubicBezTo>
                    <a:cubicBezTo>
                      <a:pt x="668" y="295"/>
                      <a:pt x="668" y="295"/>
                      <a:pt x="668" y="295"/>
                    </a:cubicBezTo>
                    <a:cubicBezTo>
                      <a:pt x="670" y="293"/>
                      <a:pt x="671" y="293"/>
                      <a:pt x="676" y="291"/>
                    </a:cubicBezTo>
                    <a:cubicBezTo>
                      <a:pt x="676" y="287"/>
                      <a:pt x="687" y="287"/>
                      <a:pt x="690" y="286"/>
                    </a:cubicBezTo>
                    <a:cubicBezTo>
                      <a:pt x="696" y="284"/>
                      <a:pt x="699" y="279"/>
                      <a:pt x="699" y="269"/>
                    </a:cubicBezTo>
                    <a:cubicBezTo>
                      <a:pt x="699" y="252"/>
                      <a:pt x="692" y="242"/>
                      <a:pt x="683" y="232"/>
                    </a:cubicBezTo>
                    <a:cubicBezTo>
                      <a:pt x="679" y="228"/>
                      <a:pt x="674" y="224"/>
                      <a:pt x="675" y="217"/>
                    </a:cubicBezTo>
                    <a:cubicBezTo>
                      <a:pt x="680" y="217"/>
                      <a:pt x="685" y="214"/>
                      <a:pt x="688" y="210"/>
                    </a:cubicBezTo>
                    <a:cubicBezTo>
                      <a:pt x="691" y="207"/>
                      <a:pt x="699" y="203"/>
                      <a:pt x="701" y="199"/>
                    </a:cubicBezTo>
                    <a:cubicBezTo>
                      <a:pt x="707" y="187"/>
                      <a:pt x="710" y="180"/>
                      <a:pt x="721" y="172"/>
                    </a:cubicBezTo>
                    <a:cubicBezTo>
                      <a:pt x="721" y="172"/>
                      <a:pt x="738" y="153"/>
                      <a:pt x="723" y="143"/>
                    </a:cubicBezTo>
                    <a:cubicBezTo>
                      <a:pt x="717" y="139"/>
                      <a:pt x="735" y="138"/>
                      <a:pt x="745" y="132"/>
                    </a:cubicBezTo>
                    <a:cubicBezTo>
                      <a:pt x="756" y="126"/>
                      <a:pt x="760" y="102"/>
                      <a:pt x="769" y="92"/>
                    </a:cubicBezTo>
                    <a:cubicBezTo>
                      <a:pt x="769" y="81"/>
                      <a:pt x="769" y="81"/>
                      <a:pt x="769" y="81"/>
                    </a:cubicBezTo>
                    <a:cubicBezTo>
                      <a:pt x="751" y="81"/>
                      <a:pt x="749" y="95"/>
                      <a:pt x="734" y="95"/>
                    </a:cubicBezTo>
                    <a:cubicBezTo>
                      <a:pt x="721" y="95"/>
                      <a:pt x="716" y="78"/>
                      <a:pt x="710" y="73"/>
                    </a:cubicBezTo>
                    <a:cubicBezTo>
                      <a:pt x="702" y="65"/>
                      <a:pt x="683" y="64"/>
                      <a:pt x="677" y="55"/>
                    </a:cubicBezTo>
                    <a:cubicBezTo>
                      <a:pt x="662" y="31"/>
                      <a:pt x="663" y="0"/>
                      <a:pt x="624" y="0"/>
                    </a:cubicBezTo>
                    <a:cubicBezTo>
                      <a:pt x="568" y="0"/>
                      <a:pt x="589" y="74"/>
                      <a:pt x="547" y="57"/>
                    </a:cubicBezTo>
                    <a:cubicBezTo>
                      <a:pt x="515" y="45"/>
                      <a:pt x="483" y="68"/>
                      <a:pt x="458" y="68"/>
                    </a:cubicBezTo>
                    <a:cubicBezTo>
                      <a:pt x="430" y="68"/>
                      <a:pt x="422" y="46"/>
                      <a:pt x="395" y="46"/>
                    </a:cubicBezTo>
                    <a:cubicBezTo>
                      <a:pt x="383" y="46"/>
                      <a:pt x="365" y="61"/>
                      <a:pt x="355" y="33"/>
                    </a:cubicBezTo>
                    <a:cubicBezTo>
                      <a:pt x="352" y="26"/>
                      <a:pt x="325" y="22"/>
                      <a:pt x="317" y="22"/>
                    </a:cubicBezTo>
                    <a:cubicBezTo>
                      <a:pt x="304" y="22"/>
                      <a:pt x="309" y="55"/>
                      <a:pt x="284" y="55"/>
                    </a:cubicBezTo>
                    <a:cubicBezTo>
                      <a:pt x="266" y="55"/>
                      <a:pt x="247" y="42"/>
                      <a:pt x="236" y="42"/>
                    </a:cubicBezTo>
                    <a:cubicBezTo>
                      <a:pt x="229" y="42"/>
                      <a:pt x="221" y="51"/>
                      <a:pt x="218" y="53"/>
                    </a:cubicBezTo>
                    <a:cubicBezTo>
                      <a:pt x="196" y="66"/>
                      <a:pt x="170" y="66"/>
                      <a:pt x="152" y="81"/>
                    </a:cubicBezTo>
                    <a:cubicBezTo>
                      <a:pt x="145" y="88"/>
                      <a:pt x="159" y="112"/>
                      <a:pt x="123" y="108"/>
                    </a:cubicBezTo>
                    <a:cubicBezTo>
                      <a:pt x="110" y="106"/>
                      <a:pt x="108" y="133"/>
                      <a:pt x="86" y="137"/>
                    </a:cubicBezTo>
                    <a:cubicBezTo>
                      <a:pt x="86" y="186"/>
                      <a:pt x="58" y="207"/>
                      <a:pt x="17" y="207"/>
                    </a:cubicBezTo>
                    <a:cubicBezTo>
                      <a:pt x="10" y="207"/>
                      <a:pt x="1" y="227"/>
                      <a:pt x="0" y="236"/>
                    </a:cubicBezTo>
                    <a:cubicBezTo>
                      <a:pt x="11" y="238"/>
                      <a:pt x="13" y="241"/>
                      <a:pt x="15" y="251"/>
                    </a:cubicBezTo>
                    <a:cubicBezTo>
                      <a:pt x="15" y="253"/>
                      <a:pt x="15" y="253"/>
                      <a:pt x="15" y="253"/>
                    </a:cubicBezTo>
                    <a:cubicBezTo>
                      <a:pt x="15" y="261"/>
                      <a:pt x="19" y="259"/>
                      <a:pt x="25" y="261"/>
                    </a:cubicBezTo>
                    <a:cubicBezTo>
                      <a:pt x="30" y="262"/>
                      <a:pt x="28" y="268"/>
                      <a:pt x="31" y="271"/>
                    </a:cubicBezTo>
                    <a:cubicBezTo>
                      <a:pt x="37" y="277"/>
                      <a:pt x="42" y="277"/>
                      <a:pt x="50" y="280"/>
                    </a:cubicBezTo>
                    <a:cubicBezTo>
                      <a:pt x="58" y="279"/>
                      <a:pt x="61" y="272"/>
                      <a:pt x="69" y="272"/>
                    </a:cubicBezTo>
                    <a:cubicBezTo>
                      <a:pt x="73" y="272"/>
                      <a:pt x="83" y="280"/>
                      <a:pt x="83" y="284"/>
                    </a:cubicBezTo>
                    <a:cubicBezTo>
                      <a:pt x="83" y="296"/>
                      <a:pt x="66" y="294"/>
                      <a:pt x="66" y="306"/>
                    </a:cubicBezTo>
                    <a:cubicBezTo>
                      <a:pt x="66" y="311"/>
                      <a:pt x="73" y="312"/>
                      <a:pt x="73" y="317"/>
                    </a:cubicBezTo>
                    <a:cubicBezTo>
                      <a:pt x="73" y="323"/>
                      <a:pt x="68" y="322"/>
                      <a:pt x="63" y="322"/>
                    </a:cubicBezTo>
                    <a:cubicBezTo>
                      <a:pt x="63" y="326"/>
                      <a:pt x="63" y="326"/>
                      <a:pt x="63" y="326"/>
                    </a:cubicBezTo>
                    <a:cubicBezTo>
                      <a:pt x="64" y="331"/>
                      <a:pt x="64" y="335"/>
                      <a:pt x="65" y="340"/>
                    </a:cubicBezTo>
                    <a:cubicBezTo>
                      <a:pt x="66" y="343"/>
                      <a:pt x="71" y="342"/>
                      <a:pt x="73" y="343"/>
                    </a:cubicBezTo>
                    <a:cubicBezTo>
                      <a:pt x="80" y="345"/>
                      <a:pt x="83" y="351"/>
                      <a:pt x="91" y="353"/>
                    </a:cubicBezTo>
                    <a:cubicBezTo>
                      <a:pt x="100" y="355"/>
                      <a:pt x="105" y="352"/>
                      <a:pt x="110" y="357"/>
                    </a:cubicBezTo>
                    <a:cubicBezTo>
                      <a:pt x="116" y="363"/>
                      <a:pt x="120" y="361"/>
                      <a:pt x="127" y="364"/>
                    </a:cubicBezTo>
                    <a:cubicBezTo>
                      <a:pt x="130" y="366"/>
                      <a:pt x="130" y="369"/>
                      <a:pt x="132" y="373"/>
                    </a:cubicBezTo>
                    <a:cubicBezTo>
                      <a:pt x="133" y="376"/>
                      <a:pt x="137" y="372"/>
                      <a:pt x="139" y="373"/>
                    </a:cubicBezTo>
                    <a:cubicBezTo>
                      <a:pt x="146" y="378"/>
                      <a:pt x="150" y="384"/>
                      <a:pt x="160" y="384"/>
                    </a:cubicBezTo>
                    <a:cubicBezTo>
                      <a:pt x="166" y="384"/>
                      <a:pt x="172" y="384"/>
                      <a:pt x="178" y="384"/>
                    </a:cubicBezTo>
                    <a:cubicBezTo>
                      <a:pt x="182" y="384"/>
                      <a:pt x="184" y="382"/>
                      <a:pt x="186" y="382"/>
                    </a:cubicBezTo>
                    <a:cubicBezTo>
                      <a:pt x="189" y="382"/>
                      <a:pt x="190" y="389"/>
                      <a:pt x="191" y="392"/>
                    </a:cubicBezTo>
                    <a:cubicBezTo>
                      <a:pt x="197" y="389"/>
                      <a:pt x="199" y="381"/>
                      <a:pt x="210" y="381"/>
                    </a:cubicBezTo>
                    <a:cubicBezTo>
                      <a:pt x="219" y="381"/>
                      <a:pt x="224" y="386"/>
                      <a:pt x="231" y="386"/>
                    </a:cubicBezTo>
                    <a:cubicBezTo>
                      <a:pt x="238" y="386"/>
                      <a:pt x="252" y="374"/>
                      <a:pt x="255" y="372"/>
                    </a:cubicBezTo>
                    <a:cubicBezTo>
                      <a:pt x="258" y="370"/>
                      <a:pt x="259" y="369"/>
                      <a:pt x="260" y="367"/>
                    </a:cubicBezTo>
                    <a:cubicBezTo>
                      <a:pt x="264" y="363"/>
                      <a:pt x="270" y="368"/>
                      <a:pt x="275" y="366"/>
                    </a:cubicBezTo>
                    <a:cubicBezTo>
                      <a:pt x="279" y="362"/>
                      <a:pt x="279" y="362"/>
                      <a:pt x="279" y="362"/>
                    </a:cubicBezTo>
                    <a:cubicBezTo>
                      <a:pt x="282" y="362"/>
                      <a:pt x="282" y="362"/>
                      <a:pt x="282" y="362"/>
                    </a:cubicBezTo>
                    <a:cubicBezTo>
                      <a:pt x="285" y="377"/>
                      <a:pt x="294" y="376"/>
                      <a:pt x="305" y="381"/>
                    </a:cubicBezTo>
                    <a:cubicBezTo>
                      <a:pt x="309" y="388"/>
                      <a:pt x="316" y="391"/>
                      <a:pt x="316" y="400"/>
                    </a:cubicBezTo>
                    <a:cubicBezTo>
                      <a:pt x="316" y="417"/>
                      <a:pt x="304" y="418"/>
                      <a:pt x="304" y="434"/>
                    </a:cubicBezTo>
                    <a:cubicBezTo>
                      <a:pt x="304" y="436"/>
                      <a:pt x="305" y="439"/>
                      <a:pt x="306" y="439"/>
                    </a:cubicBezTo>
                    <a:cubicBezTo>
                      <a:pt x="309" y="439"/>
                      <a:pt x="312" y="436"/>
                      <a:pt x="315" y="436"/>
                    </a:cubicBezTo>
                    <a:cubicBezTo>
                      <a:pt x="319" y="436"/>
                      <a:pt x="320" y="449"/>
                      <a:pt x="324" y="450"/>
                    </a:cubicBezTo>
                    <a:cubicBezTo>
                      <a:pt x="324" y="459"/>
                      <a:pt x="330" y="468"/>
                      <a:pt x="338" y="468"/>
                    </a:cubicBezTo>
                    <a:cubicBezTo>
                      <a:pt x="342" y="468"/>
                      <a:pt x="343" y="467"/>
                      <a:pt x="346" y="467"/>
                    </a:cubicBezTo>
                    <a:cubicBezTo>
                      <a:pt x="348" y="467"/>
                      <a:pt x="348" y="467"/>
                      <a:pt x="348" y="467"/>
                    </a:cubicBezTo>
                    <a:cubicBezTo>
                      <a:pt x="348" y="471"/>
                      <a:pt x="350" y="472"/>
                      <a:pt x="351" y="472"/>
                    </a:cubicBezTo>
                    <a:cubicBezTo>
                      <a:pt x="352" y="472"/>
                      <a:pt x="353" y="470"/>
                      <a:pt x="353" y="468"/>
                    </a:cubicBezTo>
                    <a:cubicBezTo>
                      <a:pt x="353" y="464"/>
                      <a:pt x="353" y="461"/>
                      <a:pt x="353" y="457"/>
                    </a:cubicBezTo>
                    <a:cubicBezTo>
                      <a:pt x="353" y="457"/>
                      <a:pt x="363" y="454"/>
                      <a:pt x="365" y="454"/>
                    </a:cubicBezTo>
                    <a:cubicBezTo>
                      <a:pt x="379" y="454"/>
                      <a:pt x="379" y="454"/>
                      <a:pt x="379" y="454"/>
                    </a:cubicBezTo>
                    <a:cubicBezTo>
                      <a:pt x="385" y="457"/>
                      <a:pt x="390" y="448"/>
                      <a:pt x="397" y="448"/>
                    </a:cubicBezTo>
                    <a:cubicBezTo>
                      <a:pt x="404" y="448"/>
                      <a:pt x="408" y="453"/>
                      <a:pt x="416" y="453"/>
                    </a:cubicBezTo>
                    <a:cubicBezTo>
                      <a:pt x="416" y="464"/>
                      <a:pt x="424" y="468"/>
                      <a:pt x="431" y="470"/>
                    </a:cubicBezTo>
                    <a:cubicBezTo>
                      <a:pt x="431" y="470"/>
                      <a:pt x="431" y="470"/>
                      <a:pt x="431" y="470"/>
                    </a:cubicBezTo>
                    <a:cubicBezTo>
                      <a:pt x="439" y="474"/>
                      <a:pt x="444" y="471"/>
                      <a:pt x="452" y="475"/>
                    </a:cubicBezTo>
                    <a:cubicBezTo>
                      <a:pt x="452" y="477"/>
                      <a:pt x="451" y="486"/>
                      <a:pt x="454" y="486"/>
                    </a:cubicBezTo>
                    <a:cubicBezTo>
                      <a:pt x="459" y="486"/>
                      <a:pt x="457" y="480"/>
                      <a:pt x="460" y="477"/>
                    </a:cubicBezTo>
                    <a:cubicBezTo>
                      <a:pt x="463" y="474"/>
                      <a:pt x="472" y="472"/>
                      <a:pt x="476" y="470"/>
                    </a:cubicBezTo>
                    <a:cubicBezTo>
                      <a:pt x="484" y="466"/>
                      <a:pt x="492" y="468"/>
                      <a:pt x="498" y="463"/>
                    </a:cubicBezTo>
                    <a:cubicBezTo>
                      <a:pt x="498" y="463"/>
                      <a:pt x="502" y="455"/>
                      <a:pt x="503" y="455"/>
                    </a:cubicBezTo>
                    <a:cubicBezTo>
                      <a:pt x="507" y="455"/>
                      <a:pt x="510" y="458"/>
                      <a:pt x="514" y="458"/>
                    </a:cubicBezTo>
                    <a:cubicBezTo>
                      <a:pt x="534" y="458"/>
                      <a:pt x="539" y="446"/>
                      <a:pt x="552" y="439"/>
                    </a:cubicBezTo>
                    <a:cubicBezTo>
                      <a:pt x="555" y="437"/>
                      <a:pt x="557" y="435"/>
                      <a:pt x="558" y="431"/>
                    </a:cubicBezTo>
                    <a:cubicBezTo>
                      <a:pt x="569" y="431"/>
                      <a:pt x="572" y="414"/>
                      <a:pt x="576" y="406"/>
                    </a:cubicBezTo>
                    <a:cubicBezTo>
                      <a:pt x="578" y="401"/>
                      <a:pt x="590" y="383"/>
                      <a:pt x="597" y="382"/>
                    </a:cubicBezTo>
                    <a:cubicBezTo>
                      <a:pt x="597" y="372"/>
                      <a:pt x="604" y="368"/>
                      <a:pt x="604" y="355"/>
                    </a:cubicBezTo>
                    <a:cubicBezTo>
                      <a:pt x="604" y="336"/>
                      <a:pt x="599" y="329"/>
                      <a:pt x="591" y="317"/>
                    </a:cubicBezTo>
                    <a:cubicBezTo>
                      <a:pt x="590" y="315"/>
                      <a:pt x="590" y="309"/>
                      <a:pt x="586" y="307"/>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59" name="Freeform 148"/>
              <p:cNvSpPr/>
              <p:nvPr/>
            </p:nvSpPr>
            <p:spPr bwMode="auto">
              <a:xfrm>
                <a:off x="7369175" y="1395413"/>
                <a:ext cx="58738" cy="25400"/>
              </a:xfrm>
              <a:custGeom>
                <a:avLst/>
                <a:gdLst/>
                <a:ahLst/>
                <a:cxnLst>
                  <a:cxn ang="0">
                    <a:pos x="4" y="19"/>
                  </a:cxn>
                  <a:cxn ang="0">
                    <a:pos x="0" y="14"/>
                  </a:cxn>
                  <a:cxn ang="0">
                    <a:pos x="20" y="0"/>
                  </a:cxn>
                  <a:cxn ang="0">
                    <a:pos x="44" y="11"/>
                  </a:cxn>
                  <a:cxn ang="0">
                    <a:pos x="4" y="19"/>
                  </a:cxn>
                </a:cxnLst>
                <a:rect l="0" t="0" r="r" b="b"/>
                <a:pathLst>
                  <a:path w="44" h="19">
                    <a:moveTo>
                      <a:pt x="4" y="19"/>
                    </a:moveTo>
                    <a:cubicBezTo>
                      <a:pt x="1" y="19"/>
                      <a:pt x="0" y="17"/>
                      <a:pt x="0" y="14"/>
                    </a:cubicBezTo>
                    <a:cubicBezTo>
                      <a:pt x="0" y="8"/>
                      <a:pt x="13" y="0"/>
                      <a:pt x="20" y="0"/>
                    </a:cubicBezTo>
                    <a:cubicBezTo>
                      <a:pt x="27" y="0"/>
                      <a:pt x="44" y="4"/>
                      <a:pt x="44" y="11"/>
                    </a:cubicBezTo>
                    <a:cubicBezTo>
                      <a:pt x="44" y="17"/>
                      <a:pt x="9" y="19"/>
                      <a:pt x="4" y="19"/>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60" name="Freeform 149"/>
              <p:cNvSpPr/>
              <p:nvPr/>
            </p:nvSpPr>
            <p:spPr bwMode="auto">
              <a:xfrm>
                <a:off x="7191375" y="1443038"/>
                <a:ext cx="23813" cy="14288"/>
              </a:xfrm>
              <a:custGeom>
                <a:avLst/>
                <a:gdLst/>
                <a:ahLst/>
                <a:cxnLst>
                  <a:cxn ang="0">
                    <a:pos x="13" y="10"/>
                  </a:cxn>
                  <a:cxn ang="0">
                    <a:pos x="18" y="6"/>
                  </a:cxn>
                  <a:cxn ang="0">
                    <a:pos x="15" y="0"/>
                  </a:cxn>
                  <a:cxn ang="0">
                    <a:pos x="0" y="0"/>
                  </a:cxn>
                  <a:cxn ang="0">
                    <a:pos x="13" y="10"/>
                  </a:cxn>
                </a:cxnLst>
                <a:rect l="0" t="0" r="r" b="b"/>
                <a:pathLst>
                  <a:path w="18" h="10">
                    <a:moveTo>
                      <a:pt x="13" y="10"/>
                    </a:moveTo>
                    <a:cubicBezTo>
                      <a:pt x="15" y="10"/>
                      <a:pt x="18" y="8"/>
                      <a:pt x="18" y="6"/>
                    </a:cubicBezTo>
                    <a:cubicBezTo>
                      <a:pt x="18" y="3"/>
                      <a:pt x="15" y="2"/>
                      <a:pt x="15" y="0"/>
                    </a:cubicBezTo>
                    <a:cubicBezTo>
                      <a:pt x="0" y="0"/>
                      <a:pt x="0" y="0"/>
                      <a:pt x="0" y="0"/>
                    </a:cubicBezTo>
                    <a:cubicBezTo>
                      <a:pt x="3" y="6"/>
                      <a:pt x="7" y="10"/>
                      <a:pt x="13" y="10"/>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61" name="Freeform 150"/>
              <p:cNvSpPr/>
              <p:nvPr/>
            </p:nvSpPr>
            <p:spPr bwMode="auto">
              <a:xfrm>
                <a:off x="6645275" y="1257300"/>
                <a:ext cx="11113" cy="12700"/>
              </a:xfrm>
              <a:custGeom>
                <a:avLst/>
                <a:gdLst/>
                <a:ahLst/>
                <a:cxnLst>
                  <a:cxn ang="0">
                    <a:pos x="8" y="5"/>
                  </a:cxn>
                  <a:cxn ang="0">
                    <a:pos x="3" y="0"/>
                  </a:cxn>
                  <a:cxn ang="0">
                    <a:pos x="0" y="7"/>
                  </a:cxn>
                  <a:cxn ang="0">
                    <a:pos x="3" y="10"/>
                  </a:cxn>
                  <a:cxn ang="0">
                    <a:pos x="8" y="4"/>
                  </a:cxn>
                  <a:cxn ang="0">
                    <a:pos x="6" y="4"/>
                  </a:cxn>
                  <a:cxn ang="0">
                    <a:pos x="8" y="5"/>
                  </a:cxn>
                </a:cxnLst>
                <a:rect l="0" t="0" r="r" b="b"/>
                <a:pathLst>
                  <a:path w="8" h="10">
                    <a:moveTo>
                      <a:pt x="8" y="5"/>
                    </a:moveTo>
                    <a:cubicBezTo>
                      <a:pt x="3" y="0"/>
                      <a:pt x="3" y="0"/>
                      <a:pt x="3" y="0"/>
                    </a:cubicBezTo>
                    <a:cubicBezTo>
                      <a:pt x="2" y="2"/>
                      <a:pt x="0" y="4"/>
                      <a:pt x="0" y="7"/>
                    </a:cubicBezTo>
                    <a:cubicBezTo>
                      <a:pt x="0" y="9"/>
                      <a:pt x="1" y="10"/>
                      <a:pt x="3" y="10"/>
                    </a:cubicBezTo>
                    <a:cubicBezTo>
                      <a:pt x="7" y="10"/>
                      <a:pt x="7" y="6"/>
                      <a:pt x="8" y="4"/>
                    </a:cubicBezTo>
                    <a:cubicBezTo>
                      <a:pt x="6" y="4"/>
                      <a:pt x="6" y="4"/>
                      <a:pt x="6" y="4"/>
                    </a:cubicBezTo>
                    <a:lnTo>
                      <a:pt x="8" y="5"/>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62" name="Freeform 151"/>
              <p:cNvSpPr/>
              <p:nvPr/>
            </p:nvSpPr>
            <p:spPr bwMode="auto">
              <a:xfrm>
                <a:off x="6249988" y="1300163"/>
                <a:ext cx="26988" cy="15875"/>
              </a:xfrm>
              <a:custGeom>
                <a:avLst/>
                <a:gdLst/>
                <a:ahLst/>
                <a:cxnLst>
                  <a:cxn ang="0">
                    <a:pos x="20" y="9"/>
                  </a:cxn>
                  <a:cxn ang="0">
                    <a:pos x="10" y="12"/>
                  </a:cxn>
                  <a:cxn ang="0">
                    <a:pos x="0" y="7"/>
                  </a:cxn>
                  <a:cxn ang="0">
                    <a:pos x="10" y="0"/>
                  </a:cxn>
                  <a:cxn ang="0">
                    <a:pos x="20" y="7"/>
                  </a:cxn>
                  <a:cxn ang="0">
                    <a:pos x="17" y="12"/>
                  </a:cxn>
                  <a:cxn ang="0">
                    <a:pos x="20" y="9"/>
                  </a:cxn>
                </a:cxnLst>
                <a:rect l="0" t="0" r="r" b="b"/>
                <a:pathLst>
                  <a:path w="20" h="12">
                    <a:moveTo>
                      <a:pt x="20" y="9"/>
                    </a:moveTo>
                    <a:cubicBezTo>
                      <a:pt x="17" y="11"/>
                      <a:pt x="14" y="12"/>
                      <a:pt x="10" y="12"/>
                    </a:cubicBezTo>
                    <a:cubicBezTo>
                      <a:pt x="5" y="12"/>
                      <a:pt x="0" y="11"/>
                      <a:pt x="0" y="7"/>
                    </a:cubicBezTo>
                    <a:cubicBezTo>
                      <a:pt x="0" y="3"/>
                      <a:pt x="6" y="0"/>
                      <a:pt x="10" y="0"/>
                    </a:cubicBezTo>
                    <a:cubicBezTo>
                      <a:pt x="16" y="0"/>
                      <a:pt x="20" y="2"/>
                      <a:pt x="20" y="7"/>
                    </a:cubicBezTo>
                    <a:cubicBezTo>
                      <a:pt x="20" y="10"/>
                      <a:pt x="18" y="11"/>
                      <a:pt x="17" y="12"/>
                    </a:cubicBezTo>
                    <a:lnTo>
                      <a:pt x="20" y="9"/>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63" name="Freeform 152"/>
              <p:cNvSpPr/>
              <p:nvPr/>
            </p:nvSpPr>
            <p:spPr bwMode="auto">
              <a:xfrm>
                <a:off x="6043613" y="1128713"/>
                <a:ext cx="100013" cy="57150"/>
              </a:xfrm>
              <a:custGeom>
                <a:avLst/>
                <a:gdLst/>
                <a:ahLst/>
                <a:cxnLst>
                  <a:cxn ang="0">
                    <a:pos x="6" y="43"/>
                  </a:cxn>
                  <a:cxn ang="0">
                    <a:pos x="0" y="37"/>
                  </a:cxn>
                  <a:cxn ang="0">
                    <a:pos x="8" y="27"/>
                  </a:cxn>
                  <a:cxn ang="0">
                    <a:pos x="39" y="0"/>
                  </a:cxn>
                  <a:cxn ang="0">
                    <a:pos x="45" y="0"/>
                  </a:cxn>
                  <a:cxn ang="0">
                    <a:pos x="44" y="10"/>
                  </a:cxn>
                  <a:cxn ang="0">
                    <a:pos x="52" y="6"/>
                  </a:cxn>
                  <a:cxn ang="0">
                    <a:pos x="76" y="23"/>
                  </a:cxn>
                  <a:cxn ang="0">
                    <a:pos x="45" y="34"/>
                  </a:cxn>
                  <a:cxn ang="0">
                    <a:pos x="30" y="37"/>
                  </a:cxn>
                  <a:cxn ang="0">
                    <a:pos x="6" y="43"/>
                  </a:cxn>
                </a:cxnLst>
                <a:rect l="0" t="0" r="r" b="b"/>
                <a:pathLst>
                  <a:path w="76" h="43">
                    <a:moveTo>
                      <a:pt x="6" y="43"/>
                    </a:moveTo>
                    <a:cubicBezTo>
                      <a:pt x="1" y="43"/>
                      <a:pt x="0" y="41"/>
                      <a:pt x="0" y="37"/>
                    </a:cubicBezTo>
                    <a:cubicBezTo>
                      <a:pt x="0" y="30"/>
                      <a:pt x="5" y="30"/>
                      <a:pt x="8" y="27"/>
                    </a:cubicBezTo>
                    <a:cubicBezTo>
                      <a:pt x="18" y="17"/>
                      <a:pt x="22" y="0"/>
                      <a:pt x="39" y="0"/>
                    </a:cubicBezTo>
                    <a:cubicBezTo>
                      <a:pt x="43" y="0"/>
                      <a:pt x="43" y="0"/>
                      <a:pt x="45" y="0"/>
                    </a:cubicBezTo>
                    <a:cubicBezTo>
                      <a:pt x="45" y="7"/>
                      <a:pt x="47" y="7"/>
                      <a:pt x="44" y="10"/>
                    </a:cubicBezTo>
                    <a:cubicBezTo>
                      <a:pt x="47" y="9"/>
                      <a:pt x="49" y="6"/>
                      <a:pt x="52" y="6"/>
                    </a:cubicBezTo>
                    <a:cubicBezTo>
                      <a:pt x="58" y="6"/>
                      <a:pt x="76" y="17"/>
                      <a:pt x="76" y="23"/>
                    </a:cubicBezTo>
                    <a:cubicBezTo>
                      <a:pt x="76" y="34"/>
                      <a:pt x="53" y="36"/>
                      <a:pt x="45" y="34"/>
                    </a:cubicBezTo>
                    <a:cubicBezTo>
                      <a:pt x="43" y="34"/>
                      <a:pt x="30" y="37"/>
                      <a:pt x="30" y="37"/>
                    </a:cubicBezTo>
                    <a:lnTo>
                      <a:pt x="6" y="43"/>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64" name="Freeform 153"/>
              <p:cNvSpPr/>
              <p:nvPr/>
            </p:nvSpPr>
            <p:spPr bwMode="auto">
              <a:xfrm>
                <a:off x="5900738" y="1101725"/>
                <a:ext cx="39688" cy="20638"/>
              </a:xfrm>
              <a:custGeom>
                <a:avLst/>
                <a:gdLst/>
                <a:ahLst/>
                <a:cxnLst>
                  <a:cxn ang="0">
                    <a:pos x="12" y="0"/>
                  </a:cxn>
                  <a:cxn ang="0">
                    <a:pos x="30" y="7"/>
                  </a:cxn>
                  <a:cxn ang="0">
                    <a:pos x="9" y="16"/>
                  </a:cxn>
                  <a:cxn ang="0">
                    <a:pos x="0" y="5"/>
                  </a:cxn>
                  <a:cxn ang="0">
                    <a:pos x="12" y="0"/>
                  </a:cxn>
                </a:cxnLst>
                <a:rect l="0" t="0" r="r" b="b"/>
                <a:pathLst>
                  <a:path w="30" h="16">
                    <a:moveTo>
                      <a:pt x="12" y="0"/>
                    </a:moveTo>
                    <a:cubicBezTo>
                      <a:pt x="14" y="0"/>
                      <a:pt x="26" y="6"/>
                      <a:pt x="30" y="7"/>
                    </a:cubicBezTo>
                    <a:cubicBezTo>
                      <a:pt x="29" y="15"/>
                      <a:pt x="14" y="16"/>
                      <a:pt x="9" y="16"/>
                    </a:cubicBezTo>
                    <a:cubicBezTo>
                      <a:pt x="6" y="16"/>
                      <a:pt x="0" y="9"/>
                      <a:pt x="0" y="5"/>
                    </a:cubicBezTo>
                    <a:cubicBezTo>
                      <a:pt x="0" y="0"/>
                      <a:pt x="9" y="0"/>
                      <a:pt x="12" y="0"/>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65" name="Freeform 154"/>
              <p:cNvSpPr/>
              <p:nvPr/>
            </p:nvSpPr>
            <p:spPr bwMode="auto">
              <a:xfrm>
                <a:off x="5913438" y="1057275"/>
                <a:ext cx="139700" cy="98425"/>
              </a:xfrm>
              <a:custGeom>
                <a:avLst/>
                <a:gdLst/>
                <a:ahLst/>
                <a:cxnLst>
                  <a:cxn ang="0">
                    <a:pos x="99" y="68"/>
                  </a:cxn>
                  <a:cxn ang="0">
                    <a:pos x="90" y="74"/>
                  </a:cxn>
                  <a:cxn ang="0">
                    <a:pos x="41" y="66"/>
                  </a:cxn>
                  <a:cxn ang="0">
                    <a:pos x="17" y="50"/>
                  </a:cxn>
                  <a:cxn ang="0">
                    <a:pos x="50" y="36"/>
                  </a:cxn>
                  <a:cxn ang="0">
                    <a:pos x="32" y="36"/>
                  </a:cxn>
                  <a:cxn ang="0">
                    <a:pos x="0" y="26"/>
                  </a:cxn>
                  <a:cxn ang="0">
                    <a:pos x="46" y="0"/>
                  </a:cxn>
                  <a:cxn ang="0">
                    <a:pos x="72" y="17"/>
                  </a:cxn>
                  <a:cxn ang="0">
                    <a:pos x="67" y="18"/>
                  </a:cxn>
                  <a:cxn ang="0">
                    <a:pos x="67" y="27"/>
                  </a:cxn>
                  <a:cxn ang="0">
                    <a:pos x="59" y="35"/>
                  </a:cxn>
                  <a:cxn ang="0">
                    <a:pos x="68" y="35"/>
                  </a:cxn>
                  <a:cxn ang="0">
                    <a:pos x="81" y="39"/>
                  </a:cxn>
                  <a:cxn ang="0">
                    <a:pos x="90" y="39"/>
                  </a:cxn>
                  <a:cxn ang="0">
                    <a:pos x="105" y="48"/>
                  </a:cxn>
                  <a:cxn ang="0">
                    <a:pos x="101" y="57"/>
                  </a:cxn>
                  <a:cxn ang="0">
                    <a:pos x="92" y="62"/>
                  </a:cxn>
                  <a:cxn ang="0">
                    <a:pos x="99" y="68"/>
                  </a:cxn>
                </a:cxnLst>
                <a:rect l="0" t="0" r="r" b="b"/>
                <a:pathLst>
                  <a:path w="105" h="74">
                    <a:moveTo>
                      <a:pt x="99" y="68"/>
                    </a:moveTo>
                    <a:cubicBezTo>
                      <a:pt x="99" y="72"/>
                      <a:pt x="94" y="74"/>
                      <a:pt x="90" y="74"/>
                    </a:cubicBezTo>
                    <a:cubicBezTo>
                      <a:pt x="71" y="74"/>
                      <a:pt x="57" y="66"/>
                      <a:pt x="41" y="66"/>
                    </a:cubicBezTo>
                    <a:cubicBezTo>
                      <a:pt x="35" y="66"/>
                      <a:pt x="24" y="54"/>
                      <a:pt x="17" y="50"/>
                    </a:cubicBezTo>
                    <a:cubicBezTo>
                      <a:pt x="32" y="46"/>
                      <a:pt x="36" y="41"/>
                      <a:pt x="50" y="36"/>
                    </a:cubicBezTo>
                    <a:cubicBezTo>
                      <a:pt x="46" y="36"/>
                      <a:pt x="35" y="36"/>
                      <a:pt x="32" y="36"/>
                    </a:cubicBezTo>
                    <a:cubicBezTo>
                      <a:pt x="20" y="36"/>
                      <a:pt x="11" y="32"/>
                      <a:pt x="0" y="26"/>
                    </a:cubicBezTo>
                    <a:cubicBezTo>
                      <a:pt x="18" y="21"/>
                      <a:pt x="25" y="0"/>
                      <a:pt x="46" y="0"/>
                    </a:cubicBezTo>
                    <a:cubicBezTo>
                      <a:pt x="58" y="0"/>
                      <a:pt x="65" y="12"/>
                      <a:pt x="72" y="17"/>
                    </a:cubicBezTo>
                    <a:cubicBezTo>
                      <a:pt x="68" y="19"/>
                      <a:pt x="69" y="18"/>
                      <a:pt x="67" y="18"/>
                    </a:cubicBezTo>
                    <a:cubicBezTo>
                      <a:pt x="68" y="23"/>
                      <a:pt x="67" y="24"/>
                      <a:pt x="67" y="27"/>
                    </a:cubicBezTo>
                    <a:cubicBezTo>
                      <a:pt x="67" y="29"/>
                      <a:pt x="62" y="33"/>
                      <a:pt x="59" y="35"/>
                    </a:cubicBezTo>
                    <a:cubicBezTo>
                      <a:pt x="63" y="33"/>
                      <a:pt x="65" y="35"/>
                      <a:pt x="68" y="35"/>
                    </a:cubicBezTo>
                    <a:cubicBezTo>
                      <a:pt x="73" y="35"/>
                      <a:pt x="76" y="39"/>
                      <a:pt x="81" y="39"/>
                    </a:cubicBezTo>
                    <a:cubicBezTo>
                      <a:pt x="84" y="39"/>
                      <a:pt x="87" y="39"/>
                      <a:pt x="90" y="39"/>
                    </a:cubicBezTo>
                    <a:cubicBezTo>
                      <a:pt x="99" y="39"/>
                      <a:pt x="99" y="42"/>
                      <a:pt x="105" y="48"/>
                    </a:cubicBezTo>
                    <a:cubicBezTo>
                      <a:pt x="100" y="51"/>
                      <a:pt x="101" y="52"/>
                      <a:pt x="101" y="57"/>
                    </a:cubicBezTo>
                    <a:cubicBezTo>
                      <a:pt x="101" y="61"/>
                      <a:pt x="95" y="62"/>
                      <a:pt x="92" y="62"/>
                    </a:cubicBezTo>
                    <a:cubicBezTo>
                      <a:pt x="95" y="63"/>
                      <a:pt x="99" y="65"/>
                      <a:pt x="99" y="68"/>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66" name="Freeform 155"/>
              <p:cNvSpPr/>
              <p:nvPr/>
            </p:nvSpPr>
            <p:spPr bwMode="auto">
              <a:xfrm>
                <a:off x="5973763" y="1212850"/>
                <a:ext cx="17463" cy="12700"/>
              </a:xfrm>
              <a:custGeom>
                <a:avLst/>
                <a:gdLst/>
                <a:ahLst/>
                <a:cxnLst>
                  <a:cxn ang="0">
                    <a:pos x="0" y="5"/>
                  </a:cxn>
                  <a:cxn ang="0">
                    <a:pos x="7" y="0"/>
                  </a:cxn>
                  <a:cxn ang="0">
                    <a:pos x="13" y="0"/>
                  </a:cxn>
                  <a:cxn ang="0">
                    <a:pos x="5" y="9"/>
                  </a:cxn>
                  <a:cxn ang="0">
                    <a:pos x="0" y="5"/>
                  </a:cxn>
                </a:cxnLst>
                <a:rect l="0" t="0" r="r" b="b"/>
                <a:pathLst>
                  <a:path w="13" h="9">
                    <a:moveTo>
                      <a:pt x="0" y="5"/>
                    </a:moveTo>
                    <a:cubicBezTo>
                      <a:pt x="3" y="3"/>
                      <a:pt x="5" y="1"/>
                      <a:pt x="7" y="0"/>
                    </a:cubicBezTo>
                    <a:cubicBezTo>
                      <a:pt x="13" y="0"/>
                      <a:pt x="13" y="0"/>
                      <a:pt x="13" y="0"/>
                    </a:cubicBezTo>
                    <a:cubicBezTo>
                      <a:pt x="12" y="6"/>
                      <a:pt x="10" y="9"/>
                      <a:pt x="5" y="9"/>
                    </a:cubicBezTo>
                    <a:cubicBezTo>
                      <a:pt x="2" y="9"/>
                      <a:pt x="1" y="7"/>
                      <a:pt x="0" y="5"/>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67" name="Freeform 156"/>
              <p:cNvSpPr/>
              <p:nvPr/>
            </p:nvSpPr>
            <p:spPr bwMode="auto">
              <a:xfrm>
                <a:off x="5886450" y="1060450"/>
                <a:ext cx="23813" cy="7938"/>
              </a:xfrm>
              <a:custGeom>
                <a:avLst/>
                <a:gdLst/>
                <a:ahLst/>
                <a:cxnLst>
                  <a:cxn ang="0">
                    <a:pos x="18" y="4"/>
                  </a:cxn>
                  <a:cxn ang="0">
                    <a:pos x="0" y="0"/>
                  </a:cxn>
                  <a:cxn ang="0">
                    <a:pos x="16" y="0"/>
                  </a:cxn>
                  <a:cxn ang="0">
                    <a:pos x="18" y="4"/>
                  </a:cxn>
                </a:cxnLst>
                <a:rect l="0" t="0" r="r" b="b"/>
                <a:pathLst>
                  <a:path w="18" h="6">
                    <a:moveTo>
                      <a:pt x="18" y="4"/>
                    </a:moveTo>
                    <a:cubicBezTo>
                      <a:pt x="11" y="5"/>
                      <a:pt x="3" y="6"/>
                      <a:pt x="0" y="0"/>
                    </a:cubicBezTo>
                    <a:cubicBezTo>
                      <a:pt x="16" y="0"/>
                      <a:pt x="16" y="0"/>
                      <a:pt x="16" y="0"/>
                    </a:cubicBezTo>
                    <a:lnTo>
                      <a:pt x="18" y="4"/>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68" name="Freeform 157"/>
              <p:cNvSpPr/>
              <p:nvPr/>
            </p:nvSpPr>
            <p:spPr bwMode="auto">
              <a:xfrm>
                <a:off x="6162675" y="1173163"/>
                <a:ext cx="20638" cy="9525"/>
              </a:xfrm>
              <a:custGeom>
                <a:avLst/>
                <a:gdLst/>
                <a:ahLst/>
                <a:cxnLst>
                  <a:cxn ang="0">
                    <a:pos x="15" y="1"/>
                  </a:cxn>
                  <a:cxn ang="0">
                    <a:pos x="9" y="7"/>
                  </a:cxn>
                  <a:cxn ang="0">
                    <a:pos x="0" y="2"/>
                  </a:cxn>
                  <a:cxn ang="0">
                    <a:pos x="15" y="1"/>
                  </a:cxn>
                </a:cxnLst>
                <a:rect l="0" t="0" r="r" b="b"/>
                <a:pathLst>
                  <a:path w="15" h="7">
                    <a:moveTo>
                      <a:pt x="15" y="1"/>
                    </a:moveTo>
                    <a:cubicBezTo>
                      <a:pt x="14" y="4"/>
                      <a:pt x="12" y="7"/>
                      <a:pt x="9" y="7"/>
                    </a:cubicBezTo>
                    <a:cubicBezTo>
                      <a:pt x="4" y="7"/>
                      <a:pt x="1" y="4"/>
                      <a:pt x="0" y="2"/>
                    </a:cubicBezTo>
                    <a:cubicBezTo>
                      <a:pt x="9" y="0"/>
                      <a:pt x="11" y="2"/>
                      <a:pt x="15" y="1"/>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69" name="Freeform 158"/>
              <p:cNvSpPr/>
              <p:nvPr/>
            </p:nvSpPr>
            <p:spPr bwMode="auto">
              <a:xfrm>
                <a:off x="5119688" y="1074738"/>
                <a:ext cx="117475" cy="36513"/>
              </a:xfrm>
              <a:custGeom>
                <a:avLst/>
                <a:gdLst/>
                <a:ahLst/>
                <a:cxnLst>
                  <a:cxn ang="0">
                    <a:pos x="76" y="14"/>
                  </a:cxn>
                  <a:cxn ang="0">
                    <a:pos x="58" y="17"/>
                  </a:cxn>
                  <a:cxn ang="0">
                    <a:pos x="49" y="27"/>
                  </a:cxn>
                  <a:cxn ang="0">
                    <a:pos x="44" y="23"/>
                  </a:cxn>
                  <a:cxn ang="0">
                    <a:pos x="44" y="23"/>
                  </a:cxn>
                  <a:cxn ang="0">
                    <a:pos x="32" y="17"/>
                  </a:cxn>
                  <a:cxn ang="0">
                    <a:pos x="41" y="14"/>
                  </a:cxn>
                  <a:cxn ang="0">
                    <a:pos x="33" y="13"/>
                  </a:cxn>
                  <a:cxn ang="0">
                    <a:pos x="40" y="9"/>
                  </a:cxn>
                  <a:cxn ang="0">
                    <a:pos x="30" y="5"/>
                  </a:cxn>
                  <a:cxn ang="0">
                    <a:pos x="10" y="11"/>
                  </a:cxn>
                  <a:cxn ang="0">
                    <a:pos x="0" y="9"/>
                  </a:cxn>
                  <a:cxn ang="0">
                    <a:pos x="34" y="0"/>
                  </a:cxn>
                  <a:cxn ang="0">
                    <a:pos x="60" y="6"/>
                  </a:cxn>
                  <a:cxn ang="0">
                    <a:pos x="76" y="0"/>
                  </a:cxn>
                  <a:cxn ang="0">
                    <a:pos x="89" y="5"/>
                  </a:cxn>
                  <a:cxn ang="0">
                    <a:pos x="78" y="13"/>
                  </a:cxn>
                  <a:cxn ang="0">
                    <a:pos x="73" y="13"/>
                  </a:cxn>
                  <a:cxn ang="0">
                    <a:pos x="73" y="17"/>
                  </a:cxn>
                  <a:cxn ang="0">
                    <a:pos x="76" y="14"/>
                  </a:cxn>
                </a:cxnLst>
                <a:rect l="0" t="0" r="r" b="b"/>
                <a:pathLst>
                  <a:path w="89" h="27">
                    <a:moveTo>
                      <a:pt x="76" y="14"/>
                    </a:moveTo>
                    <a:cubicBezTo>
                      <a:pt x="69" y="19"/>
                      <a:pt x="65" y="13"/>
                      <a:pt x="58" y="17"/>
                    </a:cubicBezTo>
                    <a:cubicBezTo>
                      <a:pt x="54" y="19"/>
                      <a:pt x="53" y="27"/>
                      <a:pt x="49" y="27"/>
                    </a:cubicBezTo>
                    <a:cubicBezTo>
                      <a:pt x="47" y="26"/>
                      <a:pt x="45" y="24"/>
                      <a:pt x="44" y="23"/>
                    </a:cubicBezTo>
                    <a:cubicBezTo>
                      <a:pt x="44" y="23"/>
                      <a:pt x="44" y="23"/>
                      <a:pt x="44" y="23"/>
                    </a:cubicBezTo>
                    <a:cubicBezTo>
                      <a:pt x="38" y="23"/>
                      <a:pt x="33" y="21"/>
                      <a:pt x="32" y="17"/>
                    </a:cubicBezTo>
                    <a:cubicBezTo>
                      <a:pt x="36" y="15"/>
                      <a:pt x="38" y="15"/>
                      <a:pt x="41" y="14"/>
                    </a:cubicBezTo>
                    <a:cubicBezTo>
                      <a:pt x="37" y="14"/>
                      <a:pt x="35" y="13"/>
                      <a:pt x="33" y="13"/>
                    </a:cubicBezTo>
                    <a:cubicBezTo>
                      <a:pt x="36" y="11"/>
                      <a:pt x="38" y="11"/>
                      <a:pt x="40" y="9"/>
                    </a:cubicBezTo>
                    <a:cubicBezTo>
                      <a:pt x="36" y="8"/>
                      <a:pt x="34" y="5"/>
                      <a:pt x="30" y="5"/>
                    </a:cubicBezTo>
                    <a:cubicBezTo>
                      <a:pt x="25" y="5"/>
                      <a:pt x="17" y="11"/>
                      <a:pt x="10" y="11"/>
                    </a:cubicBezTo>
                    <a:cubicBezTo>
                      <a:pt x="7" y="11"/>
                      <a:pt x="4" y="9"/>
                      <a:pt x="0" y="9"/>
                    </a:cubicBezTo>
                    <a:cubicBezTo>
                      <a:pt x="4" y="2"/>
                      <a:pt x="25" y="0"/>
                      <a:pt x="34" y="0"/>
                    </a:cubicBezTo>
                    <a:cubicBezTo>
                      <a:pt x="45" y="0"/>
                      <a:pt x="52" y="6"/>
                      <a:pt x="60" y="6"/>
                    </a:cubicBezTo>
                    <a:cubicBezTo>
                      <a:pt x="67" y="6"/>
                      <a:pt x="70" y="0"/>
                      <a:pt x="76" y="0"/>
                    </a:cubicBezTo>
                    <a:cubicBezTo>
                      <a:pt x="82" y="0"/>
                      <a:pt x="87" y="4"/>
                      <a:pt x="89" y="5"/>
                    </a:cubicBezTo>
                    <a:cubicBezTo>
                      <a:pt x="89" y="13"/>
                      <a:pt x="83" y="9"/>
                      <a:pt x="78" y="13"/>
                    </a:cubicBezTo>
                    <a:cubicBezTo>
                      <a:pt x="76" y="13"/>
                      <a:pt x="75" y="13"/>
                      <a:pt x="73" y="13"/>
                    </a:cubicBezTo>
                    <a:cubicBezTo>
                      <a:pt x="73" y="17"/>
                      <a:pt x="73" y="17"/>
                      <a:pt x="73" y="17"/>
                    </a:cubicBezTo>
                    <a:lnTo>
                      <a:pt x="76" y="14"/>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70" name="Freeform 159"/>
              <p:cNvSpPr/>
              <p:nvPr/>
            </p:nvSpPr>
            <p:spPr bwMode="auto">
              <a:xfrm>
                <a:off x="5427663" y="1052513"/>
                <a:ext cx="41275" cy="26988"/>
              </a:xfrm>
              <a:custGeom>
                <a:avLst/>
                <a:gdLst/>
                <a:ahLst/>
                <a:cxnLst>
                  <a:cxn ang="0">
                    <a:pos x="7" y="20"/>
                  </a:cxn>
                  <a:cxn ang="0">
                    <a:pos x="0" y="13"/>
                  </a:cxn>
                  <a:cxn ang="0">
                    <a:pos x="25" y="0"/>
                  </a:cxn>
                  <a:cxn ang="0">
                    <a:pos x="31" y="14"/>
                  </a:cxn>
                  <a:cxn ang="0">
                    <a:pos x="7" y="20"/>
                  </a:cxn>
                </a:cxnLst>
                <a:rect l="0" t="0" r="r" b="b"/>
                <a:pathLst>
                  <a:path w="31" h="20">
                    <a:moveTo>
                      <a:pt x="7" y="20"/>
                    </a:moveTo>
                    <a:cubicBezTo>
                      <a:pt x="2" y="20"/>
                      <a:pt x="0" y="17"/>
                      <a:pt x="0" y="13"/>
                    </a:cubicBezTo>
                    <a:cubicBezTo>
                      <a:pt x="0" y="7"/>
                      <a:pt x="18" y="0"/>
                      <a:pt x="25" y="0"/>
                    </a:cubicBezTo>
                    <a:cubicBezTo>
                      <a:pt x="31" y="14"/>
                      <a:pt x="31" y="14"/>
                      <a:pt x="31" y="14"/>
                    </a:cubicBezTo>
                    <a:cubicBezTo>
                      <a:pt x="28" y="16"/>
                      <a:pt x="11" y="20"/>
                      <a:pt x="7" y="20"/>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71" name="Freeform 160"/>
              <p:cNvSpPr/>
              <p:nvPr/>
            </p:nvSpPr>
            <p:spPr bwMode="auto">
              <a:xfrm>
                <a:off x="5373688" y="1069975"/>
                <a:ext cx="44450" cy="25400"/>
              </a:xfrm>
              <a:custGeom>
                <a:avLst/>
                <a:gdLst/>
                <a:ahLst/>
                <a:cxnLst>
                  <a:cxn ang="0">
                    <a:pos x="33" y="4"/>
                  </a:cxn>
                  <a:cxn ang="0">
                    <a:pos x="33" y="10"/>
                  </a:cxn>
                  <a:cxn ang="0">
                    <a:pos x="22" y="12"/>
                  </a:cxn>
                  <a:cxn ang="0">
                    <a:pos x="24" y="18"/>
                  </a:cxn>
                  <a:cxn ang="0">
                    <a:pos x="0" y="18"/>
                  </a:cxn>
                  <a:cxn ang="0">
                    <a:pos x="9" y="6"/>
                  </a:cxn>
                  <a:cxn ang="0">
                    <a:pos x="9" y="0"/>
                  </a:cxn>
                  <a:cxn ang="0">
                    <a:pos x="23" y="0"/>
                  </a:cxn>
                  <a:cxn ang="0">
                    <a:pos x="19" y="4"/>
                  </a:cxn>
                  <a:cxn ang="0">
                    <a:pos x="33" y="4"/>
                  </a:cxn>
                </a:cxnLst>
                <a:rect l="0" t="0" r="r" b="b"/>
                <a:pathLst>
                  <a:path w="33" h="20">
                    <a:moveTo>
                      <a:pt x="33" y="4"/>
                    </a:moveTo>
                    <a:cubicBezTo>
                      <a:pt x="33" y="8"/>
                      <a:pt x="33" y="8"/>
                      <a:pt x="33" y="10"/>
                    </a:cubicBezTo>
                    <a:cubicBezTo>
                      <a:pt x="30" y="14"/>
                      <a:pt x="26" y="12"/>
                      <a:pt x="22" y="12"/>
                    </a:cubicBezTo>
                    <a:cubicBezTo>
                      <a:pt x="24" y="18"/>
                      <a:pt x="24" y="18"/>
                      <a:pt x="24" y="18"/>
                    </a:cubicBezTo>
                    <a:cubicBezTo>
                      <a:pt x="22" y="19"/>
                      <a:pt x="0" y="20"/>
                      <a:pt x="0" y="18"/>
                    </a:cubicBezTo>
                    <a:cubicBezTo>
                      <a:pt x="0" y="11"/>
                      <a:pt x="3" y="8"/>
                      <a:pt x="9" y="6"/>
                    </a:cubicBezTo>
                    <a:cubicBezTo>
                      <a:pt x="8" y="2"/>
                      <a:pt x="9" y="1"/>
                      <a:pt x="9" y="0"/>
                    </a:cubicBezTo>
                    <a:cubicBezTo>
                      <a:pt x="23" y="0"/>
                      <a:pt x="23" y="0"/>
                      <a:pt x="23" y="0"/>
                    </a:cubicBezTo>
                    <a:cubicBezTo>
                      <a:pt x="22" y="2"/>
                      <a:pt x="20" y="4"/>
                      <a:pt x="19" y="4"/>
                    </a:cubicBezTo>
                    <a:cubicBezTo>
                      <a:pt x="22" y="4"/>
                      <a:pt x="29" y="4"/>
                      <a:pt x="33" y="4"/>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72" name="Freeform 161"/>
              <p:cNvSpPr/>
              <p:nvPr/>
            </p:nvSpPr>
            <p:spPr bwMode="auto">
              <a:xfrm>
                <a:off x="5314950" y="1092200"/>
                <a:ext cx="44450" cy="15875"/>
              </a:xfrm>
              <a:custGeom>
                <a:avLst/>
                <a:gdLst/>
                <a:ahLst/>
                <a:cxnLst>
                  <a:cxn ang="0">
                    <a:pos x="20" y="12"/>
                  </a:cxn>
                  <a:cxn ang="0">
                    <a:pos x="11" y="7"/>
                  </a:cxn>
                  <a:cxn ang="0">
                    <a:pos x="4" y="12"/>
                  </a:cxn>
                  <a:cxn ang="0">
                    <a:pos x="0" y="9"/>
                  </a:cxn>
                  <a:cxn ang="0">
                    <a:pos x="22" y="0"/>
                  </a:cxn>
                  <a:cxn ang="0">
                    <a:pos x="34" y="5"/>
                  </a:cxn>
                  <a:cxn ang="0">
                    <a:pos x="20" y="12"/>
                  </a:cxn>
                </a:cxnLst>
                <a:rect l="0" t="0" r="r" b="b"/>
                <a:pathLst>
                  <a:path w="34" h="12">
                    <a:moveTo>
                      <a:pt x="20" y="12"/>
                    </a:moveTo>
                    <a:cubicBezTo>
                      <a:pt x="17" y="12"/>
                      <a:pt x="14" y="7"/>
                      <a:pt x="11" y="7"/>
                    </a:cubicBezTo>
                    <a:cubicBezTo>
                      <a:pt x="10" y="12"/>
                      <a:pt x="8" y="12"/>
                      <a:pt x="4" y="12"/>
                    </a:cubicBezTo>
                    <a:cubicBezTo>
                      <a:pt x="2" y="12"/>
                      <a:pt x="0" y="10"/>
                      <a:pt x="0" y="9"/>
                    </a:cubicBezTo>
                    <a:cubicBezTo>
                      <a:pt x="0" y="2"/>
                      <a:pt x="17" y="0"/>
                      <a:pt x="22" y="0"/>
                    </a:cubicBezTo>
                    <a:cubicBezTo>
                      <a:pt x="28" y="0"/>
                      <a:pt x="32" y="2"/>
                      <a:pt x="34" y="5"/>
                    </a:cubicBezTo>
                    <a:cubicBezTo>
                      <a:pt x="25" y="5"/>
                      <a:pt x="26" y="12"/>
                      <a:pt x="20" y="12"/>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73" name="Freeform 162"/>
              <p:cNvSpPr/>
              <p:nvPr/>
            </p:nvSpPr>
            <p:spPr bwMode="auto">
              <a:xfrm>
                <a:off x="5287963" y="1038225"/>
                <a:ext cx="71438" cy="49213"/>
              </a:xfrm>
              <a:custGeom>
                <a:avLst/>
                <a:gdLst/>
                <a:ahLst/>
                <a:cxnLst>
                  <a:cxn ang="0">
                    <a:pos x="40" y="31"/>
                  </a:cxn>
                  <a:cxn ang="0">
                    <a:pos x="22" y="36"/>
                  </a:cxn>
                  <a:cxn ang="0">
                    <a:pos x="0" y="28"/>
                  </a:cxn>
                  <a:cxn ang="0">
                    <a:pos x="6" y="23"/>
                  </a:cxn>
                  <a:cxn ang="0">
                    <a:pos x="24" y="23"/>
                  </a:cxn>
                  <a:cxn ang="0">
                    <a:pos x="17" y="22"/>
                  </a:cxn>
                  <a:cxn ang="0">
                    <a:pos x="17" y="16"/>
                  </a:cxn>
                  <a:cxn ang="0">
                    <a:pos x="43" y="8"/>
                  </a:cxn>
                  <a:cxn ang="0">
                    <a:pos x="51" y="0"/>
                  </a:cxn>
                  <a:cxn ang="0">
                    <a:pos x="52" y="5"/>
                  </a:cxn>
                  <a:cxn ang="0">
                    <a:pos x="48" y="11"/>
                  </a:cxn>
                  <a:cxn ang="0">
                    <a:pos x="28" y="23"/>
                  </a:cxn>
                  <a:cxn ang="0">
                    <a:pos x="53" y="29"/>
                  </a:cxn>
                  <a:cxn ang="0">
                    <a:pos x="40" y="31"/>
                  </a:cxn>
                </a:cxnLst>
                <a:rect l="0" t="0" r="r" b="b"/>
                <a:pathLst>
                  <a:path w="53" h="36">
                    <a:moveTo>
                      <a:pt x="40" y="31"/>
                    </a:moveTo>
                    <a:cubicBezTo>
                      <a:pt x="34" y="31"/>
                      <a:pt x="27" y="36"/>
                      <a:pt x="22" y="36"/>
                    </a:cubicBezTo>
                    <a:cubicBezTo>
                      <a:pt x="19" y="36"/>
                      <a:pt x="1" y="28"/>
                      <a:pt x="0" y="28"/>
                    </a:cubicBezTo>
                    <a:cubicBezTo>
                      <a:pt x="3" y="26"/>
                      <a:pt x="4" y="25"/>
                      <a:pt x="6" y="23"/>
                    </a:cubicBezTo>
                    <a:cubicBezTo>
                      <a:pt x="24" y="23"/>
                      <a:pt x="24" y="23"/>
                      <a:pt x="24" y="23"/>
                    </a:cubicBezTo>
                    <a:cubicBezTo>
                      <a:pt x="19" y="21"/>
                      <a:pt x="21" y="20"/>
                      <a:pt x="17" y="22"/>
                    </a:cubicBezTo>
                    <a:cubicBezTo>
                      <a:pt x="17" y="16"/>
                      <a:pt x="17" y="16"/>
                      <a:pt x="17" y="16"/>
                    </a:cubicBezTo>
                    <a:cubicBezTo>
                      <a:pt x="30" y="16"/>
                      <a:pt x="30" y="8"/>
                      <a:pt x="43" y="8"/>
                    </a:cubicBezTo>
                    <a:cubicBezTo>
                      <a:pt x="44" y="4"/>
                      <a:pt x="47" y="0"/>
                      <a:pt x="51" y="0"/>
                    </a:cubicBezTo>
                    <a:cubicBezTo>
                      <a:pt x="52" y="0"/>
                      <a:pt x="52" y="4"/>
                      <a:pt x="52" y="5"/>
                    </a:cubicBezTo>
                    <a:cubicBezTo>
                      <a:pt x="50" y="7"/>
                      <a:pt x="48" y="9"/>
                      <a:pt x="48" y="11"/>
                    </a:cubicBezTo>
                    <a:cubicBezTo>
                      <a:pt x="41" y="16"/>
                      <a:pt x="32" y="18"/>
                      <a:pt x="28" y="23"/>
                    </a:cubicBezTo>
                    <a:cubicBezTo>
                      <a:pt x="40" y="24"/>
                      <a:pt x="43" y="25"/>
                      <a:pt x="53" y="29"/>
                    </a:cubicBezTo>
                    <a:cubicBezTo>
                      <a:pt x="49" y="32"/>
                      <a:pt x="45" y="31"/>
                      <a:pt x="40" y="31"/>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74" name="Freeform 164"/>
              <p:cNvSpPr/>
              <p:nvPr/>
            </p:nvSpPr>
            <p:spPr bwMode="auto">
              <a:xfrm>
                <a:off x="6675438" y="1244600"/>
                <a:ext cx="128588" cy="49213"/>
              </a:xfrm>
              <a:custGeom>
                <a:avLst/>
                <a:gdLst/>
                <a:ahLst/>
                <a:cxnLst>
                  <a:cxn ang="0">
                    <a:pos x="77" y="29"/>
                  </a:cxn>
                  <a:cxn ang="0">
                    <a:pos x="66" y="34"/>
                  </a:cxn>
                  <a:cxn ang="0">
                    <a:pos x="58" y="29"/>
                  </a:cxn>
                  <a:cxn ang="0">
                    <a:pos x="50" y="32"/>
                  </a:cxn>
                  <a:cxn ang="0">
                    <a:pos x="40" y="36"/>
                  </a:cxn>
                  <a:cxn ang="0">
                    <a:pos x="32" y="31"/>
                  </a:cxn>
                  <a:cxn ang="0">
                    <a:pos x="22" y="38"/>
                  </a:cxn>
                  <a:cxn ang="0">
                    <a:pos x="0" y="18"/>
                  </a:cxn>
                  <a:cxn ang="0">
                    <a:pos x="20" y="0"/>
                  </a:cxn>
                  <a:cxn ang="0">
                    <a:pos x="47" y="15"/>
                  </a:cxn>
                  <a:cxn ang="0">
                    <a:pos x="54" y="3"/>
                  </a:cxn>
                  <a:cxn ang="0">
                    <a:pos x="97" y="15"/>
                  </a:cxn>
                  <a:cxn ang="0">
                    <a:pos x="89" y="29"/>
                  </a:cxn>
                  <a:cxn ang="0">
                    <a:pos x="77" y="29"/>
                  </a:cxn>
                </a:cxnLst>
                <a:rect l="0" t="0" r="r" b="b"/>
                <a:pathLst>
                  <a:path w="97" h="38">
                    <a:moveTo>
                      <a:pt x="77" y="29"/>
                    </a:moveTo>
                    <a:cubicBezTo>
                      <a:pt x="74" y="29"/>
                      <a:pt x="72" y="34"/>
                      <a:pt x="66" y="34"/>
                    </a:cubicBezTo>
                    <a:cubicBezTo>
                      <a:pt x="63" y="34"/>
                      <a:pt x="62" y="29"/>
                      <a:pt x="58" y="29"/>
                    </a:cubicBezTo>
                    <a:cubicBezTo>
                      <a:pt x="55" y="29"/>
                      <a:pt x="53" y="32"/>
                      <a:pt x="50" y="32"/>
                    </a:cubicBezTo>
                    <a:cubicBezTo>
                      <a:pt x="47" y="32"/>
                      <a:pt x="44" y="36"/>
                      <a:pt x="40" y="36"/>
                    </a:cubicBezTo>
                    <a:cubicBezTo>
                      <a:pt x="36" y="36"/>
                      <a:pt x="34" y="34"/>
                      <a:pt x="32" y="31"/>
                    </a:cubicBezTo>
                    <a:cubicBezTo>
                      <a:pt x="29" y="34"/>
                      <a:pt x="27" y="38"/>
                      <a:pt x="22" y="38"/>
                    </a:cubicBezTo>
                    <a:cubicBezTo>
                      <a:pt x="11" y="38"/>
                      <a:pt x="0" y="29"/>
                      <a:pt x="0" y="18"/>
                    </a:cubicBezTo>
                    <a:cubicBezTo>
                      <a:pt x="0" y="8"/>
                      <a:pt x="11" y="0"/>
                      <a:pt x="20" y="0"/>
                    </a:cubicBezTo>
                    <a:cubicBezTo>
                      <a:pt x="34" y="0"/>
                      <a:pt x="35" y="15"/>
                      <a:pt x="47" y="15"/>
                    </a:cubicBezTo>
                    <a:cubicBezTo>
                      <a:pt x="47" y="8"/>
                      <a:pt x="49" y="3"/>
                      <a:pt x="54" y="3"/>
                    </a:cubicBezTo>
                    <a:cubicBezTo>
                      <a:pt x="62" y="3"/>
                      <a:pt x="88" y="12"/>
                      <a:pt x="97" y="15"/>
                    </a:cubicBezTo>
                    <a:cubicBezTo>
                      <a:pt x="95" y="21"/>
                      <a:pt x="89" y="26"/>
                      <a:pt x="89" y="29"/>
                    </a:cubicBezTo>
                    <a:lnTo>
                      <a:pt x="77" y="29"/>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75" name="Freeform 165"/>
              <p:cNvSpPr/>
              <p:nvPr/>
            </p:nvSpPr>
            <p:spPr bwMode="auto">
              <a:xfrm>
                <a:off x="4924425" y="2252663"/>
                <a:ext cx="34925" cy="17463"/>
              </a:xfrm>
              <a:custGeom>
                <a:avLst/>
                <a:gdLst/>
                <a:ahLst/>
                <a:cxnLst>
                  <a:cxn ang="0">
                    <a:pos x="5" y="13"/>
                  </a:cxn>
                  <a:cxn ang="0">
                    <a:pos x="2" y="11"/>
                  </a:cxn>
                  <a:cxn ang="0">
                    <a:pos x="0" y="9"/>
                  </a:cxn>
                  <a:cxn ang="0">
                    <a:pos x="26" y="0"/>
                  </a:cxn>
                  <a:cxn ang="0">
                    <a:pos x="20" y="4"/>
                  </a:cxn>
                  <a:cxn ang="0">
                    <a:pos x="19" y="8"/>
                  </a:cxn>
                  <a:cxn ang="0">
                    <a:pos x="5" y="13"/>
                  </a:cxn>
                </a:cxnLst>
                <a:rect l="0" t="0" r="r" b="b"/>
                <a:pathLst>
                  <a:path w="26" h="13">
                    <a:moveTo>
                      <a:pt x="5" y="13"/>
                    </a:moveTo>
                    <a:cubicBezTo>
                      <a:pt x="4" y="13"/>
                      <a:pt x="2" y="12"/>
                      <a:pt x="2" y="11"/>
                    </a:cubicBezTo>
                    <a:cubicBezTo>
                      <a:pt x="1" y="11"/>
                      <a:pt x="0" y="9"/>
                      <a:pt x="0" y="9"/>
                    </a:cubicBezTo>
                    <a:cubicBezTo>
                      <a:pt x="7" y="6"/>
                      <a:pt x="18" y="1"/>
                      <a:pt x="26" y="0"/>
                    </a:cubicBezTo>
                    <a:cubicBezTo>
                      <a:pt x="25" y="4"/>
                      <a:pt x="22" y="2"/>
                      <a:pt x="20" y="4"/>
                    </a:cubicBezTo>
                    <a:cubicBezTo>
                      <a:pt x="18" y="4"/>
                      <a:pt x="19" y="7"/>
                      <a:pt x="19" y="8"/>
                    </a:cubicBezTo>
                    <a:cubicBezTo>
                      <a:pt x="18" y="11"/>
                      <a:pt x="9" y="13"/>
                      <a:pt x="5" y="13"/>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76" name="Freeform 166"/>
              <p:cNvSpPr/>
              <p:nvPr/>
            </p:nvSpPr>
            <p:spPr bwMode="auto">
              <a:xfrm>
                <a:off x="5183188" y="1463675"/>
                <a:ext cx="34925" cy="25400"/>
              </a:xfrm>
              <a:custGeom>
                <a:avLst/>
                <a:gdLst/>
                <a:ahLst/>
                <a:cxnLst>
                  <a:cxn ang="0">
                    <a:pos x="5" y="4"/>
                  </a:cxn>
                  <a:cxn ang="0">
                    <a:pos x="11" y="0"/>
                  </a:cxn>
                  <a:cxn ang="0">
                    <a:pos x="26" y="6"/>
                  </a:cxn>
                  <a:cxn ang="0">
                    <a:pos x="26" y="12"/>
                  </a:cxn>
                  <a:cxn ang="0">
                    <a:pos x="8" y="19"/>
                  </a:cxn>
                  <a:cxn ang="0">
                    <a:pos x="0" y="14"/>
                  </a:cxn>
                  <a:cxn ang="0">
                    <a:pos x="5" y="4"/>
                  </a:cxn>
                </a:cxnLst>
                <a:rect l="0" t="0" r="r" b="b"/>
                <a:pathLst>
                  <a:path w="26" h="19">
                    <a:moveTo>
                      <a:pt x="5" y="4"/>
                    </a:moveTo>
                    <a:cubicBezTo>
                      <a:pt x="8" y="4"/>
                      <a:pt x="8" y="0"/>
                      <a:pt x="11" y="0"/>
                    </a:cubicBezTo>
                    <a:cubicBezTo>
                      <a:pt x="17" y="0"/>
                      <a:pt x="20" y="5"/>
                      <a:pt x="26" y="6"/>
                    </a:cubicBezTo>
                    <a:cubicBezTo>
                      <a:pt x="26" y="12"/>
                      <a:pt x="26" y="12"/>
                      <a:pt x="26" y="12"/>
                    </a:cubicBezTo>
                    <a:cubicBezTo>
                      <a:pt x="20" y="15"/>
                      <a:pt x="15" y="19"/>
                      <a:pt x="8" y="19"/>
                    </a:cubicBezTo>
                    <a:cubicBezTo>
                      <a:pt x="2" y="19"/>
                      <a:pt x="0" y="19"/>
                      <a:pt x="0" y="14"/>
                    </a:cubicBezTo>
                    <a:cubicBezTo>
                      <a:pt x="0" y="12"/>
                      <a:pt x="4" y="4"/>
                      <a:pt x="5" y="4"/>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77" name="Freeform 167"/>
              <p:cNvSpPr/>
              <p:nvPr/>
            </p:nvSpPr>
            <p:spPr bwMode="auto">
              <a:xfrm>
                <a:off x="5359400" y="1433513"/>
                <a:ext cx="26988" cy="25400"/>
              </a:xfrm>
              <a:custGeom>
                <a:avLst/>
                <a:gdLst/>
                <a:ahLst/>
                <a:cxnLst>
                  <a:cxn ang="0">
                    <a:pos x="21" y="17"/>
                  </a:cxn>
                  <a:cxn ang="0">
                    <a:pos x="15" y="19"/>
                  </a:cxn>
                  <a:cxn ang="0">
                    <a:pos x="0" y="8"/>
                  </a:cxn>
                  <a:cxn ang="0">
                    <a:pos x="21" y="17"/>
                  </a:cxn>
                </a:cxnLst>
                <a:rect l="0" t="0" r="r" b="b"/>
                <a:pathLst>
                  <a:path w="21" h="20">
                    <a:moveTo>
                      <a:pt x="21" y="17"/>
                    </a:moveTo>
                    <a:cubicBezTo>
                      <a:pt x="21" y="20"/>
                      <a:pt x="15" y="19"/>
                      <a:pt x="15" y="19"/>
                    </a:cubicBezTo>
                    <a:cubicBezTo>
                      <a:pt x="10" y="19"/>
                      <a:pt x="0" y="14"/>
                      <a:pt x="0" y="8"/>
                    </a:cubicBezTo>
                    <a:cubicBezTo>
                      <a:pt x="0" y="0"/>
                      <a:pt x="21" y="8"/>
                      <a:pt x="21" y="17"/>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78" name="Freeform 168"/>
              <p:cNvSpPr/>
              <p:nvPr/>
            </p:nvSpPr>
            <p:spPr bwMode="auto">
              <a:xfrm>
                <a:off x="5549900" y="1338263"/>
                <a:ext cx="25400" cy="17463"/>
              </a:xfrm>
              <a:custGeom>
                <a:avLst/>
                <a:gdLst/>
                <a:ahLst/>
                <a:cxnLst>
                  <a:cxn ang="0">
                    <a:pos x="2" y="13"/>
                  </a:cxn>
                  <a:cxn ang="0">
                    <a:pos x="19" y="8"/>
                  </a:cxn>
                  <a:cxn ang="0">
                    <a:pos x="8" y="0"/>
                  </a:cxn>
                  <a:cxn ang="0">
                    <a:pos x="2" y="9"/>
                  </a:cxn>
                  <a:cxn ang="0">
                    <a:pos x="2" y="13"/>
                  </a:cxn>
                </a:cxnLst>
                <a:rect l="0" t="0" r="r" b="b"/>
                <a:pathLst>
                  <a:path w="19" h="13">
                    <a:moveTo>
                      <a:pt x="2" y="13"/>
                    </a:moveTo>
                    <a:cubicBezTo>
                      <a:pt x="7" y="13"/>
                      <a:pt x="17" y="10"/>
                      <a:pt x="19" y="8"/>
                    </a:cubicBezTo>
                    <a:cubicBezTo>
                      <a:pt x="15" y="5"/>
                      <a:pt x="13" y="0"/>
                      <a:pt x="8" y="0"/>
                    </a:cubicBezTo>
                    <a:cubicBezTo>
                      <a:pt x="4" y="0"/>
                      <a:pt x="2" y="5"/>
                      <a:pt x="2" y="9"/>
                    </a:cubicBezTo>
                    <a:cubicBezTo>
                      <a:pt x="2" y="10"/>
                      <a:pt x="0" y="13"/>
                      <a:pt x="2" y="13"/>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79" name="Freeform 169"/>
              <p:cNvSpPr/>
              <p:nvPr/>
            </p:nvSpPr>
            <p:spPr bwMode="auto">
              <a:xfrm>
                <a:off x="6727825" y="1320800"/>
                <a:ext cx="53975" cy="22225"/>
              </a:xfrm>
              <a:custGeom>
                <a:avLst/>
                <a:gdLst/>
                <a:ahLst/>
                <a:cxnLst>
                  <a:cxn ang="0">
                    <a:pos x="0" y="13"/>
                  </a:cxn>
                  <a:cxn ang="0">
                    <a:pos x="21" y="0"/>
                  </a:cxn>
                  <a:cxn ang="0">
                    <a:pos x="41" y="17"/>
                  </a:cxn>
                  <a:cxn ang="0">
                    <a:pos x="28" y="17"/>
                  </a:cxn>
                  <a:cxn ang="0">
                    <a:pos x="2" y="11"/>
                  </a:cxn>
                  <a:cxn ang="0">
                    <a:pos x="0" y="13"/>
                  </a:cxn>
                </a:cxnLst>
                <a:rect l="0" t="0" r="r" b="b"/>
                <a:pathLst>
                  <a:path w="41" h="17">
                    <a:moveTo>
                      <a:pt x="0" y="13"/>
                    </a:moveTo>
                    <a:cubicBezTo>
                      <a:pt x="5" y="6"/>
                      <a:pt x="11" y="0"/>
                      <a:pt x="21" y="0"/>
                    </a:cubicBezTo>
                    <a:cubicBezTo>
                      <a:pt x="32" y="0"/>
                      <a:pt x="41" y="7"/>
                      <a:pt x="41" y="17"/>
                    </a:cubicBezTo>
                    <a:cubicBezTo>
                      <a:pt x="28" y="17"/>
                      <a:pt x="28" y="17"/>
                      <a:pt x="28" y="17"/>
                    </a:cubicBezTo>
                    <a:cubicBezTo>
                      <a:pt x="20" y="13"/>
                      <a:pt x="10" y="14"/>
                      <a:pt x="2" y="11"/>
                    </a:cubicBezTo>
                    <a:lnTo>
                      <a:pt x="0" y="13"/>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80" name="Freeform 170"/>
              <p:cNvSpPr/>
              <p:nvPr/>
            </p:nvSpPr>
            <p:spPr bwMode="auto">
              <a:xfrm>
                <a:off x="6832600" y="1266825"/>
                <a:ext cx="74613" cy="26988"/>
              </a:xfrm>
              <a:custGeom>
                <a:avLst/>
                <a:gdLst/>
                <a:ahLst/>
                <a:cxnLst>
                  <a:cxn ang="0">
                    <a:pos x="0" y="0"/>
                  </a:cxn>
                  <a:cxn ang="0">
                    <a:pos x="52" y="9"/>
                  </a:cxn>
                  <a:cxn ang="0">
                    <a:pos x="56" y="13"/>
                  </a:cxn>
                  <a:cxn ang="0">
                    <a:pos x="37" y="20"/>
                  </a:cxn>
                  <a:cxn ang="0">
                    <a:pos x="4" y="3"/>
                  </a:cxn>
                  <a:cxn ang="0">
                    <a:pos x="0" y="0"/>
                  </a:cxn>
                </a:cxnLst>
                <a:rect l="0" t="0" r="r" b="b"/>
                <a:pathLst>
                  <a:path w="56" h="20">
                    <a:moveTo>
                      <a:pt x="0" y="0"/>
                    </a:moveTo>
                    <a:cubicBezTo>
                      <a:pt x="4" y="3"/>
                      <a:pt x="50" y="9"/>
                      <a:pt x="52" y="9"/>
                    </a:cubicBezTo>
                    <a:cubicBezTo>
                      <a:pt x="55" y="9"/>
                      <a:pt x="56" y="11"/>
                      <a:pt x="56" y="13"/>
                    </a:cubicBezTo>
                    <a:cubicBezTo>
                      <a:pt x="56" y="18"/>
                      <a:pt x="44" y="20"/>
                      <a:pt x="37" y="20"/>
                    </a:cubicBezTo>
                    <a:cubicBezTo>
                      <a:pt x="25" y="20"/>
                      <a:pt x="4" y="14"/>
                      <a:pt x="4" y="3"/>
                    </a:cubicBezTo>
                    <a:lnTo>
                      <a:pt x="0" y="0"/>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81" name="Freeform 171"/>
              <p:cNvSpPr/>
              <p:nvPr/>
            </p:nvSpPr>
            <p:spPr bwMode="auto">
              <a:xfrm>
                <a:off x="6726238" y="1303338"/>
                <a:ext cx="15875" cy="17463"/>
              </a:xfrm>
              <a:custGeom>
                <a:avLst/>
                <a:gdLst/>
                <a:ahLst/>
                <a:cxnLst>
                  <a:cxn ang="0">
                    <a:pos x="12" y="7"/>
                  </a:cxn>
                  <a:cxn ang="0">
                    <a:pos x="5" y="13"/>
                  </a:cxn>
                  <a:cxn ang="0">
                    <a:pos x="0" y="7"/>
                  </a:cxn>
                  <a:cxn ang="0">
                    <a:pos x="12" y="7"/>
                  </a:cxn>
                </a:cxnLst>
                <a:rect l="0" t="0" r="r" b="b"/>
                <a:pathLst>
                  <a:path w="12" h="13">
                    <a:moveTo>
                      <a:pt x="12" y="7"/>
                    </a:moveTo>
                    <a:cubicBezTo>
                      <a:pt x="12" y="11"/>
                      <a:pt x="8" y="13"/>
                      <a:pt x="5" y="13"/>
                    </a:cubicBezTo>
                    <a:cubicBezTo>
                      <a:pt x="0" y="13"/>
                      <a:pt x="0" y="11"/>
                      <a:pt x="0" y="7"/>
                    </a:cubicBezTo>
                    <a:cubicBezTo>
                      <a:pt x="0" y="0"/>
                      <a:pt x="12" y="1"/>
                      <a:pt x="12" y="7"/>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grpSp>
      </p:grpSp>
      <p:sp>
        <p:nvSpPr>
          <p:cNvPr id="283" name="Freeform 143"/>
          <p:cNvSpPr>
            <a:spLocks noEditPoints="1"/>
          </p:cNvSpPr>
          <p:nvPr/>
        </p:nvSpPr>
        <p:spPr bwMode="auto">
          <a:xfrm>
            <a:off x="8003879" y="1938109"/>
            <a:ext cx="369240" cy="340133"/>
          </a:xfrm>
          <a:custGeom>
            <a:avLst/>
            <a:gdLst>
              <a:gd name="T0" fmla="*/ 151 w 157"/>
              <a:gd name="T1" fmla="*/ 59 h 145"/>
              <a:gd name="T2" fmla="*/ 130 w 157"/>
              <a:gd name="T3" fmla="*/ 41 h 145"/>
              <a:gd name="T4" fmla="*/ 110 w 157"/>
              <a:gd name="T5" fmla="*/ 23 h 145"/>
              <a:gd name="T6" fmla="*/ 88 w 157"/>
              <a:gd name="T7" fmla="*/ 5 h 145"/>
              <a:gd name="T8" fmla="*/ 69 w 157"/>
              <a:gd name="T9" fmla="*/ 5 h 145"/>
              <a:gd name="T10" fmla="*/ 47 w 157"/>
              <a:gd name="T11" fmla="*/ 23 h 145"/>
              <a:gd name="T12" fmla="*/ 27 w 157"/>
              <a:gd name="T13" fmla="*/ 41 h 145"/>
              <a:gd name="T14" fmla="*/ 6 w 157"/>
              <a:gd name="T15" fmla="*/ 59 h 145"/>
              <a:gd name="T16" fmla="*/ 9 w 157"/>
              <a:gd name="T17" fmla="*/ 68 h 145"/>
              <a:gd name="T18" fmla="*/ 21 w 157"/>
              <a:gd name="T19" fmla="*/ 68 h 145"/>
              <a:gd name="T20" fmla="*/ 21 w 157"/>
              <a:gd name="T21" fmla="*/ 139 h 145"/>
              <a:gd name="T22" fmla="*/ 27 w 157"/>
              <a:gd name="T23" fmla="*/ 145 h 145"/>
              <a:gd name="T24" fmla="*/ 38 w 157"/>
              <a:gd name="T25" fmla="*/ 145 h 145"/>
              <a:gd name="T26" fmla="*/ 38 w 157"/>
              <a:gd name="T27" fmla="*/ 81 h 145"/>
              <a:gd name="T28" fmla="*/ 71 w 157"/>
              <a:gd name="T29" fmla="*/ 81 h 145"/>
              <a:gd name="T30" fmla="*/ 71 w 157"/>
              <a:gd name="T31" fmla="*/ 145 h 145"/>
              <a:gd name="T32" fmla="*/ 130 w 157"/>
              <a:gd name="T33" fmla="*/ 145 h 145"/>
              <a:gd name="T34" fmla="*/ 136 w 157"/>
              <a:gd name="T35" fmla="*/ 139 h 145"/>
              <a:gd name="T36" fmla="*/ 136 w 157"/>
              <a:gd name="T37" fmla="*/ 68 h 145"/>
              <a:gd name="T38" fmla="*/ 148 w 157"/>
              <a:gd name="T39" fmla="*/ 68 h 145"/>
              <a:gd name="T40" fmla="*/ 151 w 157"/>
              <a:gd name="T41" fmla="*/ 59 h 145"/>
              <a:gd name="T42" fmla="*/ 118 w 157"/>
              <a:gd name="T43" fmla="*/ 97 h 145"/>
              <a:gd name="T44" fmla="*/ 89 w 157"/>
              <a:gd name="T45" fmla="*/ 97 h 145"/>
              <a:gd name="T46" fmla="*/ 89 w 157"/>
              <a:gd name="T47" fmla="*/ 72 h 145"/>
              <a:gd name="T48" fmla="*/ 118 w 157"/>
              <a:gd name="T49" fmla="*/ 72 h 145"/>
              <a:gd name="T50" fmla="*/ 118 w 157"/>
              <a:gd name="T51" fmla="*/ 9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145">
                <a:moveTo>
                  <a:pt x="151" y="59"/>
                </a:moveTo>
                <a:cubicBezTo>
                  <a:pt x="130" y="41"/>
                  <a:pt x="130" y="41"/>
                  <a:pt x="130" y="41"/>
                </a:cubicBezTo>
                <a:cubicBezTo>
                  <a:pt x="124" y="36"/>
                  <a:pt x="115" y="28"/>
                  <a:pt x="110" y="23"/>
                </a:cubicBezTo>
                <a:cubicBezTo>
                  <a:pt x="88" y="5"/>
                  <a:pt x="88" y="5"/>
                  <a:pt x="88" y="5"/>
                </a:cubicBezTo>
                <a:cubicBezTo>
                  <a:pt x="83" y="0"/>
                  <a:pt x="74" y="0"/>
                  <a:pt x="69" y="5"/>
                </a:cubicBezTo>
                <a:cubicBezTo>
                  <a:pt x="47" y="23"/>
                  <a:pt x="47" y="23"/>
                  <a:pt x="47" y="23"/>
                </a:cubicBezTo>
                <a:cubicBezTo>
                  <a:pt x="42" y="28"/>
                  <a:pt x="33" y="36"/>
                  <a:pt x="27" y="41"/>
                </a:cubicBezTo>
                <a:cubicBezTo>
                  <a:pt x="6" y="59"/>
                  <a:pt x="6" y="59"/>
                  <a:pt x="6" y="59"/>
                </a:cubicBezTo>
                <a:cubicBezTo>
                  <a:pt x="0" y="64"/>
                  <a:pt x="2" y="68"/>
                  <a:pt x="9" y="68"/>
                </a:cubicBezTo>
                <a:cubicBezTo>
                  <a:pt x="21" y="68"/>
                  <a:pt x="21" y="68"/>
                  <a:pt x="21" y="68"/>
                </a:cubicBezTo>
                <a:cubicBezTo>
                  <a:pt x="21" y="139"/>
                  <a:pt x="21" y="139"/>
                  <a:pt x="21" y="139"/>
                </a:cubicBezTo>
                <a:cubicBezTo>
                  <a:pt x="21" y="142"/>
                  <a:pt x="24" y="145"/>
                  <a:pt x="27" y="145"/>
                </a:cubicBezTo>
                <a:cubicBezTo>
                  <a:pt x="38" y="145"/>
                  <a:pt x="38" y="145"/>
                  <a:pt x="38" y="145"/>
                </a:cubicBezTo>
                <a:cubicBezTo>
                  <a:pt x="38" y="81"/>
                  <a:pt x="38" y="81"/>
                  <a:pt x="38" y="81"/>
                </a:cubicBezTo>
                <a:cubicBezTo>
                  <a:pt x="71" y="81"/>
                  <a:pt x="71" y="81"/>
                  <a:pt x="71" y="81"/>
                </a:cubicBezTo>
                <a:cubicBezTo>
                  <a:pt x="71" y="145"/>
                  <a:pt x="71" y="145"/>
                  <a:pt x="71" y="145"/>
                </a:cubicBezTo>
                <a:cubicBezTo>
                  <a:pt x="130" y="145"/>
                  <a:pt x="130" y="145"/>
                  <a:pt x="130" y="145"/>
                </a:cubicBezTo>
                <a:cubicBezTo>
                  <a:pt x="134" y="145"/>
                  <a:pt x="136" y="142"/>
                  <a:pt x="136" y="139"/>
                </a:cubicBezTo>
                <a:cubicBezTo>
                  <a:pt x="136" y="68"/>
                  <a:pt x="136" y="68"/>
                  <a:pt x="136" y="68"/>
                </a:cubicBezTo>
                <a:cubicBezTo>
                  <a:pt x="148" y="68"/>
                  <a:pt x="148" y="68"/>
                  <a:pt x="148" y="68"/>
                </a:cubicBezTo>
                <a:cubicBezTo>
                  <a:pt x="155" y="68"/>
                  <a:pt x="157" y="64"/>
                  <a:pt x="151" y="59"/>
                </a:cubicBezTo>
                <a:close/>
                <a:moveTo>
                  <a:pt x="118" y="97"/>
                </a:moveTo>
                <a:cubicBezTo>
                  <a:pt x="89" y="97"/>
                  <a:pt x="89" y="97"/>
                  <a:pt x="89" y="97"/>
                </a:cubicBezTo>
                <a:cubicBezTo>
                  <a:pt x="89" y="72"/>
                  <a:pt x="89" y="72"/>
                  <a:pt x="89" y="72"/>
                </a:cubicBezTo>
                <a:cubicBezTo>
                  <a:pt x="118" y="72"/>
                  <a:pt x="118" y="72"/>
                  <a:pt x="118" y="72"/>
                </a:cubicBezTo>
                <a:lnTo>
                  <a:pt x="118" y="97"/>
                </a:ln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284" name="Freeform 92"/>
          <p:cNvSpPr>
            <a:spLocks noEditPoints="1"/>
          </p:cNvSpPr>
          <p:nvPr/>
        </p:nvSpPr>
        <p:spPr bwMode="auto">
          <a:xfrm>
            <a:off x="7527373" y="2506413"/>
            <a:ext cx="348188" cy="354712"/>
          </a:xfrm>
          <a:custGeom>
            <a:avLst/>
            <a:gdLst>
              <a:gd name="T0" fmla="*/ 143 w 148"/>
              <a:gd name="T1" fmla="*/ 130 h 151"/>
              <a:gd name="T2" fmla="*/ 100 w 148"/>
              <a:gd name="T3" fmla="*/ 86 h 151"/>
              <a:gd name="T4" fmla="*/ 110 w 148"/>
              <a:gd name="T5" fmla="*/ 55 h 151"/>
              <a:gd name="T6" fmla="*/ 55 w 148"/>
              <a:gd name="T7" fmla="*/ 0 h 151"/>
              <a:gd name="T8" fmla="*/ 0 w 148"/>
              <a:gd name="T9" fmla="*/ 55 h 151"/>
              <a:gd name="T10" fmla="*/ 55 w 148"/>
              <a:gd name="T11" fmla="*/ 109 h 151"/>
              <a:gd name="T12" fmla="*/ 81 w 148"/>
              <a:gd name="T13" fmla="*/ 103 h 151"/>
              <a:gd name="T14" fmla="*/ 126 w 148"/>
              <a:gd name="T15" fmla="*/ 147 h 151"/>
              <a:gd name="T16" fmla="*/ 143 w 148"/>
              <a:gd name="T17" fmla="*/ 147 h 151"/>
              <a:gd name="T18" fmla="*/ 143 w 148"/>
              <a:gd name="T19" fmla="*/ 130 h 151"/>
              <a:gd name="T20" fmla="*/ 19 w 148"/>
              <a:gd name="T21" fmla="*/ 55 h 151"/>
              <a:gd name="T22" fmla="*/ 55 w 148"/>
              <a:gd name="T23" fmla="*/ 18 h 151"/>
              <a:gd name="T24" fmla="*/ 92 w 148"/>
              <a:gd name="T25" fmla="*/ 55 h 151"/>
              <a:gd name="T26" fmla="*/ 55 w 148"/>
              <a:gd name="T27" fmla="*/ 91 h 151"/>
              <a:gd name="T28" fmla="*/ 19 w 148"/>
              <a:gd name="T29" fmla="*/ 5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 h="151">
                <a:moveTo>
                  <a:pt x="143" y="130"/>
                </a:moveTo>
                <a:cubicBezTo>
                  <a:pt x="100" y="86"/>
                  <a:pt x="100" y="86"/>
                  <a:pt x="100" y="86"/>
                </a:cubicBezTo>
                <a:cubicBezTo>
                  <a:pt x="106" y="77"/>
                  <a:pt x="110" y="67"/>
                  <a:pt x="110" y="55"/>
                </a:cubicBezTo>
                <a:cubicBezTo>
                  <a:pt x="110" y="24"/>
                  <a:pt x="85" y="0"/>
                  <a:pt x="55" y="0"/>
                </a:cubicBezTo>
                <a:cubicBezTo>
                  <a:pt x="25" y="0"/>
                  <a:pt x="0" y="24"/>
                  <a:pt x="0" y="55"/>
                </a:cubicBezTo>
                <a:cubicBezTo>
                  <a:pt x="0" y="85"/>
                  <a:pt x="25" y="109"/>
                  <a:pt x="55" y="109"/>
                </a:cubicBezTo>
                <a:cubicBezTo>
                  <a:pt x="65" y="109"/>
                  <a:pt x="74" y="107"/>
                  <a:pt x="81" y="103"/>
                </a:cubicBezTo>
                <a:cubicBezTo>
                  <a:pt x="126" y="147"/>
                  <a:pt x="126" y="147"/>
                  <a:pt x="126" y="147"/>
                </a:cubicBezTo>
                <a:cubicBezTo>
                  <a:pt x="130" y="151"/>
                  <a:pt x="138" y="151"/>
                  <a:pt x="143" y="147"/>
                </a:cubicBezTo>
                <a:cubicBezTo>
                  <a:pt x="148" y="142"/>
                  <a:pt x="148" y="134"/>
                  <a:pt x="143" y="130"/>
                </a:cubicBezTo>
                <a:close/>
                <a:moveTo>
                  <a:pt x="19" y="55"/>
                </a:moveTo>
                <a:cubicBezTo>
                  <a:pt x="19" y="34"/>
                  <a:pt x="35" y="18"/>
                  <a:pt x="55" y="18"/>
                </a:cubicBezTo>
                <a:cubicBezTo>
                  <a:pt x="75" y="18"/>
                  <a:pt x="92" y="34"/>
                  <a:pt x="92" y="55"/>
                </a:cubicBezTo>
                <a:cubicBezTo>
                  <a:pt x="92" y="75"/>
                  <a:pt x="75" y="91"/>
                  <a:pt x="55" y="91"/>
                </a:cubicBezTo>
                <a:cubicBezTo>
                  <a:pt x="35" y="91"/>
                  <a:pt x="19" y="75"/>
                  <a:pt x="19" y="55"/>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grpSp>
        <p:nvGrpSpPr>
          <p:cNvPr id="285" name="组合 284"/>
          <p:cNvGrpSpPr/>
          <p:nvPr/>
        </p:nvGrpSpPr>
        <p:grpSpPr>
          <a:xfrm>
            <a:off x="7068198" y="3072627"/>
            <a:ext cx="327135" cy="306121"/>
            <a:chOff x="6661150" y="233363"/>
            <a:chExt cx="320675" cy="300038"/>
          </a:xfrm>
          <a:solidFill>
            <a:schemeClr val="bg1"/>
          </a:solidFill>
        </p:grpSpPr>
        <p:sp>
          <p:nvSpPr>
            <p:cNvPr id="286" name="Freeform 153"/>
            <p:cNvSpPr/>
            <p:nvPr/>
          </p:nvSpPr>
          <p:spPr bwMode="auto">
            <a:xfrm>
              <a:off x="6677025" y="315913"/>
              <a:ext cx="79375" cy="187325"/>
            </a:xfrm>
            <a:custGeom>
              <a:avLst/>
              <a:gdLst>
                <a:gd name="T0" fmla="*/ 34 w 34"/>
                <a:gd name="T1" fmla="*/ 81 h 81"/>
                <a:gd name="T2" fmla="*/ 34 w 34"/>
                <a:gd name="T3" fmla="*/ 8 h 81"/>
                <a:gd name="T4" fmla="*/ 26 w 34"/>
                <a:gd name="T5" fmla="*/ 0 h 81"/>
                <a:gd name="T6" fmla="*/ 9 w 34"/>
                <a:gd name="T7" fmla="*/ 0 h 81"/>
                <a:gd name="T8" fmla="*/ 0 w 34"/>
                <a:gd name="T9" fmla="*/ 8 h 81"/>
                <a:gd name="T10" fmla="*/ 0 w 34"/>
                <a:gd name="T11" fmla="*/ 81 h 81"/>
                <a:gd name="T12" fmla="*/ 34 w 34"/>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34" h="81">
                  <a:moveTo>
                    <a:pt x="34" y="81"/>
                  </a:moveTo>
                  <a:cubicBezTo>
                    <a:pt x="34" y="8"/>
                    <a:pt x="34" y="8"/>
                    <a:pt x="34" y="8"/>
                  </a:cubicBezTo>
                  <a:cubicBezTo>
                    <a:pt x="34" y="4"/>
                    <a:pt x="30" y="0"/>
                    <a:pt x="26" y="0"/>
                  </a:cubicBezTo>
                  <a:cubicBezTo>
                    <a:pt x="9" y="0"/>
                    <a:pt x="9" y="0"/>
                    <a:pt x="9" y="0"/>
                  </a:cubicBezTo>
                  <a:cubicBezTo>
                    <a:pt x="4" y="0"/>
                    <a:pt x="0" y="4"/>
                    <a:pt x="0" y="8"/>
                  </a:cubicBezTo>
                  <a:cubicBezTo>
                    <a:pt x="0" y="81"/>
                    <a:pt x="0" y="81"/>
                    <a:pt x="0" y="81"/>
                  </a:cubicBezTo>
                  <a:lnTo>
                    <a:pt x="34"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287" name="Freeform 154"/>
            <p:cNvSpPr/>
            <p:nvPr/>
          </p:nvSpPr>
          <p:spPr bwMode="auto">
            <a:xfrm>
              <a:off x="6783388" y="233363"/>
              <a:ext cx="77788" cy="269875"/>
            </a:xfrm>
            <a:custGeom>
              <a:avLst/>
              <a:gdLst>
                <a:gd name="T0" fmla="*/ 34 w 34"/>
                <a:gd name="T1" fmla="*/ 117 h 117"/>
                <a:gd name="T2" fmla="*/ 34 w 34"/>
                <a:gd name="T3" fmla="*/ 8 h 117"/>
                <a:gd name="T4" fmla="*/ 25 w 34"/>
                <a:gd name="T5" fmla="*/ 0 h 117"/>
                <a:gd name="T6" fmla="*/ 8 w 34"/>
                <a:gd name="T7" fmla="*/ 0 h 117"/>
                <a:gd name="T8" fmla="*/ 0 w 34"/>
                <a:gd name="T9" fmla="*/ 8 h 117"/>
                <a:gd name="T10" fmla="*/ 0 w 34"/>
                <a:gd name="T11" fmla="*/ 117 h 117"/>
                <a:gd name="T12" fmla="*/ 34 w 34"/>
                <a:gd name="T13" fmla="*/ 117 h 117"/>
              </a:gdLst>
              <a:ahLst/>
              <a:cxnLst>
                <a:cxn ang="0">
                  <a:pos x="T0" y="T1"/>
                </a:cxn>
                <a:cxn ang="0">
                  <a:pos x="T2" y="T3"/>
                </a:cxn>
                <a:cxn ang="0">
                  <a:pos x="T4" y="T5"/>
                </a:cxn>
                <a:cxn ang="0">
                  <a:pos x="T6" y="T7"/>
                </a:cxn>
                <a:cxn ang="0">
                  <a:pos x="T8" y="T9"/>
                </a:cxn>
                <a:cxn ang="0">
                  <a:pos x="T10" y="T11"/>
                </a:cxn>
                <a:cxn ang="0">
                  <a:pos x="T12" y="T13"/>
                </a:cxn>
              </a:cxnLst>
              <a:rect l="0" t="0" r="r" b="b"/>
              <a:pathLst>
                <a:path w="34" h="117">
                  <a:moveTo>
                    <a:pt x="34" y="117"/>
                  </a:moveTo>
                  <a:cubicBezTo>
                    <a:pt x="34" y="8"/>
                    <a:pt x="34" y="8"/>
                    <a:pt x="34" y="8"/>
                  </a:cubicBezTo>
                  <a:cubicBezTo>
                    <a:pt x="34" y="4"/>
                    <a:pt x="30" y="0"/>
                    <a:pt x="25" y="0"/>
                  </a:cubicBezTo>
                  <a:cubicBezTo>
                    <a:pt x="8" y="0"/>
                    <a:pt x="8" y="0"/>
                    <a:pt x="8" y="0"/>
                  </a:cubicBezTo>
                  <a:cubicBezTo>
                    <a:pt x="3" y="0"/>
                    <a:pt x="0" y="4"/>
                    <a:pt x="0" y="8"/>
                  </a:cubicBezTo>
                  <a:cubicBezTo>
                    <a:pt x="0" y="117"/>
                    <a:pt x="0" y="117"/>
                    <a:pt x="0" y="117"/>
                  </a:cubicBezTo>
                  <a:lnTo>
                    <a:pt x="34" y="1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288" name="Freeform 155"/>
            <p:cNvSpPr/>
            <p:nvPr/>
          </p:nvSpPr>
          <p:spPr bwMode="auto">
            <a:xfrm>
              <a:off x="6886575" y="358776"/>
              <a:ext cx="79375" cy="144463"/>
            </a:xfrm>
            <a:custGeom>
              <a:avLst/>
              <a:gdLst>
                <a:gd name="T0" fmla="*/ 34 w 34"/>
                <a:gd name="T1" fmla="*/ 63 h 63"/>
                <a:gd name="T2" fmla="*/ 34 w 34"/>
                <a:gd name="T3" fmla="*/ 8 h 63"/>
                <a:gd name="T4" fmla="*/ 25 w 34"/>
                <a:gd name="T5" fmla="*/ 0 h 63"/>
                <a:gd name="T6" fmla="*/ 8 w 34"/>
                <a:gd name="T7" fmla="*/ 0 h 63"/>
                <a:gd name="T8" fmla="*/ 0 w 34"/>
                <a:gd name="T9" fmla="*/ 8 h 63"/>
                <a:gd name="T10" fmla="*/ 0 w 34"/>
                <a:gd name="T11" fmla="*/ 63 h 63"/>
                <a:gd name="T12" fmla="*/ 34 w 34"/>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34" h="63">
                  <a:moveTo>
                    <a:pt x="34" y="63"/>
                  </a:moveTo>
                  <a:cubicBezTo>
                    <a:pt x="34" y="8"/>
                    <a:pt x="34" y="8"/>
                    <a:pt x="34" y="8"/>
                  </a:cubicBezTo>
                  <a:cubicBezTo>
                    <a:pt x="34" y="4"/>
                    <a:pt x="30" y="0"/>
                    <a:pt x="25" y="0"/>
                  </a:cubicBezTo>
                  <a:cubicBezTo>
                    <a:pt x="8" y="0"/>
                    <a:pt x="8" y="0"/>
                    <a:pt x="8" y="0"/>
                  </a:cubicBezTo>
                  <a:cubicBezTo>
                    <a:pt x="4" y="0"/>
                    <a:pt x="0" y="4"/>
                    <a:pt x="0" y="8"/>
                  </a:cubicBezTo>
                  <a:cubicBezTo>
                    <a:pt x="0" y="63"/>
                    <a:pt x="0" y="63"/>
                    <a:pt x="0" y="63"/>
                  </a:cubicBezTo>
                  <a:lnTo>
                    <a:pt x="34"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289" name="Rectangle 156"/>
            <p:cNvSpPr>
              <a:spLocks noChangeArrowheads="1"/>
            </p:cNvSpPr>
            <p:nvPr/>
          </p:nvSpPr>
          <p:spPr bwMode="auto">
            <a:xfrm>
              <a:off x="6661150" y="512763"/>
              <a:ext cx="320675" cy="20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ea"/>
              </a:endParaRPr>
            </a:p>
          </p:txBody>
        </p:sp>
      </p:grpSp>
      <p:sp>
        <p:nvSpPr>
          <p:cNvPr id="290" name="Freeform 140"/>
          <p:cNvSpPr>
            <a:spLocks noEditPoints="1"/>
          </p:cNvSpPr>
          <p:nvPr/>
        </p:nvSpPr>
        <p:spPr bwMode="auto">
          <a:xfrm>
            <a:off x="6491624" y="3602358"/>
            <a:ext cx="363058" cy="363105"/>
          </a:xfrm>
          <a:custGeom>
            <a:avLst/>
            <a:gdLst>
              <a:gd name="T0" fmla="*/ 103 w 112"/>
              <a:gd name="T1" fmla="*/ 47 h 112"/>
              <a:gd name="T2" fmla="*/ 106 w 112"/>
              <a:gd name="T3" fmla="*/ 36 h 112"/>
              <a:gd name="T4" fmla="*/ 102 w 112"/>
              <a:gd name="T5" fmla="*/ 22 h 112"/>
              <a:gd name="T6" fmla="*/ 92 w 112"/>
              <a:gd name="T7" fmla="*/ 25 h 112"/>
              <a:gd name="T8" fmla="*/ 90 w 112"/>
              <a:gd name="T9" fmla="*/ 14 h 112"/>
              <a:gd name="T10" fmla="*/ 79 w 112"/>
              <a:gd name="T11" fmla="*/ 4 h 112"/>
              <a:gd name="T12" fmla="*/ 71 w 112"/>
              <a:gd name="T13" fmla="*/ 11 h 112"/>
              <a:gd name="T14" fmla="*/ 64 w 112"/>
              <a:gd name="T15" fmla="*/ 3 h 112"/>
              <a:gd name="T16" fmla="*/ 50 w 112"/>
              <a:gd name="T17" fmla="*/ 0 h 112"/>
              <a:gd name="T18" fmla="*/ 47 w 112"/>
              <a:gd name="T19" fmla="*/ 10 h 112"/>
              <a:gd name="T20" fmla="*/ 37 w 112"/>
              <a:gd name="T21" fmla="*/ 6 h 112"/>
              <a:gd name="T22" fmla="*/ 23 w 112"/>
              <a:gd name="T23" fmla="*/ 11 h 112"/>
              <a:gd name="T24" fmla="*/ 25 w 112"/>
              <a:gd name="T25" fmla="*/ 20 h 112"/>
              <a:gd name="T26" fmla="*/ 14 w 112"/>
              <a:gd name="T27" fmla="*/ 22 h 112"/>
              <a:gd name="T28" fmla="*/ 5 w 112"/>
              <a:gd name="T29" fmla="*/ 33 h 112"/>
              <a:gd name="T30" fmla="*/ 12 w 112"/>
              <a:gd name="T31" fmla="*/ 41 h 112"/>
              <a:gd name="T32" fmla="*/ 3 w 112"/>
              <a:gd name="T33" fmla="*/ 48 h 112"/>
              <a:gd name="T34" fmla="*/ 0 w 112"/>
              <a:gd name="T35" fmla="*/ 62 h 112"/>
              <a:gd name="T36" fmla="*/ 10 w 112"/>
              <a:gd name="T37" fmla="*/ 65 h 112"/>
              <a:gd name="T38" fmla="*/ 6 w 112"/>
              <a:gd name="T39" fmla="*/ 75 h 112"/>
              <a:gd name="T40" fmla="*/ 11 w 112"/>
              <a:gd name="T41" fmla="*/ 89 h 112"/>
              <a:gd name="T42" fmla="*/ 21 w 112"/>
              <a:gd name="T43" fmla="*/ 87 h 112"/>
              <a:gd name="T44" fmla="*/ 23 w 112"/>
              <a:gd name="T45" fmla="*/ 98 h 112"/>
              <a:gd name="T46" fmla="*/ 34 w 112"/>
              <a:gd name="T47" fmla="*/ 108 h 112"/>
              <a:gd name="T48" fmla="*/ 41 w 112"/>
              <a:gd name="T49" fmla="*/ 101 h 112"/>
              <a:gd name="T50" fmla="*/ 48 w 112"/>
              <a:gd name="T51" fmla="*/ 109 h 112"/>
              <a:gd name="T52" fmla="*/ 63 w 112"/>
              <a:gd name="T53" fmla="*/ 112 h 112"/>
              <a:gd name="T54" fmla="*/ 66 w 112"/>
              <a:gd name="T55" fmla="*/ 102 h 112"/>
              <a:gd name="T56" fmla="*/ 76 w 112"/>
              <a:gd name="T57" fmla="*/ 106 h 112"/>
              <a:gd name="T58" fmla="*/ 90 w 112"/>
              <a:gd name="T59" fmla="*/ 101 h 112"/>
              <a:gd name="T60" fmla="*/ 88 w 112"/>
              <a:gd name="T61" fmla="*/ 91 h 112"/>
              <a:gd name="T62" fmla="*/ 98 w 112"/>
              <a:gd name="T63" fmla="*/ 89 h 112"/>
              <a:gd name="T64" fmla="*/ 108 w 112"/>
              <a:gd name="T65" fmla="*/ 78 h 112"/>
              <a:gd name="T66" fmla="*/ 101 w 112"/>
              <a:gd name="T67" fmla="*/ 71 h 112"/>
              <a:gd name="T68" fmla="*/ 110 w 112"/>
              <a:gd name="T69" fmla="*/ 64 h 112"/>
              <a:gd name="T70" fmla="*/ 112 w 112"/>
              <a:gd name="T71" fmla="*/ 49 h 112"/>
              <a:gd name="T72" fmla="*/ 56 w 112"/>
              <a:gd name="T73" fmla="*/ 86 h 112"/>
              <a:gd name="T74" fmla="*/ 56 w 112"/>
              <a:gd name="T75" fmla="*/ 26 h 112"/>
              <a:gd name="T76" fmla="*/ 56 w 112"/>
              <a:gd name="T7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12">
                <a:moveTo>
                  <a:pt x="110" y="47"/>
                </a:moveTo>
                <a:cubicBezTo>
                  <a:pt x="103" y="47"/>
                  <a:pt x="103" y="47"/>
                  <a:pt x="103" y="47"/>
                </a:cubicBezTo>
                <a:cubicBezTo>
                  <a:pt x="102" y="44"/>
                  <a:pt x="101" y="42"/>
                  <a:pt x="101" y="39"/>
                </a:cubicBezTo>
                <a:cubicBezTo>
                  <a:pt x="106" y="36"/>
                  <a:pt x="106" y="36"/>
                  <a:pt x="106" y="36"/>
                </a:cubicBezTo>
                <a:cubicBezTo>
                  <a:pt x="108" y="35"/>
                  <a:pt x="108" y="34"/>
                  <a:pt x="107" y="32"/>
                </a:cubicBezTo>
                <a:cubicBezTo>
                  <a:pt x="102" y="22"/>
                  <a:pt x="102" y="22"/>
                  <a:pt x="102" y="22"/>
                </a:cubicBezTo>
                <a:cubicBezTo>
                  <a:pt x="101" y="21"/>
                  <a:pt x="99" y="20"/>
                  <a:pt x="98" y="21"/>
                </a:cubicBezTo>
                <a:cubicBezTo>
                  <a:pt x="92" y="25"/>
                  <a:pt x="92" y="25"/>
                  <a:pt x="92" y="25"/>
                </a:cubicBezTo>
                <a:cubicBezTo>
                  <a:pt x="90" y="23"/>
                  <a:pt x="88" y="21"/>
                  <a:pt x="87" y="20"/>
                </a:cubicBezTo>
                <a:cubicBezTo>
                  <a:pt x="90" y="14"/>
                  <a:pt x="90" y="14"/>
                  <a:pt x="90" y="14"/>
                </a:cubicBezTo>
                <a:cubicBezTo>
                  <a:pt x="91" y="12"/>
                  <a:pt x="90" y="11"/>
                  <a:pt x="89" y="10"/>
                </a:cubicBezTo>
                <a:cubicBezTo>
                  <a:pt x="79" y="4"/>
                  <a:pt x="79" y="4"/>
                  <a:pt x="79" y="4"/>
                </a:cubicBezTo>
                <a:cubicBezTo>
                  <a:pt x="77" y="3"/>
                  <a:pt x="76" y="4"/>
                  <a:pt x="75" y="5"/>
                </a:cubicBezTo>
                <a:cubicBezTo>
                  <a:pt x="71" y="11"/>
                  <a:pt x="71" y="11"/>
                  <a:pt x="71" y="11"/>
                </a:cubicBezTo>
                <a:cubicBezTo>
                  <a:pt x="69" y="10"/>
                  <a:pt x="67" y="10"/>
                  <a:pt x="64" y="9"/>
                </a:cubicBezTo>
                <a:cubicBezTo>
                  <a:pt x="64" y="3"/>
                  <a:pt x="64" y="3"/>
                  <a:pt x="64" y="3"/>
                </a:cubicBezTo>
                <a:cubicBezTo>
                  <a:pt x="64" y="1"/>
                  <a:pt x="63" y="0"/>
                  <a:pt x="61" y="0"/>
                </a:cubicBezTo>
                <a:cubicBezTo>
                  <a:pt x="50" y="0"/>
                  <a:pt x="50" y="0"/>
                  <a:pt x="50" y="0"/>
                </a:cubicBezTo>
                <a:cubicBezTo>
                  <a:pt x="48" y="0"/>
                  <a:pt x="47" y="1"/>
                  <a:pt x="47" y="3"/>
                </a:cubicBezTo>
                <a:cubicBezTo>
                  <a:pt x="47" y="10"/>
                  <a:pt x="47" y="10"/>
                  <a:pt x="47" y="10"/>
                </a:cubicBezTo>
                <a:cubicBezTo>
                  <a:pt x="45" y="10"/>
                  <a:pt x="42" y="11"/>
                  <a:pt x="40" y="12"/>
                </a:cubicBezTo>
                <a:cubicBezTo>
                  <a:pt x="37" y="6"/>
                  <a:pt x="37" y="6"/>
                  <a:pt x="37" y="6"/>
                </a:cubicBezTo>
                <a:cubicBezTo>
                  <a:pt x="36" y="4"/>
                  <a:pt x="34" y="4"/>
                  <a:pt x="33" y="5"/>
                </a:cubicBezTo>
                <a:cubicBezTo>
                  <a:pt x="23" y="11"/>
                  <a:pt x="23" y="11"/>
                  <a:pt x="23" y="11"/>
                </a:cubicBezTo>
                <a:cubicBezTo>
                  <a:pt x="21" y="11"/>
                  <a:pt x="21" y="13"/>
                  <a:pt x="22" y="14"/>
                </a:cubicBezTo>
                <a:cubicBezTo>
                  <a:pt x="25" y="20"/>
                  <a:pt x="25" y="20"/>
                  <a:pt x="25" y="20"/>
                </a:cubicBezTo>
                <a:cubicBezTo>
                  <a:pt x="23" y="22"/>
                  <a:pt x="22" y="24"/>
                  <a:pt x="20" y="26"/>
                </a:cubicBezTo>
                <a:cubicBezTo>
                  <a:pt x="14" y="22"/>
                  <a:pt x="14" y="22"/>
                  <a:pt x="14" y="22"/>
                </a:cubicBezTo>
                <a:cubicBezTo>
                  <a:pt x="13" y="22"/>
                  <a:pt x="11" y="22"/>
                  <a:pt x="10" y="23"/>
                </a:cubicBezTo>
                <a:cubicBezTo>
                  <a:pt x="5" y="33"/>
                  <a:pt x="5" y="33"/>
                  <a:pt x="5" y="33"/>
                </a:cubicBezTo>
                <a:cubicBezTo>
                  <a:pt x="4" y="35"/>
                  <a:pt x="4" y="36"/>
                  <a:pt x="6" y="37"/>
                </a:cubicBezTo>
                <a:cubicBezTo>
                  <a:pt x="12" y="41"/>
                  <a:pt x="12" y="41"/>
                  <a:pt x="12" y="41"/>
                </a:cubicBezTo>
                <a:cubicBezTo>
                  <a:pt x="11" y="43"/>
                  <a:pt x="10" y="45"/>
                  <a:pt x="10" y="48"/>
                </a:cubicBezTo>
                <a:cubicBezTo>
                  <a:pt x="3" y="48"/>
                  <a:pt x="3" y="48"/>
                  <a:pt x="3" y="48"/>
                </a:cubicBezTo>
                <a:cubicBezTo>
                  <a:pt x="2" y="48"/>
                  <a:pt x="0" y="49"/>
                  <a:pt x="0" y="51"/>
                </a:cubicBezTo>
                <a:cubicBezTo>
                  <a:pt x="0" y="62"/>
                  <a:pt x="0" y="62"/>
                  <a:pt x="0" y="62"/>
                </a:cubicBezTo>
                <a:cubicBezTo>
                  <a:pt x="0" y="64"/>
                  <a:pt x="2" y="65"/>
                  <a:pt x="3" y="65"/>
                </a:cubicBezTo>
                <a:cubicBezTo>
                  <a:pt x="10" y="65"/>
                  <a:pt x="10" y="65"/>
                  <a:pt x="10" y="65"/>
                </a:cubicBezTo>
                <a:cubicBezTo>
                  <a:pt x="11" y="68"/>
                  <a:pt x="11" y="70"/>
                  <a:pt x="12" y="72"/>
                </a:cubicBezTo>
                <a:cubicBezTo>
                  <a:pt x="6" y="75"/>
                  <a:pt x="6" y="75"/>
                  <a:pt x="6" y="75"/>
                </a:cubicBezTo>
                <a:cubicBezTo>
                  <a:pt x="5" y="76"/>
                  <a:pt x="5" y="78"/>
                  <a:pt x="5" y="79"/>
                </a:cubicBezTo>
                <a:cubicBezTo>
                  <a:pt x="11" y="89"/>
                  <a:pt x="11" y="89"/>
                  <a:pt x="11" y="89"/>
                </a:cubicBezTo>
                <a:cubicBezTo>
                  <a:pt x="12" y="91"/>
                  <a:pt x="14" y="91"/>
                  <a:pt x="15" y="90"/>
                </a:cubicBezTo>
                <a:cubicBezTo>
                  <a:pt x="21" y="87"/>
                  <a:pt x="21" y="87"/>
                  <a:pt x="21" y="87"/>
                </a:cubicBezTo>
                <a:cubicBezTo>
                  <a:pt x="23" y="89"/>
                  <a:pt x="24" y="91"/>
                  <a:pt x="26" y="92"/>
                </a:cubicBezTo>
                <a:cubicBezTo>
                  <a:pt x="23" y="98"/>
                  <a:pt x="23" y="98"/>
                  <a:pt x="23" y="98"/>
                </a:cubicBezTo>
                <a:cubicBezTo>
                  <a:pt x="22" y="99"/>
                  <a:pt x="23" y="101"/>
                  <a:pt x="24" y="102"/>
                </a:cubicBezTo>
                <a:cubicBezTo>
                  <a:pt x="34" y="108"/>
                  <a:pt x="34" y="108"/>
                  <a:pt x="34" y="108"/>
                </a:cubicBezTo>
                <a:cubicBezTo>
                  <a:pt x="35" y="108"/>
                  <a:pt x="37" y="108"/>
                  <a:pt x="38" y="106"/>
                </a:cubicBezTo>
                <a:cubicBezTo>
                  <a:pt x="41" y="101"/>
                  <a:pt x="41" y="101"/>
                  <a:pt x="41" y="101"/>
                </a:cubicBezTo>
                <a:cubicBezTo>
                  <a:pt x="44" y="101"/>
                  <a:pt x="46" y="102"/>
                  <a:pt x="48" y="102"/>
                </a:cubicBezTo>
                <a:cubicBezTo>
                  <a:pt x="48" y="109"/>
                  <a:pt x="48" y="109"/>
                  <a:pt x="48" y="109"/>
                </a:cubicBezTo>
                <a:cubicBezTo>
                  <a:pt x="48" y="111"/>
                  <a:pt x="50" y="112"/>
                  <a:pt x="51" y="112"/>
                </a:cubicBezTo>
                <a:cubicBezTo>
                  <a:pt x="63" y="112"/>
                  <a:pt x="63" y="112"/>
                  <a:pt x="63" y="112"/>
                </a:cubicBezTo>
                <a:cubicBezTo>
                  <a:pt x="64" y="112"/>
                  <a:pt x="66" y="111"/>
                  <a:pt x="66" y="109"/>
                </a:cubicBezTo>
                <a:cubicBezTo>
                  <a:pt x="66" y="102"/>
                  <a:pt x="66" y="102"/>
                  <a:pt x="66" y="102"/>
                </a:cubicBezTo>
                <a:cubicBezTo>
                  <a:pt x="68" y="102"/>
                  <a:pt x="70" y="101"/>
                  <a:pt x="73" y="100"/>
                </a:cubicBezTo>
                <a:cubicBezTo>
                  <a:pt x="76" y="106"/>
                  <a:pt x="76" y="106"/>
                  <a:pt x="76" y="106"/>
                </a:cubicBezTo>
                <a:cubicBezTo>
                  <a:pt x="77" y="107"/>
                  <a:pt x="79" y="108"/>
                  <a:pt x="80" y="107"/>
                </a:cubicBezTo>
                <a:cubicBezTo>
                  <a:pt x="90" y="101"/>
                  <a:pt x="90" y="101"/>
                  <a:pt x="90" y="101"/>
                </a:cubicBezTo>
                <a:cubicBezTo>
                  <a:pt x="91" y="100"/>
                  <a:pt x="92" y="99"/>
                  <a:pt x="91" y="97"/>
                </a:cubicBezTo>
                <a:cubicBezTo>
                  <a:pt x="88" y="91"/>
                  <a:pt x="88" y="91"/>
                  <a:pt x="88" y="91"/>
                </a:cubicBezTo>
                <a:cubicBezTo>
                  <a:pt x="89" y="90"/>
                  <a:pt x="91" y="88"/>
                  <a:pt x="93" y="86"/>
                </a:cubicBezTo>
                <a:cubicBezTo>
                  <a:pt x="98" y="89"/>
                  <a:pt x="98" y="89"/>
                  <a:pt x="98" y="89"/>
                </a:cubicBezTo>
                <a:cubicBezTo>
                  <a:pt x="100" y="90"/>
                  <a:pt x="102" y="90"/>
                  <a:pt x="102" y="88"/>
                </a:cubicBezTo>
                <a:cubicBezTo>
                  <a:pt x="108" y="78"/>
                  <a:pt x="108" y="78"/>
                  <a:pt x="108" y="78"/>
                </a:cubicBezTo>
                <a:cubicBezTo>
                  <a:pt x="109" y="77"/>
                  <a:pt x="108" y="75"/>
                  <a:pt x="107" y="74"/>
                </a:cubicBezTo>
                <a:cubicBezTo>
                  <a:pt x="101" y="71"/>
                  <a:pt x="101" y="71"/>
                  <a:pt x="101" y="71"/>
                </a:cubicBezTo>
                <a:cubicBezTo>
                  <a:pt x="102" y="69"/>
                  <a:pt x="102" y="66"/>
                  <a:pt x="103" y="64"/>
                </a:cubicBezTo>
                <a:cubicBezTo>
                  <a:pt x="110" y="64"/>
                  <a:pt x="110" y="64"/>
                  <a:pt x="110" y="64"/>
                </a:cubicBezTo>
                <a:cubicBezTo>
                  <a:pt x="111" y="64"/>
                  <a:pt x="112" y="63"/>
                  <a:pt x="112" y="61"/>
                </a:cubicBezTo>
                <a:cubicBezTo>
                  <a:pt x="112" y="49"/>
                  <a:pt x="112" y="49"/>
                  <a:pt x="112" y="49"/>
                </a:cubicBezTo>
                <a:cubicBezTo>
                  <a:pt x="112" y="48"/>
                  <a:pt x="111" y="47"/>
                  <a:pt x="110" y="47"/>
                </a:cubicBezTo>
                <a:close/>
                <a:moveTo>
                  <a:pt x="56" y="86"/>
                </a:moveTo>
                <a:cubicBezTo>
                  <a:pt x="40" y="86"/>
                  <a:pt x="26" y="72"/>
                  <a:pt x="26" y="56"/>
                </a:cubicBezTo>
                <a:cubicBezTo>
                  <a:pt x="26" y="39"/>
                  <a:pt x="40" y="26"/>
                  <a:pt x="56" y="26"/>
                </a:cubicBezTo>
                <a:cubicBezTo>
                  <a:pt x="73" y="26"/>
                  <a:pt x="86" y="39"/>
                  <a:pt x="86" y="56"/>
                </a:cubicBezTo>
                <a:cubicBezTo>
                  <a:pt x="86" y="72"/>
                  <a:pt x="73" y="86"/>
                  <a:pt x="56" y="86"/>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strips(upRight)">
                                      <p:cBhvr>
                                        <p:cTn id="7" dur="500"/>
                                        <p:tgtEl>
                                          <p:spTgt spid="10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1"/>
                                        </p:tgtEl>
                                        <p:attrNameLst>
                                          <p:attrName>style.visibility</p:attrName>
                                        </p:attrNameLst>
                                      </p:cBhvr>
                                      <p:to>
                                        <p:strVal val="visible"/>
                                      </p:to>
                                    </p:set>
                                    <p:animEffect transition="in" filter="fade">
                                      <p:cBhvr>
                                        <p:cTn id="11" dur="500"/>
                                        <p:tgtEl>
                                          <p:spTgt spid="101"/>
                                        </p:tgtEl>
                                      </p:cBhvr>
                                    </p:animEffect>
                                  </p:childTnLst>
                                </p:cTn>
                              </p:par>
                            </p:childTnLst>
                          </p:cTn>
                        </p:par>
                        <p:par>
                          <p:cTn id="12" fill="hold">
                            <p:stCondLst>
                              <p:cond delay="1000"/>
                            </p:stCondLst>
                            <p:childTnLst>
                              <p:par>
                                <p:cTn id="13" presetID="23" presetClass="entr" presetSubtype="16"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childTnLst>
                                </p:cTn>
                              </p:par>
                            </p:childTnLst>
                          </p:cTn>
                        </p:par>
                        <p:par>
                          <p:cTn id="17" fill="hold">
                            <p:stCondLst>
                              <p:cond delay="1500"/>
                            </p:stCondLst>
                            <p:childTnLst>
                              <p:par>
                                <p:cTn id="18" presetID="23" presetClass="entr" presetSubtype="16" fill="hold" nodeType="afterEffect">
                                  <p:stCondLst>
                                    <p:cond delay="0"/>
                                  </p:stCondLst>
                                  <p:childTnLst>
                                    <p:set>
                                      <p:cBhvr>
                                        <p:cTn id="19" dur="1" fill="hold">
                                          <p:stCondLst>
                                            <p:cond delay="0"/>
                                          </p:stCondLst>
                                        </p:cTn>
                                        <p:tgtEl>
                                          <p:spTgt spid="282"/>
                                        </p:tgtEl>
                                        <p:attrNameLst>
                                          <p:attrName>style.visibility</p:attrName>
                                        </p:attrNameLst>
                                      </p:cBhvr>
                                      <p:to>
                                        <p:strVal val="visible"/>
                                      </p:to>
                                    </p:set>
                                    <p:anim calcmode="lin" valueType="num">
                                      <p:cBhvr>
                                        <p:cTn id="20" dur="500" fill="hold"/>
                                        <p:tgtEl>
                                          <p:spTgt spid="282"/>
                                        </p:tgtEl>
                                        <p:attrNameLst>
                                          <p:attrName>ppt_w</p:attrName>
                                        </p:attrNameLst>
                                      </p:cBhvr>
                                      <p:tavLst>
                                        <p:tav tm="0">
                                          <p:val>
                                            <p:fltVal val="0"/>
                                          </p:val>
                                        </p:tav>
                                        <p:tav tm="100000">
                                          <p:val>
                                            <p:strVal val="#ppt_w"/>
                                          </p:val>
                                        </p:tav>
                                      </p:tavLst>
                                    </p:anim>
                                    <p:anim calcmode="lin" valueType="num">
                                      <p:cBhvr>
                                        <p:cTn id="21" dur="500" fill="hold"/>
                                        <p:tgtEl>
                                          <p:spTgt spid="282"/>
                                        </p:tgtEl>
                                        <p:attrNameLst>
                                          <p:attrName>ppt_h</p:attrName>
                                        </p:attrNameLst>
                                      </p:cBhvr>
                                      <p:tavLst>
                                        <p:tav tm="0">
                                          <p:val>
                                            <p:fltVal val="0"/>
                                          </p:val>
                                        </p:tav>
                                        <p:tav tm="100000">
                                          <p:val>
                                            <p:strVal val="#ppt_h"/>
                                          </p:val>
                                        </p:tav>
                                      </p:tavLst>
                                    </p:anim>
                                  </p:childTnLst>
                                </p:cTn>
                              </p:par>
                            </p:childTnLst>
                          </p:cTn>
                        </p:par>
                        <p:par>
                          <p:cTn id="22" fill="hold">
                            <p:stCondLst>
                              <p:cond delay="2000"/>
                            </p:stCondLst>
                            <p:childTnLst>
                              <p:par>
                                <p:cTn id="23" presetID="12" presetClass="entr" presetSubtype="8" fill="hold" nodeType="after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slide(fromLeft)">
                                      <p:cBhvr>
                                        <p:cTn id="25" dur="500"/>
                                        <p:tgtEl>
                                          <p:spTgt spid="64"/>
                                        </p:tgtEl>
                                      </p:cBhvr>
                                    </p:animEffect>
                                  </p:childTnLst>
                                </p:cTn>
                              </p:par>
                            </p:childTnLst>
                          </p:cTn>
                        </p:par>
                        <p:par>
                          <p:cTn id="26" fill="hold">
                            <p:stCondLst>
                              <p:cond delay="2500"/>
                            </p:stCondLst>
                            <p:childTnLst>
                              <p:par>
                                <p:cTn id="27" presetID="12" presetClass="entr" presetSubtype="8" fill="hold" nodeType="afterEffect">
                                  <p:stCondLst>
                                    <p:cond delay="0"/>
                                  </p:stCondLst>
                                  <p:childTnLst>
                                    <p:set>
                                      <p:cBhvr>
                                        <p:cTn id="28" dur="1" fill="hold">
                                          <p:stCondLst>
                                            <p:cond delay="0"/>
                                          </p:stCondLst>
                                        </p:cTn>
                                        <p:tgtEl>
                                          <p:spTgt spid="68"/>
                                        </p:tgtEl>
                                        <p:attrNameLst>
                                          <p:attrName>style.visibility</p:attrName>
                                        </p:attrNameLst>
                                      </p:cBhvr>
                                      <p:to>
                                        <p:strVal val="visible"/>
                                      </p:to>
                                    </p:set>
                                    <p:animEffect transition="in" filter="slide(fromLeft)">
                                      <p:cBhvr>
                                        <p:cTn id="29" dur="500"/>
                                        <p:tgtEl>
                                          <p:spTgt spid="68"/>
                                        </p:tgtEl>
                                      </p:cBhvr>
                                    </p:animEffect>
                                  </p:childTnLst>
                                </p:cTn>
                              </p:par>
                            </p:childTnLst>
                          </p:cTn>
                        </p:par>
                        <p:par>
                          <p:cTn id="30" fill="hold">
                            <p:stCondLst>
                              <p:cond delay="3000"/>
                            </p:stCondLst>
                            <p:childTnLst>
                              <p:par>
                                <p:cTn id="31" presetID="12" presetClass="entr" presetSubtype="8" fill="hold" nodeType="afterEffect">
                                  <p:stCondLst>
                                    <p:cond delay="0"/>
                                  </p:stCondLst>
                                  <p:childTnLst>
                                    <p:set>
                                      <p:cBhvr>
                                        <p:cTn id="32" dur="1" fill="hold">
                                          <p:stCondLst>
                                            <p:cond delay="0"/>
                                          </p:stCondLst>
                                        </p:cTn>
                                        <p:tgtEl>
                                          <p:spTgt spid="88"/>
                                        </p:tgtEl>
                                        <p:attrNameLst>
                                          <p:attrName>style.visibility</p:attrName>
                                        </p:attrNameLst>
                                      </p:cBhvr>
                                      <p:to>
                                        <p:strVal val="visible"/>
                                      </p:to>
                                    </p:set>
                                    <p:animEffect transition="in" filter="slide(fromLeft)">
                                      <p:cBhvr>
                                        <p:cTn id="33" dur="500"/>
                                        <p:tgtEl>
                                          <p:spTgt spid="88"/>
                                        </p:tgtEl>
                                      </p:cBhvr>
                                    </p:animEffect>
                                  </p:childTnLst>
                                </p:cTn>
                              </p:par>
                            </p:childTnLst>
                          </p:cTn>
                        </p:par>
                        <p:par>
                          <p:cTn id="34" fill="hold">
                            <p:stCondLst>
                              <p:cond delay="3500"/>
                            </p:stCondLst>
                            <p:childTnLst>
                              <p:par>
                                <p:cTn id="35" presetID="12" presetClass="entr" presetSubtype="8" fill="hold" nodeType="afterEffect">
                                  <p:stCondLst>
                                    <p:cond delay="0"/>
                                  </p:stCondLst>
                                  <p:childTnLst>
                                    <p:set>
                                      <p:cBhvr>
                                        <p:cTn id="36" dur="1" fill="hold">
                                          <p:stCondLst>
                                            <p:cond delay="0"/>
                                          </p:stCondLst>
                                        </p:cTn>
                                        <p:tgtEl>
                                          <p:spTgt spid="91"/>
                                        </p:tgtEl>
                                        <p:attrNameLst>
                                          <p:attrName>style.visibility</p:attrName>
                                        </p:attrNameLst>
                                      </p:cBhvr>
                                      <p:to>
                                        <p:strVal val="visible"/>
                                      </p:to>
                                    </p:set>
                                    <p:animEffect transition="in" filter="slide(fromLeft)">
                                      <p:cBhvr>
                                        <p:cTn id="37" dur="500"/>
                                        <p:tgtEl>
                                          <p:spTgt spid="91"/>
                                        </p:tgtEl>
                                      </p:cBhvr>
                                    </p:animEffect>
                                  </p:childTnLst>
                                </p:cTn>
                              </p:par>
                            </p:childTnLst>
                          </p:cTn>
                        </p:par>
                        <p:par>
                          <p:cTn id="38" fill="hold">
                            <p:stCondLst>
                              <p:cond delay="4000"/>
                            </p:stCondLst>
                            <p:childTnLst>
                              <p:par>
                                <p:cTn id="39" presetID="23" presetClass="entr" presetSubtype="16" fill="hold" grpId="0" nodeType="afterEffect">
                                  <p:stCondLst>
                                    <p:cond delay="0"/>
                                  </p:stCondLst>
                                  <p:childTnLst>
                                    <p:set>
                                      <p:cBhvr>
                                        <p:cTn id="40" dur="1" fill="hold">
                                          <p:stCondLst>
                                            <p:cond delay="0"/>
                                          </p:stCondLst>
                                        </p:cTn>
                                        <p:tgtEl>
                                          <p:spTgt spid="52"/>
                                        </p:tgtEl>
                                        <p:attrNameLst>
                                          <p:attrName>style.visibility</p:attrName>
                                        </p:attrNameLst>
                                      </p:cBhvr>
                                      <p:to>
                                        <p:strVal val="visible"/>
                                      </p:to>
                                    </p:set>
                                    <p:anim calcmode="lin" valueType="num">
                                      <p:cBhvr>
                                        <p:cTn id="41" dur="500" fill="hold"/>
                                        <p:tgtEl>
                                          <p:spTgt spid="52"/>
                                        </p:tgtEl>
                                        <p:attrNameLst>
                                          <p:attrName>ppt_w</p:attrName>
                                        </p:attrNameLst>
                                      </p:cBhvr>
                                      <p:tavLst>
                                        <p:tav tm="0">
                                          <p:val>
                                            <p:fltVal val="0"/>
                                          </p:val>
                                        </p:tav>
                                        <p:tav tm="100000">
                                          <p:val>
                                            <p:strVal val="#ppt_w"/>
                                          </p:val>
                                        </p:tav>
                                      </p:tavLst>
                                    </p:anim>
                                    <p:anim calcmode="lin" valueType="num">
                                      <p:cBhvr>
                                        <p:cTn id="42" dur="500" fill="hold"/>
                                        <p:tgtEl>
                                          <p:spTgt spid="52"/>
                                        </p:tgtEl>
                                        <p:attrNameLst>
                                          <p:attrName>ppt_h</p:attrName>
                                        </p:attrNameLst>
                                      </p:cBhvr>
                                      <p:tavLst>
                                        <p:tav tm="0">
                                          <p:val>
                                            <p:fltVal val="0"/>
                                          </p:val>
                                        </p:tav>
                                        <p:tav tm="100000">
                                          <p:val>
                                            <p:strVal val="#ppt_h"/>
                                          </p:val>
                                        </p:tav>
                                      </p:tavLst>
                                    </p:anim>
                                  </p:childTnLst>
                                </p:cTn>
                              </p:par>
                            </p:childTnLst>
                          </p:cTn>
                        </p:par>
                        <p:par>
                          <p:cTn id="43" fill="hold">
                            <p:stCondLst>
                              <p:cond delay="4500"/>
                            </p:stCondLst>
                            <p:childTnLst>
                              <p:par>
                                <p:cTn id="44" presetID="23" presetClass="entr" presetSubtype="16" fill="hold" grpId="0" nodeType="afterEffect">
                                  <p:stCondLst>
                                    <p:cond delay="0"/>
                                  </p:stCondLst>
                                  <p:childTnLst>
                                    <p:set>
                                      <p:cBhvr>
                                        <p:cTn id="45" dur="1" fill="hold">
                                          <p:stCondLst>
                                            <p:cond delay="0"/>
                                          </p:stCondLst>
                                        </p:cTn>
                                        <p:tgtEl>
                                          <p:spTgt spid="59"/>
                                        </p:tgtEl>
                                        <p:attrNameLst>
                                          <p:attrName>style.visibility</p:attrName>
                                        </p:attrNameLst>
                                      </p:cBhvr>
                                      <p:to>
                                        <p:strVal val="visible"/>
                                      </p:to>
                                    </p:set>
                                    <p:anim calcmode="lin" valueType="num">
                                      <p:cBhvr>
                                        <p:cTn id="46" dur="500" fill="hold"/>
                                        <p:tgtEl>
                                          <p:spTgt spid="59"/>
                                        </p:tgtEl>
                                        <p:attrNameLst>
                                          <p:attrName>ppt_w</p:attrName>
                                        </p:attrNameLst>
                                      </p:cBhvr>
                                      <p:tavLst>
                                        <p:tav tm="0">
                                          <p:val>
                                            <p:fltVal val="0"/>
                                          </p:val>
                                        </p:tav>
                                        <p:tav tm="100000">
                                          <p:val>
                                            <p:strVal val="#ppt_w"/>
                                          </p:val>
                                        </p:tav>
                                      </p:tavLst>
                                    </p:anim>
                                    <p:anim calcmode="lin" valueType="num">
                                      <p:cBhvr>
                                        <p:cTn id="47" dur="500" fill="hold"/>
                                        <p:tgtEl>
                                          <p:spTgt spid="59"/>
                                        </p:tgtEl>
                                        <p:attrNameLst>
                                          <p:attrName>ppt_h</p:attrName>
                                        </p:attrNameLst>
                                      </p:cBhvr>
                                      <p:tavLst>
                                        <p:tav tm="0">
                                          <p:val>
                                            <p:fltVal val="0"/>
                                          </p:val>
                                        </p:tav>
                                        <p:tav tm="100000">
                                          <p:val>
                                            <p:strVal val="#ppt_h"/>
                                          </p:val>
                                        </p:tav>
                                      </p:tavLst>
                                    </p:anim>
                                  </p:childTnLst>
                                </p:cTn>
                              </p:par>
                            </p:childTnLst>
                          </p:cTn>
                        </p:par>
                        <p:par>
                          <p:cTn id="48" fill="hold">
                            <p:stCondLst>
                              <p:cond delay="5000"/>
                            </p:stCondLst>
                            <p:childTnLst>
                              <p:par>
                                <p:cTn id="49" presetID="23" presetClass="entr" presetSubtype="16" fill="hold" grpId="0" nodeType="afterEffect">
                                  <p:stCondLst>
                                    <p:cond delay="0"/>
                                  </p:stCondLst>
                                  <p:childTnLst>
                                    <p:set>
                                      <p:cBhvr>
                                        <p:cTn id="50" dur="1" fill="hold">
                                          <p:stCondLst>
                                            <p:cond delay="0"/>
                                          </p:stCondLst>
                                        </p:cTn>
                                        <p:tgtEl>
                                          <p:spTgt spid="61"/>
                                        </p:tgtEl>
                                        <p:attrNameLst>
                                          <p:attrName>style.visibility</p:attrName>
                                        </p:attrNameLst>
                                      </p:cBhvr>
                                      <p:to>
                                        <p:strVal val="visible"/>
                                      </p:to>
                                    </p:set>
                                    <p:anim calcmode="lin" valueType="num">
                                      <p:cBhvr>
                                        <p:cTn id="51" dur="500" fill="hold"/>
                                        <p:tgtEl>
                                          <p:spTgt spid="61"/>
                                        </p:tgtEl>
                                        <p:attrNameLst>
                                          <p:attrName>ppt_w</p:attrName>
                                        </p:attrNameLst>
                                      </p:cBhvr>
                                      <p:tavLst>
                                        <p:tav tm="0">
                                          <p:val>
                                            <p:fltVal val="0"/>
                                          </p:val>
                                        </p:tav>
                                        <p:tav tm="100000">
                                          <p:val>
                                            <p:strVal val="#ppt_w"/>
                                          </p:val>
                                        </p:tav>
                                      </p:tavLst>
                                    </p:anim>
                                    <p:anim calcmode="lin" valueType="num">
                                      <p:cBhvr>
                                        <p:cTn id="52" dur="500" fill="hold"/>
                                        <p:tgtEl>
                                          <p:spTgt spid="61"/>
                                        </p:tgtEl>
                                        <p:attrNameLst>
                                          <p:attrName>ppt_h</p:attrName>
                                        </p:attrNameLst>
                                      </p:cBhvr>
                                      <p:tavLst>
                                        <p:tav tm="0">
                                          <p:val>
                                            <p:fltVal val="0"/>
                                          </p:val>
                                        </p:tav>
                                        <p:tav tm="100000">
                                          <p:val>
                                            <p:strVal val="#ppt_h"/>
                                          </p:val>
                                        </p:tav>
                                      </p:tavLst>
                                    </p:anim>
                                  </p:childTnLst>
                                </p:cTn>
                              </p:par>
                            </p:childTnLst>
                          </p:cTn>
                        </p:par>
                        <p:par>
                          <p:cTn id="53" fill="hold">
                            <p:stCondLst>
                              <p:cond delay="5500"/>
                            </p:stCondLst>
                            <p:childTnLst>
                              <p:par>
                                <p:cTn id="54" presetID="23" presetClass="entr" presetSubtype="16" fill="hold" grpId="0" nodeType="afterEffect">
                                  <p:stCondLst>
                                    <p:cond delay="0"/>
                                  </p:stCondLst>
                                  <p:childTnLst>
                                    <p:set>
                                      <p:cBhvr>
                                        <p:cTn id="55" dur="1" fill="hold">
                                          <p:stCondLst>
                                            <p:cond delay="0"/>
                                          </p:stCondLst>
                                        </p:cTn>
                                        <p:tgtEl>
                                          <p:spTgt spid="62"/>
                                        </p:tgtEl>
                                        <p:attrNameLst>
                                          <p:attrName>style.visibility</p:attrName>
                                        </p:attrNameLst>
                                      </p:cBhvr>
                                      <p:to>
                                        <p:strVal val="visible"/>
                                      </p:to>
                                    </p:set>
                                    <p:anim calcmode="lin" valueType="num">
                                      <p:cBhvr>
                                        <p:cTn id="56" dur="500" fill="hold"/>
                                        <p:tgtEl>
                                          <p:spTgt spid="62"/>
                                        </p:tgtEl>
                                        <p:attrNameLst>
                                          <p:attrName>ppt_w</p:attrName>
                                        </p:attrNameLst>
                                      </p:cBhvr>
                                      <p:tavLst>
                                        <p:tav tm="0">
                                          <p:val>
                                            <p:fltVal val="0"/>
                                          </p:val>
                                        </p:tav>
                                        <p:tav tm="100000">
                                          <p:val>
                                            <p:strVal val="#ppt_w"/>
                                          </p:val>
                                        </p:tav>
                                      </p:tavLst>
                                    </p:anim>
                                    <p:anim calcmode="lin" valueType="num">
                                      <p:cBhvr>
                                        <p:cTn id="57" dur="500" fill="hold"/>
                                        <p:tgtEl>
                                          <p:spTgt spid="62"/>
                                        </p:tgtEl>
                                        <p:attrNameLst>
                                          <p:attrName>ppt_h</p:attrName>
                                        </p:attrNameLst>
                                      </p:cBhvr>
                                      <p:tavLst>
                                        <p:tav tm="0">
                                          <p:val>
                                            <p:fltVal val="0"/>
                                          </p:val>
                                        </p:tav>
                                        <p:tav tm="100000">
                                          <p:val>
                                            <p:strVal val="#ppt_h"/>
                                          </p:val>
                                        </p:tav>
                                      </p:tavLst>
                                    </p:anim>
                                  </p:childTnLst>
                                </p:cTn>
                              </p:par>
                            </p:childTnLst>
                          </p:cTn>
                        </p:par>
                        <p:par>
                          <p:cTn id="58" fill="hold">
                            <p:stCondLst>
                              <p:cond delay="6000"/>
                            </p:stCondLst>
                            <p:childTnLst>
                              <p:par>
                                <p:cTn id="59" presetID="2" presetClass="entr" presetSubtype="2" accel="50000" decel="50000" fill="hold" grpId="0" nodeType="afterEffect">
                                  <p:stCondLst>
                                    <p:cond delay="0"/>
                                  </p:stCondLst>
                                  <p:childTnLst>
                                    <p:set>
                                      <p:cBhvr>
                                        <p:cTn id="60" dur="1" fill="hold">
                                          <p:stCondLst>
                                            <p:cond delay="0"/>
                                          </p:stCondLst>
                                        </p:cTn>
                                        <p:tgtEl>
                                          <p:spTgt spid="63"/>
                                        </p:tgtEl>
                                        <p:attrNameLst>
                                          <p:attrName>style.visibility</p:attrName>
                                        </p:attrNameLst>
                                      </p:cBhvr>
                                      <p:to>
                                        <p:strVal val="visible"/>
                                      </p:to>
                                    </p:set>
                                    <p:anim calcmode="lin" valueType="num">
                                      <p:cBhvr additive="base">
                                        <p:cTn id="61" dur="500" fill="hold"/>
                                        <p:tgtEl>
                                          <p:spTgt spid="63"/>
                                        </p:tgtEl>
                                        <p:attrNameLst>
                                          <p:attrName>ppt_x</p:attrName>
                                        </p:attrNameLst>
                                      </p:cBhvr>
                                      <p:tavLst>
                                        <p:tav tm="0">
                                          <p:val>
                                            <p:strVal val="1+#ppt_w/2"/>
                                          </p:val>
                                        </p:tav>
                                        <p:tav tm="100000">
                                          <p:val>
                                            <p:strVal val="#ppt_x"/>
                                          </p:val>
                                        </p:tav>
                                      </p:tavLst>
                                    </p:anim>
                                    <p:anim calcmode="lin" valueType="num">
                                      <p:cBhvr additive="base">
                                        <p:cTn id="62" dur="500" fill="hold"/>
                                        <p:tgtEl>
                                          <p:spTgt spid="63"/>
                                        </p:tgtEl>
                                        <p:attrNameLst>
                                          <p:attrName>ppt_y</p:attrName>
                                        </p:attrNameLst>
                                      </p:cBhvr>
                                      <p:tavLst>
                                        <p:tav tm="0">
                                          <p:val>
                                            <p:strVal val="#ppt_y"/>
                                          </p:val>
                                        </p:tav>
                                        <p:tav tm="100000">
                                          <p:val>
                                            <p:strVal val="#ppt_y"/>
                                          </p:val>
                                        </p:tav>
                                      </p:tavLst>
                                    </p:anim>
                                  </p:childTnLst>
                                </p:cTn>
                              </p:par>
                            </p:childTnLst>
                          </p:cTn>
                        </p:par>
                        <p:par>
                          <p:cTn id="63" fill="hold">
                            <p:stCondLst>
                              <p:cond delay="6500"/>
                            </p:stCondLst>
                            <p:childTnLst>
                              <p:par>
                                <p:cTn id="64" presetID="2" presetClass="entr" presetSubtype="2" accel="50000" decel="50000" fill="hold" grpId="0" nodeType="afterEffect">
                                  <p:stCondLst>
                                    <p:cond delay="0"/>
                                  </p:stCondLst>
                                  <p:childTnLst>
                                    <p:set>
                                      <p:cBhvr>
                                        <p:cTn id="65" dur="1" fill="hold">
                                          <p:stCondLst>
                                            <p:cond delay="0"/>
                                          </p:stCondLst>
                                        </p:cTn>
                                        <p:tgtEl>
                                          <p:spTgt spid="104"/>
                                        </p:tgtEl>
                                        <p:attrNameLst>
                                          <p:attrName>style.visibility</p:attrName>
                                        </p:attrNameLst>
                                      </p:cBhvr>
                                      <p:to>
                                        <p:strVal val="visible"/>
                                      </p:to>
                                    </p:set>
                                    <p:anim calcmode="lin" valueType="num">
                                      <p:cBhvr additive="base">
                                        <p:cTn id="66" dur="500" fill="hold"/>
                                        <p:tgtEl>
                                          <p:spTgt spid="104"/>
                                        </p:tgtEl>
                                        <p:attrNameLst>
                                          <p:attrName>ppt_x</p:attrName>
                                        </p:attrNameLst>
                                      </p:cBhvr>
                                      <p:tavLst>
                                        <p:tav tm="0">
                                          <p:val>
                                            <p:strVal val="1+#ppt_w/2"/>
                                          </p:val>
                                        </p:tav>
                                        <p:tav tm="100000">
                                          <p:val>
                                            <p:strVal val="#ppt_x"/>
                                          </p:val>
                                        </p:tav>
                                      </p:tavLst>
                                    </p:anim>
                                    <p:anim calcmode="lin" valueType="num">
                                      <p:cBhvr additive="base">
                                        <p:cTn id="67" dur="500" fill="hold"/>
                                        <p:tgtEl>
                                          <p:spTgt spid="104"/>
                                        </p:tgtEl>
                                        <p:attrNameLst>
                                          <p:attrName>ppt_y</p:attrName>
                                        </p:attrNameLst>
                                      </p:cBhvr>
                                      <p:tavLst>
                                        <p:tav tm="0">
                                          <p:val>
                                            <p:strVal val="#ppt_y"/>
                                          </p:val>
                                        </p:tav>
                                        <p:tav tm="100000">
                                          <p:val>
                                            <p:strVal val="#ppt_y"/>
                                          </p:val>
                                        </p:tav>
                                      </p:tavLst>
                                    </p:anim>
                                  </p:childTnLst>
                                </p:cTn>
                              </p:par>
                            </p:childTnLst>
                          </p:cTn>
                        </p:par>
                        <p:par>
                          <p:cTn id="68" fill="hold">
                            <p:stCondLst>
                              <p:cond delay="7000"/>
                            </p:stCondLst>
                            <p:childTnLst>
                              <p:par>
                                <p:cTn id="69" presetID="2" presetClass="entr" presetSubtype="2" accel="50000" decel="50000" fill="hold" grpId="0" nodeType="afterEffect">
                                  <p:stCondLst>
                                    <p:cond delay="0"/>
                                  </p:stCondLst>
                                  <p:childTnLst>
                                    <p:set>
                                      <p:cBhvr>
                                        <p:cTn id="70" dur="1" fill="hold">
                                          <p:stCondLst>
                                            <p:cond delay="0"/>
                                          </p:stCondLst>
                                        </p:cTn>
                                        <p:tgtEl>
                                          <p:spTgt spid="105"/>
                                        </p:tgtEl>
                                        <p:attrNameLst>
                                          <p:attrName>style.visibility</p:attrName>
                                        </p:attrNameLst>
                                      </p:cBhvr>
                                      <p:to>
                                        <p:strVal val="visible"/>
                                      </p:to>
                                    </p:set>
                                    <p:anim calcmode="lin" valueType="num">
                                      <p:cBhvr additive="base">
                                        <p:cTn id="71" dur="500" fill="hold"/>
                                        <p:tgtEl>
                                          <p:spTgt spid="105"/>
                                        </p:tgtEl>
                                        <p:attrNameLst>
                                          <p:attrName>ppt_x</p:attrName>
                                        </p:attrNameLst>
                                      </p:cBhvr>
                                      <p:tavLst>
                                        <p:tav tm="0">
                                          <p:val>
                                            <p:strVal val="1+#ppt_w/2"/>
                                          </p:val>
                                        </p:tav>
                                        <p:tav tm="100000">
                                          <p:val>
                                            <p:strVal val="#ppt_x"/>
                                          </p:val>
                                        </p:tav>
                                      </p:tavLst>
                                    </p:anim>
                                    <p:anim calcmode="lin" valueType="num">
                                      <p:cBhvr additive="base">
                                        <p:cTn id="72" dur="500" fill="hold"/>
                                        <p:tgtEl>
                                          <p:spTgt spid="105"/>
                                        </p:tgtEl>
                                        <p:attrNameLst>
                                          <p:attrName>ppt_y</p:attrName>
                                        </p:attrNameLst>
                                      </p:cBhvr>
                                      <p:tavLst>
                                        <p:tav tm="0">
                                          <p:val>
                                            <p:strVal val="#ppt_y"/>
                                          </p:val>
                                        </p:tav>
                                        <p:tav tm="100000">
                                          <p:val>
                                            <p:strVal val="#ppt_y"/>
                                          </p:val>
                                        </p:tav>
                                      </p:tavLst>
                                    </p:anim>
                                  </p:childTnLst>
                                </p:cTn>
                              </p:par>
                            </p:childTnLst>
                          </p:cTn>
                        </p:par>
                        <p:par>
                          <p:cTn id="73" fill="hold">
                            <p:stCondLst>
                              <p:cond delay="7500"/>
                            </p:stCondLst>
                            <p:childTnLst>
                              <p:par>
                                <p:cTn id="74" presetID="2" presetClass="entr" presetSubtype="2" accel="50000" decel="50000" fill="hold" grpId="0" nodeType="afterEffect">
                                  <p:stCondLst>
                                    <p:cond delay="0"/>
                                  </p:stCondLst>
                                  <p:childTnLst>
                                    <p:set>
                                      <p:cBhvr>
                                        <p:cTn id="75" dur="1" fill="hold">
                                          <p:stCondLst>
                                            <p:cond delay="0"/>
                                          </p:stCondLst>
                                        </p:cTn>
                                        <p:tgtEl>
                                          <p:spTgt spid="106"/>
                                        </p:tgtEl>
                                        <p:attrNameLst>
                                          <p:attrName>style.visibility</p:attrName>
                                        </p:attrNameLst>
                                      </p:cBhvr>
                                      <p:to>
                                        <p:strVal val="visible"/>
                                      </p:to>
                                    </p:set>
                                    <p:anim calcmode="lin" valueType="num">
                                      <p:cBhvr additive="base">
                                        <p:cTn id="76" dur="500" fill="hold"/>
                                        <p:tgtEl>
                                          <p:spTgt spid="106"/>
                                        </p:tgtEl>
                                        <p:attrNameLst>
                                          <p:attrName>ppt_x</p:attrName>
                                        </p:attrNameLst>
                                      </p:cBhvr>
                                      <p:tavLst>
                                        <p:tav tm="0">
                                          <p:val>
                                            <p:strVal val="1+#ppt_w/2"/>
                                          </p:val>
                                        </p:tav>
                                        <p:tav tm="100000">
                                          <p:val>
                                            <p:strVal val="#ppt_x"/>
                                          </p:val>
                                        </p:tav>
                                      </p:tavLst>
                                    </p:anim>
                                    <p:anim calcmode="lin" valueType="num">
                                      <p:cBhvr additive="base">
                                        <p:cTn id="77" dur="500" fill="hold"/>
                                        <p:tgtEl>
                                          <p:spTgt spid="1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9" grpId="0" animBg="1"/>
      <p:bldP spid="61" grpId="0" animBg="1"/>
      <p:bldP spid="62" grpId="0" animBg="1"/>
      <p:bldP spid="63" grpId="0"/>
      <p:bldP spid="101" grpId="0"/>
      <p:bldP spid="104" grpId="0"/>
      <p:bldP spid="105" grpId="0"/>
      <p:bldP spid="10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
          <p:cNvGrpSpPr/>
          <p:nvPr/>
        </p:nvGrpSpPr>
        <p:grpSpPr>
          <a:xfrm>
            <a:off x="1680085" y="2117039"/>
            <a:ext cx="4258688" cy="405156"/>
            <a:chOff x="1560223" y="2179787"/>
            <a:chExt cx="4259242" cy="385862"/>
          </a:xfrm>
        </p:grpSpPr>
        <p:sp>
          <p:nvSpPr>
            <p:cNvPr id="7" name="Shape 3415"/>
            <p:cNvSpPr/>
            <p:nvPr/>
          </p:nvSpPr>
          <p:spPr>
            <a:xfrm>
              <a:off x="1560223" y="2179787"/>
              <a:ext cx="4259242" cy="385862"/>
            </a:xfrm>
            <a:prstGeom prst="rect">
              <a:avLst/>
            </a:prstGeom>
            <a:solidFill>
              <a:schemeClr val="bg2"/>
            </a:solidFill>
            <a:ln w="12700" cap="flat">
              <a:noFill/>
              <a:miter lim="400000"/>
            </a:ln>
            <a:effectLst/>
          </p:spPr>
          <p:txBody>
            <a:bodyPr wrap="square" lIns="50800" tIns="50800" rIns="50800" bIns="50800" numCol="1" anchor="ctr">
              <a:noAutofit/>
            </a:bodyPr>
            <a:lstStyle/>
            <a:p>
              <a:pPr lvl="0">
                <a:defRPr sz="3200">
                  <a:solidFill>
                    <a:srgbClr val="FFFFFF"/>
                  </a:solidFill>
                  <a:latin typeface="Helvetica Light"/>
                  <a:ea typeface="Helvetica Light"/>
                  <a:cs typeface="Helvetica Light"/>
                  <a:sym typeface="Helvetica Light"/>
                </a:defRPr>
              </a:pPr>
              <a:endParaRPr sz="3200">
                <a:solidFill>
                  <a:schemeClr val="tx1">
                    <a:lumMod val="50000"/>
                    <a:lumOff val="50000"/>
                  </a:schemeClr>
                </a:solidFill>
                <a:latin typeface="+mj-ea"/>
                <a:ea typeface="+mj-ea"/>
              </a:endParaRPr>
            </a:p>
          </p:txBody>
        </p:sp>
        <p:sp>
          <p:nvSpPr>
            <p:cNvPr id="8" name="Shape 3416"/>
            <p:cNvSpPr/>
            <p:nvPr/>
          </p:nvSpPr>
          <p:spPr>
            <a:xfrm>
              <a:off x="1560223" y="2179787"/>
              <a:ext cx="925834" cy="38586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298" y="0"/>
                  </a:lnTo>
                  <a:lnTo>
                    <a:pt x="21600" y="21600"/>
                  </a:lnTo>
                  <a:lnTo>
                    <a:pt x="0" y="21600"/>
                  </a:lnTo>
                  <a:lnTo>
                    <a:pt x="0" y="0"/>
                  </a:lnTo>
                  <a:close/>
                </a:path>
              </a:pathLst>
            </a:custGeom>
            <a:solidFill>
              <a:schemeClr val="accent1"/>
            </a:solidFill>
            <a:ln w="12700" cap="flat">
              <a:noFill/>
              <a:miter lim="400000"/>
            </a:ln>
            <a:effectLst/>
          </p:spPr>
          <p:txBody>
            <a:bodyPr wrap="square" lIns="50800" tIns="50800" rIns="50800" bIns="50800" numCol="1" anchor="ctr">
              <a:noAutofit/>
            </a:bodyPr>
            <a:lstStyle/>
            <a:p>
              <a:pPr lvl="0">
                <a:defRPr sz="3200">
                  <a:solidFill>
                    <a:srgbClr val="FFFFFF"/>
                  </a:solidFill>
                  <a:latin typeface="Helvetica Light"/>
                  <a:ea typeface="Helvetica Light"/>
                  <a:cs typeface="Helvetica Light"/>
                  <a:sym typeface="Helvetica Light"/>
                </a:defRPr>
              </a:pPr>
              <a:endParaRPr sz="3200">
                <a:solidFill>
                  <a:schemeClr val="tx1">
                    <a:lumMod val="50000"/>
                    <a:lumOff val="50000"/>
                  </a:schemeClr>
                </a:solidFill>
                <a:latin typeface="+mj-ea"/>
                <a:ea typeface="+mj-ea"/>
              </a:endParaRPr>
            </a:p>
          </p:txBody>
        </p:sp>
      </p:grpSp>
      <p:grpSp>
        <p:nvGrpSpPr>
          <p:cNvPr id="9" name="Group 2"/>
          <p:cNvGrpSpPr/>
          <p:nvPr/>
        </p:nvGrpSpPr>
        <p:grpSpPr>
          <a:xfrm>
            <a:off x="1680085" y="3413185"/>
            <a:ext cx="4258688" cy="405156"/>
            <a:chOff x="1560223" y="3517634"/>
            <a:chExt cx="4259242" cy="385862"/>
          </a:xfrm>
        </p:grpSpPr>
        <p:sp>
          <p:nvSpPr>
            <p:cNvPr id="10" name="Shape 3422"/>
            <p:cNvSpPr/>
            <p:nvPr/>
          </p:nvSpPr>
          <p:spPr>
            <a:xfrm>
              <a:off x="1560223" y="3517634"/>
              <a:ext cx="4259242" cy="385862"/>
            </a:xfrm>
            <a:prstGeom prst="rect">
              <a:avLst/>
            </a:prstGeom>
            <a:solidFill>
              <a:schemeClr val="bg2"/>
            </a:solidFill>
            <a:ln w="12700" cap="flat">
              <a:noFill/>
              <a:miter lim="400000"/>
            </a:ln>
            <a:effectLst/>
          </p:spPr>
          <p:txBody>
            <a:bodyPr wrap="square" lIns="50800" tIns="50800" rIns="50800" bIns="50800" numCol="1" anchor="ctr">
              <a:noAutofit/>
            </a:bodyPr>
            <a:lstStyle/>
            <a:p>
              <a:pPr lvl="0">
                <a:defRPr sz="3200">
                  <a:solidFill>
                    <a:srgbClr val="FFFFFF"/>
                  </a:solidFill>
                  <a:latin typeface="Helvetica Light"/>
                  <a:ea typeface="Helvetica Light"/>
                  <a:cs typeface="Helvetica Light"/>
                  <a:sym typeface="Helvetica Light"/>
                </a:defRPr>
              </a:pPr>
              <a:endParaRPr sz="3200">
                <a:solidFill>
                  <a:schemeClr val="tx1">
                    <a:lumMod val="50000"/>
                    <a:lumOff val="50000"/>
                  </a:schemeClr>
                </a:solidFill>
                <a:latin typeface="+mj-ea"/>
                <a:ea typeface="+mj-ea"/>
              </a:endParaRPr>
            </a:p>
          </p:txBody>
        </p:sp>
        <p:sp>
          <p:nvSpPr>
            <p:cNvPr id="11" name="Shape 3423"/>
            <p:cNvSpPr/>
            <p:nvPr/>
          </p:nvSpPr>
          <p:spPr>
            <a:xfrm>
              <a:off x="1560223" y="3517634"/>
              <a:ext cx="925834" cy="38586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298" y="0"/>
                  </a:lnTo>
                  <a:lnTo>
                    <a:pt x="21600" y="21600"/>
                  </a:lnTo>
                  <a:lnTo>
                    <a:pt x="0" y="21600"/>
                  </a:lnTo>
                  <a:lnTo>
                    <a:pt x="0" y="0"/>
                  </a:lnTo>
                  <a:close/>
                </a:path>
              </a:pathLst>
            </a:custGeom>
            <a:solidFill>
              <a:schemeClr val="accent3"/>
            </a:solidFill>
            <a:ln w="12700" cap="flat">
              <a:noFill/>
              <a:miter lim="400000"/>
            </a:ln>
            <a:effectLst/>
          </p:spPr>
          <p:txBody>
            <a:bodyPr wrap="square" lIns="50800" tIns="50800" rIns="50800" bIns="50800" numCol="1" anchor="ctr">
              <a:noAutofit/>
            </a:bodyPr>
            <a:lstStyle/>
            <a:p>
              <a:pPr lvl="0">
                <a:defRPr sz="3200">
                  <a:solidFill>
                    <a:srgbClr val="FFFFFF"/>
                  </a:solidFill>
                  <a:latin typeface="Helvetica Light"/>
                  <a:ea typeface="Helvetica Light"/>
                  <a:cs typeface="Helvetica Light"/>
                  <a:sym typeface="Helvetica Light"/>
                </a:defRPr>
              </a:pPr>
              <a:endParaRPr sz="3200">
                <a:solidFill>
                  <a:schemeClr val="tx1">
                    <a:lumMod val="50000"/>
                    <a:lumOff val="50000"/>
                  </a:schemeClr>
                </a:solidFill>
                <a:latin typeface="+mj-ea"/>
                <a:ea typeface="+mj-ea"/>
              </a:endParaRPr>
            </a:p>
          </p:txBody>
        </p:sp>
      </p:grpSp>
      <p:grpSp>
        <p:nvGrpSpPr>
          <p:cNvPr id="12" name="Group 3"/>
          <p:cNvGrpSpPr/>
          <p:nvPr/>
        </p:nvGrpSpPr>
        <p:grpSpPr>
          <a:xfrm>
            <a:off x="1680085" y="4765845"/>
            <a:ext cx="4258688" cy="405155"/>
            <a:chOff x="1560223" y="4909589"/>
            <a:chExt cx="4259242" cy="385861"/>
          </a:xfrm>
        </p:grpSpPr>
        <p:sp>
          <p:nvSpPr>
            <p:cNvPr id="13" name="Shape 3429"/>
            <p:cNvSpPr/>
            <p:nvPr/>
          </p:nvSpPr>
          <p:spPr>
            <a:xfrm>
              <a:off x="1560223" y="4909589"/>
              <a:ext cx="4259242" cy="385861"/>
            </a:xfrm>
            <a:prstGeom prst="rect">
              <a:avLst/>
            </a:prstGeom>
            <a:solidFill>
              <a:schemeClr val="bg2"/>
            </a:solidFill>
            <a:ln w="12700" cap="flat">
              <a:noFill/>
              <a:miter lim="400000"/>
            </a:ln>
            <a:effectLst/>
          </p:spPr>
          <p:txBody>
            <a:bodyPr wrap="square" lIns="50800" tIns="50800" rIns="50800" bIns="50800" numCol="1" anchor="ctr">
              <a:noAutofit/>
            </a:bodyPr>
            <a:lstStyle/>
            <a:p>
              <a:pPr lvl="0">
                <a:defRPr sz="3200">
                  <a:solidFill>
                    <a:srgbClr val="FFFFFF"/>
                  </a:solidFill>
                  <a:latin typeface="Helvetica Light"/>
                  <a:ea typeface="Helvetica Light"/>
                  <a:cs typeface="Helvetica Light"/>
                  <a:sym typeface="Helvetica Light"/>
                </a:defRPr>
              </a:pPr>
              <a:endParaRPr sz="3200">
                <a:solidFill>
                  <a:schemeClr val="tx1">
                    <a:lumMod val="50000"/>
                    <a:lumOff val="50000"/>
                  </a:schemeClr>
                </a:solidFill>
                <a:latin typeface="+mj-ea"/>
                <a:ea typeface="+mj-ea"/>
              </a:endParaRPr>
            </a:p>
          </p:txBody>
        </p:sp>
        <p:sp>
          <p:nvSpPr>
            <p:cNvPr id="14" name="Shape 3430"/>
            <p:cNvSpPr/>
            <p:nvPr/>
          </p:nvSpPr>
          <p:spPr>
            <a:xfrm>
              <a:off x="1560223" y="4909589"/>
              <a:ext cx="925834" cy="38586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298" y="0"/>
                  </a:lnTo>
                  <a:lnTo>
                    <a:pt x="21600" y="21600"/>
                  </a:lnTo>
                  <a:lnTo>
                    <a:pt x="0" y="21600"/>
                  </a:lnTo>
                  <a:lnTo>
                    <a:pt x="0" y="0"/>
                  </a:lnTo>
                  <a:close/>
                </a:path>
              </a:pathLst>
            </a:custGeom>
            <a:solidFill>
              <a:schemeClr val="accent5"/>
            </a:solidFill>
            <a:ln w="12700" cap="flat">
              <a:noFill/>
              <a:miter lim="400000"/>
            </a:ln>
            <a:effectLst/>
          </p:spPr>
          <p:txBody>
            <a:bodyPr wrap="square" lIns="50800" tIns="50800" rIns="50800" bIns="50800" numCol="1" anchor="ctr">
              <a:noAutofit/>
            </a:bodyPr>
            <a:lstStyle/>
            <a:p>
              <a:pPr lvl="0">
                <a:defRPr sz="3200">
                  <a:solidFill>
                    <a:srgbClr val="FFFFFF"/>
                  </a:solidFill>
                  <a:latin typeface="Helvetica Light"/>
                  <a:ea typeface="Helvetica Light"/>
                  <a:cs typeface="Helvetica Light"/>
                  <a:sym typeface="Helvetica Light"/>
                </a:defRPr>
              </a:pPr>
              <a:endParaRPr sz="3200">
                <a:solidFill>
                  <a:schemeClr val="tx1">
                    <a:lumMod val="50000"/>
                    <a:lumOff val="50000"/>
                  </a:schemeClr>
                </a:solidFill>
                <a:latin typeface="+mj-ea"/>
                <a:ea typeface="+mj-ea"/>
              </a:endParaRPr>
            </a:p>
          </p:txBody>
        </p:sp>
      </p:grpSp>
      <p:grpSp>
        <p:nvGrpSpPr>
          <p:cNvPr id="15" name="Group 16"/>
          <p:cNvGrpSpPr/>
          <p:nvPr/>
        </p:nvGrpSpPr>
        <p:grpSpPr>
          <a:xfrm>
            <a:off x="6504092" y="2117039"/>
            <a:ext cx="4258687" cy="405156"/>
            <a:chOff x="6384855" y="2179787"/>
            <a:chExt cx="4259241" cy="385862"/>
          </a:xfrm>
        </p:grpSpPr>
        <p:sp>
          <p:nvSpPr>
            <p:cNvPr id="16" name="Shape 3436"/>
            <p:cNvSpPr/>
            <p:nvPr/>
          </p:nvSpPr>
          <p:spPr>
            <a:xfrm>
              <a:off x="6384855" y="2179787"/>
              <a:ext cx="4259241" cy="385862"/>
            </a:xfrm>
            <a:prstGeom prst="rect">
              <a:avLst/>
            </a:prstGeom>
            <a:solidFill>
              <a:schemeClr val="bg2"/>
            </a:solidFill>
            <a:ln w="12700" cap="flat">
              <a:noFill/>
              <a:miter lim="400000"/>
            </a:ln>
            <a:effectLst/>
          </p:spPr>
          <p:txBody>
            <a:bodyPr wrap="square" lIns="50800" tIns="50800" rIns="50800" bIns="50800" numCol="1" anchor="ctr">
              <a:noAutofit/>
            </a:bodyPr>
            <a:lstStyle/>
            <a:p>
              <a:pPr lvl="0">
                <a:defRPr sz="3200">
                  <a:solidFill>
                    <a:srgbClr val="FFFFFF"/>
                  </a:solidFill>
                  <a:latin typeface="Helvetica Light"/>
                  <a:ea typeface="Helvetica Light"/>
                  <a:cs typeface="Helvetica Light"/>
                  <a:sym typeface="Helvetica Light"/>
                </a:defRPr>
              </a:pPr>
              <a:endParaRPr sz="3200">
                <a:solidFill>
                  <a:schemeClr val="tx1">
                    <a:lumMod val="50000"/>
                    <a:lumOff val="50000"/>
                  </a:schemeClr>
                </a:solidFill>
                <a:latin typeface="+mj-ea"/>
                <a:ea typeface="+mj-ea"/>
              </a:endParaRPr>
            </a:p>
          </p:txBody>
        </p:sp>
        <p:sp>
          <p:nvSpPr>
            <p:cNvPr id="17" name="Shape 3437"/>
            <p:cNvSpPr/>
            <p:nvPr/>
          </p:nvSpPr>
          <p:spPr>
            <a:xfrm>
              <a:off x="6384855" y="2179787"/>
              <a:ext cx="925834" cy="38586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298" y="0"/>
                  </a:lnTo>
                  <a:lnTo>
                    <a:pt x="21600" y="21600"/>
                  </a:lnTo>
                  <a:lnTo>
                    <a:pt x="0" y="21600"/>
                  </a:lnTo>
                  <a:lnTo>
                    <a:pt x="0" y="0"/>
                  </a:lnTo>
                  <a:close/>
                </a:path>
              </a:pathLst>
            </a:custGeom>
            <a:solidFill>
              <a:schemeClr val="accent2"/>
            </a:solidFill>
            <a:ln w="12700" cap="flat">
              <a:noFill/>
              <a:miter lim="400000"/>
            </a:ln>
            <a:effectLst/>
          </p:spPr>
          <p:txBody>
            <a:bodyPr wrap="square" lIns="50800" tIns="50800" rIns="50800" bIns="50800" numCol="1" anchor="ctr">
              <a:noAutofit/>
            </a:bodyPr>
            <a:lstStyle/>
            <a:p>
              <a:pPr lvl="0">
                <a:defRPr sz="3200">
                  <a:solidFill>
                    <a:srgbClr val="FFFFFF"/>
                  </a:solidFill>
                  <a:latin typeface="Helvetica Light"/>
                  <a:ea typeface="Helvetica Light"/>
                  <a:cs typeface="Helvetica Light"/>
                  <a:sym typeface="Helvetica Light"/>
                </a:defRPr>
              </a:pPr>
              <a:endParaRPr sz="3200">
                <a:solidFill>
                  <a:schemeClr val="tx1">
                    <a:lumMod val="50000"/>
                    <a:lumOff val="50000"/>
                  </a:schemeClr>
                </a:solidFill>
                <a:latin typeface="+mj-ea"/>
                <a:ea typeface="+mj-ea"/>
              </a:endParaRPr>
            </a:p>
          </p:txBody>
        </p:sp>
      </p:grpSp>
      <p:grpSp>
        <p:nvGrpSpPr>
          <p:cNvPr id="18" name="Group 36"/>
          <p:cNvGrpSpPr/>
          <p:nvPr/>
        </p:nvGrpSpPr>
        <p:grpSpPr>
          <a:xfrm>
            <a:off x="6504092" y="3413185"/>
            <a:ext cx="4258687" cy="405156"/>
            <a:chOff x="6384855" y="3517634"/>
            <a:chExt cx="4259241" cy="385862"/>
          </a:xfrm>
        </p:grpSpPr>
        <p:sp>
          <p:nvSpPr>
            <p:cNvPr id="21" name="Shape 3443"/>
            <p:cNvSpPr/>
            <p:nvPr/>
          </p:nvSpPr>
          <p:spPr>
            <a:xfrm>
              <a:off x="6384855" y="3517634"/>
              <a:ext cx="4259241" cy="385862"/>
            </a:xfrm>
            <a:prstGeom prst="rect">
              <a:avLst/>
            </a:prstGeom>
            <a:solidFill>
              <a:schemeClr val="bg2"/>
            </a:solidFill>
            <a:ln w="12700" cap="flat">
              <a:noFill/>
              <a:miter lim="400000"/>
            </a:ln>
            <a:effectLst/>
          </p:spPr>
          <p:txBody>
            <a:bodyPr wrap="square" lIns="50800" tIns="50800" rIns="50800" bIns="50800" numCol="1" anchor="ctr">
              <a:noAutofit/>
            </a:bodyPr>
            <a:lstStyle/>
            <a:p>
              <a:pPr lvl="0">
                <a:defRPr sz="3200">
                  <a:solidFill>
                    <a:srgbClr val="FFFFFF"/>
                  </a:solidFill>
                  <a:latin typeface="Helvetica Light"/>
                  <a:ea typeface="Helvetica Light"/>
                  <a:cs typeface="Helvetica Light"/>
                  <a:sym typeface="Helvetica Light"/>
                </a:defRPr>
              </a:pPr>
              <a:endParaRPr sz="3200">
                <a:solidFill>
                  <a:schemeClr val="tx1">
                    <a:lumMod val="50000"/>
                    <a:lumOff val="50000"/>
                  </a:schemeClr>
                </a:solidFill>
                <a:latin typeface="+mj-ea"/>
                <a:ea typeface="+mj-ea"/>
              </a:endParaRPr>
            </a:p>
          </p:txBody>
        </p:sp>
        <p:sp>
          <p:nvSpPr>
            <p:cNvPr id="22" name="Shape 3444"/>
            <p:cNvSpPr/>
            <p:nvPr/>
          </p:nvSpPr>
          <p:spPr>
            <a:xfrm>
              <a:off x="6384855" y="3517634"/>
              <a:ext cx="925834" cy="38586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298" y="0"/>
                  </a:lnTo>
                  <a:lnTo>
                    <a:pt x="21600" y="21600"/>
                  </a:lnTo>
                  <a:lnTo>
                    <a:pt x="0" y="21600"/>
                  </a:lnTo>
                  <a:lnTo>
                    <a:pt x="0" y="0"/>
                  </a:lnTo>
                  <a:close/>
                </a:path>
              </a:pathLst>
            </a:custGeom>
            <a:solidFill>
              <a:schemeClr val="accent4"/>
            </a:solidFill>
            <a:ln w="12700" cap="flat">
              <a:noFill/>
              <a:miter lim="400000"/>
            </a:ln>
            <a:effectLst/>
          </p:spPr>
          <p:txBody>
            <a:bodyPr wrap="square" lIns="50800" tIns="50800" rIns="50800" bIns="50800" numCol="1" anchor="ctr">
              <a:noAutofit/>
            </a:bodyPr>
            <a:lstStyle/>
            <a:p>
              <a:pPr lvl="0">
                <a:defRPr sz="3200">
                  <a:solidFill>
                    <a:srgbClr val="FFFFFF"/>
                  </a:solidFill>
                  <a:latin typeface="Helvetica Light"/>
                  <a:ea typeface="Helvetica Light"/>
                  <a:cs typeface="Helvetica Light"/>
                  <a:sym typeface="Helvetica Light"/>
                </a:defRPr>
              </a:pPr>
              <a:endParaRPr sz="3200">
                <a:solidFill>
                  <a:schemeClr val="tx1">
                    <a:lumMod val="50000"/>
                    <a:lumOff val="50000"/>
                  </a:schemeClr>
                </a:solidFill>
                <a:latin typeface="+mj-ea"/>
                <a:ea typeface="+mj-ea"/>
              </a:endParaRPr>
            </a:p>
          </p:txBody>
        </p:sp>
      </p:grpSp>
      <p:grpSp>
        <p:nvGrpSpPr>
          <p:cNvPr id="23" name="Group 37"/>
          <p:cNvGrpSpPr/>
          <p:nvPr/>
        </p:nvGrpSpPr>
        <p:grpSpPr>
          <a:xfrm>
            <a:off x="6504092" y="4765845"/>
            <a:ext cx="4258687" cy="405155"/>
            <a:chOff x="6384855" y="4909589"/>
            <a:chExt cx="4259241" cy="385861"/>
          </a:xfrm>
        </p:grpSpPr>
        <p:sp>
          <p:nvSpPr>
            <p:cNvPr id="24" name="Shape 3450"/>
            <p:cNvSpPr/>
            <p:nvPr/>
          </p:nvSpPr>
          <p:spPr>
            <a:xfrm>
              <a:off x="6384855" y="4909589"/>
              <a:ext cx="4259241" cy="385861"/>
            </a:xfrm>
            <a:prstGeom prst="rect">
              <a:avLst/>
            </a:prstGeom>
            <a:solidFill>
              <a:schemeClr val="bg2"/>
            </a:solidFill>
            <a:ln w="12700" cap="flat">
              <a:noFill/>
              <a:miter lim="400000"/>
            </a:ln>
            <a:effectLst/>
          </p:spPr>
          <p:txBody>
            <a:bodyPr wrap="square" lIns="50800" tIns="50800" rIns="50800" bIns="50800" numCol="1" anchor="ctr">
              <a:noAutofit/>
            </a:bodyPr>
            <a:lstStyle/>
            <a:p>
              <a:pPr lvl="0">
                <a:defRPr sz="3200">
                  <a:solidFill>
                    <a:srgbClr val="FFFFFF"/>
                  </a:solidFill>
                  <a:latin typeface="Helvetica Light"/>
                  <a:ea typeface="Helvetica Light"/>
                  <a:cs typeface="Helvetica Light"/>
                  <a:sym typeface="Helvetica Light"/>
                </a:defRPr>
              </a:pPr>
              <a:endParaRPr sz="3200">
                <a:solidFill>
                  <a:schemeClr val="tx1">
                    <a:lumMod val="50000"/>
                    <a:lumOff val="50000"/>
                  </a:schemeClr>
                </a:solidFill>
                <a:latin typeface="+mj-ea"/>
                <a:ea typeface="+mj-ea"/>
              </a:endParaRPr>
            </a:p>
          </p:txBody>
        </p:sp>
        <p:sp>
          <p:nvSpPr>
            <p:cNvPr id="25" name="Shape 3451"/>
            <p:cNvSpPr/>
            <p:nvPr/>
          </p:nvSpPr>
          <p:spPr>
            <a:xfrm>
              <a:off x="6384855" y="4909589"/>
              <a:ext cx="925834" cy="38586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298" y="0"/>
                  </a:lnTo>
                  <a:lnTo>
                    <a:pt x="21600" y="21600"/>
                  </a:lnTo>
                  <a:lnTo>
                    <a:pt x="0" y="21600"/>
                  </a:lnTo>
                  <a:lnTo>
                    <a:pt x="0" y="0"/>
                  </a:lnTo>
                  <a:close/>
                </a:path>
              </a:pathLst>
            </a:custGeom>
            <a:solidFill>
              <a:schemeClr val="accent6"/>
            </a:solidFill>
            <a:ln w="12700" cap="flat">
              <a:noFill/>
              <a:miter lim="400000"/>
            </a:ln>
            <a:effectLst/>
          </p:spPr>
          <p:txBody>
            <a:bodyPr wrap="square" lIns="50800" tIns="50800" rIns="50800" bIns="50800" numCol="1" anchor="ctr">
              <a:noAutofit/>
            </a:bodyPr>
            <a:lstStyle/>
            <a:p>
              <a:pPr lvl="0">
                <a:defRPr sz="3200">
                  <a:solidFill>
                    <a:srgbClr val="FFFFFF"/>
                  </a:solidFill>
                  <a:latin typeface="Helvetica Light"/>
                  <a:ea typeface="Helvetica Light"/>
                  <a:cs typeface="Helvetica Light"/>
                  <a:sym typeface="Helvetica Light"/>
                </a:defRPr>
              </a:pPr>
              <a:endParaRPr sz="3200">
                <a:solidFill>
                  <a:schemeClr val="tx1">
                    <a:lumMod val="50000"/>
                    <a:lumOff val="50000"/>
                  </a:schemeClr>
                </a:solidFill>
                <a:latin typeface="+mj-ea"/>
                <a:ea typeface="+mj-ea"/>
              </a:endParaRPr>
            </a:p>
          </p:txBody>
        </p:sp>
      </p:grpSp>
      <p:sp>
        <p:nvSpPr>
          <p:cNvPr id="26" name="Text Placeholder 2"/>
          <p:cNvSpPr txBox="1"/>
          <p:nvPr/>
        </p:nvSpPr>
        <p:spPr bwMode="auto">
          <a:xfrm>
            <a:off x="2799429" y="2116377"/>
            <a:ext cx="2547278" cy="405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8" tIns="60954" rIns="121908" bIns="60954" numCol="1" anchor="ctr" anchorCtr="0" compatLnSpc="1">
            <a:noAutofit/>
          </a:bodyPr>
          <a:lstStyle>
            <a:defPPr>
              <a:defRPr lang="zh-CN"/>
            </a:defPPr>
            <a:lvl1pPr algn="ctr" rtl="0" fontAlgn="base">
              <a:spcBef>
                <a:spcPct val="0"/>
              </a:spcBef>
              <a:spcAft>
                <a:spcPct val="0"/>
              </a:spcAft>
              <a:defRPr sz="1200" kern="1200">
                <a:solidFill>
                  <a:srgbClr val="898989"/>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r>
              <a:rPr lang="zh-CN" altLang="en-US" sz="1300" dirty="0">
                <a:solidFill>
                  <a:schemeClr val="tx1">
                    <a:lumMod val="50000"/>
                    <a:lumOff val="50000"/>
                  </a:schemeClr>
                </a:solidFill>
                <a:latin typeface="+mj-ea"/>
                <a:ea typeface="+mj-ea"/>
              </a:rPr>
              <a:t>Title bar Text</a:t>
            </a:r>
            <a:endParaRPr lang="en-GB" sz="1300" dirty="0">
              <a:solidFill>
                <a:schemeClr val="tx1">
                  <a:lumMod val="50000"/>
                  <a:lumOff val="50000"/>
                </a:schemeClr>
              </a:solidFill>
              <a:latin typeface="+mj-ea"/>
              <a:ea typeface="+mj-ea"/>
            </a:endParaRPr>
          </a:p>
        </p:txBody>
      </p:sp>
      <p:sp>
        <p:nvSpPr>
          <p:cNvPr id="27" name="TextBox 26"/>
          <p:cNvSpPr txBox="1"/>
          <p:nvPr/>
        </p:nvSpPr>
        <p:spPr>
          <a:xfrm>
            <a:off x="1680087" y="2238826"/>
            <a:ext cx="699492" cy="230832"/>
          </a:xfrm>
          <a:prstGeom prst="rect">
            <a:avLst/>
          </a:prstGeom>
          <a:noFill/>
        </p:spPr>
        <p:txBody>
          <a:bodyPr wrap="square" lIns="0" tIns="0" rIns="0" bIns="0" rtlCol="0">
            <a:spAutoFit/>
          </a:bodyPr>
          <a:lstStyle/>
          <a:p>
            <a:pPr algn="ctr"/>
            <a:r>
              <a:rPr lang="en-GB" sz="1500" dirty="0">
                <a:solidFill>
                  <a:schemeClr val="bg1"/>
                </a:solidFill>
                <a:latin typeface="+mj-ea"/>
                <a:ea typeface="+mj-ea"/>
              </a:rPr>
              <a:t>1</a:t>
            </a:r>
          </a:p>
        </p:txBody>
      </p:sp>
      <p:sp>
        <p:nvSpPr>
          <p:cNvPr id="28" name="Text Placeholder 2"/>
          <p:cNvSpPr txBox="1"/>
          <p:nvPr/>
        </p:nvSpPr>
        <p:spPr bwMode="auto">
          <a:xfrm>
            <a:off x="2799429" y="3412522"/>
            <a:ext cx="2547278" cy="405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8" tIns="60954" rIns="121908" bIns="60954" numCol="1" anchor="ctr" anchorCtr="0" compatLnSpc="1">
            <a:noAutofit/>
          </a:bodyPr>
          <a:lstStyle>
            <a:defPPr>
              <a:defRPr lang="zh-CN"/>
            </a:defPPr>
            <a:lvl1pPr algn="ctr" rtl="0" fontAlgn="base">
              <a:spcBef>
                <a:spcPct val="0"/>
              </a:spcBef>
              <a:spcAft>
                <a:spcPct val="0"/>
              </a:spcAft>
              <a:defRPr sz="1200" kern="1200">
                <a:solidFill>
                  <a:srgbClr val="898989"/>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r>
              <a:rPr lang="zh-CN" altLang="en-US" sz="1300" dirty="0">
                <a:solidFill>
                  <a:schemeClr val="tx1">
                    <a:lumMod val="50000"/>
                    <a:lumOff val="50000"/>
                  </a:schemeClr>
                </a:solidFill>
                <a:latin typeface="+mj-ea"/>
                <a:ea typeface="+mj-ea"/>
              </a:rPr>
              <a:t>Title bar Text</a:t>
            </a:r>
            <a:endParaRPr lang="en-GB" sz="1300" dirty="0">
              <a:solidFill>
                <a:schemeClr val="tx1">
                  <a:lumMod val="50000"/>
                  <a:lumOff val="50000"/>
                </a:schemeClr>
              </a:solidFill>
              <a:latin typeface="+mj-ea"/>
              <a:ea typeface="+mj-ea"/>
            </a:endParaRPr>
          </a:p>
        </p:txBody>
      </p:sp>
      <p:sp>
        <p:nvSpPr>
          <p:cNvPr id="29" name="TextBox 28"/>
          <p:cNvSpPr txBox="1"/>
          <p:nvPr/>
        </p:nvSpPr>
        <p:spPr>
          <a:xfrm>
            <a:off x="1680087" y="3534971"/>
            <a:ext cx="699492" cy="230832"/>
          </a:xfrm>
          <a:prstGeom prst="rect">
            <a:avLst/>
          </a:prstGeom>
          <a:noFill/>
        </p:spPr>
        <p:txBody>
          <a:bodyPr wrap="square" lIns="0" tIns="0" rIns="0" bIns="0" rtlCol="0">
            <a:spAutoFit/>
          </a:bodyPr>
          <a:lstStyle>
            <a:defPPr>
              <a:defRPr lang="zh-CN"/>
            </a:defPPr>
            <a:lvl1pPr algn="ctr">
              <a:defRPr sz="1500">
                <a:solidFill>
                  <a:schemeClr val="bg1"/>
                </a:solidFill>
                <a:latin typeface="+mj-ea"/>
                <a:ea typeface="+mj-ea"/>
              </a:defRPr>
            </a:lvl1pPr>
          </a:lstStyle>
          <a:p>
            <a:r>
              <a:rPr lang="en-US" dirty="0"/>
              <a:t>2</a:t>
            </a:r>
            <a:endParaRPr lang="en-GB" dirty="0"/>
          </a:p>
        </p:txBody>
      </p:sp>
      <p:sp>
        <p:nvSpPr>
          <p:cNvPr id="30" name="Text Placeholder 2"/>
          <p:cNvSpPr txBox="1"/>
          <p:nvPr/>
        </p:nvSpPr>
        <p:spPr bwMode="auto">
          <a:xfrm>
            <a:off x="2799429" y="4756669"/>
            <a:ext cx="2547278" cy="405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8" tIns="60954" rIns="121908" bIns="60954" numCol="1" anchor="ctr" anchorCtr="0" compatLnSpc="1">
            <a:noAutofit/>
          </a:bodyPr>
          <a:lstStyle>
            <a:defPPr>
              <a:defRPr lang="zh-CN"/>
            </a:defPPr>
            <a:lvl1pPr algn="ctr" rtl="0" fontAlgn="base">
              <a:spcBef>
                <a:spcPct val="0"/>
              </a:spcBef>
              <a:spcAft>
                <a:spcPct val="0"/>
              </a:spcAft>
              <a:defRPr sz="1200" kern="1200">
                <a:solidFill>
                  <a:srgbClr val="898989"/>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r>
              <a:rPr lang="zh-CN" altLang="en-US" sz="1300" dirty="0">
                <a:solidFill>
                  <a:schemeClr val="tx1">
                    <a:lumMod val="50000"/>
                    <a:lumOff val="50000"/>
                  </a:schemeClr>
                </a:solidFill>
                <a:latin typeface="+mj-ea"/>
                <a:ea typeface="+mj-ea"/>
              </a:rPr>
              <a:t>Title bar Text</a:t>
            </a:r>
            <a:endParaRPr lang="en-GB" sz="1300" dirty="0">
              <a:solidFill>
                <a:schemeClr val="tx1">
                  <a:lumMod val="50000"/>
                  <a:lumOff val="50000"/>
                </a:schemeClr>
              </a:solidFill>
              <a:latin typeface="+mj-ea"/>
              <a:ea typeface="+mj-ea"/>
            </a:endParaRPr>
          </a:p>
        </p:txBody>
      </p:sp>
      <p:sp>
        <p:nvSpPr>
          <p:cNvPr id="31" name="TextBox 30"/>
          <p:cNvSpPr txBox="1"/>
          <p:nvPr/>
        </p:nvSpPr>
        <p:spPr>
          <a:xfrm>
            <a:off x="1680087" y="4879118"/>
            <a:ext cx="699492" cy="230832"/>
          </a:xfrm>
          <a:prstGeom prst="rect">
            <a:avLst/>
          </a:prstGeom>
          <a:noFill/>
        </p:spPr>
        <p:txBody>
          <a:bodyPr wrap="square" lIns="0" tIns="0" rIns="0" bIns="0" rtlCol="0">
            <a:spAutoFit/>
          </a:bodyPr>
          <a:lstStyle>
            <a:defPPr>
              <a:defRPr lang="zh-CN"/>
            </a:defPPr>
            <a:lvl1pPr algn="ctr">
              <a:defRPr sz="1500">
                <a:solidFill>
                  <a:schemeClr val="bg1"/>
                </a:solidFill>
                <a:latin typeface="+mj-ea"/>
                <a:ea typeface="+mj-ea"/>
              </a:defRPr>
            </a:lvl1pPr>
          </a:lstStyle>
          <a:p>
            <a:r>
              <a:rPr lang="en-US" dirty="0"/>
              <a:t>3</a:t>
            </a:r>
            <a:endParaRPr lang="en-GB" dirty="0"/>
          </a:p>
        </p:txBody>
      </p:sp>
      <p:sp>
        <p:nvSpPr>
          <p:cNvPr id="32" name="Text Placeholder 2"/>
          <p:cNvSpPr txBox="1"/>
          <p:nvPr/>
        </p:nvSpPr>
        <p:spPr bwMode="auto">
          <a:xfrm>
            <a:off x="7623485" y="2108376"/>
            <a:ext cx="2547278" cy="405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8" tIns="60954" rIns="121908" bIns="60954" numCol="1" anchor="ctr" anchorCtr="0" compatLnSpc="1">
            <a:noAutofit/>
          </a:bodyPr>
          <a:lstStyle>
            <a:defPPr>
              <a:defRPr lang="zh-CN"/>
            </a:defPPr>
            <a:lvl1pPr algn="ctr" rtl="0" fontAlgn="base">
              <a:spcBef>
                <a:spcPct val="0"/>
              </a:spcBef>
              <a:spcAft>
                <a:spcPct val="0"/>
              </a:spcAft>
              <a:defRPr sz="1200" kern="1200">
                <a:solidFill>
                  <a:srgbClr val="898989"/>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r>
              <a:rPr lang="zh-CN" altLang="en-US" sz="1300" dirty="0">
                <a:solidFill>
                  <a:schemeClr val="tx1">
                    <a:lumMod val="50000"/>
                    <a:lumOff val="50000"/>
                  </a:schemeClr>
                </a:solidFill>
                <a:latin typeface="+mj-ea"/>
                <a:ea typeface="+mj-ea"/>
              </a:rPr>
              <a:t>Title bar Text</a:t>
            </a:r>
            <a:endParaRPr lang="en-GB" sz="1300" dirty="0">
              <a:solidFill>
                <a:schemeClr val="tx1">
                  <a:lumMod val="50000"/>
                  <a:lumOff val="50000"/>
                </a:schemeClr>
              </a:solidFill>
              <a:latin typeface="+mj-ea"/>
              <a:ea typeface="+mj-ea"/>
            </a:endParaRPr>
          </a:p>
        </p:txBody>
      </p:sp>
      <p:sp>
        <p:nvSpPr>
          <p:cNvPr id="33" name="TextBox 32"/>
          <p:cNvSpPr txBox="1"/>
          <p:nvPr/>
        </p:nvSpPr>
        <p:spPr>
          <a:xfrm>
            <a:off x="6504144" y="2230825"/>
            <a:ext cx="699492" cy="230832"/>
          </a:xfrm>
          <a:prstGeom prst="rect">
            <a:avLst/>
          </a:prstGeom>
          <a:noFill/>
        </p:spPr>
        <p:txBody>
          <a:bodyPr wrap="square" lIns="0" tIns="0" rIns="0" bIns="0" rtlCol="0">
            <a:spAutoFit/>
          </a:bodyPr>
          <a:lstStyle>
            <a:defPPr>
              <a:defRPr lang="zh-CN"/>
            </a:defPPr>
            <a:lvl1pPr algn="ctr">
              <a:defRPr sz="1500">
                <a:solidFill>
                  <a:schemeClr val="bg1"/>
                </a:solidFill>
                <a:latin typeface="+mj-ea"/>
                <a:ea typeface="+mj-ea"/>
              </a:defRPr>
            </a:lvl1pPr>
          </a:lstStyle>
          <a:p>
            <a:r>
              <a:rPr lang="en-GB" dirty="0"/>
              <a:t>4</a:t>
            </a:r>
          </a:p>
        </p:txBody>
      </p:sp>
      <p:sp>
        <p:nvSpPr>
          <p:cNvPr id="34" name="Text Placeholder 2"/>
          <p:cNvSpPr txBox="1"/>
          <p:nvPr/>
        </p:nvSpPr>
        <p:spPr bwMode="auto">
          <a:xfrm>
            <a:off x="7623485" y="3404520"/>
            <a:ext cx="2547278" cy="405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8" tIns="60954" rIns="121908" bIns="60954" numCol="1" anchor="ctr" anchorCtr="0" compatLnSpc="1">
            <a:noAutofit/>
          </a:bodyPr>
          <a:lstStyle>
            <a:defPPr>
              <a:defRPr lang="zh-CN"/>
            </a:defPPr>
            <a:lvl1pPr algn="ctr" rtl="0" fontAlgn="base">
              <a:spcBef>
                <a:spcPct val="0"/>
              </a:spcBef>
              <a:spcAft>
                <a:spcPct val="0"/>
              </a:spcAft>
              <a:defRPr sz="1200" kern="1200">
                <a:solidFill>
                  <a:srgbClr val="898989"/>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r>
              <a:rPr lang="zh-CN" altLang="en-US" sz="1300" dirty="0">
                <a:solidFill>
                  <a:schemeClr val="tx1">
                    <a:lumMod val="50000"/>
                    <a:lumOff val="50000"/>
                  </a:schemeClr>
                </a:solidFill>
                <a:latin typeface="+mj-ea"/>
                <a:ea typeface="+mj-ea"/>
              </a:rPr>
              <a:t>Title bar Text</a:t>
            </a:r>
            <a:endParaRPr lang="en-GB" sz="1300" dirty="0">
              <a:solidFill>
                <a:schemeClr val="tx1">
                  <a:lumMod val="50000"/>
                  <a:lumOff val="50000"/>
                </a:schemeClr>
              </a:solidFill>
              <a:latin typeface="+mj-ea"/>
              <a:ea typeface="+mj-ea"/>
            </a:endParaRPr>
          </a:p>
        </p:txBody>
      </p:sp>
      <p:sp>
        <p:nvSpPr>
          <p:cNvPr id="35" name="TextBox 34"/>
          <p:cNvSpPr txBox="1"/>
          <p:nvPr/>
        </p:nvSpPr>
        <p:spPr>
          <a:xfrm>
            <a:off x="6504144" y="3526971"/>
            <a:ext cx="699492" cy="230832"/>
          </a:xfrm>
          <a:prstGeom prst="rect">
            <a:avLst/>
          </a:prstGeom>
          <a:noFill/>
        </p:spPr>
        <p:txBody>
          <a:bodyPr wrap="square" lIns="0" tIns="0" rIns="0" bIns="0" rtlCol="0">
            <a:spAutoFit/>
          </a:bodyPr>
          <a:lstStyle>
            <a:defPPr>
              <a:defRPr lang="zh-CN"/>
            </a:defPPr>
            <a:lvl1pPr algn="ctr">
              <a:defRPr sz="1500">
                <a:solidFill>
                  <a:schemeClr val="bg1"/>
                </a:solidFill>
                <a:latin typeface="+mj-ea"/>
                <a:ea typeface="+mj-ea"/>
              </a:defRPr>
            </a:lvl1pPr>
          </a:lstStyle>
          <a:p>
            <a:r>
              <a:rPr lang="en-GB" dirty="0"/>
              <a:t>5</a:t>
            </a:r>
          </a:p>
        </p:txBody>
      </p:sp>
      <p:sp>
        <p:nvSpPr>
          <p:cNvPr id="36" name="Text Placeholder 2"/>
          <p:cNvSpPr txBox="1"/>
          <p:nvPr/>
        </p:nvSpPr>
        <p:spPr bwMode="auto">
          <a:xfrm>
            <a:off x="7623485" y="4748669"/>
            <a:ext cx="2547278" cy="405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8" tIns="60954" rIns="121908" bIns="60954" numCol="1" anchor="ctr" anchorCtr="0" compatLnSpc="1">
            <a:noAutofit/>
          </a:bodyPr>
          <a:lstStyle>
            <a:defPPr>
              <a:defRPr lang="zh-CN"/>
            </a:defPPr>
            <a:lvl1pPr algn="ctr" rtl="0" fontAlgn="base">
              <a:spcBef>
                <a:spcPct val="0"/>
              </a:spcBef>
              <a:spcAft>
                <a:spcPct val="0"/>
              </a:spcAft>
              <a:defRPr sz="1200" kern="1200">
                <a:solidFill>
                  <a:srgbClr val="898989"/>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r>
              <a:rPr lang="zh-CN" altLang="en-US" sz="1300" dirty="0">
                <a:solidFill>
                  <a:schemeClr val="tx1">
                    <a:lumMod val="50000"/>
                    <a:lumOff val="50000"/>
                  </a:schemeClr>
                </a:solidFill>
                <a:latin typeface="+mj-ea"/>
                <a:ea typeface="+mj-ea"/>
              </a:rPr>
              <a:t>Title bar Text</a:t>
            </a:r>
            <a:endParaRPr lang="en-GB" sz="1300" dirty="0">
              <a:solidFill>
                <a:schemeClr val="tx1">
                  <a:lumMod val="50000"/>
                  <a:lumOff val="50000"/>
                </a:schemeClr>
              </a:solidFill>
              <a:latin typeface="+mj-ea"/>
              <a:ea typeface="+mj-ea"/>
            </a:endParaRPr>
          </a:p>
        </p:txBody>
      </p:sp>
      <p:sp>
        <p:nvSpPr>
          <p:cNvPr id="37" name="TextBox 36"/>
          <p:cNvSpPr txBox="1"/>
          <p:nvPr/>
        </p:nvSpPr>
        <p:spPr>
          <a:xfrm>
            <a:off x="6504144" y="4871117"/>
            <a:ext cx="699492" cy="230832"/>
          </a:xfrm>
          <a:prstGeom prst="rect">
            <a:avLst/>
          </a:prstGeom>
          <a:noFill/>
        </p:spPr>
        <p:txBody>
          <a:bodyPr wrap="square" lIns="0" tIns="0" rIns="0" bIns="0" rtlCol="0">
            <a:spAutoFit/>
          </a:bodyPr>
          <a:lstStyle>
            <a:defPPr>
              <a:defRPr lang="zh-CN"/>
            </a:defPPr>
            <a:lvl1pPr algn="ctr">
              <a:defRPr sz="1500">
                <a:solidFill>
                  <a:schemeClr val="bg1"/>
                </a:solidFill>
                <a:latin typeface="+mj-ea"/>
                <a:ea typeface="+mj-ea"/>
              </a:defRPr>
            </a:lvl1pPr>
          </a:lstStyle>
          <a:p>
            <a:r>
              <a:rPr lang="en-GB" dirty="0"/>
              <a:t>6</a:t>
            </a:r>
          </a:p>
        </p:txBody>
      </p:sp>
      <p:sp>
        <p:nvSpPr>
          <p:cNvPr id="38" name="TextBox 37"/>
          <p:cNvSpPr txBox="1"/>
          <p:nvPr/>
        </p:nvSpPr>
        <p:spPr>
          <a:xfrm>
            <a:off x="1680085" y="2661197"/>
            <a:ext cx="4258688" cy="338554"/>
          </a:xfrm>
          <a:prstGeom prst="rect">
            <a:avLst/>
          </a:prstGeom>
          <a:noFill/>
        </p:spPr>
        <p:txBody>
          <a:bodyPr wrap="square" lIns="0" tIns="0" rIns="0" bIns="0" rtlCol="0">
            <a:spAutoFit/>
          </a:bodyPr>
          <a:lstStyle/>
          <a:p>
            <a:r>
              <a:rPr lang="zh-CN" altLang="en-US" sz="1100" kern="3000" spc="31" dirty="0">
                <a:solidFill>
                  <a:schemeClr val="tx1">
                    <a:lumMod val="50000"/>
                    <a:lumOff val="50000"/>
                  </a:schemeClr>
                </a:solidFill>
                <a:latin typeface="+mj-ea"/>
                <a:ea typeface="+mj-ea"/>
              </a:rPr>
              <a:t>Text content needs to be summarized and refined, suggested to be related to the title and in line with the overall language style, language description as concise and vivid as possible.</a:t>
            </a:r>
            <a:endParaRPr lang="en-US" altLang="zh-CN" sz="1100" kern="3000" spc="31" dirty="0">
              <a:solidFill>
                <a:schemeClr val="tx1">
                  <a:lumMod val="50000"/>
                  <a:lumOff val="50000"/>
                </a:schemeClr>
              </a:solidFill>
              <a:latin typeface="+mj-ea"/>
              <a:ea typeface="+mj-ea"/>
            </a:endParaRPr>
          </a:p>
        </p:txBody>
      </p:sp>
      <p:sp>
        <p:nvSpPr>
          <p:cNvPr id="39" name="TextBox 38"/>
          <p:cNvSpPr txBox="1"/>
          <p:nvPr/>
        </p:nvSpPr>
        <p:spPr>
          <a:xfrm>
            <a:off x="1680085" y="3981792"/>
            <a:ext cx="4258688" cy="338554"/>
          </a:xfrm>
          <a:prstGeom prst="rect">
            <a:avLst/>
          </a:prstGeom>
          <a:noFill/>
        </p:spPr>
        <p:txBody>
          <a:bodyPr wrap="square" lIns="0" tIns="0" rIns="0" bIns="0" rtlCol="0">
            <a:spAutoFit/>
          </a:bodyPr>
          <a:lstStyle/>
          <a:p>
            <a:r>
              <a:rPr lang="zh-CN" altLang="en-US" sz="1100" kern="3000" spc="31" dirty="0">
                <a:solidFill>
                  <a:schemeClr val="tx1">
                    <a:lumMod val="50000"/>
                    <a:lumOff val="50000"/>
                  </a:schemeClr>
                </a:solidFill>
                <a:latin typeface="+mj-ea"/>
                <a:ea typeface="+mj-ea"/>
              </a:rPr>
              <a:t>Text content needs to be summarized and refined, suggested to be related to the title and in line with the overall language style, language description as concise and vivid as possible.</a:t>
            </a:r>
            <a:endParaRPr lang="en-US" altLang="zh-CN" sz="1100" kern="3000" spc="31" dirty="0">
              <a:solidFill>
                <a:schemeClr val="tx1">
                  <a:lumMod val="50000"/>
                  <a:lumOff val="50000"/>
                </a:schemeClr>
              </a:solidFill>
              <a:latin typeface="+mj-ea"/>
              <a:ea typeface="+mj-ea"/>
            </a:endParaRPr>
          </a:p>
        </p:txBody>
      </p:sp>
      <p:sp>
        <p:nvSpPr>
          <p:cNvPr id="40" name="TextBox 39"/>
          <p:cNvSpPr txBox="1"/>
          <p:nvPr/>
        </p:nvSpPr>
        <p:spPr>
          <a:xfrm>
            <a:off x="1680085" y="5336825"/>
            <a:ext cx="4258688" cy="338554"/>
          </a:xfrm>
          <a:prstGeom prst="rect">
            <a:avLst/>
          </a:prstGeom>
          <a:noFill/>
        </p:spPr>
        <p:txBody>
          <a:bodyPr wrap="square" lIns="0" tIns="0" rIns="0" bIns="0" rtlCol="0">
            <a:spAutoFit/>
          </a:bodyPr>
          <a:lstStyle/>
          <a:p>
            <a:r>
              <a:rPr lang="zh-CN" altLang="en-US" sz="1100" kern="3000" spc="31" dirty="0">
                <a:solidFill>
                  <a:schemeClr val="tx1">
                    <a:lumMod val="50000"/>
                    <a:lumOff val="50000"/>
                  </a:schemeClr>
                </a:solidFill>
                <a:latin typeface="+mj-ea"/>
                <a:ea typeface="+mj-ea"/>
              </a:rPr>
              <a:t>Text content needs to be summarized and refined, suggested to be related to the title and in line with the overall language style, language description as concise and vivid as possible.</a:t>
            </a:r>
            <a:endParaRPr lang="en-US" altLang="zh-CN" sz="1100" kern="3000" spc="31" dirty="0">
              <a:solidFill>
                <a:schemeClr val="tx1">
                  <a:lumMod val="50000"/>
                  <a:lumOff val="50000"/>
                </a:schemeClr>
              </a:solidFill>
              <a:latin typeface="+mj-ea"/>
              <a:ea typeface="+mj-ea"/>
            </a:endParaRPr>
          </a:p>
        </p:txBody>
      </p:sp>
      <p:sp>
        <p:nvSpPr>
          <p:cNvPr id="41" name="TextBox 40"/>
          <p:cNvSpPr txBox="1"/>
          <p:nvPr/>
        </p:nvSpPr>
        <p:spPr>
          <a:xfrm>
            <a:off x="6504089" y="2661197"/>
            <a:ext cx="4258688" cy="338554"/>
          </a:xfrm>
          <a:prstGeom prst="rect">
            <a:avLst/>
          </a:prstGeom>
          <a:noFill/>
        </p:spPr>
        <p:txBody>
          <a:bodyPr wrap="square" lIns="0" tIns="0" rIns="0" bIns="0" rtlCol="0">
            <a:spAutoFit/>
          </a:bodyPr>
          <a:lstStyle/>
          <a:p>
            <a:r>
              <a:rPr lang="zh-CN" altLang="en-US" sz="1100" kern="3000" spc="31" dirty="0">
                <a:solidFill>
                  <a:schemeClr val="tx1">
                    <a:lumMod val="50000"/>
                    <a:lumOff val="50000"/>
                  </a:schemeClr>
                </a:solidFill>
                <a:latin typeface="+mj-ea"/>
                <a:ea typeface="+mj-ea"/>
              </a:rPr>
              <a:t>Text content needs to be summarized and refined, suggested to be related to the title and in line with the overall language style, language description as concise and vivid as possible.</a:t>
            </a:r>
            <a:endParaRPr lang="en-US" altLang="zh-CN" sz="1100" kern="3000" spc="31" dirty="0">
              <a:solidFill>
                <a:schemeClr val="tx1">
                  <a:lumMod val="50000"/>
                  <a:lumOff val="50000"/>
                </a:schemeClr>
              </a:solidFill>
              <a:latin typeface="+mj-ea"/>
              <a:ea typeface="+mj-ea"/>
            </a:endParaRPr>
          </a:p>
        </p:txBody>
      </p:sp>
      <p:sp>
        <p:nvSpPr>
          <p:cNvPr id="42" name="TextBox 41"/>
          <p:cNvSpPr txBox="1"/>
          <p:nvPr/>
        </p:nvSpPr>
        <p:spPr>
          <a:xfrm>
            <a:off x="6504089" y="3981792"/>
            <a:ext cx="4258688" cy="338554"/>
          </a:xfrm>
          <a:prstGeom prst="rect">
            <a:avLst/>
          </a:prstGeom>
          <a:noFill/>
        </p:spPr>
        <p:txBody>
          <a:bodyPr wrap="square" lIns="0" tIns="0" rIns="0" bIns="0" rtlCol="0">
            <a:spAutoFit/>
          </a:bodyPr>
          <a:lstStyle/>
          <a:p>
            <a:r>
              <a:rPr lang="zh-CN" altLang="en-US" sz="1100" kern="3000" spc="31" dirty="0">
                <a:solidFill>
                  <a:schemeClr val="tx1">
                    <a:lumMod val="50000"/>
                    <a:lumOff val="50000"/>
                  </a:schemeClr>
                </a:solidFill>
                <a:latin typeface="+mj-ea"/>
                <a:ea typeface="+mj-ea"/>
              </a:rPr>
              <a:t>Text content needs to be summarized and refined, suggested to be related to the title and in line with the overall language style, language description as concise and vivid as possible.</a:t>
            </a:r>
            <a:endParaRPr lang="en-US" altLang="zh-CN" sz="1100" kern="3000" spc="31" dirty="0">
              <a:solidFill>
                <a:schemeClr val="tx1">
                  <a:lumMod val="50000"/>
                  <a:lumOff val="50000"/>
                </a:schemeClr>
              </a:solidFill>
              <a:latin typeface="+mj-ea"/>
              <a:ea typeface="+mj-ea"/>
            </a:endParaRPr>
          </a:p>
        </p:txBody>
      </p:sp>
      <p:sp>
        <p:nvSpPr>
          <p:cNvPr id="43" name="TextBox 42"/>
          <p:cNvSpPr txBox="1"/>
          <p:nvPr/>
        </p:nvSpPr>
        <p:spPr>
          <a:xfrm>
            <a:off x="6504089" y="5336825"/>
            <a:ext cx="4258688" cy="338554"/>
          </a:xfrm>
          <a:prstGeom prst="rect">
            <a:avLst/>
          </a:prstGeom>
          <a:noFill/>
        </p:spPr>
        <p:txBody>
          <a:bodyPr wrap="square" lIns="0" tIns="0" rIns="0" bIns="0" rtlCol="0">
            <a:spAutoFit/>
          </a:bodyPr>
          <a:lstStyle/>
          <a:p>
            <a:r>
              <a:rPr lang="zh-CN" altLang="en-US" sz="1100" kern="3000" spc="31" dirty="0">
                <a:solidFill>
                  <a:schemeClr val="tx1">
                    <a:lumMod val="50000"/>
                    <a:lumOff val="50000"/>
                  </a:schemeClr>
                </a:solidFill>
                <a:latin typeface="+mj-ea"/>
                <a:ea typeface="+mj-ea"/>
              </a:rPr>
              <a:t>Text content needs to be summarized and refined, suggested to be related to the title and in line with the overall language style, language description as concise and vivid as possible.</a:t>
            </a:r>
            <a:endParaRPr lang="en-US" altLang="zh-CN" sz="1100" kern="3000" spc="31" dirty="0">
              <a:solidFill>
                <a:schemeClr val="tx1">
                  <a:lumMod val="50000"/>
                  <a:lumOff val="50000"/>
                </a:schemeClr>
              </a:solidFill>
              <a:latin typeface="+mj-ea"/>
              <a:ea typeface="+mj-ea"/>
            </a:endParaRPr>
          </a:p>
        </p:txBody>
      </p:sp>
      <p:sp>
        <p:nvSpPr>
          <p:cNvPr id="3" name="标题 2"/>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fade">
                                      <p:cBhvr>
                                        <p:cTn id="14" dur="500"/>
                                        <p:tgtEl>
                                          <p:spTgt spid="26">
                                            <p:txEl>
                                              <p:pRg st="0" end="0"/>
                                            </p:txEl>
                                          </p:spTgt>
                                        </p:tgtEl>
                                      </p:cBhvr>
                                    </p:animEffect>
                                  </p:childTnLst>
                                </p:cTn>
                              </p:par>
                            </p:childTnLst>
                          </p:cTn>
                        </p:par>
                        <p:par>
                          <p:cTn id="15" fill="hold">
                            <p:stCondLst>
                              <p:cond delay="1000"/>
                            </p:stCondLst>
                            <p:childTnLst>
                              <p:par>
                                <p:cTn id="16" presetID="18" presetClass="entr" presetSubtype="6" fill="hold" grpId="0" nodeType="after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strips(downRight)">
                                      <p:cBhvr>
                                        <p:cTn id="18" dur="500"/>
                                        <p:tgtEl>
                                          <p:spTgt spid="38"/>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8">
                                            <p:txEl>
                                              <p:pRg st="0" end="0"/>
                                            </p:txEl>
                                          </p:spTgt>
                                        </p:tgtEl>
                                        <p:attrNameLst>
                                          <p:attrName>style.visibility</p:attrName>
                                        </p:attrNameLst>
                                      </p:cBhvr>
                                      <p:to>
                                        <p:strVal val="visible"/>
                                      </p:to>
                                    </p:set>
                                    <p:animEffect transition="in" filter="fade">
                                      <p:cBhvr>
                                        <p:cTn id="29" dur="500"/>
                                        <p:tgtEl>
                                          <p:spTgt spid="28">
                                            <p:txEl>
                                              <p:pRg st="0" end="0"/>
                                            </p:txEl>
                                          </p:spTgt>
                                        </p:tgtEl>
                                      </p:cBhvr>
                                    </p:animEffect>
                                  </p:childTnLst>
                                </p:cTn>
                              </p:par>
                            </p:childTnLst>
                          </p:cTn>
                        </p:par>
                        <p:par>
                          <p:cTn id="30" fill="hold">
                            <p:stCondLst>
                              <p:cond delay="2500"/>
                            </p:stCondLst>
                            <p:childTnLst>
                              <p:par>
                                <p:cTn id="31" presetID="18" presetClass="entr" presetSubtype="6" fill="hold" grpId="0" nodeType="after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strips(downRight)">
                                      <p:cBhvr>
                                        <p:cTn id="33" dur="500"/>
                                        <p:tgtEl>
                                          <p:spTgt spid="39"/>
                                        </p:tgtEl>
                                      </p:cBhvr>
                                    </p:animEffect>
                                  </p:childTnLst>
                                </p:cTn>
                              </p:par>
                            </p:childTnLst>
                          </p:cTn>
                        </p:par>
                        <p:par>
                          <p:cTn id="34" fill="hold">
                            <p:stCondLst>
                              <p:cond delay="3000"/>
                            </p:stCondLst>
                            <p:childTnLst>
                              <p:par>
                                <p:cTn id="35" presetID="22" presetClass="entr" presetSubtype="8"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par>
                          <p:cTn id="38" fill="hold">
                            <p:stCondLst>
                              <p:cond delay="3500"/>
                            </p:stCondLst>
                            <p:childTnLst>
                              <p:par>
                                <p:cTn id="39" presetID="10" presetClass="entr" presetSubtype="0" fill="hold" grpId="0" nodeType="after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0">
                                            <p:txEl>
                                              <p:pRg st="0" end="0"/>
                                            </p:txEl>
                                          </p:spTgt>
                                        </p:tgtEl>
                                        <p:attrNameLst>
                                          <p:attrName>style.visibility</p:attrName>
                                        </p:attrNameLst>
                                      </p:cBhvr>
                                      <p:to>
                                        <p:strVal val="visible"/>
                                      </p:to>
                                    </p:set>
                                    <p:animEffect transition="in" filter="fade">
                                      <p:cBhvr>
                                        <p:cTn id="44" dur="500"/>
                                        <p:tgtEl>
                                          <p:spTgt spid="30">
                                            <p:txEl>
                                              <p:pRg st="0" end="0"/>
                                            </p:txEl>
                                          </p:spTgt>
                                        </p:tgtEl>
                                      </p:cBhvr>
                                    </p:animEffect>
                                  </p:childTnLst>
                                </p:cTn>
                              </p:par>
                            </p:childTnLst>
                          </p:cTn>
                        </p:par>
                        <p:par>
                          <p:cTn id="45" fill="hold">
                            <p:stCondLst>
                              <p:cond delay="4000"/>
                            </p:stCondLst>
                            <p:childTnLst>
                              <p:par>
                                <p:cTn id="46" presetID="18" presetClass="entr" presetSubtype="6" fill="hold" grpId="0" nodeType="after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strips(downRight)">
                                      <p:cBhvr>
                                        <p:cTn id="48" dur="500"/>
                                        <p:tgtEl>
                                          <p:spTgt spid="40"/>
                                        </p:tgtEl>
                                      </p:cBhvr>
                                    </p:animEffect>
                                  </p:childTnLst>
                                </p:cTn>
                              </p:par>
                            </p:childTnLst>
                          </p:cTn>
                        </p:par>
                        <p:par>
                          <p:cTn id="49" fill="hold">
                            <p:stCondLst>
                              <p:cond delay="4500"/>
                            </p:stCondLst>
                            <p:childTnLst>
                              <p:par>
                                <p:cTn id="50" presetID="22" presetClass="entr" presetSubtype="8" fill="hold"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left)">
                                      <p:cBhvr>
                                        <p:cTn id="52" dur="500"/>
                                        <p:tgtEl>
                                          <p:spTgt spid="15"/>
                                        </p:tgtEl>
                                      </p:cBhvr>
                                    </p:animEffect>
                                  </p:childTnLst>
                                </p:cTn>
                              </p:par>
                            </p:childTnLst>
                          </p:cTn>
                        </p:par>
                        <p:par>
                          <p:cTn id="53" fill="hold">
                            <p:stCondLst>
                              <p:cond delay="5000"/>
                            </p:stCondLst>
                            <p:childTnLst>
                              <p:par>
                                <p:cTn id="54" presetID="10" presetClass="entr" presetSubtype="0" fill="hold" grpId="0" nodeType="after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500"/>
                                        <p:tgtEl>
                                          <p:spTgt spid="3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2">
                                            <p:txEl>
                                              <p:pRg st="0" end="0"/>
                                            </p:txEl>
                                          </p:spTgt>
                                        </p:tgtEl>
                                        <p:attrNameLst>
                                          <p:attrName>style.visibility</p:attrName>
                                        </p:attrNameLst>
                                      </p:cBhvr>
                                      <p:to>
                                        <p:strVal val="visible"/>
                                      </p:to>
                                    </p:set>
                                    <p:animEffect transition="in" filter="fade">
                                      <p:cBhvr>
                                        <p:cTn id="59" dur="500"/>
                                        <p:tgtEl>
                                          <p:spTgt spid="32">
                                            <p:txEl>
                                              <p:pRg st="0" end="0"/>
                                            </p:txEl>
                                          </p:spTgt>
                                        </p:tgtEl>
                                      </p:cBhvr>
                                    </p:animEffect>
                                  </p:childTnLst>
                                </p:cTn>
                              </p:par>
                            </p:childTnLst>
                          </p:cTn>
                        </p:par>
                        <p:par>
                          <p:cTn id="60" fill="hold">
                            <p:stCondLst>
                              <p:cond delay="5500"/>
                            </p:stCondLst>
                            <p:childTnLst>
                              <p:par>
                                <p:cTn id="61" presetID="18" presetClass="entr" presetSubtype="6" fill="hold" grpId="0" nodeType="after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strips(downRight)">
                                      <p:cBhvr>
                                        <p:cTn id="63" dur="500"/>
                                        <p:tgtEl>
                                          <p:spTgt spid="41"/>
                                        </p:tgtEl>
                                      </p:cBhvr>
                                    </p:animEffect>
                                  </p:childTnLst>
                                </p:cTn>
                              </p:par>
                            </p:childTnLst>
                          </p:cTn>
                        </p:par>
                        <p:par>
                          <p:cTn id="64" fill="hold">
                            <p:stCondLst>
                              <p:cond delay="6000"/>
                            </p:stCondLst>
                            <p:childTnLst>
                              <p:par>
                                <p:cTn id="65" presetID="22" presetClass="entr" presetSubtype="8" fill="hold"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wipe(left)">
                                      <p:cBhvr>
                                        <p:cTn id="67" dur="500"/>
                                        <p:tgtEl>
                                          <p:spTgt spid="18"/>
                                        </p:tgtEl>
                                      </p:cBhvr>
                                    </p:animEffect>
                                  </p:childTnLst>
                                </p:cTn>
                              </p:par>
                            </p:childTnLst>
                          </p:cTn>
                        </p:par>
                        <p:par>
                          <p:cTn id="68" fill="hold">
                            <p:stCondLst>
                              <p:cond delay="6500"/>
                            </p:stCondLst>
                            <p:childTnLst>
                              <p:par>
                                <p:cTn id="69" presetID="10" presetClass="entr" presetSubtype="0" fill="hold" grpId="0" nodeType="after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fade">
                                      <p:cBhvr>
                                        <p:cTn id="71" dur="500"/>
                                        <p:tgtEl>
                                          <p:spTgt spid="35"/>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4">
                                            <p:txEl>
                                              <p:pRg st="0" end="0"/>
                                            </p:txEl>
                                          </p:spTgt>
                                        </p:tgtEl>
                                        <p:attrNameLst>
                                          <p:attrName>style.visibility</p:attrName>
                                        </p:attrNameLst>
                                      </p:cBhvr>
                                      <p:to>
                                        <p:strVal val="visible"/>
                                      </p:to>
                                    </p:set>
                                    <p:animEffect transition="in" filter="fade">
                                      <p:cBhvr>
                                        <p:cTn id="74" dur="500"/>
                                        <p:tgtEl>
                                          <p:spTgt spid="34">
                                            <p:txEl>
                                              <p:pRg st="0" end="0"/>
                                            </p:txEl>
                                          </p:spTgt>
                                        </p:tgtEl>
                                      </p:cBhvr>
                                    </p:animEffect>
                                  </p:childTnLst>
                                </p:cTn>
                              </p:par>
                            </p:childTnLst>
                          </p:cTn>
                        </p:par>
                        <p:par>
                          <p:cTn id="75" fill="hold">
                            <p:stCondLst>
                              <p:cond delay="7000"/>
                            </p:stCondLst>
                            <p:childTnLst>
                              <p:par>
                                <p:cTn id="76" presetID="18" presetClass="entr" presetSubtype="6" fill="hold" grpId="0" nodeType="afterEffect">
                                  <p:stCondLst>
                                    <p:cond delay="0"/>
                                  </p:stCondLst>
                                  <p:childTnLst>
                                    <p:set>
                                      <p:cBhvr>
                                        <p:cTn id="77" dur="1" fill="hold">
                                          <p:stCondLst>
                                            <p:cond delay="0"/>
                                          </p:stCondLst>
                                        </p:cTn>
                                        <p:tgtEl>
                                          <p:spTgt spid="42"/>
                                        </p:tgtEl>
                                        <p:attrNameLst>
                                          <p:attrName>style.visibility</p:attrName>
                                        </p:attrNameLst>
                                      </p:cBhvr>
                                      <p:to>
                                        <p:strVal val="visible"/>
                                      </p:to>
                                    </p:set>
                                    <p:animEffect transition="in" filter="strips(downRight)">
                                      <p:cBhvr>
                                        <p:cTn id="78" dur="500"/>
                                        <p:tgtEl>
                                          <p:spTgt spid="42"/>
                                        </p:tgtEl>
                                      </p:cBhvr>
                                    </p:animEffect>
                                  </p:childTnLst>
                                </p:cTn>
                              </p:par>
                            </p:childTnLst>
                          </p:cTn>
                        </p:par>
                        <p:par>
                          <p:cTn id="79" fill="hold">
                            <p:stCondLst>
                              <p:cond delay="7500"/>
                            </p:stCondLst>
                            <p:childTnLst>
                              <p:par>
                                <p:cTn id="80" presetID="22" presetClass="entr" presetSubtype="8" fill="hold" nodeType="after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wipe(left)">
                                      <p:cBhvr>
                                        <p:cTn id="82" dur="500"/>
                                        <p:tgtEl>
                                          <p:spTgt spid="23"/>
                                        </p:tgtEl>
                                      </p:cBhvr>
                                    </p:animEffect>
                                  </p:childTnLst>
                                </p:cTn>
                              </p:par>
                            </p:childTnLst>
                          </p:cTn>
                        </p:par>
                        <p:par>
                          <p:cTn id="83" fill="hold">
                            <p:stCondLst>
                              <p:cond delay="8000"/>
                            </p:stCondLst>
                            <p:childTnLst>
                              <p:par>
                                <p:cTn id="84" presetID="10" presetClass="entr" presetSubtype="0" fill="hold" grpId="0" nodeType="after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fade">
                                      <p:cBhvr>
                                        <p:cTn id="86" dur="500"/>
                                        <p:tgtEl>
                                          <p:spTgt spid="37"/>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36">
                                            <p:txEl>
                                              <p:pRg st="0" end="0"/>
                                            </p:txEl>
                                          </p:spTgt>
                                        </p:tgtEl>
                                        <p:attrNameLst>
                                          <p:attrName>style.visibility</p:attrName>
                                        </p:attrNameLst>
                                      </p:cBhvr>
                                      <p:to>
                                        <p:strVal val="visible"/>
                                      </p:to>
                                    </p:set>
                                    <p:animEffect transition="in" filter="fade">
                                      <p:cBhvr>
                                        <p:cTn id="89" dur="500"/>
                                        <p:tgtEl>
                                          <p:spTgt spid="36">
                                            <p:txEl>
                                              <p:pRg st="0" end="0"/>
                                            </p:txEl>
                                          </p:spTgt>
                                        </p:tgtEl>
                                      </p:cBhvr>
                                    </p:animEffect>
                                  </p:childTnLst>
                                </p:cTn>
                              </p:par>
                            </p:childTnLst>
                          </p:cTn>
                        </p:par>
                        <p:par>
                          <p:cTn id="90" fill="hold">
                            <p:stCondLst>
                              <p:cond delay="8500"/>
                            </p:stCondLst>
                            <p:childTnLst>
                              <p:par>
                                <p:cTn id="91" presetID="18" presetClass="entr" presetSubtype="6" fill="hold" grpId="0" nodeType="afterEffect">
                                  <p:stCondLst>
                                    <p:cond delay="0"/>
                                  </p:stCondLst>
                                  <p:childTnLst>
                                    <p:set>
                                      <p:cBhvr>
                                        <p:cTn id="92" dur="1" fill="hold">
                                          <p:stCondLst>
                                            <p:cond delay="0"/>
                                          </p:stCondLst>
                                        </p:cTn>
                                        <p:tgtEl>
                                          <p:spTgt spid="43"/>
                                        </p:tgtEl>
                                        <p:attrNameLst>
                                          <p:attrName>style.visibility</p:attrName>
                                        </p:attrNameLst>
                                      </p:cBhvr>
                                      <p:to>
                                        <p:strVal val="visible"/>
                                      </p:to>
                                    </p:set>
                                    <p:animEffect transition="in" filter="strips(downRight)">
                                      <p:cBhvr>
                                        <p:cTn id="9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P spid="27" grpId="0"/>
      <p:bldP spid="28" grpId="0" build="p"/>
      <p:bldP spid="29" grpId="0"/>
      <p:bldP spid="30" grpId="0" build="p"/>
      <p:bldP spid="31" grpId="0"/>
      <p:bldP spid="32" grpId="0" build="p"/>
      <p:bldP spid="33" grpId="0"/>
      <p:bldP spid="34" grpId="0" build="p"/>
      <p:bldP spid="35" grpId="0"/>
      <p:bldP spid="36" grpId="0" build="p"/>
      <p:bldP spid="37" grpId="0"/>
      <p:bldP spid="38" grpId="0"/>
      <p:bldP spid="39" grpId="0"/>
      <p:bldP spid="40" grpId="0"/>
      <p:bldP spid="41" grpId="0"/>
      <p:bldP spid="42" grpId="0"/>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821628" y="2190922"/>
            <a:ext cx="1801332" cy="1596711"/>
            <a:chOff x="1572164" y="1993205"/>
            <a:chExt cx="1962102" cy="1738992"/>
          </a:xfrm>
        </p:grpSpPr>
        <p:sp>
          <p:nvSpPr>
            <p:cNvPr id="3" name="Freeform 5"/>
            <p:cNvSpPr/>
            <p:nvPr/>
          </p:nvSpPr>
          <p:spPr bwMode="auto">
            <a:xfrm>
              <a:off x="1572164" y="1993205"/>
              <a:ext cx="1962102" cy="173899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31750">
              <a:solidFill>
                <a:schemeClr val="accent1"/>
              </a:solidFill>
            </a:ln>
            <a:effectLst>
              <a:innerShdw blurRad="127000" dist="63500" dir="13500000">
                <a:schemeClr val="accent1">
                  <a:lumMod val="50000"/>
                  <a:alpha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sym typeface="Arial" panose="020B0604020202020204" pitchFamily="34" charset="0"/>
              </a:endParaRPr>
            </a:p>
          </p:txBody>
        </p:sp>
        <p:sp>
          <p:nvSpPr>
            <p:cNvPr id="4" name="Freeform 5"/>
            <p:cNvSpPr/>
            <p:nvPr/>
          </p:nvSpPr>
          <p:spPr bwMode="auto">
            <a:xfrm>
              <a:off x="1713040" y="2118060"/>
              <a:ext cx="1680352" cy="148928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tx2"/>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sym typeface="Arial" panose="020B0604020202020204" pitchFamily="34" charset="0"/>
              </a:endParaRPr>
            </a:p>
          </p:txBody>
        </p:sp>
      </p:grpSp>
      <p:grpSp>
        <p:nvGrpSpPr>
          <p:cNvPr id="5" name="组合 4"/>
          <p:cNvGrpSpPr/>
          <p:nvPr/>
        </p:nvGrpSpPr>
        <p:grpSpPr>
          <a:xfrm>
            <a:off x="4821628" y="3881407"/>
            <a:ext cx="1801332" cy="1596711"/>
            <a:chOff x="1572165" y="1993205"/>
            <a:chExt cx="1962102" cy="1738992"/>
          </a:xfrm>
        </p:grpSpPr>
        <p:sp>
          <p:nvSpPr>
            <p:cNvPr id="6" name="Freeform 5"/>
            <p:cNvSpPr/>
            <p:nvPr/>
          </p:nvSpPr>
          <p:spPr bwMode="auto">
            <a:xfrm>
              <a:off x="1572165" y="1993205"/>
              <a:ext cx="1962102" cy="173899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317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sym typeface="Arial" panose="020B0604020202020204" pitchFamily="34" charset="0"/>
              </a:endParaRPr>
            </a:p>
          </p:txBody>
        </p:sp>
        <p:sp>
          <p:nvSpPr>
            <p:cNvPr id="7" name="Freeform 5"/>
            <p:cNvSpPr/>
            <p:nvPr/>
          </p:nvSpPr>
          <p:spPr bwMode="auto">
            <a:xfrm>
              <a:off x="1713040" y="2118061"/>
              <a:ext cx="1680353" cy="148928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3"/>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sym typeface="Arial" panose="020B0604020202020204" pitchFamily="34" charset="0"/>
              </a:endParaRPr>
            </a:p>
          </p:txBody>
        </p:sp>
      </p:grpSp>
      <p:grpSp>
        <p:nvGrpSpPr>
          <p:cNvPr id="8" name="组合 7"/>
          <p:cNvGrpSpPr/>
          <p:nvPr/>
        </p:nvGrpSpPr>
        <p:grpSpPr>
          <a:xfrm>
            <a:off x="6296372" y="3036166"/>
            <a:ext cx="1801332" cy="1596711"/>
            <a:chOff x="1572165" y="1993205"/>
            <a:chExt cx="1962102" cy="1738992"/>
          </a:xfrm>
        </p:grpSpPr>
        <p:sp>
          <p:nvSpPr>
            <p:cNvPr id="9" name="Freeform 5"/>
            <p:cNvSpPr/>
            <p:nvPr/>
          </p:nvSpPr>
          <p:spPr bwMode="auto">
            <a:xfrm>
              <a:off x="1572165" y="1993205"/>
              <a:ext cx="1962102" cy="173899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317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sym typeface="Arial" panose="020B0604020202020204" pitchFamily="34" charset="0"/>
              </a:endParaRPr>
            </a:p>
          </p:txBody>
        </p:sp>
        <p:sp>
          <p:nvSpPr>
            <p:cNvPr id="10" name="Freeform 5"/>
            <p:cNvSpPr/>
            <p:nvPr/>
          </p:nvSpPr>
          <p:spPr bwMode="auto">
            <a:xfrm>
              <a:off x="1713040" y="2118061"/>
              <a:ext cx="1680353" cy="148928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2"/>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sym typeface="Arial" panose="020B0604020202020204" pitchFamily="34" charset="0"/>
              </a:endParaRPr>
            </a:p>
          </p:txBody>
        </p:sp>
      </p:grpSp>
      <p:grpSp>
        <p:nvGrpSpPr>
          <p:cNvPr id="11" name="组合 10"/>
          <p:cNvGrpSpPr/>
          <p:nvPr/>
        </p:nvGrpSpPr>
        <p:grpSpPr>
          <a:xfrm>
            <a:off x="5446921" y="2752359"/>
            <a:ext cx="550746" cy="473832"/>
            <a:chOff x="3787022" y="1797643"/>
            <a:chExt cx="550817" cy="473832"/>
          </a:xfrm>
          <a:solidFill>
            <a:schemeClr val="bg1"/>
          </a:solidFill>
        </p:grpSpPr>
        <p:sp>
          <p:nvSpPr>
            <p:cNvPr id="12" name="Oval 217"/>
            <p:cNvSpPr>
              <a:spLocks noChangeArrowheads="1"/>
            </p:cNvSpPr>
            <p:nvPr/>
          </p:nvSpPr>
          <p:spPr bwMode="auto">
            <a:xfrm>
              <a:off x="4007132" y="1931010"/>
              <a:ext cx="108428" cy="13553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3" name="Freeform 218"/>
            <p:cNvSpPr/>
            <p:nvPr/>
          </p:nvSpPr>
          <p:spPr bwMode="auto">
            <a:xfrm>
              <a:off x="4079779" y="2081725"/>
              <a:ext cx="96502" cy="133367"/>
            </a:xfrm>
            <a:custGeom>
              <a:avLst/>
              <a:gdLst>
                <a:gd name="T0" fmla="*/ 36 w 38"/>
                <a:gd name="T1" fmla="*/ 12 h 52"/>
                <a:gd name="T2" fmla="*/ 24 w 38"/>
                <a:gd name="T3" fmla="*/ 1 h 52"/>
                <a:gd name="T4" fmla="*/ 12 w 38"/>
                <a:gd name="T5" fmla="*/ 1 h 52"/>
                <a:gd name="T6" fmla="*/ 20 w 38"/>
                <a:gd name="T7" fmla="*/ 7 h 52"/>
                <a:gd name="T8" fmla="*/ 9 w 38"/>
                <a:gd name="T9" fmla="*/ 13 h 52"/>
                <a:gd name="T10" fmla="*/ 14 w 38"/>
                <a:gd name="T11" fmla="*/ 21 h 52"/>
                <a:gd name="T12" fmla="*/ 0 w 38"/>
                <a:gd name="T13" fmla="*/ 52 h 52"/>
                <a:gd name="T14" fmla="*/ 0 w 38"/>
                <a:gd name="T15" fmla="*/ 52 h 52"/>
                <a:gd name="T16" fmla="*/ 38 w 38"/>
                <a:gd name="T17" fmla="*/ 37 h 52"/>
                <a:gd name="T18" fmla="*/ 36 w 38"/>
                <a:gd name="T19" fmla="*/ 1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52">
                  <a:moveTo>
                    <a:pt x="36" y="12"/>
                  </a:moveTo>
                  <a:cubicBezTo>
                    <a:pt x="36" y="5"/>
                    <a:pt x="30" y="0"/>
                    <a:pt x="24" y="1"/>
                  </a:cubicBezTo>
                  <a:cubicBezTo>
                    <a:pt x="24" y="1"/>
                    <a:pt x="19" y="1"/>
                    <a:pt x="12" y="1"/>
                  </a:cubicBezTo>
                  <a:cubicBezTo>
                    <a:pt x="20" y="7"/>
                    <a:pt x="20" y="7"/>
                    <a:pt x="20" y="7"/>
                  </a:cubicBezTo>
                  <a:cubicBezTo>
                    <a:pt x="9" y="13"/>
                    <a:pt x="9" y="13"/>
                    <a:pt x="9" y="13"/>
                  </a:cubicBezTo>
                  <a:cubicBezTo>
                    <a:pt x="14" y="21"/>
                    <a:pt x="14" y="21"/>
                    <a:pt x="14" y="21"/>
                  </a:cubicBezTo>
                  <a:cubicBezTo>
                    <a:pt x="0" y="52"/>
                    <a:pt x="0" y="52"/>
                    <a:pt x="0" y="52"/>
                  </a:cubicBezTo>
                  <a:cubicBezTo>
                    <a:pt x="0" y="52"/>
                    <a:pt x="0" y="52"/>
                    <a:pt x="0" y="52"/>
                  </a:cubicBezTo>
                  <a:cubicBezTo>
                    <a:pt x="15" y="51"/>
                    <a:pt x="28" y="45"/>
                    <a:pt x="38" y="37"/>
                  </a:cubicBezTo>
                  <a:lnTo>
                    <a:pt x="36"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4" name="Freeform 219"/>
            <p:cNvSpPr/>
            <p:nvPr/>
          </p:nvSpPr>
          <p:spPr bwMode="auto">
            <a:xfrm>
              <a:off x="3948581" y="2081725"/>
              <a:ext cx="95417" cy="133367"/>
            </a:xfrm>
            <a:custGeom>
              <a:avLst/>
              <a:gdLst>
                <a:gd name="T0" fmla="*/ 23 w 37"/>
                <a:gd name="T1" fmla="*/ 21 h 52"/>
                <a:gd name="T2" fmla="*/ 28 w 37"/>
                <a:gd name="T3" fmla="*/ 13 h 52"/>
                <a:gd name="T4" fmla="*/ 17 w 37"/>
                <a:gd name="T5" fmla="*/ 7 h 52"/>
                <a:gd name="T6" fmla="*/ 25 w 37"/>
                <a:gd name="T7" fmla="*/ 0 h 52"/>
                <a:gd name="T8" fmla="*/ 15 w 37"/>
                <a:gd name="T9" fmla="*/ 1 h 52"/>
                <a:gd name="T10" fmla="*/ 15 w 37"/>
                <a:gd name="T11" fmla="*/ 1 h 52"/>
                <a:gd name="T12" fmla="*/ 2 w 37"/>
                <a:gd name="T13" fmla="*/ 12 h 52"/>
                <a:gd name="T14" fmla="*/ 0 w 37"/>
                <a:gd name="T15" fmla="*/ 37 h 52"/>
                <a:gd name="T16" fmla="*/ 37 w 37"/>
                <a:gd name="T17" fmla="*/ 52 h 52"/>
                <a:gd name="T18" fmla="*/ 37 w 37"/>
                <a:gd name="T19" fmla="*/ 52 h 52"/>
                <a:gd name="T20" fmla="*/ 23 w 37"/>
                <a:gd name="T21" fmla="*/ 2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52">
                  <a:moveTo>
                    <a:pt x="23" y="21"/>
                  </a:moveTo>
                  <a:cubicBezTo>
                    <a:pt x="28" y="13"/>
                    <a:pt x="28" y="13"/>
                    <a:pt x="28" y="13"/>
                  </a:cubicBezTo>
                  <a:cubicBezTo>
                    <a:pt x="17" y="7"/>
                    <a:pt x="17" y="7"/>
                    <a:pt x="17" y="7"/>
                  </a:cubicBezTo>
                  <a:cubicBezTo>
                    <a:pt x="25" y="0"/>
                    <a:pt x="25" y="0"/>
                    <a:pt x="25" y="0"/>
                  </a:cubicBezTo>
                  <a:cubicBezTo>
                    <a:pt x="19" y="0"/>
                    <a:pt x="15" y="0"/>
                    <a:pt x="15" y="1"/>
                  </a:cubicBezTo>
                  <a:cubicBezTo>
                    <a:pt x="15" y="1"/>
                    <a:pt x="15" y="1"/>
                    <a:pt x="15" y="1"/>
                  </a:cubicBezTo>
                  <a:cubicBezTo>
                    <a:pt x="8" y="0"/>
                    <a:pt x="3" y="5"/>
                    <a:pt x="2" y="12"/>
                  </a:cubicBezTo>
                  <a:cubicBezTo>
                    <a:pt x="0" y="37"/>
                    <a:pt x="0" y="37"/>
                    <a:pt x="0" y="37"/>
                  </a:cubicBezTo>
                  <a:cubicBezTo>
                    <a:pt x="10" y="46"/>
                    <a:pt x="23" y="51"/>
                    <a:pt x="37" y="52"/>
                  </a:cubicBezTo>
                  <a:cubicBezTo>
                    <a:pt x="37" y="52"/>
                    <a:pt x="37" y="52"/>
                    <a:pt x="37" y="52"/>
                  </a:cubicBezTo>
                  <a:lnTo>
                    <a:pt x="23"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5" name="Freeform 220"/>
            <p:cNvSpPr/>
            <p:nvPr/>
          </p:nvSpPr>
          <p:spPr bwMode="auto">
            <a:xfrm>
              <a:off x="4043998" y="2081725"/>
              <a:ext cx="35782" cy="28191"/>
            </a:xfrm>
            <a:custGeom>
              <a:avLst/>
              <a:gdLst>
                <a:gd name="T0" fmla="*/ 28 w 33"/>
                <a:gd name="T1" fmla="*/ 26 h 26"/>
                <a:gd name="T2" fmla="*/ 28 w 33"/>
                <a:gd name="T3" fmla="*/ 26 h 26"/>
                <a:gd name="T4" fmla="*/ 33 w 33"/>
                <a:gd name="T5" fmla="*/ 24 h 26"/>
                <a:gd name="T6" fmla="*/ 28 w 33"/>
                <a:gd name="T7" fmla="*/ 0 h 26"/>
                <a:gd name="T8" fmla="*/ 7 w 33"/>
                <a:gd name="T9" fmla="*/ 0 h 26"/>
                <a:gd name="T10" fmla="*/ 0 w 33"/>
                <a:gd name="T11" fmla="*/ 24 h 26"/>
                <a:gd name="T12" fmla="*/ 4 w 33"/>
                <a:gd name="T13" fmla="*/ 26 h 26"/>
                <a:gd name="T14" fmla="*/ 4 w 33"/>
                <a:gd name="T15" fmla="*/ 26 h 26"/>
                <a:gd name="T16" fmla="*/ 28 w 33"/>
                <a:gd name="T1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26">
                  <a:moveTo>
                    <a:pt x="28" y="26"/>
                  </a:moveTo>
                  <a:lnTo>
                    <a:pt x="28" y="26"/>
                  </a:lnTo>
                  <a:lnTo>
                    <a:pt x="33" y="24"/>
                  </a:lnTo>
                  <a:lnTo>
                    <a:pt x="28" y="0"/>
                  </a:lnTo>
                  <a:lnTo>
                    <a:pt x="7" y="0"/>
                  </a:lnTo>
                  <a:lnTo>
                    <a:pt x="0" y="24"/>
                  </a:lnTo>
                  <a:lnTo>
                    <a:pt x="4" y="26"/>
                  </a:lnTo>
                  <a:lnTo>
                    <a:pt x="4" y="26"/>
                  </a:lnTo>
                  <a:lnTo>
                    <a:pt x="28"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6" name="Freeform 221"/>
            <p:cNvSpPr/>
            <p:nvPr/>
          </p:nvSpPr>
          <p:spPr bwMode="auto">
            <a:xfrm>
              <a:off x="4043998" y="2109916"/>
              <a:ext cx="35782" cy="108428"/>
            </a:xfrm>
            <a:custGeom>
              <a:avLst/>
              <a:gdLst>
                <a:gd name="T0" fmla="*/ 12 w 14"/>
                <a:gd name="T1" fmla="*/ 0 h 42"/>
                <a:gd name="T2" fmla="*/ 12 w 14"/>
                <a:gd name="T3" fmla="*/ 0 h 42"/>
                <a:gd name="T4" fmla="*/ 2 w 14"/>
                <a:gd name="T5" fmla="*/ 0 h 42"/>
                <a:gd name="T6" fmla="*/ 2 w 14"/>
                <a:gd name="T7" fmla="*/ 0 h 42"/>
                <a:gd name="T8" fmla="*/ 0 w 14"/>
                <a:gd name="T9" fmla="*/ 41 h 42"/>
                <a:gd name="T10" fmla="*/ 0 w 14"/>
                <a:gd name="T11" fmla="*/ 41 h 42"/>
                <a:gd name="T12" fmla="*/ 7 w 14"/>
                <a:gd name="T13" fmla="*/ 42 h 42"/>
                <a:gd name="T14" fmla="*/ 14 w 14"/>
                <a:gd name="T15" fmla="*/ 41 h 42"/>
                <a:gd name="T16" fmla="*/ 14 w 14"/>
                <a:gd name="T17" fmla="*/ 41 h 42"/>
                <a:gd name="T18" fmla="*/ 12 w 14"/>
                <a:gd name="T1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42">
                  <a:moveTo>
                    <a:pt x="12" y="0"/>
                  </a:moveTo>
                  <a:cubicBezTo>
                    <a:pt x="12" y="0"/>
                    <a:pt x="12" y="0"/>
                    <a:pt x="12" y="0"/>
                  </a:cubicBezTo>
                  <a:cubicBezTo>
                    <a:pt x="2" y="0"/>
                    <a:pt x="2" y="0"/>
                    <a:pt x="2" y="0"/>
                  </a:cubicBezTo>
                  <a:cubicBezTo>
                    <a:pt x="2" y="0"/>
                    <a:pt x="2" y="0"/>
                    <a:pt x="2" y="0"/>
                  </a:cubicBezTo>
                  <a:cubicBezTo>
                    <a:pt x="0" y="41"/>
                    <a:pt x="0" y="41"/>
                    <a:pt x="0" y="41"/>
                  </a:cubicBezTo>
                  <a:cubicBezTo>
                    <a:pt x="0" y="41"/>
                    <a:pt x="0" y="41"/>
                    <a:pt x="0" y="41"/>
                  </a:cubicBezTo>
                  <a:cubicBezTo>
                    <a:pt x="3" y="42"/>
                    <a:pt x="5" y="42"/>
                    <a:pt x="7" y="42"/>
                  </a:cubicBezTo>
                  <a:cubicBezTo>
                    <a:pt x="10" y="42"/>
                    <a:pt x="12" y="42"/>
                    <a:pt x="14" y="41"/>
                  </a:cubicBezTo>
                  <a:cubicBezTo>
                    <a:pt x="14" y="41"/>
                    <a:pt x="14" y="41"/>
                    <a:pt x="14" y="41"/>
                  </a:cubicBezTo>
                  <a:lnTo>
                    <a:pt x="1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7" name="Freeform 222"/>
            <p:cNvSpPr/>
            <p:nvPr/>
          </p:nvSpPr>
          <p:spPr bwMode="auto">
            <a:xfrm>
              <a:off x="3826056" y="2032933"/>
              <a:ext cx="460821" cy="238542"/>
            </a:xfrm>
            <a:custGeom>
              <a:avLst/>
              <a:gdLst>
                <a:gd name="T0" fmla="*/ 92 w 180"/>
                <a:gd name="T1" fmla="*/ 93 h 93"/>
                <a:gd name="T2" fmla="*/ 0 w 180"/>
                <a:gd name="T3" fmla="*/ 0 h 93"/>
                <a:gd name="T4" fmla="*/ 23 w 180"/>
                <a:gd name="T5" fmla="*/ 0 h 93"/>
                <a:gd name="T6" fmla="*/ 92 w 180"/>
                <a:gd name="T7" fmla="*/ 70 h 93"/>
                <a:gd name="T8" fmla="*/ 158 w 180"/>
                <a:gd name="T9" fmla="*/ 22 h 93"/>
                <a:gd name="T10" fmla="*/ 180 w 180"/>
                <a:gd name="T11" fmla="*/ 30 h 93"/>
                <a:gd name="T12" fmla="*/ 92 w 180"/>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180" h="93">
                  <a:moveTo>
                    <a:pt x="92" y="93"/>
                  </a:moveTo>
                  <a:cubicBezTo>
                    <a:pt x="41" y="93"/>
                    <a:pt x="0" y="51"/>
                    <a:pt x="0" y="0"/>
                  </a:cubicBezTo>
                  <a:cubicBezTo>
                    <a:pt x="23" y="0"/>
                    <a:pt x="23" y="0"/>
                    <a:pt x="23" y="0"/>
                  </a:cubicBezTo>
                  <a:cubicBezTo>
                    <a:pt x="23" y="39"/>
                    <a:pt x="54" y="70"/>
                    <a:pt x="92" y="70"/>
                  </a:cubicBezTo>
                  <a:cubicBezTo>
                    <a:pt x="122" y="70"/>
                    <a:pt x="149" y="51"/>
                    <a:pt x="158" y="22"/>
                  </a:cubicBezTo>
                  <a:cubicBezTo>
                    <a:pt x="180" y="30"/>
                    <a:pt x="180" y="30"/>
                    <a:pt x="180" y="30"/>
                  </a:cubicBezTo>
                  <a:cubicBezTo>
                    <a:pt x="168" y="67"/>
                    <a:pt x="132" y="93"/>
                    <a:pt x="92" y="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8" name="Freeform 223"/>
            <p:cNvSpPr/>
            <p:nvPr/>
          </p:nvSpPr>
          <p:spPr bwMode="auto">
            <a:xfrm>
              <a:off x="3787022" y="1979802"/>
              <a:ext cx="133367" cy="66142"/>
            </a:xfrm>
            <a:custGeom>
              <a:avLst/>
              <a:gdLst>
                <a:gd name="T0" fmla="*/ 123 w 123"/>
                <a:gd name="T1" fmla="*/ 61 h 61"/>
                <a:gd name="T2" fmla="*/ 62 w 123"/>
                <a:gd name="T3" fmla="*/ 0 h 61"/>
                <a:gd name="T4" fmla="*/ 0 w 123"/>
                <a:gd name="T5" fmla="*/ 61 h 61"/>
                <a:gd name="T6" fmla="*/ 123 w 123"/>
                <a:gd name="T7" fmla="*/ 61 h 61"/>
              </a:gdLst>
              <a:ahLst/>
              <a:cxnLst>
                <a:cxn ang="0">
                  <a:pos x="T0" y="T1"/>
                </a:cxn>
                <a:cxn ang="0">
                  <a:pos x="T2" y="T3"/>
                </a:cxn>
                <a:cxn ang="0">
                  <a:pos x="T4" y="T5"/>
                </a:cxn>
                <a:cxn ang="0">
                  <a:pos x="T6" y="T7"/>
                </a:cxn>
              </a:cxnLst>
              <a:rect l="0" t="0" r="r" b="b"/>
              <a:pathLst>
                <a:path w="123" h="61">
                  <a:moveTo>
                    <a:pt x="123" y="61"/>
                  </a:moveTo>
                  <a:lnTo>
                    <a:pt x="62" y="0"/>
                  </a:lnTo>
                  <a:lnTo>
                    <a:pt x="0" y="61"/>
                  </a:lnTo>
                  <a:lnTo>
                    <a:pt x="123"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9" name="Freeform 224"/>
            <p:cNvSpPr/>
            <p:nvPr/>
          </p:nvSpPr>
          <p:spPr bwMode="auto">
            <a:xfrm>
              <a:off x="3837984" y="1797643"/>
              <a:ext cx="461905" cy="235290"/>
            </a:xfrm>
            <a:custGeom>
              <a:avLst/>
              <a:gdLst>
                <a:gd name="T0" fmla="*/ 180 w 180"/>
                <a:gd name="T1" fmla="*/ 92 h 92"/>
                <a:gd name="T2" fmla="*/ 157 w 180"/>
                <a:gd name="T3" fmla="*/ 92 h 92"/>
                <a:gd name="T4" fmla="*/ 88 w 180"/>
                <a:gd name="T5" fmla="*/ 23 h 92"/>
                <a:gd name="T6" fmla="*/ 21 w 180"/>
                <a:gd name="T7" fmla="*/ 70 h 92"/>
                <a:gd name="T8" fmla="*/ 0 w 180"/>
                <a:gd name="T9" fmla="*/ 63 h 92"/>
                <a:gd name="T10" fmla="*/ 88 w 180"/>
                <a:gd name="T11" fmla="*/ 0 h 92"/>
                <a:gd name="T12" fmla="*/ 180 w 180"/>
                <a:gd name="T13" fmla="*/ 92 h 92"/>
              </a:gdLst>
              <a:ahLst/>
              <a:cxnLst>
                <a:cxn ang="0">
                  <a:pos x="T0" y="T1"/>
                </a:cxn>
                <a:cxn ang="0">
                  <a:pos x="T2" y="T3"/>
                </a:cxn>
                <a:cxn ang="0">
                  <a:pos x="T4" y="T5"/>
                </a:cxn>
                <a:cxn ang="0">
                  <a:pos x="T6" y="T7"/>
                </a:cxn>
                <a:cxn ang="0">
                  <a:pos x="T8" y="T9"/>
                </a:cxn>
                <a:cxn ang="0">
                  <a:pos x="T10" y="T11"/>
                </a:cxn>
                <a:cxn ang="0">
                  <a:pos x="T12" y="T13"/>
                </a:cxn>
              </a:cxnLst>
              <a:rect l="0" t="0" r="r" b="b"/>
              <a:pathLst>
                <a:path w="180" h="92">
                  <a:moveTo>
                    <a:pt x="180" y="92"/>
                  </a:moveTo>
                  <a:cubicBezTo>
                    <a:pt x="157" y="92"/>
                    <a:pt x="157" y="92"/>
                    <a:pt x="157" y="92"/>
                  </a:cubicBezTo>
                  <a:cubicBezTo>
                    <a:pt x="157" y="54"/>
                    <a:pt x="126" y="23"/>
                    <a:pt x="88" y="23"/>
                  </a:cubicBezTo>
                  <a:cubicBezTo>
                    <a:pt x="57" y="23"/>
                    <a:pt x="31" y="42"/>
                    <a:pt x="21" y="70"/>
                  </a:cubicBezTo>
                  <a:cubicBezTo>
                    <a:pt x="0" y="63"/>
                    <a:pt x="0" y="63"/>
                    <a:pt x="0" y="63"/>
                  </a:cubicBezTo>
                  <a:cubicBezTo>
                    <a:pt x="12" y="25"/>
                    <a:pt x="48" y="0"/>
                    <a:pt x="88" y="0"/>
                  </a:cubicBezTo>
                  <a:cubicBezTo>
                    <a:pt x="139" y="0"/>
                    <a:pt x="180" y="41"/>
                    <a:pt x="180" y="9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20" name="Freeform 225"/>
            <p:cNvSpPr/>
            <p:nvPr/>
          </p:nvSpPr>
          <p:spPr bwMode="auto">
            <a:xfrm>
              <a:off x="4202303" y="2021005"/>
              <a:ext cx="135536" cy="68310"/>
            </a:xfrm>
            <a:custGeom>
              <a:avLst/>
              <a:gdLst>
                <a:gd name="T0" fmla="*/ 0 w 125"/>
                <a:gd name="T1" fmla="*/ 0 h 63"/>
                <a:gd name="T2" fmla="*/ 64 w 125"/>
                <a:gd name="T3" fmla="*/ 63 h 63"/>
                <a:gd name="T4" fmla="*/ 125 w 125"/>
                <a:gd name="T5" fmla="*/ 0 h 63"/>
                <a:gd name="T6" fmla="*/ 0 w 125"/>
                <a:gd name="T7" fmla="*/ 0 h 63"/>
              </a:gdLst>
              <a:ahLst/>
              <a:cxnLst>
                <a:cxn ang="0">
                  <a:pos x="T0" y="T1"/>
                </a:cxn>
                <a:cxn ang="0">
                  <a:pos x="T2" y="T3"/>
                </a:cxn>
                <a:cxn ang="0">
                  <a:pos x="T4" y="T5"/>
                </a:cxn>
                <a:cxn ang="0">
                  <a:pos x="T6" y="T7"/>
                </a:cxn>
              </a:cxnLst>
              <a:rect l="0" t="0" r="r" b="b"/>
              <a:pathLst>
                <a:path w="125" h="63">
                  <a:moveTo>
                    <a:pt x="0" y="0"/>
                  </a:moveTo>
                  <a:lnTo>
                    <a:pt x="64" y="63"/>
                  </a:lnTo>
                  <a:lnTo>
                    <a:pt x="125"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nvGrpSpPr>
          <p:cNvPr id="21" name="组合 20"/>
          <p:cNvGrpSpPr/>
          <p:nvPr/>
        </p:nvGrpSpPr>
        <p:grpSpPr>
          <a:xfrm>
            <a:off x="6985620" y="3660492"/>
            <a:ext cx="535568" cy="348055"/>
            <a:chOff x="7058307" y="1859447"/>
            <a:chExt cx="535637" cy="348055"/>
          </a:xfrm>
          <a:solidFill>
            <a:schemeClr val="bg1"/>
          </a:solidFill>
        </p:grpSpPr>
        <p:sp>
          <p:nvSpPr>
            <p:cNvPr id="22" name="Rectangle 240"/>
            <p:cNvSpPr>
              <a:spLocks noChangeArrowheads="1"/>
            </p:cNvSpPr>
            <p:nvPr/>
          </p:nvSpPr>
          <p:spPr bwMode="auto">
            <a:xfrm>
              <a:off x="7112521" y="1997151"/>
              <a:ext cx="127945" cy="1084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23" name="Rectangle 241"/>
            <p:cNvSpPr>
              <a:spLocks noChangeArrowheads="1"/>
            </p:cNvSpPr>
            <p:nvPr/>
          </p:nvSpPr>
          <p:spPr bwMode="auto">
            <a:xfrm>
              <a:off x="7112521" y="2038354"/>
              <a:ext cx="202761" cy="130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24" name="Rectangle 242"/>
            <p:cNvSpPr>
              <a:spLocks noChangeArrowheads="1"/>
            </p:cNvSpPr>
            <p:nvPr/>
          </p:nvSpPr>
          <p:spPr bwMode="auto">
            <a:xfrm>
              <a:off x="7112521" y="2079556"/>
              <a:ext cx="202761" cy="130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25" name="Rectangle 243"/>
            <p:cNvSpPr>
              <a:spLocks noChangeArrowheads="1"/>
            </p:cNvSpPr>
            <p:nvPr/>
          </p:nvSpPr>
          <p:spPr bwMode="auto">
            <a:xfrm>
              <a:off x="7112521" y="2120759"/>
              <a:ext cx="202761" cy="130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26" name="Freeform 244"/>
            <p:cNvSpPr/>
            <p:nvPr/>
          </p:nvSpPr>
          <p:spPr bwMode="auto">
            <a:xfrm>
              <a:off x="7428047" y="2038354"/>
              <a:ext cx="24939" cy="71563"/>
            </a:xfrm>
            <a:custGeom>
              <a:avLst/>
              <a:gdLst>
                <a:gd name="T0" fmla="*/ 4 w 10"/>
                <a:gd name="T1" fmla="*/ 28 h 28"/>
                <a:gd name="T2" fmla="*/ 10 w 10"/>
                <a:gd name="T3" fmla="*/ 25 h 28"/>
                <a:gd name="T4" fmla="*/ 10 w 10"/>
                <a:gd name="T5" fmla="*/ 3 h 28"/>
                <a:gd name="T6" fmla="*/ 1 w 10"/>
                <a:gd name="T7" fmla="*/ 0 h 28"/>
                <a:gd name="T8" fmla="*/ 0 w 10"/>
                <a:gd name="T9" fmla="*/ 0 h 28"/>
                <a:gd name="T10" fmla="*/ 0 w 10"/>
                <a:gd name="T11" fmla="*/ 28 h 28"/>
                <a:gd name="T12" fmla="*/ 1 w 10"/>
                <a:gd name="T13" fmla="*/ 28 h 28"/>
                <a:gd name="T14" fmla="*/ 4 w 10"/>
                <a:gd name="T15" fmla="*/ 2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28">
                  <a:moveTo>
                    <a:pt x="4" y="28"/>
                  </a:moveTo>
                  <a:cubicBezTo>
                    <a:pt x="6" y="27"/>
                    <a:pt x="8" y="26"/>
                    <a:pt x="10" y="25"/>
                  </a:cubicBezTo>
                  <a:cubicBezTo>
                    <a:pt x="10" y="3"/>
                    <a:pt x="10" y="3"/>
                    <a:pt x="10" y="3"/>
                  </a:cubicBezTo>
                  <a:cubicBezTo>
                    <a:pt x="7" y="1"/>
                    <a:pt x="4" y="0"/>
                    <a:pt x="1" y="0"/>
                  </a:cubicBezTo>
                  <a:cubicBezTo>
                    <a:pt x="0" y="0"/>
                    <a:pt x="0" y="0"/>
                    <a:pt x="0" y="0"/>
                  </a:cubicBezTo>
                  <a:cubicBezTo>
                    <a:pt x="0" y="28"/>
                    <a:pt x="0" y="28"/>
                    <a:pt x="0" y="28"/>
                  </a:cubicBezTo>
                  <a:cubicBezTo>
                    <a:pt x="0" y="28"/>
                    <a:pt x="0" y="28"/>
                    <a:pt x="1" y="28"/>
                  </a:cubicBezTo>
                  <a:cubicBezTo>
                    <a:pt x="2" y="28"/>
                    <a:pt x="3" y="28"/>
                    <a:pt x="4"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27" name="Freeform 245"/>
            <p:cNvSpPr>
              <a:spLocks noEditPoints="1"/>
            </p:cNvSpPr>
            <p:nvPr/>
          </p:nvSpPr>
          <p:spPr bwMode="auto">
            <a:xfrm>
              <a:off x="7058307" y="1859447"/>
              <a:ext cx="394679" cy="348055"/>
            </a:xfrm>
            <a:custGeom>
              <a:avLst/>
              <a:gdLst>
                <a:gd name="T0" fmla="*/ 145 w 154"/>
                <a:gd name="T1" fmla="*/ 125 h 136"/>
                <a:gd name="T2" fmla="*/ 144 w 154"/>
                <a:gd name="T3" fmla="*/ 125 h 136"/>
                <a:gd name="T4" fmla="*/ 144 w 154"/>
                <a:gd name="T5" fmla="*/ 127 h 136"/>
                <a:gd name="T6" fmla="*/ 10 w 154"/>
                <a:gd name="T7" fmla="*/ 127 h 136"/>
                <a:gd name="T8" fmla="*/ 10 w 154"/>
                <a:gd name="T9" fmla="*/ 34 h 136"/>
                <a:gd name="T10" fmla="*/ 144 w 154"/>
                <a:gd name="T11" fmla="*/ 34 h 136"/>
                <a:gd name="T12" fmla="*/ 144 w 154"/>
                <a:gd name="T13" fmla="*/ 43 h 136"/>
                <a:gd name="T14" fmla="*/ 145 w 154"/>
                <a:gd name="T15" fmla="*/ 43 h 136"/>
                <a:gd name="T16" fmla="*/ 154 w 154"/>
                <a:gd name="T17" fmla="*/ 44 h 136"/>
                <a:gd name="T18" fmla="*/ 154 w 154"/>
                <a:gd name="T19" fmla="*/ 5 h 136"/>
                <a:gd name="T20" fmla="*/ 149 w 154"/>
                <a:gd name="T21" fmla="*/ 0 h 136"/>
                <a:gd name="T22" fmla="*/ 5 w 154"/>
                <a:gd name="T23" fmla="*/ 0 h 136"/>
                <a:gd name="T24" fmla="*/ 0 w 154"/>
                <a:gd name="T25" fmla="*/ 5 h 136"/>
                <a:gd name="T26" fmla="*/ 0 w 154"/>
                <a:gd name="T27" fmla="*/ 132 h 136"/>
                <a:gd name="T28" fmla="*/ 5 w 154"/>
                <a:gd name="T29" fmla="*/ 136 h 136"/>
                <a:gd name="T30" fmla="*/ 149 w 154"/>
                <a:gd name="T31" fmla="*/ 136 h 136"/>
                <a:gd name="T32" fmla="*/ 154 w 154"/>
                <a:gd name="T33" fmla="*/ 132 h 136"/>
                <a:gd name="T34" fmla="*/ 154 w 154"/>
                <a:gd name="T35" fmla="*/ 124 h 136"/>
                <a:gd name="T36" fmla="*/ 145 w 154"/>
                <a:gd name="T37" fmla="*/ 125 h 136"/>
                <a:gd name="T38" fmla="*/ 137 w 154"/>
                <a:gd name="T39" fmla="*/ 10 h 136"/>
                <a:gd name="T40" fmla="*/ 144 w 154"/>
                <a:gd name="T41" fmla="*/ 17 h 136"/>
                <a:gd name="T42" fmla="*/ 137 w 154"/>
                <a:gd name="T43" fmla="*/ 23 h 136"/>
                <a:gd name="T44" fmla="*/ 131 w 154"/>
                <a:gd name="T45" fmla="*/ 17 h 136"/>
                <a:gd name="T46" fmla="*/ 137 w 154"/>
                <a:gd name="T47" fmla="*/ 10 h 136"/>
                <a:gd name="T48" fmla="*/ 118 w 154"/>
                <a:gd name="T49" fmla="*/ 10 h 136"/>
                <a:gd name="T50" fmla="*/ 125 w 154"/>
                <a:gd name="T51" fmla="*/ 17 h 136"/>
                <a:gd name="T52" fmla="*/ 118 w 154"/>
                <a:gd name="T53" fmla="*/ 23 h 136"/>
                <a:gd name="T54" fmla="*/ 112 w 154"/>
                <a:gd name="T55" fmla="*/ 17 h 136"/>
                <a:gd name="T56" fmla="*/ 118 w 154"/>
                <a:gd name="T57" fmla="*/ 10 h 136"/>
                <a:gd name="T58" fmla="*/ 99 w 154"/>
                <a:gd name="T59" fmla="*/ 10 h 136"/>
                <a:gd name="T60" fmla="*/ 106 w 154"/>
                <a:gd name="T61" fmla="*/ 17 h 136"/>
                <a:gd name="T62" fmla="*/ 99 w 154"/>
                <a:gd name="T63" fmla="*/ 23 h 136"/>
                <a:gd name="T64" fmla="*/ 93 w 154"/>
                <a:gd name="T65" fmla="*/ 17 h 136"/>
                <a:gd name="T66" fmla="*/ 99 w 154"/>
                <a:gd name="T67" fmla="*/ 1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36">
                  <a:moveTo>
                    <a:pt x="145" y="125"/>
                  </a:moveTo>
                  <a:cubicBezTo>
                    <a:pt x="144" y="125"/>
                    <a:pt x="144" y="125"/>
                    <a:pt x="144" y="125"/>
                  </a:cubicBezTo>
                  <a:cubicBezTo>
                    <a:pt x="144" y="127"/>
                    <a:pt x="144" y="127"/>
                    <a:pt x="144" y="127"/>
                  </a:cubicBezTo>
                  <a:cubicBezTo>
                    <a:pt x="10" y="127"/>
                    <a:pt x="10" y="127"/>
                    <a:pt x="10" y="127"/>
                  </a:cubicBezTo>
                  <a:cubicBezTo>
                    <a:pt x="10" y="34"/>
                    <a:pt x="10" y="34"/>
                    <a:pt x="10" y="34"/>
                  </a:cubicBezTo>
                  <a:cubicBezTo>
                    <a:pt x="144" y="34"/>
                    <a:pt x="144" y="34"/>
                    <a:pt x="144" y="34"/>
                  </a:cubicBezTo>
                  <a:cubicBezTo>
                    <a:pt x="144" y="43"/>
                    <a:pt x="144" y="43"/>
                    <a:pt x="144" y="43"/>
                  </a:cubicBezTo>
                  <a:cubicBezTo>
                    <a:pt x="144" y="43"/>
                    <a:pt x="144" y="43"/>
                    <a:pt x="145" y="43"/>
                  </a:cubicBezTo>
                  <a:cubicBezTo>
                    <a:pt x="148" y="43"/>
                    <a:pt x="151" y="43"/>
                    <a:pt x="154" y="44"/>
                  </a:cubicBezTo>
                  <a:cubicBezTo>
                    <a:pt x="154" y="5"/>
                    <a:pt x="154" y="5"/>
                    <a:pt x="154" y="5"/>
                  </a:cubicBezTo>
                  <a:cubicBezTo>
                    <a:pt x="154" y="2"/>
                    <a:pt x="152" y="0"/>
                    <a:pt x="149" y="0"/>
                  </a:cubicBezTo>
                  <a:cubicBezTo>
                    <a:pt x="5" y="0"/>
                    <a:pt x="5" y="0"/>
                    <a:pt x="5" y="0"/>
                  </a:cubicBezTo>
                  <a:cubicBezTo>
                    <a:pt x="2" y="0"/>
                    <a:pt x="0" y="2"/>
                    <a:pt x="0" y="5"/>
                  </a:cubicBezTo>
                  <a:cubicBezTo>
                    <a:pt x="0" y="132"/>
                    <a:pt x="0" y="132"/>
                    <a:pt x="0" y="132"/>
                  </a:cubicBezTo>
                  <a:cubicBezTo>
                    <a:pt x="0" y="134"/>
                    <a:pt x="2" y="136"/>
                    <a:pt x="5" y="136"/>
                  </a:cubicBezTo>
                  <a:cubicBezTo>
                    <a:pt x="149" y="136"/>
                    <a:pt x="149" y="136"/>
                    <a:pt x="149" y="136"/>
                  </a:cubicBezTo>
                  <a:cubicBezTo>
                    <a:pt x="152" y="136"/>
                    <a:pt x="154" y="134"/>
                    <a:pt x="154" y="132"/>
                  </a:cubicBezTo>
                  <a:cubicBezTo>
                    <a:pt x="154" y="124"/>
                    <a:pt x="154" y="124"/>
                    <a:pt x="154" y="124"/>
                  </a:cubicBezTo>
                  <a:cubicBezTo>
                    <a:pt x="151" y="124"/>
                    <a:pt x="148" y="125"/>
                    <a:pt x="145" y="125"/>
                  </a:cubicBezTo>
                  <a:close/>
                  <a:moveTo>
                    <a:pt x="137" y="10"/>
                  </a:moveTo>
                  <a:cubicBezTo>
                    <a:pt x="141" y="10"/>
                    <a:pt x="144" y="13"/>
                    <a:pt x="144" y="17"/>
                  </a:cubicBezTo>
                  <a:cubicBezTo>
                    <a:pt x="144" y="20"/>
                    <a:pt x="141" y="23"/>
                    <a:pt x="137" y="23"/>
                  </a:cubicBezTo>
                  <a:cubicBezTo>
                    <a:pt x="134" y="23"/>
                    <a:pt x="131" y="20"/>
                    <a:pt x="131" y="17"/>
                  </a:cubicBezTo>
                  <a:cubicBezTo>
                    <a:pt x="131" y="13"/>
                    <a:pt x="134" y="10"/>
                    <a:pt x="137" y="10"/>
                  </a:cubicBezTo>
                  <a:close/>
                  <a:moveTo>
                    <a:pt x="118" y="10"/>
                  </a:moveTo>
                  <a:cubicBezTo>
                    <a:pt x="122" y="10"/>
                    <a:pt x="125" y="13"/>
                    <a:pt x="125" y="17"/>
                  </a:cubicBezTo>
                  <a:cubicBezTo>
                    <a:pt x="125" y="20"/>
                    <a:pt x="122" y="23"/>
                    <a:pt x="118" y="23"/>
                  </a:cubicBezTo>
                  <a:cubicBezTo>
                    <a:pt x="115" y="23"/>
                    <a:pt x="112" y="20"/>
                    <a:pt x="112" y="17"/>
                  </a:cubicBezTo>
                  <a:cubicBezTo>
                    <a:pt x="112" y="13"/>
                    <a:pt x="115" y="10"/>
                    <a:pt x="118" y="10"/>
                  </a:cubicBezTo>
                  <a:close/>
                  <a:moveTo>
                    <a:pt x="99" y="10"/>
                  </a:moveTo>
                  <a:cubicBezTo>
                    <a:pt x="103" y="10"/>
                    <a:pt x="106" y="13"/>
                    <a:pt x="106" y="17"/>
                  </a:cubicBezTo>
                  <a:cubicBezTo>
                    <a:pt x="106" y="20"/>
                    <a:pt x="103" y="23"/>
                    <a:pt x="99" y="23"/>
                  </a:cubicBezTo>
                  <a:cubicBezTo>
                    <a:pt x="96" y="23"/>
                    <a:pt x="93" y="20"/>
                    <a:pt x="93" y="17"/>
                  </a:cubicBezTo>
                  <a:cubicBezTo>
                    <a:pt x="93" y="13"/>
                    <a:pt x="96" y="10"/>
                    <a:pt x="9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28" name="Freeform 246"/>
            <p:cNvSpPr>
              <a:spLocks noEditPoints="1"/>
            </p:cNvSpPr>
            <p:nvPr/>
          </p:nvSpPr>
          <p:spPr bwMode="auto">
            <a:xfrm>
              <a:off x="7335884" y="1979802"/>
              <a:ext cx="258060" cy="210351"/>
            </a:xfrm>
            <a:custGeom>
              <a:avLst/>
              <a:gdLst>
                <a:gd name="T0" fmla="*/ 96 w 101"/>
                <a:gd name="T1" fmla="*/ 68 h 82"/>
                <a:gd name="T2" fmla="*/ 77 w 101"/>
                <a:gd name="T3" fmla="*/ 55 h 82"/>
                <a:gd name="T4" fmla="*/ 71 w 101"/>
                <a:gd name="T5" fmla="*/ 54 h 82"/>
                <a:gd name="T6" fmla="*/ 69 w 101"/>
                <a:gd name="T7" fmla="*/ 55 h 82"/>
                <a:gd name="T8" fmla="*/ 66 w 101"/>
                <a:gd name="T9" fmla="*/ 53 h 82"/>
                <a:gd name="T10" fmla="*/ 69 w 101"/>
                <a:gd name="T11" fmla="*/ 29 h 82"/>
                <a:gd name="T12" fmla="*/ 29 w 101"/>
                <a:gd name="T13" fmla="*/ 4 h 82"/>
                <a:gd name="T14" fmla="*/ 4 w 101"/>
                <a:gd name="T15" fmla="*/ 45 h 82"/>
                <a:gd name="T16" fmla="*/ 45 w 101"/>
                <a:gd name="T17" fmla="*/ 70 h 82"/>
                <a:gd name="T18" fmla="*/ 62 w 101"/>
                <a:gd name="T19" fmla="*/ 59 h 82"/>
                <a:gd name="T20" fmla="*/ 66 w 101"/>
                <a:gd name="T21" fmla="*/ 61 h 82"/>
                <a:gd name="T22" fmla="*/ 69 w 101"/>
                <a:gd name="T23" fmla="*/ 68 h 82"/>
                <a:gd name="T24" fmla="*/ 88 w 101"/>
                <a:gd name="T25" fmla="*/ 80 h 82"/>
                <a:gd name="T26" fmla="*/ 94 w 101"/>
                <a:gd name="T27" fmla="*/ 81 h 82"/>
                <a:gd name="T28" fmla="*/ 99 w 101"/>
                <a:gd name="T29" fmla="*/ 78 h 82"/>
                <a:gd name="T30" fmla="*/ 96 w 101"/>
                <a:gd name="T31" fmla="*/ 68 h 82"/>
                <a:gd name="T32" fmla="*/ 42 w 101"/>
                <a:gd name="T33" fmla="*/ 58 h 82"/>
                <a:gd name="T34" fmla="*/ 16 w 101"/>
                <a:gd name="T35" fmla="*/ 42 h 82"/>
                <a:gd name="T36" fmla="*/ 32 w 101"/>
                <a:gd name="T37" fmla="*/ 16 h 82"/>
                <a:gd name="T38" fmla="*/ 58 w 101"/>
                <a:gd name="T39" fmla="*/ 32 h 82"/>
                <a:gd name="T40" fmla="*/ 42 w 101"/>
                <a:gd name="T41" fmla="*/ 5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 h="82">
                  <a:moveTo>
                    <a:pt x="96" y="68"/>
                  </a:moveTo>
                  <a:cubicBezTo>
                    <a:pt x="77" y="55"/>
                    <a:pt x="77" y="55"/>
                    <a:pt x="77" y="55"/>
                  </a:cubicBezTo>
                  <a:cubicBezTo>
                    <a:pt x="75" y="54"/>
                    <a:pt x="73" y="54"/>
                    <a:pt x="71" y="54"/>
                  </a:cubicBezTo>
                  <a:cubicBezTo>
                    <a:pt x="71" y="54"/>
                    <a:pt x="70" y="55"/>
                    <a:pt x="69" y="55"/>
                  </a:cubicBezTo>
                  <a:cubicBezTo>
                    <a:pt x="66" y="53"/>
                    <a:pt x="66" y="53"/>
                    <a:pt x="66" y="53"/>
                  </a:cubicBezTo>
                  <a:cubicBezTo>
                    <a:pt x="70" y="46"/>
                    <a:pt x="71" y="37"/>
                    <a:pt x="69" y="29"/>
                  </a:cubicBezTo>
                  <a:cubicBezTo>
                    <a:pt x="65" y="11"/>
                    <a:pt x="47" y="0"/>
                    <a:pt x="29" y="4"/>
                  </a:cubicBezTo>
                  <a:cubicBezTo>
                    <a:pt x="11" y="9"/>
                    <a:pt x="0" y="27"/>
                    <a:pt x="4" y="45"/>
                  </a:cubicBezTo>
                  <a:cubicBezTo>
                    <a:pt x="8" y="63"/>
                    <a:pt x="27" y="74"/>
                    <a:pt x="45" y="70"/>
                  </a:cubicBezTo>
                  <a:cubicBezTo>
                    <a:pt x="52" y="68"/>
                    <a:pt x="58" y="64"/>
                    <a:pt x="62" y="59"/>
                  </a:cubicBezTo>
                  <a:cubicBezTo>
                    <a:pt x="66" y="61"/>
                    <a:pt x="66" y="61"/>
                    <a:pt x="66" y="61"/>
                  </a:cubicBezTo>
                  <a:cubicBezTo>
                    <a:pt x="65" y="63"/>
                    <a:pt x="67" y="66"/>
                    <a:pt x="69" y="68"/>
                  </a:cubicBezTo>
                  <a:cubicBezTo>
                    <a:pt x="88" y="80"/>
                    <a:pt x="88" y="80"/>
                    <a:pt x="88" y="80"/>
                  </a:cubicBezTo>
                  <a:cubicBezTo>
                    <a:pt x="90" y="81"/>
                    <a:pt x="92" y="82"/>
                    <a:pt x="94" y="81"/>
                  </a:cubicBezTo>
                  <a:cubicBezTo>
                    <a:pt x="96" y="81"/>
                    <a:pt x="98" y="80"/>
                    <a:pt x="99" y="78"/>
                  </a:cubicBezTo>
                  <a:cubicBezTo>
                    <a:pt x="101" y="75"/>
                    <a:pt x="100" y="70"/>
                    <a:pt x="96" y="68"/>
                  </a:cubicBezTo>
                  <a:close/>
                  <a:moveTo>
                    <a:pt x="42" y="58"/>
                  </a:moveTo>
                  <a:cubicBezTo>
                    <a:pt x="30" y="61"/>
                    <a:pt x="19" y="54"/>
                    <a:pt x="16" y="42"/>
                  </a:cubicBezTo>
                  <a:cubicBezTo>
                    <a:pt x="13" y="30"/>
                    <a:pt x="20" y="19"/>
                    <a:pt x="32" y="16"/>
                  </a:cubicBezTo>
                  <a:cubicBezTo>
                    <a:pt x="43" y="13"/>
                    <a:pt x="55" y="20"/>
                    <a:pt x="58" y="32"/>
                  </a:cubicBezTo>
                  <a:cubicBezTo>
                    <a:pt x="60" y="43"/>
                    <a:pt x="53" y="55"/>
                    <a:pt x="42"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nvGrpSpPr>
          <p:cNvPr id="29" name="组合 28"/>
          <p:cNvGrpSpPr/>
          <p:nvPr/>
        </p:nvGrpSpPr>
        <p:grpSpPr>
          <a:xfrm>
            <a:off x="5485950" y="4487901"/>
            <a:ext cx="535568" cy="394680"/>
            <a:chOff x="5958843" y="1820413"/>
            <a:chExt cx="535637" cy="394680"/>
          </a:xfrm>
          <a:solidFill>
            <a:schemeClr val="bg1"/>
          </a:solidFill>
        </p:grpSpPr>
        <p:sp>
          <p:nvSpPr>
            <p:cNvPr id="30" name="Freeform 248"/>
            <p:cNvSpPr/>
            <p:nvPr/>
          </p:nvSpPr>
          <p:spPr bwMode="auto">
            <a:xfrm>
              <a:off x="5958843" y="1820413"/>
              <a:ext cx="376247" cy="358898"/>
            </a:xfrm>
            <a:custGeom>
              <a:avLst/>
              <a:gdLst>
                <a:gd name="T0" fmla="*/ 61 w 147"/>
                <a:gd name="T1" fmla="*/ 105 h 140"/>
                <a:gd name="T2" fmla="*/ 54 w 147"/>
                <a:gd name="T3" fmla="*/ 103 h 140"/>
                <a:gd name="T4" fmla="*/ 53 w 147"/>
                <a:gd name="T5" fmla="*/ 103 h 140"/>
                <a:gd name="T6" fmla="*/ 52 w 147"/>
                <a:gd name="T7" fmla="*/ 103 h 140"/>
                <a:gd name="T8" fmla="*/ 33 w 147"/>
                <a:gd name="T9" fmla="*/ 111 h 140"/>
                <a:gd name="T10" fmla="*/ 38 w 147"/>
                <a:gd name="T11" fmla="*/ 97 h 140"/>
                <a:gd name="T12" fmla="*/ 34 w 147"/>
                <a:gd name="T13" fmla="*/ 94 h 140"/>
                <a:gd name="T14" fmla="*/ 13 w 147"/>
                <a:gd name="T15" fmla="*/ 60 h 140"/>
                <a:gd name="T16" fmla="*/ 79 w 147"/>
                <a:gd name="T17" fmla="*/ 13 h 140"/>
                <a:gd name="T18" fmla="*/ 128 w 147"/>
                <a:gd name="T19" fmla="*/ 29 h 140"/>
                <a:gd name="T20" fmla="*/ 137 w 147"/>
                <a:gd name="T21" fmla="*/ 29 h 140"/>
                <a:gd name="T22" fmla="*/ 147 w 147"/>
                <a:gd name="T23" fmla="*/ 29 h 140"/>
                <a:gd name="T24" fmla="*/ 79 w 147"/>
                <a:gd name="T25" fmla="*/ 0 h 140"/>
                <a:gd name="T26" fmla="*/ 0 w 147"/>
                <a:gd name="T27" fmla="*/ 60 h 140"/>
                <a:gd name="T28" fmla="*/ 22 w 147"/>
                <a:gd name="T29" fmla="*/ 102 h 140"/>
                <a:gd name="T30" fmla="*/ 9 w 147"/>
                <a:gd name="T31" fmla="*/ 140 h 140"/>
                <a:gd name="T32" fmla="*/ 24 w 147"/>
                <a:gd name="T33" fmla="*/ 131 h 140"/>
                <a:gd name="T34" fmla="*/ 51 w 147"/>
                <a:gd name="T35" fmla="*/ 117 h 140"/>
                <a:gd name="T36" fmla="*/ 70 w 147"/>
                <a:gd name="T37" fmla="*/ 120 h 140"/>
                <a:gd name="T38" fmla="*/ 61 w 147"/>
                <a:gd name="T39" fmla="*/ 10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7" h="140">
                  <a:moveTo>
                    <a:pt x="61" y="105"/>
                  </a:moveTo>
                  <a:cubicBezTo>
                    <a:pt x="59" y="105"/>
                    <a:pt x="56" y="104"/>
                    <a:pt x="54" y="103"/>
                  </a:cubicBezTo>
                  <a:cubicBezTo>
                    <a:pt x="53" y="103"/>
                    <a:pt x="53" y="103"/>
                    <a:pt x="53" y="103"/>
                  </a:cubicBezTo>
                  <a:cubicBezTo>
                    <a:pt x="52" y="103"/>
                    <a:pt x="52" y="103"/>
                    <a:pt x="52" y="103"/>
                  </a:cubicBezTo>
                  <a:cubicBezTo>
                    <a:pt x="50" y="103"/>
                    <a:pt x="48" y="103"/>
                    <a:pt x="33" y="111"/>
                  </a:cubicBezTo>
                  <a:cubicBezTo>
                    <a:pt x="38" y="97"/>
                    <a:pt x="38" y="97"/>
                    <a:pt x="38" y="97"/>
                  </a:cubicBezTo>
                  <a:cubicBezTo>
                    <a:pt x="34" y="94"/>
                    <a:pt x="34" y="94"/>
                    <a:pt x="34" y="94"/>
                  </a:cubicBezTo>
                  <a:cubicBezTo>
                    <a:pt x="21" y="85"/>
                    <a:pt x="13" y="73"/>
                    <a:pt x="13" y="60"/>
                  </a:cubicBezTo>
                  <a:cubicBezTo>
                    <a:pt x="13" y="34"/>
                    <a:pt x="43" y="13"/>
                    <a:pt x="79" y="13"/>
                  </a:cubicBezTo>
                  <a:cubicBezTo>
                    <a:pt x="99" y="13"/>
                    <a:pt x="116" y="19"/>
                    <a:pt x="128" y="29"/>
                  </a:cubicBezTo>
                  <a:cubicBezTo>
                    <a:pt x="131" y="29"/>
                    <a:pt x="134" y="29"/>
                    <a:pt x="137" y="29"/>
                  </a:cubicBezTo>
                  <a:cubicBezTo>
                    <a:pt x="140" y="29"/>
                    <a:pt x="143" y="29"/>
                    <a:pt x="147" y="29"/>
                  </a:cubicBezTo>
                  <a:cubicBezTo>
                    <a:pt x="133" y="12"/>
                    <a:pt x="108" y="0"/>
                    <a:pt x="79" y="0"/>
                  </a:cubicBezTo>
                  <a:cubicBezTo>
                    <a:pt x="35" y="0"/>
                    <a:pt x="0" y="27"/>
                    <a:pt x="0" y="60"/>
                  </a:cubicBezTo>
                  <a:cubicBezTo>
                    <a:pt x="0" y="76"/>
                    <a:pt x="8" y="91"/>
                    <a:pt x="22" y="102"/>
                  </a:cubicBezTo>
                  <a:cubicBezTo>
                    <a:pt x="9" y="140"/>
                    <a:pt x="9" y="140"/>
                    <a:pt x="9" y="140"/>
                  </a:cubicBezTo>
                  <a:cubicBezTo>
                    <a:pt x="24" y="131"/>
                    <a:pt x="24" y="131"/>
                    <a:pt x="24" y="131"/>
                  </a:cubicBezTo>
                  <a:cubicBezTo>
                    <a:pt x="35" y="125"/>
                    <a:pt x="47" y="118"/>
                    <a:pt x="51" y="117"/>
                  </a:cubicBezTo>
                  <a:cubicBezTo>
                    <a:pt x="57" y="118"/>
                    <a:pt x="63" y="119"/>
                    <a:pt x="70" y="120"/>
                  </a:cubicBezTo>
                  <a:cubicBezTo>
                    <a:pt x="66" y="115"/>
                    <a:pt x="63" y="110"/>
                    <a:pt x="61"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1" name="Freeform 249"/>
            <p:cNvSpPr>
              <a:spLocks noEditPoints="1"/>
            </p:cNvSpPr>
            <p:nvPr/>
          </p:nvSpPr>
          <p:spPr bwMode="auto">
            <a:xfrm>
              <a:off x="6125823" y="1912577"/>
              <a:ext cx="368657" cy="302516"/>
            </a:xfrm>
            <a:custGeom>
              <a:avLst/>
              <a:gdLst>
                <a:gd name="T0" fmla="*/ 144 w 144"/>
                <a:gd name="T1" fmla="*/ 53 h 118"/>
                <a:gd name="T2" fmla="*/ 72 w 144"/>
                <a:gd name="T3" fmla="*/ 0 h 118"/>
                <a:gd name="T4" fmla="*/ 0 w 144"/>
                <a:gd name="T5" fmla="*/ 53 h 118"/>
                <a:gd name="T6" fmla="*/ 72 w 144"/>
                <a:gd name="T7" fmla="*/ 107 h 118"/>
                <a:gd name="T8" fmla="*/ 99 w 144"/>
                <a:gd name="T9" fmla="*/ 103 h 118"/>
                <a:gd name="T10" fmla="*/ 130 w 144"/>
                <a:gd name="T11" fmla="*/ 118 h 118"/>
                <a:gd name="T12" fmla="*/ 121 w 144"/>
                <a:gd name="T13" fmla="*/ 93 h 118"/>
                <a:gd name="T14" fmla="*/ 144 w 144"/>
                <a:gd name="T15" fmla="*/ 53 h 118"/>
                <a:gd name="T16" fmla="*/ 44 w 144"/>
                <a:gd name="T17" fmla="*/ 61 h 118"/>
                <a:gd name="T18" fmla="*/ 38 w 144"/>
                <a:gd name="T19" fmla="*/ 57 h 118"/>
                <a:gd name="T20" fmla="*/ 31 w 144"/>
                <a:gd name="T21" fmla="*/ 61 h 118"/>
                <a:gd name="T22" fmla="*/ 33 w 144"/>
                <a:gd name="T23" fmla="*/ 53 h 118"/>
                <a:gd name="T24" fmla="*/ 27 w 144"/>
                <a:gd name="T25" fmla="*/ 48 h 118"/>
                <a:gd name="T26" fmla="*/ 35 w 144"/>
                <a:gd name="T27" fmla="*/ 47 h 118"/>
                <a:gd name="T28" fmla="*/ 38 w 144"/>
                <a:gd name="T29" fmla="*/ 41 h 118"/>
                <a:gd name="T30" fmla="*/ 41 w 144"/>
                <a:gd name="T31" fmla="*/ 47 h 118"/>
                <a:gd name="T32" fmla="*/ 48 w 144"/>
                <a:gd name="T33" fmla="*/ 48 h 118"/>
                <a:gd name="T34" fmla="*/ 43 w 144"/>
                <a:gd name="T35" fmla="*/ 53 h 118"/>
                <a:gd name="T36" fmla="*/ 44 w 144"/>
                <a:gd name="T37" fmla="*/ 61 h 118"/>
                <a:gd name="T38" fmla="*/ 82 w 144"/>
                <a:gd name="T39" fmla="*/ 64 h 118"/>
                <a:gd name="T40" fmla="*/ 72 w 144"/>
                <a:gd name="T41" fmla="*/ 58 h 118"/>
                <a:gd name="T42" fmla="*/ 62 w 144"/>
                <a:gd name="T43" fmla="*/ 64 h 118"/>
                <a:gd name="T44" fmla="*/ 64 w 144"/>
                <a:gd name="T45" fmla="*/ 52 h 118"/>
                <a:gd name="T46" fmla="*/ 56 w 144"/>
                <a:gd name="T47" fmla="*/ 44 h 118"/>
                <a:gd name="T48" fmla="*/ 67 w 144"/>
                <a:gd name="T49" fmla="*/ 43 h 118"/>
                <a:gd name="T50" fmla="*/ 72 w 144"/>
                <a:gd name="T51" fmla="*/ 33 h 118"/>
                <a:gd name="T52" fmla="*/ 77 w 144"/>
                <a:gd name="T53" fmla="*/ 43 h 118"/>
                <a:gd name="T54" fmla="*/ 88 w 144"/>
                <a:gd name="T55" fmla="*/ 44 h 118"/>
                <a:gd name="T56" fmla="*/ 80 w 144"/>
                <a:gd name="T57" fmla="*/ 52 h 118"/>
                <a:gd name="T58" fmla="*/ 82 w 144"/>
                <a:gd name="T59" fmla="*/ 64 h 118"/>
                <a:gd name="T60" fmla="*/ 112 w 144"/>
                <a:gd name="T61" fmla="*/ 61 h 118"/>
                <a:gd name="T62" fmla="*/ 106 w 144"/>
                <a:gd name="T63" fmla="*/ 57 h 118"/>
                <a:gd name="T64" fmla="*/ 99 w 144"/>
                <a:gd name="T65" fmla="*/ 61 h 118"/>
                <a:gd name="T66" fmla="*/ 101 w 144"/>
                <a:gd name="T67" fmla="*/ 53 h 118"/>
                <a:gd name="T68" fmla="*/ 95 w 144"/>
                <a:gd name="T69" fmla="*/ 48 h 118"/>
                <a:gd name="T70" fmla="*/ 103 w 144"/>
                <a:gd name="T71" fmla="*/ 47 h 118"/>
                <a:gd name="T72" fmla="*/ 106 w 144"/>
                <a:gd name="T73" fmla="*/ 41 h 118"/>
                <a:gd name="T74" fmla="*/ 109 w 144"/>
                <a:gd name="T75" fmla="*/ 47 h 118"/>
                <a:gd name="T76" fmla="*/ 116 w 144"/>
                <a:gd name="T77" fmla="*/ 48 h 118"/>
                <a:gd name="T78" fmla="*/ 111 w 144"/>
                <a:gd name="T79" fmla="*/ 53 h 118"/>
                <a:gd name="T80" fmla="*/ 112 w 144"/>
                <a:gd name="T81" fmla="*/ 6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18">
                  <a:moveTo>
                    <a:pt x="144" y="53"/>
                  </a:moveTo>
                  <a:cubicBezTo>
                    <a:pt x="144" y="24"/>
                    <a:pt x="112" y="0"/>
                    <a:pt x="72" y="0"/>
                  </a:cubicBezTo>
                  <a:cubicBezTo>
                    <a:pt x="32" y="0"/>
                    <a:pt x="0" y="24"/>
                    <a:pt x="0" y="53"/>
                  </a:cubicBezTo>
                  <a:cubicBezTo>
                    <a:pt x="0" y="83"/>
                    <a:pt x="32" y="107"/>
                    <a:pt x="72" y="107"/>
                  </a:cubicBezTo>
                  <a:cubicBezTo>
                    <a:pt x="82" y="107"/>
                    <a:pt x="91" y="105"/>
                    <a:pt x="99" y="103"/>
                  </a:cubicBezTo>
                  <a:cubicBezTo>
                    <a:pt x="102" y="102"/>
                    <a:pt x="130" y="118"/>
                    <a:pt x="130" y="118"/>
                  </a:cubicBezTo>
                  <a:cubicBezTo>
                    <a:pt x="121" y="93"/>
                    <a:pt x="121" y="93"/>
                    <a:pt x="121" y="93"/>
                  </a:cubicBezTo>
                  <a:cubicBezTo>
                    <a:pt x="135" y="83"/>
                    <a:pt x="144" y="69"/>
                    <a:pt x="144" y="53"/>
                  </a:cubicBezTo>
                  <a:close/>
                  <a:moveTo>
                    <a:pt x="44" y="61"/>
                  </a:moveTo>
                  <a:cubicBezTo>
                    <a:pt x="38" y="57"/>
                    <a:pt x="38" y="57"/>
                    <a:pt x="38" y="57"/>
                  </a:cubicBezTo>
                  <a:cubicBezTo>
                    <a:pt x="31" y="61"/>
                    <a:pt x="31" y="61"/>
                    <a:pt x="31" y="61"/>
                  </a:cubicBezTo>
                  <a:cubicBezTo>
                    <a:pt x="33" y="53"/>
                    <a:pt x="33" y="53"/>
                    <a:pt x="33" y="53"/>
                  </a:cubicBezTo>
                  <a:cubicBezTo>
                    <a:pt x="27" y="48"/>
                    <a:pt x="27" y="48"/>
                    <a:pt x="27" y="48"/>
                  </a:cubicBezTo>
                  <a:cubicBezTo>
                    <a:pt x="35" y="47"/>
                    <a:pt x="35" y="47"/>
                    <a:pt x="35" y="47"/>
                  </a:cubicBezTo>
                  <a:cubicBezTo>
                    <a:pt x="38" y="41"/>
                    <a:pt x="38" y="41"/>
                    <a:pt x="38" y="41"/>
                  </a:cubicBezTo>
                  <a:cubicBezTo>
                    <a:pt x="41" y="47"/>
                    <a:pt x="41" y="47"/>
                    <a:pt x="41" y="47"/>
                  </a:cubicBezTo>
                  <a:cubicBezTo>
                    <a:pt x="48" y="48"/>
                    <a:pt x="48" y="48"/>
                    <a:pt x="48" y="48"/>
                  </a:cubicBezTo>
                  <a:cubicBezTo>
                    <a:pt x="43" y="53"/>
                    <a:pt x="43" y="53"/>
                    <a:pt x="43" y="53"/>
                  </a:cubicBezTo>
                  <a:lnTo>
                    <a:pt x="44" y="61"/>
                  </a:lnTo>
                  <a:close/>
                  <a:moveTo>
                    <a:pt x="82" y="64"/>
                  </a:moveTo>
                  <a:cubicBezTo>
                    <a:pt x="72" y="58"/>
                    <a:pt x="72" y="58"/>
                    <a:pt x="72" y="58"/>
                  </a:cubicBezTo>
                  <a:cubicBezTo>
                    <a:pt x="62" y="64"/>
                    <a:pt x="62" y="64"/>
                    <a:pt x="62" y="64"/>
                  </a:cubicBezTo>
                  <a:cubicBezTo>
                    <a:pt x="64" y="52"/>
                    <a:pt x="64" y="52"/>
                    <a:pt x="64" y="52"/>
                  </a:cubicBezTo>
                  <a:cubicBezTo>
                    <a:pt x="56" y="44"/>
                    <a:pt x="56" y="44"/>
                    <a:pt x="56" y="44"/>
                  </a:cubicBezTo>
                  <a:cubicBezTo>
                    <a:pt x="67" y="43"/>
                    <a:pt x="67" y="43"/>
                    <a:pt x="67" y="43"/>
                  </a:cubicBezTo>
                  <a:cubicBezTo>
                    <a:pt x="72" y="33"/>
                    <a:pt x="72" y="33"/>
                    <a:pt x="72" y="33"/>
                  </a:cubicBezTo>
                  <a:cubicBezTo>
                    <a:pt x="77" y="43"/>
                    <a:pt x="77" y="43"/>
                    <a:pt x="77" y="43"/>
                  </a:cubicBezTo>
                  <a:cubicBezTo>
                    <a:pt x="88" y="44"/>
                    <a:pt x="88" y="44"/>
                    <a:pt x="88" y="44"/>
                  </a:cubicBezTo>
                  <a:cubicBezTo>
                    <a:pt x="80" y="52"/>
                    <a:pt x="80" y="52"/>
                    <a:pt x="80" y="52"/>
                  </a:cubicBezTo>
                  <a:lnTo>
                    <a:pt x="82" y="64"/>
                  </a:lnTo>
                  <a:close/>
                  <a:moveTo>
                    <a:pt x="112" y="61"/>
                  </a:moveTo>
                  <a:cubicBezTo>
                    <a:pt x="106" y="57"/>
                    <a:pt x="106" y="57"/>
                    <a:pt x="106" y="57"/>
                  </a:cubicBezTo>
                  <a:cubicBezTo>
                    <a:pt x="99" y="61"/>
                    <a:pt x="99" y="61"/>
                    <a:pt x="99" y="61"/>
                  </a:cubicBezTo>
                  <a:cubicBezTo>
                    <a:pt x="101" y="53"/>
                    <a:pt x="101" y="53"/>
                    <a:pt x="101" y="53"/>
                  </a:cubicBezTo>
                  <a:cubicBezTo>
                    <a:pt x="95" y="48"/>
                    <a:pt x="95" y="48"/>
                    <a:pt x="95" y="48"/>
                  </a:cubicBezTo>
                  <a:cubicBezTo>
                    <a:pt x="103" y="47"/>
                    <a:pt x="103" y="47"/>
                    <a:pt x="103" y="47"/>
                  </a:cubicBezTo>
                  <a:cubicBezTo>
                    <a:pt x="106" y="41"/>
                    <a:pt x="106" y="41"/>
                    <a:pt x="106" y="41"/>
                  </a:cubicBezTo>
                  <a:cubicBezTo>
                    <a:pt x="109" y="47"/>
                    <a:pt x="109" y="47"/>
                    <a:pt x="109" y="47"/>
                  </a:cubicBezTo>
                  <a:cubicBezTo>
                    <a:pt x="116" y="48"/>
                    <a:pt x="116" y="48"/>
                    <a:pt x="116" y="48"/>
                  </a:cubicBezTo>
                  <a:cubicBezTo>
                    <a:pt x="111" y="53"/>
                    <a:pt x="111" y="53"/>
                    <a:pt x="111" y="53"/>
                  </a:cubicBezTo>
                  <a:lnTo>
                    <a:pt x="112"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nvGrpSpPr>
          <p:cNvPr id="32" name="组合 31"/>
          <p:cNvGrpSpPr/>
          <p:nvPr/>
        </p:nvGrpSpPr>
        <p:grpSpPr>
          <a:xfrm>
            <a:off x="1392090" y="2558569"/>
            <a:ext cx="3925310" cy="1181453"/>
            <a:chOff x="1148437" y="1844993"/>
            <a:chExt cx="2944366" cy="886090"/>
          </a:xfrm>
        </p:grpSpPr>
        <p:sp>
          <p:nvSpPr>
            <p:cNvPr id="33" name="TextBox 32"/>
            <p:cNvSpPr txBox="1"/>
            <p:nvPr/>
          </p:nvSpPr>
          <p:spPr>
            <a:xfrm>
              <a:off x="1292453" y="1844993"/>
              <a:ext cx="2800350" cy="311624"/>
            </a:xfrm>
            <a:prstGeom prst="rect">
              <a:avLst/>
            </a:prstGeom>
            <a:noFill/>
          </p:spPr>
          <p:txBody>
            <a:bodyPr wrap="square" rtlCol="0">
              <a:spAutoFit/>
            </a:bodyPr>
            <a:lstStyle/>
            <a:p>
              <a:pPr algn="ctr"/>
              <a:r>
                <a:rPr lang="en-US" altLang="zh-CN" sz="2100" dirty="0">
                  <a:solidFill>
                    <a:schemeClr val="tx2"/>
                  </a:solidFill>
                  <a:latin typeface="微软雅黑" panose="020B0503020204020204" pitchFamily="34" charset="-122"/>
                  <a:ea typeface="微软雅黑" panose="020B0503020204020204" pitchFamily="34" charset="-122"/>
                </a:rPr>
                <a:t>01</a:t>
              </a:r>
              <a:r>
                <a:rPr lang="zh-CN" altLang="en-US" sz="2100" dirty="0">
                  <a:solidFill>
                    <a:schemeClr val="tx2"/>
                  </a:solidFill>
                  <a:latin typeface="微软雅黑" panose="020B0503020204020204" pitchFamily="34" charset="-122"/>
                  <a:ea typeface="微软雅黑" panose="020B0503020204020204" pitchFamily="34" charset="-122"/>
                </a:rPr>
                <a:t>Title text</a:t>
              </a:r>
            </a:p>
          </p:txBody>
        </p:sp>
        <p:sp>
          <p:nvSpPr>
            <p:cNvPr id="34" name="TextBox 33"/>
            <p:cNvSpPr txBox="1"/>
            <p:nvPr/>
          </p:nvSpPr>
          <p:spPr>
            <a:xfrm>
              <a:off x="1148437" y="2211710"/>
              <a:ext cx="2149545" cy="519373"/>
            </a:xfrm>
            <a:prstGeom prst="rect">
              <a:avLst/>
            </a:prstGeom>
            <a:noFill/>
          </p:spPr>
          <p:txBody>
            <a:bodyPr wrap="square" rtlCol="0">
              <a:spAutoFit/>
            </a:bodyPr>
            <a:lstStyle/>
            <a:p>
              <a:pPr algn="r"/>
              <a:r>
                <a:rPr lang="zh-CN" altLang="en-US" sz="1300" spc="-13" dirty="0">
                  <a:solidFill>
                    <a:schemeClr val="tx1">
                      <a:lumMod val="50000"/>
                      <a:lumOff val="50000"/>
                    </a:schemeClr>
                  </a:solidFill>
                  <a:latin typeface="微软雅黑" panose="020B0503020204020204" pitchFamily="34" charset="-122"/>
                  <a:ea typeface="微软雅黑" panose="020B0503020204020204" pitchFamily="34" charset="-122"/>
                </a:rPr>
                <a:t>Please enter the content please enter the text content please enter the content please enter the text content please enter the text</a:t>
              </a:r>
            </a:p>
            <a:p>
              <a:pPr algn="r"/>
              <a:endParaRPr lang="zh-CN" altLang="en-US" sz="1300" spc="-13"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35" name="组合 34"/>
          <p:cNvGrpSpPr/>
          <p:nvPr/>
        </p:nvGrpSpPr>
        <p:grpSpPr>
          <a:xfrm>
            <a:off x="1392090" y="4178360"/>
            <a:ext cx="3925310" cy="1134081"/>
            <a:chOff x="1148437" y="1880522"/>
            <a:chExt cx="2944366" cy="850561"/>
          </a:xfrm>
        </p:grpSpPr>
        <p:sp>
          <p:nvSpPr>
            <p:cNvPr id="36" name="TextBox 35"/>
            <p:cNvSpPr txBox="1"/>
            <p:nvPr/>
          </p:nvSpPr>
          <p:spPr>
            <a:xfrm>
              <a:off x="1292453" y="1880522"/>
              <a:ext cx="2800350" cy="311624"/>
            </a:xfrm>
            <a:prstGeom prst="rect">
              <a:avLst/>
            </a:prstGeom>
            <a:noFill/>
          </p:spPr>
          <p:txBody>
            <a:bodyPr wrap="square" rtlCol="0">
              <a:spAutoFit/>
            </a:bodyPr>
            <a:lstStyle/>
            <a:p>
              <a:pPr algn="ctr"/>
              <a:r>
                <a:rPr lang="en-US" altLang="zh-CN" sz="2100" dirty="0">
                  <a:solidFill>
                    <a:schemeClr val="accent3"/>
                  </a:solidFill>
                  <a:latin typeface="微软雅黑" panose="020B0503020204020204" pitchFamily="34" charset="-122"/>
                  <a:ea typeface="微软雅黑" panose="020B0503020204020204" pitchFamily="34" charset="-122"/>
                </a:rPr>
                <a:t>02</a:t>
              </a:r>
              <a:r>
                <a:rPr lang="zh-CN" altLang="en-US" sz="2100" dirty="0">
                  <a:solidFill>
                    <a:schemeClr val="accent3"/>
                  </a:solidFill>
                  <a:latin typeface="微软雅黑" panose="020B0503020204020204" pitchFamily="34" charset="-122"/>
                  <a:ea typeface="微软雅黑" panose="020B0503020204020204" pitchFamily="34" charset="-122"/>
                </a:rPr>
                <a:t>Title text</a:t>
              </a:r>
            </a:p>
          </p:txBody>
        </p:sp>
        <p:sp>
          <p:nvSpPr>
            <p:cNvPr id="37" name="TextBox 36"/>
            <p:cNvSpPr txBox="1"/>
            <p:nvPr/>
          </p:nvSpPr>
          <p:spPr>
            <a:xfrm>
              <a:off x="1148437" y="2211710"/>
              <a:ext cx="2149545" cy="519373"/>
            </a:xfrm>
            <a:prstGeom prst="rect">
              <a:avLst/>
            </a:prstGeom>
            <a:noFill/>
          </p:spPr>
          <p:txBody>
            <a:bodyPr wrap="square" rtlCol="0">
              <a:spAutoFit/>
            </a:bodyPr>
            <a:lstStyle/>
            <a:p>
              <a:pPr algn="r"/>
              <a:r>
                <a:rPr lang="zh-CN" altLang="en-US" sz="1300" spc="-13" dirty="0">
                  <a:solidFill>
                    <a:schemeClr val="tx1">
                      <a:lumMod val="50000"/>
                      <a:lumOff val="50000"/>
                    </a:schemeClr>
                  </a:solidFill>
                  <a:latin typeface="微软雅黑" panose="020B0503020204020204" pitchFamily="34" charset="-122"/>
                  <a:ea typeface="微软雅黑" panose="020B0503020204020204" pitchFamily="34" charset="-122"/>
                </a:rPr>
                <a:t>Please enter the content please enter the text content please enter the content please enter the text content please enter the text</a:t>
              </a:r>
            </a:p>
            <a:p>
              <a:pPr algn="r"/>
              <a:endParaRPr lang="zh-CN" altLang="en-US" sz="1300" spc="-13"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38" name="组合 37"/>
          <p:cNvGrpSpPr/>
          <p:nvPr/>
        </p:nvGrpSpPr>
        <p:grpSpPr>
          <a:xfrm>
            <a:off x="7247979" y="2084852"/>
            <a:ext cx="3935925" cy="1134081"/>
            <a:chOff x="553519" y="310390"/>
            <a:chExt cx="2952328" cy="850561"/>
          </a:xfrm>
        </p:grpSpPr>
        <p:sp>
          <p:nvSpPr>
            <p:cNvPr id="39" name="TextBox 38"/>
            <p:cNvSpPr txBox="1"/>
            <p:nvPr/>
          </p:nvSpPr>
          <p:spPr>
            <a:xfrm>
              <a:off x="553519" y="310390"/>
              <a:ext cx="2800350" cy="311624"/>
            </a:xfrm>
            <a:prstGeom prst="rect">
              <a:avLst/>
            </a:prstGeom>
            <a:noFill/>
          </p:spPr>
          <p:txBody>
            <a:bodyPr wrap="square" rtlCol="0">
              <a:spAutoFit/>
            </a:bodyPr>
            <a:lstStyle/>
            <a:p>
              <a:pPr algn="ctr"/>
              <a:r>
                <a:rPr lang="en-US" altLang="zh-CN" sz="2100" dirty="0">
                  <a:solidFill>
                    <a:schemeClr val="accent2"/>
                  </a:solidFill>
                  <a:latin typeface="微软雅黑" panose="020B0503020204020204" pitchFamily="34" charset="-122"/>
                  <a:ea typeface="微软雅黑" panose="020B0503020204020204" pitchFamily="34" charset="-122"/>
                </a:rPr>
                <a:t>03</a:t>
              </a:r>
              <a:r>
                <a:rPr lang="zh-CN" altLang="en-US" sz="2100" dirty="0">
                  <a:solidFill>
                    <a:schemeClr val="accent2"/>
                  </a:solidFill>
                  <a:latin typeface="微软雅黑" panose="020B0503020204020204" pitchFamily="34" charset="-122"/>
                  <a:ea typeface="微软雅黑" panose="020B0503020204020204" pitchFamily="34" charset="-122"/>
                </a:rPr>
                <a:t>Title text</a:t>
              </a:r>
            </a:p>
          </p:txBody>
        </p:sp>
        <p:sp>
          <p:nvSpPr>
            <p:cNvPr id="40" name="TextBox 39"/>
            <p:cNvSpPr txBox="1"/>
            <p:nvPr/>
          </p:nvSpPr>
          <p:spPr>
            <a:xfrm>
              <a:off x="1356302" y="641578"/>
              <a:ext cx="2149545" cy="519373"/>
            </a:xfrm>
            <a:prstGeom prst="rect">
              <a:avLst/>
            </a:prstGeom>
            <a:noFill/>
          </p:spPr>
          <p:txBody>
            <a:bodyPr wrap="square" rtlCol="0">
              <a:spAutoFit/>
            </a:bodyPr>
            <a:lstStyle/>
            <a:p>
              <a:r>
                <a:rPr lang="zh-CN" altLang="en-US" sz="1300" spc="-13" dirty="0">
                  <a:solidFill>
                    <a:schemeClr val="tx1">
                      <a:lumMod val="50000"/>
                      <a:lumOff val="50000"/>
                    </a:schemeClr>
                  </a:solidFill>
                  <a:latin typeface="微软雅黑" panose="020B0503020204020204" pitchFamily="34" charset="-122"/>
                  <a:ea typeface="微软雅黑" panose="020B0503020204020204" pitchFamily="34" charset="-122"/>
                </a:rPr>
                <a:t>Please enter the content please enter the text content please enter the content please enter the text content please enter the text</a:t>
              </a:r>
            </a:p>
            <a:p>
              <a:endParaRPr lang="zh-CN" altLang="en-US" sz="1300" spc="-13"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41" name="标题 40"/>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60000" fill="hold" nodeType="afterEffect" p14:presetBounceEnd="4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40000">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accel="60000" fill="hold" nodeType="withEffect" p14:presetBounceEnd="40000">
                                      <p:stCondLst>
                                        <p:cond delay="200"/>
                                      </p:stCondLst>
                                      <p:childTnLst>
                                        <p:set>
                                          <p:cBhvr>
                                            <p:cTn id="10" dur="1" fill="hold">
                                              <p:stCondLst>
                                                <p:cond delay="0"/>
                                              </p:stCondLst>
                                            </p:cTn>
                                            <p:tgtEl>
                                              <p:spTgt spid="8"/>
                                            </p:tgtEl>
                                            <p:attrNameLst>
                                              <p:attrName>style.visibility</p:attrName>
                                            </p:attrNameLst>
                                          </p:cBhvr>
                                          <p:to>
                                            <p:strVal val="visible"/>
                                          </p:to>
                                        </p:set>
                                        <p:anim calcmode="lin" valueType="num" p14:bounceEnd="40000">
                                          <p:cBhvr additive="base">
                                            <p:cTn id="11" dur="500" fill="hold"/>
                                            <p:tgtEl>
                                              <p:spTgt spid="8"/>
                                            </p:tgtEl>
                                            <p:attrNameLst>
                                              <p:attrName>ppt_x</p:attrName>
                                            </p:attrNameLst>
                                          </p:cBhvr>
                                          <p:tavLst>
                                            <p:tav tm="0">
                                              <p:val>
                                                <p:strVal val="1+#ppt_w/2"/>
                                              </p:val>
                                            </p:tav>
                                            <p:tav tm="100000">
                                              <p:val>
                                                <p:strVal val="#ppt_x"/>
                                              </p:val>
                                            </p:tav>
                                          </p:tavLst>
                                        </p:anim>
                                        <p:anim calcmode="lin" valueType="num" p14:bounceEnd="40000">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4" accel="60000" fill="hold" nodeType="withEffect" p14:presetBounceEnd="40000">
                                      <p:stCondLst>
                                        <p:cond delay="400"/>
                                      </p:stCondLst>
                                      <p:childTnLst>
                                        <p:set>
                                          <p:cBhvr>
                                            <p:cTn id="14" dur="1" fill="hold">
                                              <p:stCondLst>
                                                <p:cond delay="0"/>
                                              </p:stCondLst>
                                            </p:cTn>
                                            <p:tgtEl>
                                              <p:spTgt spid="5"/>
                                            </p:tgtEl>
                                            <p:attrNameLst>
                                              <p:attrName>style.visibility</p:attrName>
                                            </p:attrNameLst>
                                          </p:cBhvr>
                                          <p:to>
                                            <p:strVal val="visible"/>
                                          </p:to>
                                        </p:set>
                                        <p:anim calcmode="lin" valueType="num" p14:bounceEnd="40000">
                                          <p:cBhvr additive="base">
                                            <p:cTn id="15" dur="50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45"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anim calcmode="lin" valueType="num">
                                          <p:cBhvr>
                                            <p:cTn id="21" dur="500" fill="hold"/>
                                            <p:tgtEl>
                                              <p:spTgt spid="11"/>
                                            </p:tgtEl>
                                            <p:attrNameLst>
                                              <p:attrName>ppt_w</p:attrName>
                                            </p:attrNameLst>
                                          </p:cBhvr>
                                          <p:tavLst>
                                            <p:tav tm="0" fmla="#ppt_w*sin(2.5*pi*$)">
                                              <p:val>
                                                <p:fltVal val="0"/>
                                              </p:val>
                                            </p:tav>
                                            <p:tav tm="100000">
                                              <p:val>
                                                <p:fltVal val="1"/>
                                              </p:val>
                                            </p:tav>
                                          </p:tavLst>
                                        </p:anim>
                                        <p:anim calcmode="lin" valueType="num">
                                          <p:cBhvr>
                                            <p:cTn id="22" dur="500" fill="hold"/>
                                            <p:tgtEl>
                                              <p:spTgt spid="11"/>
                                            </p:tgtEl>
                                            <p:attrNameLst>
                                              <p:attrName>ppt_h</p:attrName>
                                            </p:attrNameLst>
                                          </p:cBhvr>
                                          <p:tavLst>
                                            <p:tav tm="0">
                                              <p:val>
                                                <p:strVal val="#ppt_h"/>
                                              </p:val>
                                            </p:tav>
                                            <p:tav tm="100000">
                                              <p:val>
                                                <p:strVal val="#ppt_h"/>
                                              </p:val>
                                            </p:tav>
                                          </p:tavLst>
                                        </p:anim>
                                      </p:childTnLst>
                                    </p:cTn>
                                  </p:par>
                                </p:childTnLst>
                              </p:cTn>
                            </p:par>
                            <p:par>
                              <p:cTn id="23" fill="hold">
                                <p:stCondLst>
                                  <p:cond delay="1000"/>
                                </p:stCondLst>
                                <p:childTnLst>
                                  <p:par>
                                    <p:cTn id="24" presetID="45" presetClass="entr" presetSubtype="0" fill="hold"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anim calcmode="lin" valueType="num">
                                          <p:cBhvr>
                                            <p:cTn id="27" dur="500" fill="hold"/>
                                            <p:tgtEl>
                                              <p:spTgt spid="21"/>
                                            </p:tgtEl>
                                            <p:attrNameLst>
                                              <p:attrName>ppt_w</p:attrName>
                                            </p:attrNameLst>
                                          </p:cBhvr>
                                          <p:tavLst>
                                            <p:tav tm="0" fmla="#ppt_w*sin(2.5*pi*$)">
                                              <p:val>
                                                <p:fltVal val="0"/>
                                              </p:val>
                                            </p:tav>
                                            <p:tav tm="100000">
                                              <p:val>
                                                <p:fltVal val="1"/>
                                              </p:val>
                                            </p:tav>
                                          </p:tavLst>
                                        </p:anim>
                                        <p:anim calcmode="lin" valueType="num">
                                          <p:cBhvr>
                                            <p:cTn id="28" dur="500" fill="hold"/>
                                            <p:tgtEl>
                                              <p:spTgt spid="21"/>
                                            </p:tgtEl>
                                            <p:attrNameLst>
                                              <p:attrName>ppt_h</p:attrName>
                                            </p:attrNameLst>
                                          </p:cBhvr>
                                          <p:tavLst>
                                            <p:tav tm="0">
                                              <p:val>
                                                <p:strVal val="#ppt_h"/>
                                              </p:val>
                                            </p:tav>
                                            <p:tav tm="100000">
                                              <p:val>
                                                <p:strVal val="#ppt_h"/>
                                              </p:val>
                                            </p:tav>
                                          </p:tavLst>
                                        </p:anim>
                                      </p:childTnLst>
                                    </p:cTn>
                                  </p:par>
                                </p:childTnLst>
                              </p:cTn>
                            </p:par>
                            <p:par>
                              <p:cTn id="29" fill="hold">
                                <p:stCondLst>
                                  <p:cond delay="1500"/>
                                </p:stCondLst>
                                <p:childTnLst>
                                  <p:par>
                                    <p:cTn id="30" presetID="45" presetClass="entr" presetSubtype="0" fill="hold"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anim calcmode="lin" valueType="num">
                                          <p:cBhvr>
                                            <p:cTn id="33" dur="500" fill="hold"/>
                                            <p:tgtEl>
                                              <p:spTgt spid="29"/>
                                            </p:tgtEl>
                                            <p:attrNameLst>
                                              <p:attrName>ppt_w</p:attrName>
                                            </p:attrNameLst>
                                          </p:cBhvr>
                                          <p:tavLst>
                                            <p:tav tm="0" fmla="#ppt_w*sin(2.5*pi*$)">
                                              <p:val>
                                                <p:fltVal val="0"/>
                                              </p:val>
                                            </p:tav>
                                            <p:tav tm="100000">
                                              <p:val>
                                                <p:fltVal val="1"/>
                                              </p:val>
                                            </p:tav>
                                          </p:tavLst>
                                        </p:anim>
                                        <p:anim calcmode="lin" valueType="num">
                                          <p:cBhvr>
                                            <p:cTn id="34" dur="500" fill="hold"/>
                                            <p:tgtEl>
                                              <p:spTgt spid="29"/>
                                            </p:tgtEl>
                                            <p:attrNameLst>
                                              <p:attrName>ppt_h</p:attrName>
                                            </p:attrNameLst>
                                          </p:cBhvr>
                                          <p:tavLst>
                                            <p:tav tm="0">
                                              <p:val>
                                                <p:strVal val="#ppt_h"/>
                                              </p:val>
                                            </p:tav>
                                            <p:tav tm="100000">
                                              <p:val>
                                                <p:strVal val="#ppt_h"/>
                                              </p:val>
                                            </p:tav>
                                          </p:tavLst>
                                        </p:anim>
                                      </p:childTnLst>
                                    </p:cTn>
                                  </p:par>
                                </p:childTnLst>
                              </p:cTn>
                            </p:par>
                            <p:par>
                              <p:cTn id="35" fill="hold">
                                <p:stCondLst>
                                  <p:cond delay="2000"/>
                                </p:stCondLst>
                                <p:childTnLst>
                                  <p:par>
                                    <p:cTn id="36" presetID="47" presetClass="entr" presetSubtype="0" fill="hold" nodeType="after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anim calcmode="lin" valueType="num">
                                          <p:cBhvr>
                                            <p:cTn id="39" dur="500" fill="hold"/>
                                            <p:tgtEl>
                                              <p:spTgt spid="32"/>
                                            </p:tgtEl>
                                            <p:attrNameLst>
                                              <p:attrName>ppt_x</p:attrName>
                                            </p:attrNameLst>
                                          </p:cBhvr>
                                          <p:tavLst>
                                            <p:tav tm="0">
                                              <p:val>
                                                <p:strVal val="#ppt_x"/>
                                              </p:val>
                                            </p:tav>
                                            <p:tav tm="100000">
                                              <p:val>
                                                <p:strVal val="#ppt_x"/>
                                              </p:val>
                                            </p:tav>
                                          </p:tavLst>
                                        </p:anim>
                                        <p:anim calcmode="lin" valueType="num">
                                          <p:cBhvr>
                                            <p:cTn id="40" dur="500" fill="hold"/>
                                            <p:tgtEl>
                                              <p:spTgt spid="32"/>
                                            </p:tgtEl>
                                            <p:attrNameLst>
                                              <p:attrName>ppt_y</p:attrName>
                                            </p:attrNameLst>
                                          </p:cBhvr>
                                          <p:tavLst>
                                            <p:tav tm="0">
                                              <p:val>
                                                <p:strVal val="#ppt_y-.1"/>
                                              </p:val>
                                            </p:tav>
                                            <p:tav tm="100000">
                                              <p:val>
                                                <p:strVal val="#ppt_y"/>
                                              </p:val>
                                            </p:tav>
                                          </p:tavLst>
                                        </p:anim>
                                      </p:childTnLst>
                                    </p:cTn>
                                  </p:par>
                                </p:childTnLst>
                              </p:cTn>
                            </p:par>
                            <p:par>
                              <p:cTn id="41" fill="hold">
                                <p:stCondLst>
                                  <p:cond delay="2500"/>
                                </p:stCondLst>
                                <p:childTnLst>
                                  <p:par>
                                    <p:cTn id="42" presetID="47" presetClass="entr" presetSubtype="0" fill="hold" nodeType="after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anim calcmode="lin" valueType="num">
                                          <p:cBhvr>
                                            <p:cTn id="45" dur="500" fill="hold"/>
                                            <p:tgtEl>
                                              <p:spTgt spid="35"/>
                                            </p:tgtEl>
                                            <p:attrNameLst>
                                              <p:attrName>ppt_x</p:attrName>
                                            </p:attrNameLst>
                                          </p:cBhvr>
                                          <p:tavLst>
                                            <p:tav tm="0">
                                              <p:val>
                                                <p:strVal val="#ppt_x"/>
                                              </p:val>
                                            </p:tav>
                                            <p:tav tm="100000">
                                              <p:val>
                                                <p:strVal val="#ppt_x"/>
                                              </p:val>
                                            </p:tav>
                                          </p:tavLst>
                                        </p:anim>
                                        <p:anim calcmode="lin" valueType="num">
                                          <p:cBhvr>
                                            <p:cTn id="46" dur="500" fill="hold"/>
                                            <p:tgtEl>
                                              <p:spTgt spid="35"/>
                                            </p:tgtEl>
                                            <p:attrNameLst>
                                              <p:attrName>ppt_y</p:attrName>
                                            </p:attrNameLst>
                                          </p:cBhvr>
                                          <p:tavLst>
                                            <p:tav tm="0">
                                              <p:val>
                                                <p:strVal val="#ppt_y-.1"/>
                                              </p:val>
                                            </p:tav>
                                            <p:tav tm="100000">
                                              <p:val>
                                                <p:strVal val="#ppt_y"/>
                                              </p:val>
                                            </p:tav>
                                          </p:tavLst>
                                        </p:anim>
                                      </p:childTnLst>
                                    </p:cTn>
                                  </p:par>
                                </p:childTnLst>
                              </p:cTn>
                            </p:par>
                            <p:par>
                              <p:cTn id="47" fill="hold">
                                <p:stCondLst>
                                  <p:cond delay="3000"/>
                                </p:stCondLst>
                                <p:childTnLst>
                                  <p:par>
                                    <p:cTn id="48" presetID="47" presetClass="entr" presetSubtype="0" fill="hold" nodeType="after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500"/>
                                            <p:tgtEl>
                                              <p:spTgt spid="38"/>
                                            </p:tgtEl>
                                          </p:cBhvr>
                                        </p:animEffect>
                                        <p:anim calcmode="lin" valueType="num">
                                          <p:cBhvr>
                                            <p:cTn id="51" dur="500" fill="hold"/>
                                            <p:tgtEl>
                                              <p:spTgt spid="38"/>
                                            </p:tgtEl>
                                            <p:attrNameLst>
                                              <p:attrName>ppt_x</p:attrName>
                                            </p:attrNameLst>
                                          </p:cBhvr>
                                          <p:tavLst>
                                            <p:tav tm="0">
                                              <p:val>
                                                <p:strVal val="#ppt_x"/>
                                              </p:val>
                                            </p:tav>
                                            <p:tav tm="100000">
                                              <p:val>
                                                <p:strVal val="#ppt_x"/>
                                              </p:val>
                                            </p:tav>
                                          </p:tavLst>
                                        </p:anim>
                                        <p:anim calcmode="lin" valueType="num">
                                          <p:cBhvr>
                                            <p:cTn id="52" dur="5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a14="http://schemas.microsoft.com/office/drawing/2010/main"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6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accel="60000" fill="hold" nodeType="withEffect">
                                      <p:stCondLst>
                                        <p:cond delay="2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4" accel="60000" fill="hold" nodeType="withEffect">
                                      <p:stCondLst>
                                        <p:cond delay="4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45"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anim calcmode="lin" valueType="num">
                                          <p:cBhvr>
                                            <p:cTn id="21" dur="500" fill="hold"/>
                                            <p:tgtEl>
                                              <p:spTgt spid="11"/>
                                            </p:tgtEl>
                                            <p:attrNameLst>
                                              <p:attrName>ppt_w</p:attrName>
                                            </p:attrNameLst>
                                          </p:cBhvr>
                                          <p:tavLst>
                                            <p:tav tm="0" fmla="#ppt_w*sin(2.5*pi*$)">
                                              <p:val>
                                                <p:fltVal val="0"/>
                                              </p:val>
                                            </p:tav>
                                            <p:tav tm="100000">
                                              <p:val>
                                                <p:fltVal val="1"/>
                                              </p:val>
                                            </p:tav>
                                          </p:tavLst>
                                        </p:anim>
                                        <p:anim calcmode="lin" valueType="num">
                                          <p:cBhvr>
                                            <p:cTn id="22" dur="500" fill="hold"/>
                                            <p:tgtEl>
                                              <p:spTgt spid="11"/>
                                            </p:tgtEl>
                                            <p:attrNameLst>
                                              <p:attrName>ppt_h</p:attrName>
                                            </p:attrNameLst>
                                          </p:cBhvr>
                                          <p:tavLst>
                                            <p:tav tm="0">
                                              <p:val>
                                                <p:strVal val="#ppt_h"/>
                                              </p:val>
                                            </p:tav>
                                            <p:tav tm="100000">
                                              <p:val>
                                                <p:strVal val="#ppt_h"/>
                                              </p:val>
                                            </p:tav>
                                          </p:tavLst>
                                        </p:anim>
                                      </p:childTnLst>
                                    </p:cTn>
                                  </p:par>
                                </p:childTnLst>
                              </p:cTn>
                            </p:par>
                            <p:par>
                              <p:cTn id="23" fill="hold">
                                <p:stCondLst>
                                  <p:cond delay="1000"/>
                                </p:stCondLst>
                                <p:childTnLst>
                                  <p:par>
                                    <p:cTn id="24" presetID="45" presetClass="entr" presetSubtype="0" fill="hold"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anim calcmode="lin" valueType="num">
                                          <p:cBhvr>
                                            <p:cTn id="27" dur="500" fill="hold"/>
                                            <p:tgtEl>
                                              <p:spTgt spid="21"/>
                                            </p:tgtEl>
                                            <p:attrNameLst>
                                              <p:attrName>ppt_w</p:attrName>
                                            </p:attrNameLst>
                                          </p:cBhvr>
                                          <p:tavLst>
                                            <p:tav tm="0" fmla="#ppt_w*sin(2.5*pi*$)">
                                              <p:val>
                                                <p:fltVal val="0"/>
                                              </p:val>
                                            </p:tav>
                                            <p:tav tm="100000">
                                              <p:val>
                                                <p:fltVal val="1"/>
                                              </p:val>
                                            </p:tav>
                                          </p:tavLst>
                                        </p:anim>
                                        <p:anim calcmode="lin" valueType="num">
                                          <p:cBhvr>
                                            <p:cTn id="28" dur="500" fill="hold"/>
                                            <p:tgtEl>
                                              <p:spTgt spid="21"/>
                                            </p:tgtEl>
                                            <p:attrNameLst>
                                              <p:attrName>ppt_h</p:attrName>
                                            </p:attrNameLst>
                                          </p:cBhvr>
                                          <p:tavLst>
                                            <p:tav tm="0">
                                              <p:val>
                                                <p:strVal val="#ppt_h"/>
                                              </p:val>
                                            </p:tav>
                                            <p:tav tm="100000">
                                              <p:val>
                                                <p:strVal val="#ppt_h"/>
                                              </p:val>
                                            </p:tav>
                                          </p:tavLst>
                                        </p:anim>
                                      </p:childTnLst>
                                    </p:cTn>
                                  </p:par>
                                </p:childTnLst>
                              </p:cTn>
                            </p:par>
                            <p:par>
                              <p:cTn id="29" fill="hold">
                                <p:stCondLst>
                                  <p:cond delay="1500"/>
                                </p:stCondLst>
                                <p:childTnLst>
                                  <p:par>
                                    <p:cTn id="30" presetID="45" presetClass="entr" presetSubtype="0" fill="hold"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anim calcmode="lin" valueType="num">
                                          <p:cBhvr>
                                            <p:cTn id="33" dur="500" fill="hold"/>
                                            <p:tgtEl>
                                              <p:spTgt spid="29"/>
                                            </p:tgtEl>
                                            <p:attrNameLst>
                                              <p:attrName>ppt_w</p:attrName>
                                            </p:attrNameLst>
                                          </p:cBhvr>
                                          <p:tavLst>
                                            <p:tav tm="0" fmla="#ppt_w*sin(2.5*pi*$)">
                                              <p:val>
                                                <p:fltVal val="0"/>
                                              </p:val>
                                            </p:tav>
                                            <p:tav tm="100000">
                                              <p:val>
                                                <p:fltVal val="1"/>
                                              </p:val>
                                            </p:tav>
                                          </p:tavLst>
                                        </p:anim>
                                        <p:anim calcmode="lin" valueType="num">
                                          <p:cBhvr>
                                            <p:cTn id="34" dur="500" fill="hold"/>
                                            <p:tgtEl>
                                              <p:spTgt spid="29"/>
                                            </p:tgtEl>
                                            <p:attrNameLst>
                                              <p:attrName>ppt_h</p:attrName>
                                            </p:attrNameLst>
                                          </p:cBhvr>
                                          <p:tavLst>
                                            <p:tav tm="0">
                                              <p:val>
                                                <p:strVal val="#ppt_h"/>
                                              </p:val>
                                            </p:tav>
                                            <p:tav tm="100000">
                                              <p:val>
                                                <p:strVal val="#ppt_h"/>
                                              </p:val>
                                            </p:tav>
                                          </p:tavLst>
                                        </p:anim>
                                      </p:childTnLst>
                                    </p:cTn>
                                  </p:par>
                                </p:childTnLst>
                              </p:cTn>
                            </p:par>
                            <p:par>
                              <p:cTn id="35" fill="hold">
                                <p:stCondLst>
                                  <p:cond delay="2000"/>
                                </p:stCondLst>
                                <p:childTnLst>
                                  <p:par>
                                    <p:cTn id="36" presetID="47" presetClass="entr" presetSubtype="0" fill="hold" nodeType="after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anim calcmode="lin" valueType="num">
                                          <p:cBhvr>
                                            <p:cTn id="39" dur="500" fill="hold"/>
                                            <p:tgtEl>
                                              <p:spTgt spid="32"/>
                                            </p:tgtEl>
                                            <p:attrNameLst>
                                              <p:attrName>ppt_x</p:attrName>
                                            </p:attrNameLst>
                                          </p:cBhvr>
                                          <p:tavLst>
                                            <p:tav tm="0">
                                              <p:val>
                                                <p:strVal val="#ppt_x"/>
                                              </p:val>
                                            </p:tav>
                                            <p:tav tm="100000">
                                              <p:val>
                                                <p:strVal val="#ppt_x"/>
                                              </p:val>
                                            </p:tav>
                                          </p:tavLst>
                                        </p:anim>
                                        <p:anim calcmode="lin" valueType="num">
                                          <p:cBhvr>
                                            <p:cTn id="40" dur="500" fill="hold"/>
                                            <p:tgtEl>
                                              <p:spTgt spid="32"/>
                                            </p:tgtEl>
                                            <p:attrNameLst>
                                              <p:attrName>ppt_y</p:attrName>
                                            </p:attrNameLst>
                                          </p:cBhvr>
                                          <p:tavLst>
                                            <p:tav tm="0">
                                              <p:val>
                                                <p:strVal val="#ppt_y-.1"/>
                                              </p:val>
                                            </p:tav>
                                            <p:tav tm="100000">
                                              <p:val>
                                                <p:strVal val="#ppt_y"/>
                                              </p:val>
                                            </p:tav>
                                          </p:tavLst>
                                        </p:anim>
                                      </p:childTnLst>
                                    </p:cTn>
                                  </p:par>
                                </p:childTnLst>
                              </p:cTn>
                            </p:par>
                            <p:par>
                              <p:cTn id="41" fill="hold">
                                <p:stCondLst>
                                  <p:cond delay="2500"/>
                                </p:stCondLst>
                                <p:childTnLst>
                                  <p:par>
                                    <p:cTn id="42" presetID="47" presetClass="entr" presetSubtype="0" fill="hold" nodeType="after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anim calcmode="lin" valueType="num">
                                          <p:cBhvr>
                                            <p:cTn id="45" dur="500" fill="hold"/>
                                            <p:tgtEl>
                                              <p:spTgt spid="35"/>
                                            </p:tgtEl>
                                            <p:attrNameLst>
                                              <p:attrName>ppt_x</p:attrName>
                                            </p:attrNameLst>
                                          </p:cBhvr>
                                          <p:tavLst>
                                            <p:tav tm="0">
                                              <p:val>
                                                <p:strVal val="#ppt_x"/>
                                              </p:val>
                                            </p:tav>
                                            <p:tav tm="100000">
                                              <p:val>
                                                <p:strVal val="#ppt_x"/>
                                              </p:val>
                                            </p:tav>
                                          </p:tavLst>
                                        </p:anim>
                                        <p:anim calcmode="lin" valueType="num">
                                          <p:cBhvr>
                                            <p:cTn id="46" dur="500" fill="hold"/>
                                            <p:tgtEl>
                                              <p:spTgt spid="35"/>
                                            </p:tgtEl>
                                            <p:attrNameLst>
                                              <p:attrName>ppt_y</p:attrName>
                                            </p:attrNameLst>
                                          </p:cBhvr>
                                          <p:tavLst>
                                            <p:tav tm="0">
                                              <p:val>
                                                <p:strVal val="#ppt_y-.1"/>
                                              </p:val>
                                            </p:tav>
                                            <p:tav tm="100000">
                                              <p:val>
                                                <p:strVal val="#ppt_y"/>
                                              </p:val>
                                            </p:tav>
                                          </p:tavLst>
                                        </p:anim>
                                      </p:childTnLst>
                                    </p:cTn>
                                  </p:par>
                                </p:childTnLst>
                              </p:cTn>
                            </p:par>
                            <p:par>
                              <p:cTn id="47" fill="hold">
                                <p:stCondLst>
                                  <p:cond delay="3000"/>
                                </p:stCondLst>
                                <p:childTnLst>
                                  <p:par>
                                    <p:cTn id="48" presetID="47" presetClass="entr" presetSubtype="0" fill="hold" nodeType="after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500"/>
                                            <p:tgtEl>
                                              <p:spTgt spid="38"/>
                                            </p:tgtEl>
                                          </p:cBhvr>
                                        </p:animEffect>
                                        <p:anim calcmode="lin" valueType="num">
                                          <p:cBhvr>
                                            <p:cTn id="51" dur="500" fill="hold"/>
                                            <p:tgtEl>
                                              <p:spTgt spid="38"/>
                                            </p:tgtEl>
                                            <p:attrNameLst>
                                              <p:attrName>ppt_x</p:attrName>
                                            </p:attrNameLst>
                                          </p:cBhvr>
                                          <p:tavLst>
                                            <p:tav tm="0">
                                              <p:val>
                                                <p:strVal val="#ppt_x"/>
                                              </p:val>
                                            </p:tav>
                                            <p:tav tm="100000">
                                              <p:val>
                                                <p:strVal val="#ppt_x"/>
                                              </p:val>
                                            </p:tav>
                                          </p:tavLst>
                                        </p:anim>
                                        <p:anim calcmode="lin" valueType="num">
                                          <p:cBhvr>
                                            <p:cTn id="52" dur="5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10.xml><?xml version="1.0" encoding="utf-8"?>
<p:tagLst xmlns:a="http://schemas.openxmlformats.org/drawingml/2006/main" xmlns:r="http://schemas.openxmlformats.org/officeDocument/2006/relationships" xmlns:p="http://schemas.openxmlformats.org/presentationml/2006/main">
  <p:tag name="PA" val="v3.0.1"/>
</p:tagLst>
</file>

<file path=ppt/tags/tag11.xml><?xml version="1.0" encoding="utf-8"?>
<p:tagLst xmlns:a="http://schemas.openxmlformats.org/drawingml/2006/main" xmlns:r="http://schemas.openxmlformats.org/officeDocument/2006/relationships" xmlns:p="http://schemas.openxmlformats.org/presentationml/2006/main">
  <p:tag name="PA" val="v3.0.1"/>
</p:tagLst>
</file>

<file path=ppt/tags/tag12.xml><?xml version="1.0" encoding="utf-8"?>
<p:tagLst xmlns:a="http://schemas.openxmlformats.org/drawingml/2006/main" xmlns:r="http://schemas.openxmlformats.org/officeDocument/2006/relationships" xmlns:p="http://schemas.openxmlformats.org/presentationml/2006/main">
  <p:tag name="PA" val="v3.0.1"/>
</p:tagLst>
</file>

<file path=ppt/tags/tag13.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https://www.freeppt7.com-Best PowerPoint templates for free download">
  <a:themeElements>
    <a:clrScheme name="自定义 695">
      <a:dk1>
        <a:sysClr val="windowText" lastClr="000000"/>
      </a:dk1>
      <a:lt1>
        <a:sysClr val="window" lastClr="FFFFFF"/>
      </a:lt1>
      <a:dk2>
        <a:srgbClr val="629E3C"/>
      </a:dk2>
      <a:lt2>
        <a:srgbClr val="E7E6E6"/>
      </a:lt2>
      <a:accent1>
        <a:srgbClr val="79BD4F"/>
      </a:accent1>
      <a:accent2>
        <a:srgbClr val="629E3C"/>
      </a:accent2>
      <a:accent3>
        <a:srgbClr val="79BD4F"/>
      </a:accent3>
      <a:accent4>
        <a:srgbClr val="629E3C"/>
      </a:accent4>
      <a:accent5>
        <a:srgbClr val="79BD4F"/>
      </a:accent5>
      <a:accent6>
        <a:srgbClr val="629E3C"/>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3954</Words>
  <Application>Microsoft Office PowerPoint</Application>
  <PresentationFormat>宽屏</PresentationFormat>
  <Paragraphs>475</Paragraphs>
  <Slides>38</Slides>
  <Notes>28</Notes>
  <HiddenSlides>0</HiddenSlides>
  <MMClips>2</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38</vt:i4>
      </vt:variant>
    </vt:vector>
  </HeadingPairs>
  <TitlesOfParts>
    <vt:vector size="47" baseType="lpstr">
      <vt:lpstr>Open Sans</vt:lpstr>
      <vt:lpstr>微软雅黑</vt:lpstr>
      <vt:lpstr>Agency FB</vt:lpstr>
      <vt:lpstr>Arial</vt:lpstr>
      <vt:lpstr>Arial Black</vt:lpstr>
      <vt:lpstr>Calibri</vt:lpstr>
      <vt:lpstr>Impact</vt:lpstr>
      <vt:lpstr>Wingdings</vt:lpstr>
      <vt:lpstr>https://www.freeppt7.com-Best PowerPoint templates for free download</vt:lpstr>
      <vt:lpstr>PowerPoint 演示文稿</vt:lpstr>
      <vt:lpstr>PowerPoint 演示文稿</vt:lpstr>
      <vt:lpstr>PowerPoint 演示文稿</vt:lpstr>
      <vt:lpstr>PowerPoint 演示文稿</vt:lpstr>
      <vt:lpstr>Title bar Text</vt:lpstr>
      <vt:lpstr>Title bar Text</vt:lpstr>
      <vt:lpstr>Title bar Text</vt:lpstr>
      <vt:lpstr>Title bar Text</vt:lpstr>
      <vt:lpstr>Title bar Text</vt:lpstr>
      <vt:lpstr>Title bar Text</vt:lpstr>
      <vt:lpstr>Title bar Text</vt:lpstr>
      <vt:lpstr>PowerPoint 演示文稿</vt:lpstr>
      <vt:lpstr>Title bar Text</vt:lpstr>
      <vt:lpstr>Title bar Text</vt:lpstr>
      <vt:lpstr>Title bar Text</vt:lpstr>
      <vt:lpstr>Title bar Text</vt:lpstr>
      <vt:lpstr>Title bar Text</vt:lpstr>
      <vt:lpstr>Title bar Text</vt:lpstr>
      <vt:lpstr>Title bar Text</vt:lpstr>
      <vt:lpstr>Title bar Text</vt:lpstr>
      <vt:lpstr>PowerPoint 演示文稿</vt:lpstr>
      <vt:lpstr>Title bar Text</vt:lpstr>
      <vt:lpstr>Title bar Text</vt:lpstr>
      <vt:lpstr>Title bar Text</vt:lpstr>
      <vt:lpstr>Title bar Text</vt:lpstr>
      <vt:lpstr>Title bar Text</vt:lpstr>
      <vt:lpstr>Title bar Text</vt:lpstr>
      <vt:lpstr>Title bar Text</vt:lpstr>
      <vt:lpstr>Title bar Text</vt:lpstr>
      <vt:lpstr>PowerPoint 演示文稿</vt:lpstr>
      <vt:lpstr>Title bar Text</vt:lpstr>
      <vt:lpstr>Title bar Text</vt:lpstr>
      <vt:lpstr>Title bar Text</vt:lpstr>
      <vt:lpstr>Title bar Text</vt:lpstr>
      <vt:lpstr>Title bar Text</vt:lpstr>
      <vt:lpstr>Title bar Text</vt:lpstr>
      <vt:lpstr>Title bar Text</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小清新PPT</dc:title>
  <dc:subject>RP</dc:subject>
  <cp:keywords>RP</cp:keywords>
  <dc:description>RP</dc:description>
  <cp:lastModifiedBy>之灵 宇</cp:lastModifiedBy>
  <cp:revision>6</cp:revision>
  <dcterms:created xsi:type="dcterms:W3CDTF">2015-05-05T08:02:00Z</dcterms:created>
  <dcterms:modified xsi:type="dcterms:W3CDTF">2019-04-23T09:28:09Z</dcterms:modified>
  <cp:category>RP</cp:category>
  <cp:contentStatus>RP</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2052-10.1.0.6393</vt:lpwstr>
  </property>
</Properties>
</file>